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DF5"/>
    <a:srgbClr val="DEDC00"/>
    <a:srgbClr val="ABA71C"/>
    <a:srgbClr val="203563"/>
    <a:srgbClr val="B3D604"/>
    <a:srgbClr val="B7E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552" autoAdjust="0"/>
  </p:normalViewPr>
  <p:slideViewPr>
    <p:cSldViewPr snapToGrid="0" showGuides="1">
      <p:cViewPr>
        <p:scale>
          <a:sx n="95" d="100"/>
          <a:sy n="95" d="100"/>
        </p:scale>
        <p:origin x="-606" y="-420"/>
      </p:cViewPr>
      <p:guideLst>
        <p:guide orient="horz" pos="1620"/>
        <p:guide pos="3787"/>
        <p:guide pos="38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14-12-06T18:24:17.892"/>
    </inkml:context>
    <inkml:brush xml:id="br0">
      <inkml:brushProperty name="width" value="0.00882" units="cm"/>
      <inkml:brushProperty name="height" value="0.00882" units="cm"/>
      <inkml:brushProperty name="color" value="#DEDC00"/>
      <inkml:brushProperty name="fitToCurve" value="1"/>
    </inkml:brush>
  </inkml:definitions>
  <inkml:trace contextRef="#ctx0" brushRef="#br0">249-759,'0'13,"0"0,0 0,-13 0,13 1,-13-1,13-13</inkml:trace>
  <inkml:trace contextRef="#ctx0" brushRef="#br0" timeOffset="1">-746 6768,'13'0,"0"13,-13-13,0 27,-13-27,13 26,0-26,0 13,0 13,0-26</inkml:trace>
  <inkml:trace contextRef="#ctx0" brushRef="#br0" timeOffset="2">-746 6768,'13'0,"0"13,-13-13,0 27,-13-27,13 26,0-26,0 13,0 13,0-26</inkml:trace>
  <inkml:trace contextRef="#ctx0" brushRef="#br0" timeOffset="3">329 6258,'0'13,"0"-13,0 13,0 13,0-13,0 0,13 26,-13-39,13 14,-13-1,0 0,0-13,0 13,0 0</inkml:trace>
  <inkml:trace contextRef="#ctx0" brushRef="#br0" timeOffset="4">538 5956,'0'0,"0"27,0 12,0-26,0 26,0-26,0 14,0-14,0-13,0 26,0-26,0 13,0-13,0 13,0 0,0-13</inkml:trace>
  <inkml:trace contextRef="#ctx0" brushRef="#br0" timeOffset="5">564 5354,'0'13,"0"13,13-12,-13-1,0 13,0-13,0 26,0-26,0 14,0-14,0 0,0 13,0-13</inkml:trace>
  <inkml:trace contextRef="#ctx0" brushRef="#br0" timeOffset="6">249 5577,'0'0,"0"26,0-26,0 13,0 26,0-26,0-13,0 27,0-1,0-13,0 0,0 0,0 0,0 0</inkml:trace>
  <inkml:trace contextRef="#ctx0" brushRef="#br0" timeOffset="7">486 4922,'13'0,"-13"13,0 0,-13 14,13-14,0 0,0 13,0-13,0 13,0-13,0 0,0 0,0-13,0 14,0-1,0-13,0 0</inkml:trace>
  <inkml:trace contextRef="#ctx0" brushRef="#br0" timeOffset="8">118 4346,'0'13,"0"0,0 14,13-14,-26-13,26 13,0 13,-13-13,0-13,0 13,0 13,0-26,0 27,0-27,0 13</inkml:trace>
  <inkml:trace contextRef="#ctx0" brushRef="#br0" timeOffset="9">577 4582,'0'0,"0"0,0 26,0-26,14 26,-14-13,0 14,26-1,-26-13,13 13,-13-13,0 13,0-13,13 1</inkml:trace>
  <inkml:trace contextRef="#ctx0" brushRef="#br0" timeOffset="10">407 2239,'0'0,"0"27,0-14,0 0,0 13,0-26,0 13,0 0,0 0,0 0,0 0,0 14,0-14,0 0,0 0,0 13</inkml:trace>
  <inkml:trace contextRef="#ctx0" brushRef="#br0" timeOffset="11">-52 2318,'0'0,"0"13,0-13,0 13,0 0,0 13,-13-13,13 1,-13-1,13-13,-13 26,13-26</inkml:trace>
  <inkml:trace contextRef="#ctx0" brushRef="#br0" timeOffset="12">303 2593,'0'0,"0"13,0 13,-14-26,14 26,0-13,0 1,0-14,0 26,0-13,0 0,0 13,0-26,0 13,0 0,0 0,0-13</inkml:trace>
  <inkml:trace contextRef="#ctx0" brushRef="#br0" timeOffset="13">0 2829,'0'26,"14"-13,-1 0,-13 0,0 0,0 13,0-13,0 0,0 14,-13-14</inkml:trace>
  <inkml:trace contextRef="#ctx0" brushRef="#br0" timeOffset="14">460 2907,'0'13,"0"-13,0 13,0 13,0-12,0-1,0-13,0 13,0 13,0-26,13 13,-26-13,26 26,-13-13</inkml:trace>
  <inkml:trace contextRef="#ctx0" brushRef="#br0" timeOffset="15">-117 3051,'13'13,"-13"-13,0 26,0-13,0 13,0-12,0-1,0 26,0-26,0-13,0 12,0 1,0-13,0 13,0-13</inkml:trace>
  <inkml:trace contextRef="#ctx0" brushRef="#br0" timeOffset="16">263 3233,'13'27,"-13"-14,0 13,0-13,0 0,0 13,0-26,0 13,13 14,-13-14</inkml:trace>
  <inkml:trace contextRef="#ctx0" brushRef="#br0" timeOffset="17">-39 3456,'0'13,"0"0,0 0,0 0,0-13,0 13,0 1,0-1,0 0,0 13</inkml:trace>
  <inkml:trace contextRef="#ctx0" brushRef="#br0" timeOffset="18">289 3574,'0'26,"0"-13,0 0,0 13,0-13,0 1,0 12,0-13,0 0,0-13,0 13</inkml:trace>
  <inkml:trace contextRef="#ctx0" brushRef="#br0" timeOffset="19">223 655,'13'0,"-13"0,0 13,0 0,0 0,0 14,0-14,0 0</inkml:trace>
  <inkml:trace contextRef="#ctx0" brushRef="#br0" timeOffset="20">236 747,'0'13</inkml:trace>
  <inkml:trace contextRef="#ctx0" brushRef="#br0" timeOffset="21">0 878,'0'0,"0"13,0 0,0-13,0 13,0-13,0 26,0-13,0 0,0 0,0 14,-13-14,26 0,-13 0</inkml:trace>
  <inkml:trace contextRef="#ctx0" brushRef="#br0" timeOffset="22">316 1048,'0'13,"0"-13,0 13,0 0,0 0,-13 13,13-12,0-1,0-13,0 13,0-13,0 13,0 0,0 0,0-13,0 13,-14 0,14-13,0 13,0-13,0 13</inkml:trace>
  <inkml:trace contextRef="#ctx0" brushRef="#br0" timeOffset="23">473 1179,'0'13,"0"0,0 0,0 13,0-13,0 0,0 13,0-12,0-1,0 13,0-13,0 13,0-13,0 0,0 0,0 0</inkml:trace>
  <inkml:trace contextRef="#ctx0" brushRef="#br0" timeOffset="24">0 1349,'0'26,"27"-13,-27 14,0-14,0 0,0 0,0-13,0 13,0-13,0 13,0 0,0-13</inkml:trace>
  <inkml:trace contextRef="#ctx0" brushRef="#br0" timeOffset="25">355 1611,'0'0,"0"13,0 13,0-13,0 0,0 0,0 1,0-14,0 13,0-13,0 13,0-13</inkml:trace>
  <inkml:trace contextRef="#ctx0" brushRef="#br0" timeOffset="26">-117 1755,'0'13,"0"0,-27-13,40 26,-13-13,0 0,0 14,0-14,0 0,0 13,0-26,0 0,0 13</inkml:trace>
  <inkml:trace contextRef="#ctx0" brushRef="#br0" timeOffset="27">486 1925,'26'0,"-26"0,0 0,0 0,0 13,0 0,0-13,0 13,0-13,0 27,13-14,0 0,-13 0,0 0,0 13</inkml:trace>
  <inkml:trace contextRef="#ctx0" brushRef="#br0" timeOffset="28">171 1978,'0'26,"0"-13,0 0,0 0,0-13,0 13,0 0</inkml:trace>
  <inkml:trace contextRef="#ctx0" brushRef="#br0" timeOffset="29">118-471,'0'13,"0"0,0-13,0 13,0 1,0 12,0-26,0 13,0 0,0 0,0 0,0 0</inkml:trace>
  <inkml:trace contextRef="#ctx0" brushRef="#br0" timeOffset="30">276-418,'0'0,"13"0,-13 13,14 0,-14 0,0 0,0 13,13-26,-13 13,0-13,0 13,0-13,0 13,0-13,0 13,0 1,0-14,0 13</inkml:trace>
  <inkml:trace contextRef="#ctx0" brushRef="#br0" timeOffset="31">197-327,'0'0,"0"13,0 0,0 0,0 1,0-1,0 0,0 13,0-13,0 0,0 13,0-13,0 0</inkml:trace>
  <inkml:trace contextRef="#ctx0" brushRef="#br0" timeOffset="32">79-196,'13'13,"-13"0,0 0,13 0,0 1,-13-1,0 0,0 0,13 13,-13-26,0 13,0 0</inkml:trace>
  <inkml:trace contextRef="#ctx0" brushRef="#br0" timeOffset="33">0 0,'14'0,"-14"0,13 14,-13-1,13-13,0 13,-13-13,0 13,0 0,0 0,13-13,-13 26</inkml:trace>
  <inkml:trace contextRef="#ctx0" brushRef="#br0" timeOffset="34">512-26,'0'13,"0"0,0 14,0-14,0 0,0 13,0-13,0 0,0 13,0-26,0 14,13-14,-13 26</inkml:trace>
  <inkml:trace contextRef="#ctx0" brushRef="#br0" timeOffset="35">-157 315,'0'0,"0"0,0 13,0 13,0-26,0 13,0-13,0 13,0 0</inkml:trace>
  <inkml:trace contextRef="#ctx0" brushRef="#br0" timeOffset="36">105 341,'13'13,"-13"-13,0 13,0 0,0 0,13 13,-13-12,27 12,-27-26,0 13,0 0,0 13,13-26</inkml:trace>
  <inkml:trace contextRef="#ctx0" brushRef="#br0" timeOffset="37">617 4111,'13'13,"-13"0,0 13,13-26,-13 13,0 0,0 0,0 0</inkml:trace>
  <inkml:trace contextRef="#ctx0" brushRef="#br0" timeOffset="38">852 4228,'0'0,"0"13,0 0,0 14,0-14,0 0,0 0,14 0,-14 0,0 0,0 0,0-13,0 13</inkml:trace>
  <inkml:trace contextRef="#ctx0" brushRef="#br0" timeOffset="39">800 5079,'0'26,"0"-12,0 12,0-13,0-13,0 13,0 0,0 0,0-13,0 13,0 0</inkml:trace>
  <inkml:trace contextRef="#ctx0" brushRef="#br0" timeOffset="40">970 5511,'0'13,"13"-13,-13 27,0-14,0 0,0 13,13-26,-13 13,0 13,0-26,0 13,0 0,0-13,0 14,0 12</inkml:trace>
  <inkml:trace contextRef="#ctx0" brushRef="#br0" timeOffset="41">656 6650,'0'13,"0"1,0 12,13 0,-13-13,0 0,0 13,0-13,26 27,-26-14,0-13,0 0,0-13,0 13,0-13,13 26</inkml:trace>
  <inkml:trace contextRef="#ctx0" brushRef="#br0" timeOffset="42">1036 6978,'0'13,"0"-13,0 26,0-13,0 13,-13 0,13 1,0-14,0 0,0 13,0-13</inkml:trace>
  <inkml:trace contextRef="#ctx0" brushRef="#br0" timeOffset="43">708 6310,'0'0,"0"13,0 0,0 13,0-26,0 27,14-1,-14-13,0 13</inkml:trace>
  <inkml:trace contextRef="#ctx0" brushRef="#br0" timeOffset="44">1232 5943,'13'13,"-13"1,0 12,0-13,0 0,0 13,0-13,0 0,0 14,0-27,0 13,0-13,0 13</inkml:trace>
  <inkml:trace contextRef="#ctx0" brushRef="#br0" timeOffset="45">407 2239,'0'0,"0"27,0-14,0 0,0 13,0-26,0 13,0 0,0 0,0 0,0 0,0 14,0-14,0 0,0 0,0 13</inkml:trace>
  <inkml:trace contextRef="#ctx0" brushRef="#br0" timeOffset="46">236 747,'0'13</inkml:trace>
  <inkml:trace contextRef="#ctx0" brushRef="#br0" timeOffset="47">407 2239,'0'0,"0"27,0-14,0 0,0 13,0-26,0 13,0 0,0 0,0 0,0 0,0 14,0-14,0 0,0 0,0 13</inkml:trace>
  <inkml:trace contextRef="#ctx0" brushRef="#br0" timeOffset="48">171 1978,'0'26,"0"-13,0 0,0 0,0-13,0 13,0 0</inkml:trace>
  <inkml:trace contextRef="#ctx0" brushRef="#br0" timeOffset="49">-117 1755,'0'13,"0"0,-27-13,40 26,-13-13,0 0,0 14,0-14,0 0,0 13,0-26,0 0,0 13</inkml:trace>
  <inkml:trace contextRef="#ctx0" brushRef="#br0" timeOffset="50">-52 2318,'0'0,"0"13,0-13,0 13,0 0,0 13,-13-13,13 1,-13-1,13-13,-13 26,13-26</inkml:trace>
  <inkml:trace contextRef="#ctx0" brushRef="#br0" timeOffset="51">0 2829,'0'26,"14"-13,-1 0,-13 0,0 0,0 13,0-13,0 0,0 14,-13-14</inkml:trace>
  <inkml:trace contextRef="#ctx0" brushRef="#br0" timeOffset="52">460 2907,'0'13,"0"-13,0 13,0 13,0-12,0-1,0-13,0 13,0 13,0-26,13 13,-26-13,26 26,-13-13</inkml:trace>
  <inkml:trace contextRef="#ctx0" brushRef="#br0" timeOffset="53">407 2239,'0'0,"0"27,0-14,0 0,0 13,0-26,0 13,0 0,0 0,0 0,0 0,0 14,0-14,0 0,0 0,0 13</inkml:trace>
  <inkml:trace contextRef="#ctx0" brushRef="#br0" timeOffset="54">0 1349,'0'26,"27"-13,-27 14,0-14,0 0,0 0,0-13,0 13,0-13,0 13,0 0,0-13</inkml:trace>
  <inkml:trace contextRef="#ctx0" brushRef="#br0" timeOffset="55">460 2907,'0'13,"0"-13,0 13,0 13,0-12,0-1,0-13,0 13,0 13,0-26,13 13,-26-13,26 26,-13-13</inkml:trace>
  <inkml:trace contextRef="#ctx0" brushRef="#br0" timeOffset="56">0 2829,'0'26,"14"-13,-1 0,-13 0,0 0,0 13,0-13,0 0,0 14,-13-14</inkml:trace>
  <inkml:trace contextRef="#ctx0" brushRef="#br0" timeOffset="57">-52 2318,'0'0,"0"13,0-13,0 13,0 0,0 13,-13-13,13 1,-13-1,13-13,-13 26,13-26</inkml:trace>
  <inkml:trace contextRef="#ctx0" brushRef="#br0" timeOffset="58">118 4346,'0'13,"0"0,0 14,13-14,-26-13,26 13,0 13,-13-13,0-13,0 13,0 13,0-26,0 27,0-27,0 13</inkml:trace>
  <inkml:trace contextRef="#ctx0" brushRef="#br0" timeOffset="59">577 4582,'0'0,"0"0,0 26,0-26,14 26,-14-13,0 14,26-1,-26-13,13 13,-13-13,0 13,0-13,13 1</inkml:trace>
  <inkml:trace contextRef="#ctx0" brushRef="#br0" timeOffset="60">1232 5943,'13'13,"-13"1,0 12,0-13,0 0,0 13,0-13,0 0,0 14,0-27,0 13,0-13,0 13</inkml:trace>
  <inkml:trace contextRef="#ctx0" brushRef="#br0" timeOffset="61">171 1978,'0'26,"0"-13,0 0,0 0,0-13,0 13,0 0</inkml:trace>
  <inkml:trace contextRef="#ctx0" brushRef="#br0" timeOffset="62">970 5511,'0'13,"13"-13,-13 27,0-14,0 0,0 13,13-26,-13 13,0 13,0-26,0 13,0 0,0-13,0 14,0 12</inkml:trace>
  <inkml:trace contextRef="#ctx0" brushRef="#br0" timeOffset="63">617 4111,'13'13,"-13"0,0 13,13-26,-13 13,0 0,0 0,0 0</inkml:trace>
  <inkml:trace contextRef="#ctx0" brushRef="#br0" timeOffset="64">355 1611,'0'0,"0"13,0 13,0-13,0 0,0 0,0 1,0-14,0 13,0-13,0 13,0-13</inkml:trace>
  <inkml:trace contextRef="#ctx0" brushRef="#br0" timeOffset="65">407 2239,'0'0,"0"27,0-14,0 0,0 13,0-26,0 13,0 0,0 0,0 0,0 0,0 14,0-14,0 0,0 0,0 13</inkml:trace>
  <inkml:trace contextRef="#ctx0" brushRef="#br0" timeOffset="66">0 1349,'0'26,"27"-13,-27 14,0-14,0 0,0 0,0-13,0 13,0-13,0 13,0 0,0-13</inkml:trace>
  <inkml:trace contextRef="#ctx0" brushRef="#br0" timeOffset="67">1232 5943,'13'13,"-13"1,0 12,0-13,0 0,0 13,0-13,0 0,0 14,0-27,0 13,0-13,0 13</inkml:trace>
  <inkml:trace contextRef="#ctx0" brushRef="#br0" timeOffset="68">460 2907,'0'13,"0"-13,0 13,0 13,0-12,0-1,0-13,0 13,0 13,0-26,13 13,-26-13,26 26,-13-13</inkml:trace>
  <inkml:trace contextRef="#ctx0" brushRef="#br0" timeOffset="69">512-26,'0'13,"0"0,0 14,0-14,0 0,0 13,0-13,0 0,0 13,0-26,0 14,13-14,-13 26</inkml:trace>
  <inkml:trace contextRef="#ctx0" brushRef="#br0" timeOffset="70">486 1925,'26'0,"-26"0,0 0,0 0,0 13,0 0,0-13,0 13,0-13,0 27,13-14,0 0,-13 0,0 0,0 13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14-12-06T18:24:17.963"/>
    </inkml:context>
    <inkml:brush xml:id="br0">
      <inkml:brushProperty name="width" value="0.00882" units="cm"/>
      <inkml:brushProperty name="height" value="0.00882" units="cm"/>
      <inkml:brushProperty name="color" value="#DEDC00"/>
      <inkml:brushProperty name="fitToCurve" value="1"/>
    </inkml:brush>
  </inkml:definitions>
  <inkml:trace contextRef="#ctx0" brushRef="#br0">-117 1415,'0'0,"0"0,0 13,0 13,0-13,0 0,0 13,0-13,0-13</inkml:trace>
  <inkml:trace contextRef="#ctx0" brushRef="#br0" timeOffset="1">144 2410,'0'0,"0"13,0 0,0 13,0 0,0-13,0 0,0 13,0 14,0-27,0 0,0 13,0-13,0 0</inkml:trace>
  <inkml:trace contextRef="#ctx0" brushRef="#br0" timeOffset="2">184 1716,'0'0,"0"26,0-26,0 26,13 0,0 0,-13-13</inkml:trace>
  <inkml:trace contextRef="#ctx0" brushRef="#br0" timeOffset="3">734 2423,'0'13,"0"0,0 0,0 13,0-13,0 0,0 0,0 0,0 14,0-27,0 13,0-13</inkml:trace>
  <inkml:trace contextRef="#ctx0" brushRef="#br0" timeOffset="4">1454 4858,'0'0,"13"0,-13 13,0 0,0 13,0-13,0 0,0 0</inkml:trace>
  <inkml:trace contextRef="#ctx0" brushRef="#br0" timeOffset="5">1663 4818,'0'14,"0"-1,13 0,-13 0,0-13,0 13,0-13,0 13,0 0</inkml:trace>
  <inkml:trace contextRef="#ctx0" brushRef="#br0" timeOffset="6">1074 4413,'0'13,"0"0,0 0,0 0,13 0,-13 0,0-13,0 26,0-26,0 13,0-13,0 13</inkml:trace>
  <inkml:trace contextRef="#ctx0" brushRef="#br0" timeOffset="7">1362 4517,'13'0,"-13"13,0 0,0-13,0 27,0-27,0 26,0-26,13 13,-13 0</inkml:trace>
  <inkml:trace contextRef="#ctx0" brushRef="#br0" timeOffset="8">1035 3117,'0'13,"0"13,0-13,0 0,0 13,13-13,-13 0,13 14,-13-27</inkml:trace>
  <inkml:trace contextRef="#ctx0" brushRef="#br0" timeOffset="9">1231 3287,'0'13,"0"0,0 0,13 13,-13-13,0 0,13 14,-13-14,0 0,13 13,-13-26,0 13,27 0</inkml:trace>
  <inkml:trace contextRef="#ctx0" brushRef="#br0" timeOffset="10">891 2750,'0'0,"0"13,0 0,0 26,0 1,0-27,0 13,0-13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14-12-06T18:24:17.974"/>
    </inkml:context>
    <inkml:brush xml:id="br0">
      <inkml:brushProperty name="width" value="0.00882" units="cm"/>
      <inkml:brushProperty name="height" value="0.00882" units="cm"/>
      <inkml:brushProperty name="color" value="#DEDC00"/>
      <inkml:brushProperty name="fitToCurve" value="1"/>
    </inkml:brush>
  </inkml:definitions>
  <inkml:trace contextRef="#ctx0" brushRef="#br0">13 0,'-13'26,"13"1,0-14,0 13,0-13,0 13,13-13,-13 0,0 0,0 14,0-14,0 0</inkml:trace>
  <inkml:trace contextRef="#ctx0" brushRef="#br0" timeOffset="1">301 485,'13'0,"-13"0,0 13,0 26,13 0,-13-13,0-12,0 25,0-13,0 0,0 0,0 1,0 12,0-26,0 13,0-13</inkml:trace>
  <inkml:trace contextRef="#ctx0" brushRef="#br0" timeOffset="2">26 904,'-66'0,"40"0,26 0,0 26,26 13,-26-13,0-26,0 13,0 0</inkml:trace>
  <inkml:trace contextRef="#ctx0" brushRef="#br0" timeOffset="3">248 1205,'0'13,"0"13,0-26,0 13,0 39,0-52,0 27,0-14,0 13,0-13,0 0,-26 13,26-26,0 13,0 1,0-14,0 13</inkml:trace>
  <inkml:trace contextRef="#ctx0" brushRef="#br0" timeOffset="4">405-1008,'0'13,"0"0,0 53,0-14,0-52,0 39,0 1,0-27,0 13,0-13,0 0,14 13</inkml:trace>
  <inkml:trace contextRef="#ctx0" brushRef="#br0" timeOffset="5">550-1440,'13'13,"-13"0,0 0,13 13,-26-12,-27 12,40-13,0 13,-13 0,13 0,0-13</inkml:trace>
  <inkml:trace contextRef="#ctx0" brushRef="#br0" timeOffset="6">851-1204,'0'26,"0"13,0-26,13 13,0 14,0-1,-13-26,0 13,0 0,0-12,0-1,13 13,-13-13,0 26,0-13</inkml:trace>
  <inkml:trace contextRef="#ctx0" brushRef="#br0" timeOffset="7">209 79,'0'13,"0"0,0 13,0-13,0 13,0 1,0 12,0-26,0 26,0-26,0 14,0-14,0 0</inkml:trace>
  <inkml:trace contextRef="#ctx0" brushRef="#br0" timeOffset="8">-197 511,'0'0,"0"13,13 13,-13-13,0 0,0 13</inkml:trace>
  <inkml:trace contextRef="#ctx0" brushRef="#br0" timeOffset="9">-27 576,'14'0,"-14"0,0 13,0 0,0 14,0-14,0 13,0 0,0-13,-14 0,14 13,0-12,-13-1</inkml:trace>
  <inkml:trace contextRef="#ctx0" brushRef="#br0" timeOffset="10">52 1611,'0'0,"13"0,-13 13,0 0,13 13,-13-13,0 0,0 0,0 13,0-12,0-14,0 13</inkml:trace>
  <inkml:trace contextRef="#ctx0" brushRef="#br0" timeOffset="11">-275 1951,'0'0,"0"13,0 0,0 13,0 14,0-27,0 0,0 13,0 0,0-13</inkml:trace>
  <inkml:trace contextRef="#ctx0" brushRef="#br0" timeOffset="12">-459 1755,'0'13,"0"0,0 13,0-13,0 0,0 13,0-13,0 1,0 12,0-26,0 13,0 0</inkml:trace>
  <inkml:trace contextRef="#ctx0" brushRef="#br0" timeOffset="13">-629 2278,'0'27,"0"-27,0 26,0-13,0 26,0-26,0 13,26-13,-26 1,0 12</inkml:trace>
  <inkml:trace contextRef="#ctx0" brushRef="#br0" timeOffset="14">602-458,'0'39,"13"-26,-13 0,13 40,-13-40,0 26,13-26,-13 27,13-14,-13-13,0 13,0-26,0 13,0-13</inkml:trace>
  <inkml:trace contextRef="#ctx0" brushRef="#br0" timeOffset="15">484 969,'0'0,"0"13,0 0,0 13,0-12,0-14,0 13,0 0,0 0,0 0,0-13,0 13,0 13</inkml:trace>
  <inkml:trace contextRef="#ctx0" brushRef="#br0" timeOffset="16">1060-1702,'0'26,"0"-13,0 1,0 12,0-26,0 26,0 0,0-13,0 0,0 13,0-12,0-1</inkml:trace>
  <inkml:trace contextRef="#ctx0" brushRef="#br0" timeOffset="17">196-419,'0'0,"13"0,-13 26,0-12,0-1,0 13,13-13,-13 0,0 13,0-13,13 13,-13-26,0 14,13-1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14-12-06T18:24:17.992"/>
    </inkml:context>
    <inkml:brush xml:id="br0">
      <inkml:brushProperty name="width" value="0.00882" units="cm"/>
      <inkml:brushProperty name="height" value="0.00882" units="cm"/>
      <inkml:brushProperty name="color" value="#DEDC00"/>
      <inkml:brushProperty name="fitToCurve" value="1"/>
    </inkml:brush>
  </inkml:definitions>
  <inkml:trace contextRef="#ctx0" brushRef="#br0">419-249,'0'40,"0"-40,0 26,0-13,0 13,0 0,13 1,-13-14,0 0,0 0,0 0,0 13,0-13</inkml:trace>
  <inkml:trace contextRef="#ctx0" brushRef="#br0" timeOffset="1">772-419,'13'26,"-13"-12,0-1,0 13,13 13,-13-26,13 13,-13 1,0-14,0 0</inkml:trace>
  <inkml:trace contextRef="#ctx0" brushRef="#br0" timeOffset="2">680 210,'0'13,"0"0,0 13,14-13,-14 13,0 1,0-1,0 0,0-13,0 13,13-26,-13 26,0-13,0 1,0-14</inkml:trace>
  <inkml:trace contextRef="#ctx0" brushRef="#br0" timeOffset="3">1283 328,'0'0,"0"13,0 13,13 13,-13-26,0 13,0 14,26-14,-26-26</inkml:trace>
  <inkml:trace contextRef="#ctx0" brushRef="#br0" timeOffset="4">733 1008,'0'13,"0"14,0-27,0 26,13-13,-13 0,13 13,-13-13,26 27,-26-14,0-26,0 13,0-13</inkml:trace>
  <inkml:trace contextRef="#ctx0" brushRef="#br0" timeOffset="5">1387 1846,'14'0,"-14"13,0 0,0 1,0-1,0 0,0-13,0 13,0-13,0 13,0 0,0 0,0 0,0 0</inkml:trace>
  <inkml:trace contextRef="#ctx0" brushRef="#br0" timeOffset="6">1728 2082,'13'0,"-13"26,0-13,0 0,13 14,-13-1,0-26,0 13,0 0,0 0,0-13,0 13,0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14-12-06T18:24:17.999"/>
    </inkml:context>
    <inkml:brush xml:id="br0">
      <inkml:brushProperty name="width" value="0.00882" units="cm"/>
      <inkml:brushProperty name="height" value="0.00882" units="cm"/>
      <inkml:brushProperty name="color" value="#DEDC00"/>
      <inkml:brushProperty name="fitToCurve" value="1"/>
    </inkml:brush>
  </inkml:definitions>
  <inkml:trace contextRef="#ctx0" brushRef="#br0">0 0,'26'0,"-26"39,0-26,0 1,0 25,13-13,-13-13,0 0,0 40,0-40,0 0,0 13,0-13,0 0,0 0,0-13,0 13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14-12-06T18:50:24.785"/>
    </inkml:context>
    <inkml:brush xml:id="br0">
      <inkml:brushProperty name="width" value="0.03528" units="cm"/>
      <inkml:brushProperty name="height" value="0.03528" units="cm"/>
      <inkml:brushProperty name="color" value="#7F7F7F"/>
      <inkml:brushProperty name="fitToCurve" value="1"/>
    </inkml:brush>
  </inkml:definitions>
  <inkml:trace contextRef="#ctx0" brushRef="#br0">357 289,'0'-32,"0"-32,0 32,0 32,32-33,-32-31,32 64,-32-32,64 32,-32-32,0 32,-32 0,65 0,-1 0,-32 0,0 0,33 0,-33 0,0 32,32 0,-64 32,32-31,-32 31,0-64,0 32,0-32,-32 32,32-32,-32 0,0 0,0 0,64 32,0-32,0 65,0-33,-32 32,0 33,0-65,-32-32,32 0,-64 0,32 0,0 0,-33 0,33 0,0 0,32 0,0-32,0-1,0 1,0 32,0 0,0 65,32-65,-32 32,0 0,-32 64,32-96,-64 0,32 0,-1 0,-31 0,32-32,-32 0,32 0,32 0,0 32,0-32,0 32,0-33,0-31,0 32,0 32,0-64,32 64,-32 32,0-32,-32 0,-1 0,1 0,0 0,0 0,-32 0,31 0,1 0,-32-32,64 32,-32-32,32-1,0 1,0-32,0 32,0 32,32 0,0 0,0 0,0 0,1 0,31 0,-32 0,0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14-12-06T18:50:22.084"/>
    </inkml:context>
    <inkml:brush xml:id="br0">
      <inkml:brushProperty name="width" value="0.04667" units="cm"/>
      <inkml:brushProperty name="height" value="0.04667" units="cm"/>
      <inkml:brushProperty name="color" value="#7F7F7F"/>
      <inkml:brushProperty name="fitToCurve" value="1"/>
    </inkml:brush>
  </inkml:definitions>
  <inkml:trace contextRef="#ctx0" brushRef="#br0">426 650,'32'0,"-32"33,0-1,0 32,0-64,0 32,32 0,-32-32,32 32,33 33,-33-65,0 32,32-32,-64 0,65 0,-33 0,0 0,32 0,-32 0,-32 0,32 0,-32-32,33 32,-33-32,64-65,-64 97,0-32,0 0,0 0,0 0,0 32,0-65,0 65,0 0,-32-32,0 32,-1 0,1 0,0 0,32 0,0 0,32 0,-32 0,65 0,-33 0,0-64,0 64,0-32,0 0,-32-1,0-31,0 32,-32 0,0 0,0-1,32 1,-64 0,64 32,-33 0,1 0,0 0,0 0,-32 0,32 0,-1 0,33 0,0 32,0-32,0 0,0-32,0-32,0 32,0 0,-32 32,0 0,-64-33,31 33,33 0,0 0,-32 0,32 0,-1 0,1 0,0 0,-32 33,64-1,0 32,0-64,0 64,0-32,0-32,0 33,32-1,0-32,-32-32,-32 32,0 0,-33 0,65 32,-32-32,0 32,32-32,-64 64,64-32,0 1,0 31,0-32,0 0,0 32,0-64,0 0,0 33,32-33,-32 0,32 32,0-32,0 0,-32 0,33 0,-33 0,32 0,-32 0,32 0,0 0,32-65,-31 65,-33-32,32 0,32-32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14-12-06T18:51:28.446"/>
    </inkml:context>
    <inkml:brush xml:id="br0">
      <inkml:brushProperty name="width" value="0.04667" units="cm"/>
      <inkml:brushProperty name="height" value="0.04667" units="cm"/>
      <inkml:brushProperty name="color" value="#7F7F7F"/>
      <inkml:brushProperty name="fitToCurve" value="1"/>
    </inkml:brush>
  </inkml:definitions>
  <inkml:trace contextRef="#ctx0" brushRef="#br0">426 322,'32'0,"-32"-33,0 1,0-32,0 64,0-32,32 0,-32 32,32-32,33-33,-33 65,0-32,32 32,-64 0,65 0,-33 0,0 0,32 0,-32 0,-32 0,32 0,-32 32,33-32,-33 32,64 65,-64-97,0 32,0 0,0 0,0 0,0-32,0 65,0-65,0 0,-32 32,0-32,-1 0,1 0,0 0,32 0,0 0,32 0,-32 0,65 0,-33 0,0 64,0-64,0 32,0 0,-32 1,0 31,0-32,-32 0,0 0,0 1,32-1,-64 0,64-32,-33 0,1 0,0 0,0 0,-32 0,32 0,-1 0,33 0,0-32,0 32,0 0,0 32,0 32,0-32,0 0,-32-32,0 0,-64 33,31-33,33 0,0 0,-32 0,32 0,-1 0,1 0,0 0,-32-33,64 1,0-32,0 64,0-64,0 32,0 32,0-33,32 1,0 32,-32 32,-32-32,0 0,-33 0,65-32,-32 32,0-32,32 32,-64-64,64 32,0-1,0-31,0 32,0 0,0-32,0 64,0 0,0-33,32 33,-32 0,32-32,0 32,0 0,-32 0,33 0,-33 0,32 0,-32 0,32 0,0 0,32 65,-31-65,-33 32,32 0,32 32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70A12-60DD-49BB-B4A3-1C9849E59535}" type="datetimeFigureOut">
              <a:rPr lang="en-GB"/>
              <a:pPr>
                <a:defRPr/>
              </a:pPr>
              <a:t>09/12/2014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1F1B1-513B-402E-9C60-6BEE494F407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376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2B814-C002-430B-A557-57D210DD86C6}" type="datetimeFigureOut">
              <a:rPr lang="en-GB"/>
              <a:pPr>
                <a:defRPr/>
              </a:pPr>
              <a:t>09/12/2014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8E6CC-9967-41BB-B16B-49B3D1A6A87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580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9EA90-FCEB-41C9-A53A-152F9AE4978C}" type="datetimeFigureOut">
              <a:rPr lang="en-GB"/>
              <a:pPr>
                <a:defRPr/>
              </a:pPr>
              <a:t>09/12/2014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995B2-31A8-4431-9B9A-E00BF80577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2597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5CB0A-5927-43A3-BD5E-6CBE8F7C7E68}" type="datetimeFigureOut">
              <a:rPr lang="en-GB"/>
              <a:pPr>
                <a:defRPr/>
              </a:pPr>
              <a:t>09/12/2014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A05B2-05F5-4DA8-B1AF-9E288540785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152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BC28A-2943-4FC3-81C2-0F53683ECE5B}" type="datetimeFigureOut">
              <a:rPr lang="en-GB"/>
              <a:pPr>
                <a:defRPr/>
              </a:pPr>
              <a:t>09/12/2014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BF6E5-E89B-4BF2-8F6C-32B80CC8DC1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54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10F09-B636-4EF9-8959-C9E2421F43FA}" type="datetimeFigureOut">
              <a:rPr lang="en-GB"/>
              <a:pPr>
                <a:defRPr/>
              </a:pPr>
              <a:t>09/12/2014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F6715-0A05-418F-8E03-495EAE87B72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81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AFDC2-2DFF-45CD-8C77-AC98E1243033}" type="datetimeFigureOut">
              <a:rPr lang="en-GB"/>
              <a:pPr>
                <a:defRPr/>
              </a:pPr>
              <a:t>09/12/2014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D2D14-6C2C-44D7-B080-C6C45C70598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687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B920D-C397-4F16-9E82-65CFB2EBF7DE}" type="datetimeFigureOut">
              <a:rPr lang="en-GB"/>
              <a:pPr>
                <a:defRPr/>
              </a:pPr>
              <a:t>09/12/2014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A634F-CB86-4727-8B0E-AC825F6D1C2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874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7548D-C886-42D1-B536-E802776E4A6F}" type="datetimeFigureOut">
              <a:rPr lang="en-GB"/>
              <a:pPr>
                <a:defRPr/>
              </a:pPr>
              <a:t>09/12/2014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2D6F9-9CAA-4021-B2C8-4A456EAB1B5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5904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CD271-57BD-4BF0-B507-FF0AA05DC260}" type="datetimeFigureOut">
              <a:rPr lang="en-GB"/>
              <a:pPr>
                <a:defRPr/>
              </a:pPr>
              <a:t>09/12/2014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72105-C893-4A04-AB3C-E37E6B8EBD1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852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560AE-71AE-4928-8188-47F5091AB44E}" type="datetimeFigureOut">
              <a:rPr lang="en-GB"/>
              <a:pPr>
                <a:defRPr/>
              </a:pPr>
              <a:t>09/12/2014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D0E9D-0D94-4DFD-99D4-0451D1ECA85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4356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1A4DBAC-1B52-428D-B05D-D2AB11989F4D}" type="datetimeFigureOut">
              <a:rPr lang="en-GB"/>
              <a:pPr>
                <a:defRPr/>
              </a:pPr>
              <a:t>09/12/2014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FE2F57-68E0-435B-9002-24ECA1A27D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5.emf"/><Relationship Id="rId18" Type="http://schemas.openxmlformats.org/officeDocument/2006/relationships/customXml" Target="../ink/ink7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emf"/><Relationship Id="rId12" Type="http://schemas.openxmlformats.org/officeDocument/2006/relationships/customXml" Target="../ink/ink4.xml"/><Relationship Id="rId17" Type="http://schemas.openxmlformats.org/officeDocument/2006/relationships/image" Target="../media/image7.emf"/><Relationship Id="rId2" Type="http://schemas.microsoft.com/office/2007/relationships/media" Target="../media/media1.mp3"/><Relationship Id="rId16" Type="http://schemas.openxmlformats.org/officeDocument/2006/relationships/customXml" Target="../ink/ink6.xml"/><Relationship Id="rId20" Type="http://schemas.openxmlformats.org/officeDocument/2006/relationships/customXml" Target="../ink/ink8.xml"/><Relationship Id="rId1" Type="http://schemas.openxmlformats.org/officeDocument/2006/relationships/audio" Target="NULL" TargetMode="External"/><Relationship Id="rId6" Type="http://schemas.openxmlformats.org/officeDocument/2006/relationships/customXml" Target="../ink/ink1.xml"/><Relationship Id="rId11" Type="http://schemas.openxmlformats.org/officeDocument/2006/relationships/image" Target="../media/image4.emf"/><Relationship Id="rId5" Type="http://schemas.openxmlformats.org/officeDocument/2006/relationships/image" Target="../media/image2.png"/><Relationship Id="rId15" Type="http://schemas.openxmlformats.org/officeDocument/2006/relationships/image" Target="../media/image6.emf"/><Relationship Id="rId10" Type="http://schemas.openxmlformats.org/officeDocument/2006/relationships/customXml" Target="../ink/ink3.xml"/><Relationship Id="rId19" Type="http://schemas.openxmlformats.org/officeDocument/2006/relationships/image" Target="../media/image8.emf"/><Relationship Id="rId4" Type="http://schemas.openxmlformats.org/officeDocument/2006/relationships/image" Target="../media/image1.png"/><Relationship Id="rId9" Type="http://schemas.openxmlformats.org/officeDocument/2006/relationships/image" Target="../media/image3.emf"/><Relationship Id="rId14" Type="http://schemas.openxmlformats.org/officeDocument/2006/relationships/customXml" Target="../ink/ink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Jingle Bells 3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100" end="86656.85"/>
                  <p14:fade out="1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  <p:grpSp>
        <p:nvGrpSpPr>
          <p:cNvPr id="3074" name="BG"/>
          <p:cNvGrpSpPr>
            <a:grpSpLocks noChangeAspect="1"/>
          </p:cNvGrpSpPr>
          <p:nvPr/>
        </p:nvGrpSpPr>
        <p:grpSpPr bwMode="auto">
          <a:xfrm>
            <a:off x="0" y="0"/>
            <a:ext cx="9366250" cy="5143500"/>
            <a:chOff x="-1372" y="273"/>
            <a:chExt cx="8504" cy="3905"/>
          </a:xfrm>
        </p:grpSpPr>
        <p:sp>
          <p:nvSpPr>
            <p:cNvPr id="7667" name="AutoShape 4"/>
            <p:cNvSpPr>
              <a:spLocks noChangeAspect="1" noChangeArrowheads="1" noTextEdit="1"/>
            </p:cNvSpPr>
            <p:nvPr/>
          </p:nvSpPr>
          <p:spPr bwMode="auto">
            <a:xfrm>
              <a:off x="-1372" y="273"/>
              <a:ext cx="8504" cy="3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668" name="Rectangle 6"/>
            <p:cNvSpPr>
              <a:spLocks noChangeArrowheads="1"/>
            </p:cNvSpPr>
            <p:nvPr/>
          </p:nvSpPr>
          <p:spPr bwMode="auto">
            <a:xfrm>
              <a:off x="-1372" y="273"/>
              <a:ext cx="8293" cy="3905"/>
            </a:xfrm>
            <a:prstGeom prst="rect">
              <a:avLst/>
            </a:prstGeom>
            <a:solidFill>
              <a:srgbClr val="FDF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en-GB" altLang="en-US"/>
            </a:p>
          </p:txBody>
        </p:sp>
        <p:sp>
          <p:nvSpPr>
            <p:cNvPr id="7669" name="Freeform 7"/>
            <p:cNvSpPr>
              <a:spLocks/>
            </p:cNvSpPr>
            <p:nvPr/>
          </p:nvSpPr>
          <p:spPr bwMode="auto">
            <a:xfrm>
              <a:off x="-1299" y="438"/>
              <a:ext cx="8245" cy="2825"/>
            </a:xfrm>
            <a:custGeom>
              <a:avLst/>
              <a:gdLst>
                <a:gd name="T0" fmla="*/ 215 w 3562"/>
                <a:gd name="T1" fmla="*/ 40 h 1196"/>
                <a:gd name="T2" fmla="*/ 4227 w 3562"/>
                <a:gd name="T3" fmla="*/ 33 h 1196"/>
                <a:gd name="T4" fmla="*/ 7937 w 3562"/>
                <a:gd name="T5" fmla="*/ 76 h 1196"/>
                <a:gd name="T6" fmla="*/ 8069 w 3562"/>
                <a:gd name="T7" fmla="*/ 886 h 1196"/>
                <a:gd name="T8" fmla="*/ 7923 w 3562"/>
                <a:gd name="T9" fmla="*/ 2759 h 1196"/>
                <a:gd name="T10" fmla="*/ 4160 w 3562"/>
                <a:gd name="T11" fmla="*/ 2768 h 1196"/>
                <a:gd name="T12" fmla="*/ 190 w 3562"/>
                <a:gd name="T13" fmla="*/ 2759 h 1196"/>
                <a:gd name="T14" fmla="*/ 118 w 3562"/>
                <a:gd name="T15" fmla="*/ 1117 h 1196"/>
                <a:gd name="T16" fmla="*/ 215 w 3562"/>
                <a:gd name="T17" fmla="*/ 40 h 11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62" h="1196">
                  <a:moveTo>
                    <a:pt x="93" y="17"/>
                  </a:moveTo>
                  <a:cubicBezTo>
                    <a:pt x="199" y="0"/>
                    <a:pt x="1028" y="15"/>
                    <a:pt x="1826" y="14"/>
                  </a:cubicBezTo>
                  <a:cubicBezTo>
                    <a:pt x="2596" y="13"/>
                    <a:pt x="3325" y="10"/>
                    <a:pt x="3429" y="32"/>
                  </a:cubicBezTo>
                  <a:cubicBezTo>
                    <a:pt x="3510" y="49"/>
                    <a:pt x="3493" y="193"/>
                    <a:pt x="3486" y="375"/>
                  </a:cubicBezTo>
                  <a:cubicBezTo>
                    <a:pt x="3474" y="670"/>
                    <a:pt x="3562" y="1144"/>
                    <a:pt x="3423" y="1168"/>
                  </a:cubicBezTo>
                  <a:cubicBezTo>
                    <a:pt x="3356" y="1180"/>
                    <a:pt x="2598" y="1168"/>
                    <a:pt x="1797" y="1172"/>
                  </a:cubicBezTo>
                  <a:cubicBezTo>
                    <a:pt x="955" y="1177"/>
                    <a:pt x="106" y="1196"/>
                    <a:pt x="82" y="1168"/>
                  </a:cubicBezTo>
                  <a:cubicBezTo>
                    <a:pt x="37" y="1113"/>
                    <a:pt x="65" y="746"/>
                    <a:pt x="51" y="473"/>
                  </a:cubicBezTo>
                  <a:cubicBezTo>
                    <a:pt x="39" y="248"/>
                    <a:pt x="0" y="33"/>
                    <a:pt x="93" y="17"/>
                  </a:cubicBezTo>
                  <a:close/>
                </a:path>
              </a:pathLst>
            </a:custGeom>
            <a:solidFill>
              <a:srgbClr val="CAE5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91" name="Group 590"/>
          <p:cNvGrpSpPr>
            <a:grpSpLocks/>
          </p:cNvGrpSpPr>
          <p:nvPr/>
        </p:nvGrpSpPr>
        <p:grpSpPr bwMode="auto">
          <a:xfrm>
            <a:off x="-17787938" y="498475"/>
            <a:ext cx="28719463" cy="3092450"/>
            <a:chOff x="-2259981" y="-329414"/>
            <a:chExt cx="41135999" cy="4430137"/>
          </a:xfrm>
        </p:grpSpPr>
        <p:grpSp>
          <p:nvGrpSpPr>
            <p:cNvPr id="7079" name="Group 338"/>
            <p:cNvGrpSpPr>
              <a:grpSpLocks/>
            </p:cNvGrpSpPr>
            <p:nvPr/>
          </p:nvGrpSpPr>
          <p:grpSpPr bwMode="auto">
            <a:xfrm>
              <a:off x="7774607" y="1755985"/>
              <a:ext cx="3240088" cy="863600"/>
              <a:chOff x="7774607" y="1755985"/>
              <a:chExt cx="3240088" cy="863600"/>
            </a:xfrm>
          </p:grpSpPr>
          <p:sp>
            <p:nvSpPr>
              <p:cNvPr id="7585" name="Freeform 3746"/>
              <p:cNvSpPr>
                <a:spLocks/>
              </p:cNvSpPr>
              <p:nvPr/>
            </p:nvSpPr>
            <p:spPr bwMode="auto">
              <a:xfrm>
                <a:off x="7774607" y="1755985"/>
                <a:ext cx="3240088" cy="844550"/>
              </a:xfrm>
              <a:custGeom>
                <a:avLst/>
                <a:gdLst>
                  <a:gd name="T0" fmla="*/ 0 w 864"/>
                  <a:gd name="T1" fmla="*/ 844550 h 225"/>
                  <a:gd name="T2" fmla="*/ 3105084 w 864"/>
                  <a:gd name="T3" fmla="*/ 818275 h 225"/>
                  <a:gd name="T4" fmla="*/ 2838827 w 864"/>
                  <a:gd name="T5" fmla="*/ 356588 h 225"/>
                  <a:gd name="T6" fmla="*/ 2186309 w 864"/>
                  <a:gd name="T7" fmla="*/ 409138 h 225"/>
                  <a:gd name="T8" fmla="*/ 1931302 w 864"/>
                  <a:gd name="T9" fmla="*/ 30028 h 225"/>
                  <a:gd name="T10" fmla="*/ 1590043 w 864"/>
                  <a:gd name="T11" fmla="*/ 322806 h 225"/>
                  <a:gd name="T12" fmla="*/ 1267534 w 864"/>
                  <a:gd name="T13" fmla="*/ 142635 h 225"/>
                  <a:gd name="T14" fmla="*/ 952526 w 864"/>
                  <a:gd name="T15" fmla="*/ 439166 h 225"/>
                  <a:gd name="T16" fmla="*/ 510014 w 864"/>
                  <a:gd name="T17" fmla="*/ 379109 h 225"/>
                  <a:gd name="T18" fmla="*/ 435012 w 864"/>
                  <a:gd name="T19" fmla="*/ 683147 h 225"/>
                  <a:gd name="T20" fmla="*/ 191255 w 864"/>
                  <a:gd name="T21" fmla="*/ 619337 h 225"/>
                  <a:gd name="T22" fmla="*/ 0 w 864"/>
                  <a:gd name="T23" fmla="*/ 844550 h 22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864" h="225">
                    <a:moveTo>
                      <a:pt x="0" y="225"/>
                    </a:moveTo>
                    <a:cubicBezTo>
                      <a:pt x="828" y="218"/>
                      <a:pt x="828" y="218"/>
                      <a:pt x="828" y="218"/>
                    </a:cubicBezTo>
                    <a:cubicBezTo>
                      <a:pt x="828" y="218"/>
                      <a:pt x="864" y="126"/>
                      <a:pt x="757" y="95"/>
                    </a:cubicBezTo>
                    <a:cubicBezTo>
                      <a:pt x="650" y="65"/>
                      <a:pt x="583" y="109"/>
                      <a:pt x="583" y="109"/>
                    </a:cubicBezTo>
                    <a:cubicBezTo>
                      <a:pt x="583" y="109"/>
                      <a:pt x="587" y="0"/>
                      <a:pt x="515" y="8"/>
                    </a:cubicBezTo>
                    <a:cubicBezTo>
                      <a:pt x="444" y="15"/>
                      <a:pt x="424" y="86"/>
                      <a:pt x="424" y="86"/>
                    </a:cubicBezTo>
                    <a:cubicBezTo>
                      <a:pt x="424" y="86"/>
                      <a:pt x="414" y="44"/>
                      <a:pt x="338" y="38"/>
                    </a:cubicBezTo>
                    <a:cubicBezTo>
                      <a:pt x="262" y="32"/>
                      <a:pt x="254" y="117"/>
                      <a:pt x="254" y="117"/>
                    </a:cubicBezTo>
                    <a:cubicBezTo>
                      <a:pt x="254" y="117"/>
                      <a:pt x="191" y="73"/>
                      <a:pt x="136" y="101"/>
                    </a:cubicBezTo>
                    <a:cubicBezTo>
                      <a:pt x="81" y="129"/>
                      <a:pt x="116" y="182"/>
                      <a:pt x="116" y="182"/>
                    </a:cubicBezTo>
                    <a:cubicBezTo>
                      <a:pt x="116" y="182"/>
                      <a:pt x="95" y="168"/>
                      <a:pt x="51" y="165"/>
                    </a:cubicBezTo>
                    <a:cubicBezTo>
                      <a:pt x="7" y="163"/>
                      <a:pt x="0" y="225"/>
                      <a:pt x="0" y="225"/>
                    </a:cubicBezTo>
                    <a:close/>
                  </a:path>
                </a:pathLst>
              </a:custGeom>
              <a:solidFill>
                <a:srgbClr val="FFFE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86" name="Freeform 3747"/>
              <p:cNvSpPr>
                <a:spLocks/>
              </p:cNvSpPr>
              <p:nvPr/>
            </p:nvSpPr>
            <p:spPr bwMode="auto">
              <a:xfrm>
                <a:off x="7793657" y="2584660"/>
                <a:ext cx="3175" cy="19050"/>
              </a:xfrm>
              <a:custGeom>
                <a:avLst/>
                <a:gdLst>
                  <a:gd name="T0" fmla="*/ 0 w 1"/>
                  <a:gd name="T1" fmla="*/ 7620 h 5"/>
                  <a:gd name="T2" fmla="*/ 3175 w 1"/>
                  <a:gd name="T3" fmla="*/ 19050 h 5"/>
                  <a:gd name="T4" fmla="*/ 0 w 1"/>
                  <a:gd name="T5" fmla="*/ 7620 h 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0" y="2"/>
                    </a:moveTo>
                    <a:cubicBezTo>
                      <a:pt x="0" y="5"/>
                      <a:pt x="1" y="4"/>
                      <a:pt x="1" y="5"/>
                    </a:cubicBezTo>
                    <a:cubicBezTo>
                      <a:pt x="1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87" name="Freeform 3748"/>
              <p:cNvSpPr>
                <a:spLocks/>
              </p:cNvSpPr>
              <p:nvPr/>
            </p:nvSpPr>
            <p:spPr bwMode="auto">
              <a:xfrm>
                <a:off x="7857157" y="2413210"/>
                <a:ext cx="15875" cy="19050"/>
              </a:xfrm>
              <a:custGeom>
                <a:avLst/>
                <a:gdLst>
                  <a:gd name="T0" fmla="*/ 0 w 4"/>
                  <a:gd name="T1" fmla="*/ 19050 h 5"/>
                  <a:gd name="T2" fmla="*/ 0 w 4"/>
                  <a:gd name="T3" fmla="*/ 19050 h 5"/>
                  <a:gd name="T4" fmla="*/ 7938 w 4"/>
                  <a:gd name="T5" fmla="*/ 11430 h 5"/>
                  <a:gd name="T6" fmla="*/ 11906 w 4"/>
                  <a:gd name="T7" fmla="*/ 3810 h 5"/>
                  <a:gd name="T8" fmla="*/ 15875 w 4"/>
                  <a:gd name="T9" fmla="*/ 0 h 5"/>
                  <a:gd name="T10" fmla="*/ 7938 w 4"/>
                  <a:gd name="T11" fmla="*/ 7620 h 5"/>
                  <a:gd name="T12" fmla="*/ 0 w 4"/>
                  <a:gd name="T13" fmla="*/ 19050 h 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" h="5"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4"/>
                      <a:pt x="2" y="3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1"/>
                      <a:pt x="2" y="2"/>
                    </a:cubicBezTo>
                    <a:cubicBezTo>
                      <a:pt x="1" y="3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88" name="Freeform 3749"/>
              <p:cNvSpPr>
                <a:spLocks/>
              </p:cNvSpPr>
              <p:nvPr/>
            </p:nvSpPr>
            <p:spPr bwMode="auto">
              <a:xfrm>
                <a:off x="7903195" y="2386222"/>
                <a:ext cx="104775" cy="11113"/>
              </a:xfrm>
              <a:custGeom>
                <a:avLst/>
                <a:gdLst>
                  <a:gd name="T0" fmla="*/ 104775 w 28"/>
                  <a:gd name="T1" fmla="*/ 3704 h 3"/>
                  <a:gd name="T2" fmla="*/ 67355 w 28"/>
                  <a:gd name="T3" fmla="*/ 0 h 3"/>
                  <a:gd name="T4" fmla="*/ 18710 w 28"/>
                  <a:gd name="T5" fmla="*/ 3704 h 3"/>
                  <a:gd name="T6" fmla="*/ 11226 w 28"/>
                  <a:gd name="T7" fmla="*/ 3704 h 3"/>
                  <a:gd name="T8" fmla="*/ 0 w 28"/>
                  <a:gd name="T9" fmla="*/ 11113 h 3"/>
                  <a:gd name="T10" fmla="*/ 56129 w 28"/>
                  <a:gd name="T11" fmla="*/ 0 h 3"/>
                  <a:gd name="T12" fmla="*/ 104775 w 28"/>
                  <a:gd name="T13" fmla="*/ 3704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3">
                    <a:moveTo>
                      <a:pt x="28" y="1"/>
                    </a:moveTo>
                    <a:cubicBezTo>
                      <a:pt x="26" y="0"/>
                      <a:pt x="22" y="0"/>
                      <a:pt x="18" y="0"/>
                    </a:cubicBezTo>
                    <a:cubicBezTo>
                      <a:pt x="13" y="0"/>
                      <a:pt x="8" y="0"/>
                      <a:pt x="5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0" y="3"/>
                      <a:pt x="0" y="3"/>
                    </a:cubicBezTo>
                    <a:cubicBezTo>
                      <a:pt x="5" y="2"/>
                      <a:pt x="10" y="0"/>
                      <a:pt x="15" y="0"/>
                    </a:cubicBezTo>
                    <a:cubicBezTo>
                      <a:pt x="20" y="0"/>
                      <a:pt x="25" y="1"/>
                      <a:pt x="28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89" name="Freeform 3750"/>
              <p:cNvSpPr>
                <a:spLocks/>
              </p:cNvSpPr>
              <p:nvPr/>
            </p:nvSpPr>
            <p:spPr bwMode="auto">
              <a:xfrm>
                <a:off x="8074645" y="2413210"/>
                <a:ext cx="41275" cy="6350"/>
              </a:xfrm>
              <a:custGeom>
                <a:avLst/>
                <a:gdLst>
                  <a:gd name="T0" fmla="*/ 22514 w 11"/>
                  <a:gd name="T1" fmla="*/ 6350 h 2"/>
                  <a:gd name="T2" fmla="*/ 0 w 11"/>
                  <a:gd name="T3" fmla="*/ 0 h 2"/>
                  <a:gd name="T4" fmla="*/ 3752 w 11"/>
                  <a:gd name="T5" fmla="*/ 0 h 2"/>
                  <a:gd name="T6" fmla="*/ 22514 w 11"/>
                  <a:gd name="T7" fmla="*/ 635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1" h="2">
                    <a:moveTo>
                      <a:pt x="6" y="2"/>
                    </a:moveTo>
                    <a:cubicBezTo>
                      <a:pt x="4" y="1"/>
                      <a:pt x="11" y="2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4" y="1"/>
                      <a:pt x="6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90" name="Freeform 3751"/>
              <p:cNvSpPr>
                <a:spLocks/>
              </p:cNvSpPr>
              <p:nvPr/>
            </p:nvSpPr>
            <p:spPr bwMode="auto">
              <a:xfrm>
                <a:off x="8063532" y="2408447"/>
                <a:ext cx="26988" cy="11113"/>
              </a:xfrm>
              <a:custGeom>
                <a:avLst/>
                <a:gdLst>
                  <a:gd name="T0" fmla="*/ 15422 w 7"/>
                  <a:gd name="T1" fmla="*/ 3704 h 3"/>
                  <a:gd name="T2" fmla="*/ 15422 w 7"/>
                  <a:gd name="T3" fmla="*/ 3704 h 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" h="3">
                    <a:moveTo>
                      <a:pt x="4" y="1"/>
                    </a:moveTo>
                    <a:cubicBezTo>
                      <a:pt x="0" y="0"/>
                      <a:pt x="7" y="3"/>
                      <a:pt x="4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91" name="Freeform 3752"/>
              <p:cNvSpPr>
                <a:spLocks/>
              </p:cNvSpPr>
              <p:nvPr/>
            </p:nvSpPr>
            <p:spPr bwMode="auto">
              <a:xfrm>
                <a:off x="8134970" y="2432260"/>
                <a:ext cx="68263" cy="28575"/>
              </a:xfrm>
              <a:custGeom>
                <a:avLst/>
                <a:gdLst>
                  <a:gd name="T0" fmla="*/ 41716 w 18"/>
                  <a:gd name="T1" fmla="*/ 14288 h 8"/>
                  <a:gd name="T2" fmla="*/ 34132 w 18"/>
                  <a:gd name="T3" fmla="*/ 10716 h 8"/>
                  <a:gd name="T4" fmla="*/ 22754 w 18"/>
                  <a:gd name="T5" fmla="*/ 7144 h 8"/>
                  <a:gd name="T6" fmla="*/ 0 w 18"/>
                  <a:gd name="T7" fmla="*/ 0 h 8"/>
                  <a:gd name="T8" fmla="*/ 34132 w 18"/>
                  <a:gd name="T9" fmla="*/ 14288 h 8"/>
                  <a:gd name="T10" fmla="*/ 49301 w 18"/>
                  <a:gd name="T11" fmla="*/ 21431 h 8"/>
                  <a:gd name="T12" fmla="*/ 60678 w 18"/>
                  <a:gd name="T13" fmla="*/ 25003 h 8"/>
                  <a:gd name="T14" fmla="*/ 68263 w 18"/>
                  <a:gd name="T15" fmla="*/ 28575 h 8"/>
                  <a:gd name="T16" fmla="*/ 41716 w 18"/>
                  <a:gd name="T17" fmla="*/ 14288 h 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" h="8">
                    <a:moveTo>
                      <a:pt x="11" y="4"/>
                    </a:moveTo>
                    <a:cubicBezTo>
                      <a:pt x="11" y="4"/>
                      <a:pt x="10" y="3"/>
                      <a:pt x="9" y="3"/>
                    </a:cubicBezTo>
                    <a:cubicBezTo>
                      <a:pt x="8" y="3"/>
                      <a:pt x="7" y="2"/>
                      <a:pt x="6" y="2"/>
                    </a:cubicBezTo>
                    <a:cubicBezTo>
                      <a:pt x="3" y="1"/>
                      <a:pt x="0" y="0"/>
                      <a:pt x="0" y="0"/>
                    </a:cubicBezTo>
                    <a:cubicBezTo>
                      <a:pt x="2" y="1"/>
                      <a:pt x="13" y="5"/>
                      <a:pt x="9" y="4"/>
                    </a:cubicBezTo>
                    <a:cubicBezTo>
                      <a:pt x="10" y="4"/>
                      <a:pt x="12" y="5"/>
                      <a:pt x="13" y="6"/>
                    </a:cubicBezTo>
                    <a:cubicBezTo>
                      <a:pt x="14" y="7"/>
                      <a:pt x="15" y="7"/>
                      <a:pt x="16" y="7"/>
                    </a:cubicBezTo>
                    <a:cubicBezTo>
                      <a:pt x="17" y="8"/>
                      <a:pt x="18" y="8"/>
                      <a:pt x="18" y="8"/>
                    </a:cubicBezTo>
                    <a:cubicBezTo>
                      <a:pt x="17" y="8"/>
                      <a:pt x="15" y="6"/>
                      <a:pt x="11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92" name="Freeform 3753"/>
              <p:cNvSpPr>
                <a:spLocks/>
              </p:cNvSpPr>
              <p:nvPr/>
            </p:nvSpPr>
            <p:spPr bwMode="auto">
              <a:xfrm>
                <a:off x="8192120" y="2449722"/>
                <a:ext cx="25400" cy="15875"/>
              </a:xfrm>
              <a:custGeom>
                <a:avLst/>
                <a:gdLst>
                  <a:gd name="T0" fmla="*/ 25400 w 7"/>
                  <a:gd name="T1" fmla="*/ 15875 h 4"/>
                  <a:gd name="T2" fmla="*/ 0 w 7"/>
                  <a:gd name="T3" fmla="*/ 0 h 4"/>
                  <a:gd name="T4" fmla="*/ 25400 w 7"/>
                  <a:gd name="T5" fmla="*/ 15875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7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4" y="2"/>
                      <a:pt x="7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93" name="Freeform 3754"/>
              <p:cNvSpPr>
                <a:spLocks/>
              </p:cNvSpPr>
              <p:nvPr/>
            </p:nvSpPr>
            <p:spPr bwMode="auto">
              <a:xfrm>
                <a:off x="8150845" y="2432260"/>
                <a:ext cx="41275" cy="17463"/>
              </a:xfrm>
              <a:custGeom>
                <a:avLst/>
                <a:gdLst>
                  <a:gd name="T0" fmla="*/ 0 w 11"/>
                  <a:gd name="T1" fmla="*/ 0 h 5"/>
                  <a:gd name="T2" fmla="*/ 22514 w 11"/>
                  <a:gd name="T3" fmla="*/ 6985 h 5"/>
                  <a:gd name="T4" fmla="*/ 41275 w 11"/>
                  <a:gd name="T5" fmla="*/ 17463 h 5"/>
                  <a:gd name="T6" fmla="*/ 22514 w 11"/>
                  <a:gd name="T7" fmla="*/ 6985 h 5"/>
                  <a:gd name="T8" fmla="*/ 0 w 11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0" y="0"/>
                    </a:moveTo>
                    <a:cubicBezTo>
                      <a:pt x="0" y="0"/>
                      <a:pt x="3" y="1"/>
                      <a:pt x="6" y="2"/>
                    </a:cubicBezTo>
                    <a:cubicBezTo>
                      <a:pt x="9" y="4"/>
                      <a:pt x="11" y="5"/>
                      <a:pt x="11" y="5"/>
                    </a:cubicBezTo>
                    <a:cubicBezTo>
                      <a:pt x="10" y="4"/>
                      <a:pt x="9" y="3"/>
                      <a:pt x="6" y="2"/>
                    </a:cubicBezTo>
                    <a:cubicBezTo>
                      <a:pt x="7" y="2"/>
                      <a:pt x="5" y="2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94" name="Freeform 3755"/>
              <p:cNvSpPr>
                <a:spLocks/>
              </p:cNvSpPr>
              <p:nvPr/>
            </p:nvSpPr>
            <p:spPr bwMode="auto">
              <a:xfrm>
                <a:off x="8093695" y="2413210"/>
                <a:ext cx="38100" cy="11113"/>
              </a:xfrm>
              <a:custGeom>
                <a:avLst/>
                <a:gdLst>
                  <a:gd name="T0" fmla="*/ 38100 w 10"/>
                  <a:gd name="T1" fmla="*/ 11113 h 3"/>
                  <a:gd name="T2" fmla="*/ 30480 w 10"/>
                  <a:gd name="T3" fmla="*/ 7409 h 3"/>
                  <a:gd name="T4" fmla="*/ 0 w 10"/>
                  <a:gd name="T5" fmla="*/ 0 h 3"/>
                  <a:gd name="T6" fmla="*/ 38100 w 10"/>
                  <a:gd name="T7" fmla="*/ 1111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" h="3">
                    <a:moveTo>
                      <a:pt x="10" y="3"/>
                    </a:moveTo>
                    <a:cubicBezTo>
                      <a:pt x="7" y="2"/>
                      <a:pt x="2" y="0"/>
                      <a:pt x="8" y="2"/>
                    </a:cubicBezTo>
                    <a:cubicBezTo>
                      <a:pt x="3" y="0"/>
                      <a:pt x="0" y="0"/>
                      <a:pt x="0" y="0"/>
                    </a:cubicBezTo>
                    <a:cubicBezTo>
                      <a:pt x="1" y="0"/>
                      <a:pt x="4" y="1"/>
                      <a:pt x="10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95" name="Freeform 3756"/>
              <p:cNvSpPr>
                <a:spLocks/>
              </p:cNvSpPr>
              <p:nvPr/>
            </p:nvSpPr>
            <p:spPr bwMode="auto">
              <a:xfrm>
                <a:off x="7985745" y="2383047"/>
                <a:ext cx="33338" cy="3175"/>
              </a:xfrm>
              <a:custGeom>
                <a:avLst/>
                <a:gdLst>
                  <a:gd name="T0" fmla="*/ 33338 w 9"/>
                  <a:gd name="T1" fmla="*/ 3175 h 1"/>
                  <a:gd name="T2" fmla="*/ 14817 w 9"/>
                  <a:gd name="T3" fmla="*/ 0 h 1"/>
                  <a:gd name="T4" fmla="*/ 7408 w 9"/>
                  <a:gd name="T5" fmla="*/ 0 h 1"/>
                  <a:gd name="T6" fmla="*/ 0 w 9"/>
                  <a:gd name="T7" fmla="*/ 0 h 1"/>
                  <a:gd name="T8" fmla="*/ 33338 w 9"/>
                  <a:gd name="T9" fmla="*/ 3175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1">
                    <a:moveTo>
                      <a:pt x="9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2" y="0"/>
                      <a:pt x="9" y="1"/>
                      <a:pt x="9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96" name="Freeform 3757"/>
              <p:cNvSpPr>
                <a:spLocks/>
              </p:cNvSpPr>
              <p:nvPr/>
            </p:nvSpPr>
            <p:spPr bwMode="auto">
              <a:xfrm>
                <a:off x="8195295" y="2341772"/>
                <a:ext cx="7938" cy="25400"/>
              </a:xfrm>
              <a:custGeom>
                <a:avLst/>
                <a:gdLst>
                  <a:gd name="T0" fmla="*/ 3969 w 2"/>
                  <a:gd name="T1" fmla="*/ 0 h 7"/>
                  <a:gd name="T2" fmla="*/ 0 w 2"/>
                  <a:gd name="T3" fmla="*/ 10886 h 7"/>
                  <a:gd name="T4" fmla="*/ 3969 w 2"/>
                  <a:gd name="T5" fmla="*/ 18143 h 7"/>
                  <a:gd name="T6" fmla="*/ 7938 w 2"/>
                  <a:gd name="T7" fmla="*/ 25400 h 7"/>
                  <a:gd name="T8" fmla="*/ 3969 w 2"/>
                  <a:gd name="T9" fmla="*/ 18143 h 7"/>
                  <a:gd name="T10" fmla="*/ 3969 w 2"/>
                  <a:gd name="T11" fmla="*/ 10886 h 7"/>
                  <a:gd name="T12" fmla="*/ 3969 w 2"/>
                  <a:gd name="T13" fmla="*/ 0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7">
                    <a:moveTo>
                      <a:pt x="1" y="0"/>
                    </a:moveTo>
                    <a:cubicBezTo>
                      <a:pt x="0" y="0"/>
                      <a:pt x="0" y="2"/>
                      <a:pt x="0" y="3"/>
                    </a:cubicBezTo>
                    <a:cubicBezTo>
                      <a:pt x="0" y="3"/>
                      <a:pt x="0" y="4"/>
                      <a:pt x="1" y="5"/>
                    </a:cubicBezTo>
                    <a:cubicBezTo>
                      <a:pt x="1" y="6"/>
                      <a:pt x="2" y="7"/>
                      <a:pt x="2" y="7"/>
                    </a:cubicBezTo>
                    <a:cubicBezTo>
                      <a:pt x="1" y="6"/>
                      <a:pt x="1" y="6"/>
                      <a:pt x="1" y="5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97" name="Freeform 3758"/>
              <p:cNvSpPr>
                <a:spLocks/>
              </p:cNvSpPr>
              <p:nvPr/>
            </p:nvSpPr>
            <p:spPr bwMode="auto">
              <a:xfrm>
                <a:off x="8187357" y="2325897"/>
                <a:ext cx="7938" cy="26988"/>
              </a:xfrm>
              <a:custGeom>
                <a:avLst/>
                <a:gdLst>
                  <a:gd name="T0" fmla="*/ 7938 w 2"/>
                  <a:gd name="T1" fmla="*/ 26988 h 7"/>
                  <a:gd name="T2" fmla="*/ 3969 w 2"/>
                  <a:gd name="T3" fmla="*/ 11566 h 7"/>
                  <a:gd name="T4" fmla="*/ 0 w 2"/>
                  <a:gd name="T5" fmla="*/ 0 h 7"/>
                  <a:gd name="T6" fmla="*/ 7938 w 2"/>
                  <a:gd name="T7" fmla="*/ 26988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2" y="7"/>
                    </a:moveTo>
                    <a:cubicBezTo>
                      <a:pt x="2" y="7"/>
                      <a:pt x="1" y="5"/>
                      <a:pt x="1" y="3"/>
                    </a:cubicBezTo>
                    <a:cubicBezTo>
                      <a:pt x="0" y="2"/>
                      <a:pt x="0" y="0"/>
                      <a:pt x="0" y="0"/>
                    </a:cubicBezTo>
                    <a:cubicBezTo>
                      <a:pt x="1" y="6"/>
                      <a:pt x="2" y="7"/>
                      <a:pt x="2" y="7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98" name="Freeform 3759"/>
              <p:cNvSpPr>
                <a:spLocks/>
              </p:cNvSpPr>
              <p:nvPr/>
            </p:nvSpPr>
            <p:spPr bwMode="auto">
              <a:xfrm>
                <a:off x="8150845" y="2427497"/>
                <a:ext cx="74613" cy="38100"/>
              </a:xfrm>
              <a:custGeom>
                <a:avLst/>
                <a:gdLst>
                  <a:gd name="T0" fmla="*/ 63421 w 20"/>
                  <a:gd name="T1" fmla="*/ 26670 h 10"/>
                  <a:gd name="T2" fmla="*/ 52229 w 20"/>
                  <a:gd name="T3" fmla="*/ 22860 h 10"/>
                  <a:gd name="T4" fmla="*/ 29845 w 20"/>
                  <a:gd name="T5" fmla="*/ 11430 h 10"/>
                  <a:gd name="T6" fmla="*/ 18653 w 20"/>
                  <a:gd name="T7" fmla="*/ 7620 h 10"/>
                  <a:gd name="T8" fmla="*/ 7461 w 20"/>
                  <a:gd name="T9" fmla="*/ 3810 h 10"/>
                  <a:gd name="T10" fmla="*/ 0 w 20"/>
                  <a:gd name="T11" fmla="*/ 0 h 10"/>
                  <a:gd name="T12" fmla="*/ 11192 w 20"/>
                  <a:gd name="T13" fmla="*/ 3810 h 10"/>
                  <a:gd name="T14" fmla="*/ 37307 w 20"/>
                  <a:gd name="T15" fmla="*/ 15240 h 10"/>
                  <a:gd name="T16" fmla="*/ 74613 w 20"/>
                  <a:gd name="T17" fmla="*/ 38100 h 10"/>
                  <a:gd name="T18" fmla="*/ 63421 w 20"/>
                  <a:gd name="T19" fmla="*/ 26670 h 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" h="10">
                    <a:moveTo>
                      <a:pt x="17" y="7"/>
                    </a:moveTo>
                    <a:cubicBezTo>
                      <a:pt x="17" y="7"/>
                      <a:pt x="16" y="7"/>
                      <a:pt x="14" y="6"/>
                    </a:cubicBezTo>
                    <a:cubicBezTo>
                      <a:pt x="13" y="5"/>
                      <a:pt x="10" y="4"/>
                      <a:pt x="8" y="3"/>
                    </a:cubicBezTo>
                    <a:cubicBezTo>
                      <a:pt x="7" y="3"/>
                      <a:pt x="6" y="2"/>
                      <a:pt x="5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3" y="1"/>
                    </a:cubicBezTo>
                    <a:cubicBezTo>
                      <a:pt x="5" y="2"/>
                      <a:pt x="7" y="3"/>
                      <a:pt x="10" y="4"/>
                    </a:cubicBezTo>
                    <a:cubicBezTo>
                      <a:pt x="15" y="7"/>
                      <a:pt x="20" y="10"/>
                      <a:pt x="20" y="10"/>
                    </a:cubicBezTo>
                    <a:lnTo>
                      <a:pt x="17" y="7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99" name="Freeform 3760"/>
              <p:cNvSpPr>
                <a:spLocks/>
              </p:cNvSpPr>
              <p:nvPr/>
            </p:nvSpPr>
            <p:spPr bwMode="auto">
              <a:xfrm>
                <a:off x="8198470" y="2243347"/>
                <a:ext cx="4763" cy="23813"/>
              </a:xfrm>
              <a:custGeom>
                <a:avLst/>
                <a:gdLst>
                  <a:gd name="T0" fmla="*/ 4763 w 1"/>
                  <a:gd name="T1" fmla="*/ 7938 h 6"/>
                  <a:gd name="T2" fmla="*/ 0 w 1"/>
                  <a:gd name="T3" fmla="*/ 15875 h 6"/>
                  <a:gd name="T4" fmla="*/ 0 w 1"/>
                  <a:gd name="T5" fmla="*/ 23813 h 6"/>
                  <a:gd name="T6" fmla="*/ 4763 w 1"/>
                  <a:gd name="T7" fmla="*/ 0 h 6"/>
                  <a:gd name="T8" fmla="*/ 4763 w 1"/>
                  <a:gd name="T9" fmla="*/ 3969 h 6"/>
                  <a:gd name="T10" fmla="*/ 4763 w 1"/>
                  <a:gd name="T11" fmla="*/ 7938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" h="6">
                    <a:moveTo>
                      <a:pt x="1" y="2"/>
                    </a:moveTo>
                    <a:cubicBezTo>
                      <a:pt x="1" y="2"/>
                      <a:pt x="1" y="3"/>
                      <a:pt x="0" y="4"/>
                    </a:cubicBezTo>
                    <a:cubicBezTo>
                      <a:pt x="0" y="5"/>
                      <a:pt x="0" y="6"/>
                      <a:pt x="0" y="6"/>
                    </a:cubicBezTo>
                    <a:cubicBezTo>
                      <a:pt x="0" y="6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00" name="Freeform 3761"/>
              <p:cNvSpPr>
                <a:spLocks/>
              </p:cNvSpPr>
              <p:nvPr/>
            </p:nvSpPr>
            <p:spPr bwMode="auto">
              <a:xfrm>
                <a:off x="8225457" y="2176672"/>
                <a:ext cx="41275" cy="38100"/>
              </a:xfrm>
              <a:custGeom>
                <a:avLst/>
                <a:gdLst>
                  <a:gd name="T0" fmla="*/ 7505 w 11"/>
                  <a:gd name="T1" fmla="*/ 26670 h 10"/>
                  <a:gd name="T2" fmla="*/ 11257 w 11"/>
                  <a:gd name="T3" fmla="*/ 30480 h 10"/>
                  <a:gd name="T4" fmla="*/ 41275 w 11"/>
                  <a:gd name="T5" fmla="*/ 0 h 10"/>
                  <a:gd name="T6" fmla="*/ 7505 w 11"/>
                  <a:gd name="T7" fmla="*/ 26670 h 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1" h="10">
                    <a:moveTo>
                      <a:pt x="2" y="7"/>
                    </a:moveTo>
                    <a:cubicBezTo>
                      <a:pt x="0" y="10"/>
                      <a:pt x="5" y="5"/>
                      <a:pt x="3" y="8"/>
                    </a:cubicBezTo>
                    <a:cubicBezTo>
                      <a:pt x="6" y="4"/>
                      <a:pt x="9" y="2"/>
                      <a:pt x="11" y="0"/>
                    </a:cubicBezTo>
                    <a:cubicBezTo>
                      <a:pt x="8" y="2"/>
                      <a:pt x="5" y="4"/>
                      <a:pt x="2" y="7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01" name="Freeform 3762"/>
              <p:cNvSpPr>
                <a:spLocks/>
              </p:cNvSpPr>
              <p:nvPr/>
            </p:nvSpPr>
            <p:spPr bwMode="auto">
              <a:xfrm>
                <a:off x="8266732" y="2162385"/>
                <a:ext cx="19050" cy="14288"/>
              </a:xfrm>
              <a:custGeom>
                <a:avLst/>
                <a:gdLst>
                  <a:gd name="T0" fmla="*/ 19050 w 5"/>
                  <a:gd name="T1" fmla="*/ 0 h 4"/>
                  <a:gd name="T2" fmla="*/ 0 w 5"/>
                  <a:gd name="T3" fmla="*/ 14288 h 4"/>
                  <a:gd name="T4" fmla="*/ 19050 w 5"/>
                  <a:gd name="T5" fmla="*/ 0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cubicBezTo>
                      <a:pt x="3" y="1"/>
                      <a:pt x="2" y="2"/>
                      <a:pt x="0" y="4"/>
                    </a:cubicBezTo>
                    <a:cubicBezTo>
                      <a:pt x="2" y="2"/>
                      <a:pt x="3" y="1"/>
                      <a:pt x="5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02" name="Freeform 3763"/>
              <p:cNvSpPr>
                <a:spLocks/>
              </p:cNvSpPr>
              <p:nvPr/>
            </p:nvSpPr>
            <p:spPr bwMode="auto">
              <a:xfrm>
                <a:off x="8187357" y="2267160"/>
                <a:ext cx="7938" cy="17463"/>
              </a:xfrm>
              <a:custGeom>
                <a:avLst/>
                <a:gdLst>
                  <a:gd name="T0" fmla="*/ 0 w 2"/>
                  <a:gd name="T1" fmla="*/ 17463 h 5"/>
                  <a:gd name="T2" fmla="*/ 7938 w 2"/>
                  <a:gd name="T3" fmla="*/ 0 h 5"/>
                  <a:gd name="T4" fmla="*/ 0 w 2"/>
                  <a:gd name="T5" fmla="*/ 10478 h 5"/>
                  <a:gd name="T6" fmla="*/ 0 w 2"/>
                  <a:gd name="T7" fmla="*/ 17463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0" y="5"/>
                    </a:moveTo>
                    <a:cubicBezTo>
                      <a:pt x="0" y="5"/>
                      <a:pt x="1" y="4"/>
                      <a:pt x="2" y="0"/>
                    </a:cubicBezTo>
                    <a:cubicBezTo>
                      <a:pt x="2" y="0"/>
                      <a:pt x="0" y="3"/>
                      <a:pt x="0" y="3"/>
                    </a:cubicBezTo>
                    <a:cubicBezTo>
                      <a:pt x="0" y="3"/>
                      <a:pt x="0" y="4"/>
                      <a:pt x="0" y="5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03" name="Freeform 3764"/>
              <p:cNvSpPr>
                <a:spLocks/>
              </p:cNvSpPr>
              <p:nvPr/>
            </p:nvSpPr>
            <p:spPr bwMode="auto">
              <a:xfrm>
                <a:off x="8187357" y="2256047"/>
                <a:ext cx="7938" cy="22225"/>
              </a:xfrm>
              <a:custGeom>
                <a:avLst/>
                <a:gdLst>
                  <a:gd name="T0" fmla="*/ 0 w 2"/>
                  <a:gd name="T1" fmla="*/ 22225 h 6"/>
                  <a:gd name="T2" fmla="*/ 0 w 2"/>
                  <a:gd name="T3" fmla="*/ 22225 h 6"/>
                  <a:gd name="T4" fmla="*/ 7938 w 2"/>
                  <a:gd name="T5" fmla="*/ 0 h 6"/>
                  <a:gd name="T6" fmla="*/ 0 w 2"/>
                  <a:gd name="T7" fmla="*/ 22225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0" y="6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1" y="3"/>
                      <a:pt x="2" y="1"/>
                      <a:pt x="2" y="0"/>
                    </a:cubicBezTo>
                    <a:cubicBezTo>
                      <a:pt x="2" y="1"/>
                      <a:pt x="1" y="3"/>
                      <a:pt x="0" y="6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04" name="Freeform 3765"/>
              <p:cNvSpPr>
                <a:spLocks/>
              </p:cNvSpPr>
              <p:nvPr/>
            </p:nvSpPr>
            <p:spPr bwMode="auto">
              <a:xfrm>
                <a:off x="8187357" y="2284622"/>
                <a:ext cx="0" cy="4763"/>
              </a:xfrm>
              <a:custGeom>
                <a:avLst/>
                <a:gdLst>
                  <a:gd name="T0" fmla="*/ 4763 h 1"/>
                  <a:gd name="T1" fmla="*/ 0 h 1"/>
                  <a:gd name="T2" fmla="*/ 476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05" name="Freeform 3766"/>
              <p:cNvSpPr>
                <a:spLocks/>
              </p:cNvSpPr>
              <p:nvPr/>
            </p:nvSpPr>
            <p:spPr bwMode="auto">
              <a:xfrm>
                <a:off x="8187357" y="2363997"/>
                <a:ext cx="22225" cy="41275"/>
              </a:xfrm>
              <a:custGeom>
                <a:avLst/>
                <a:gdLst>
                  <a:gd name="T0" fmla="*/ 22225 w 6"/>
                  <a:gd name="T1" fmla="*/ 41275 h 11"/>
                  <a:gd name="T2" fmla="*/ 3704 w 6"/>
                  <a:gd name="T3" fmla="*/ 3752 h 11"/>
                  <a:gd name="T4" fmla="*/ 0 w 6"/>
                  <a:gd name="T5" fmla="*/ 3752 h 11"/>
                  <a:gd name="T6" fmla="*/ 3704 w 6"/>
                  <a:gd name="T7" fmla="*/ 18761 h 11"/>
                  <a:gd name="T8" fmla="*/ 7408 w 6"/>
                  <a:gd name="T9" fmla="*/ 22514 h 11"/>
                  <a:gd name="T10" fmla="*/ 11113 w 6"/>
                  <a:gd name="T11" fmla="*/ 26266 h 11"/>
                  <a:gd name="T12" fmla="*/ 22225 w 6"/>
                  <a:gd name="T13" fmla="*/ 41275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1">
                    <a:moveTo>
                      <a:pt x="6" y="11"/>
                    </a:moveTo>
                    <a:cubicBezTo>
                      <a:pt x="4" y="8"/>
                      <a:pt x="2" y="3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1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4" y="8"/>
                      <a:pt x="4" y="9"/>
                      <a:pt x="6" y="1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06" name="Freeform 3767"/>
              <p:cNvSpPr>
                <a:spLocks/>
              </p:cNvSpPr>
              <p:nvPr/>
            </p:nvSpPr>
            <p:spPr bwMode="auto">
              <a:xfrm>
                <a:off x="8184182" y="2300497"/>
                <a:ext cx="3175" cy="25400"/>
              </a:xfrm>
              <a:custGeom>
                <a:avLst/>
                <a:gdLst>
                  <a:gd name="T0" fmla="*/ 0 w 1"/>
                  <a:gd name="T1" fmla="*/ 0 h 7"/>
                  <a:gd name="T2" fmla="*/ 0 w 1"/>
                  <a:gd name="T3" fmla="*/ 10886 h 7"/>
                  <a:gd name="T4" fmla="*/ 0 w 1"/>
                  <a:gd name="T5" fmla="*/ 25400 h 7"/>
                  <a:gd name="T6" fmla="*/ 3175 w 1"/>
                  <a:gd name="T7" fmla="*/ 25400 h 7"/>
                  <a:gd name="T8" fmla="*/ 0 w 1"/>
                  <a:gd name="T9" fmla="*/ 14514 h 7"/>
                  <a:gd name="T10" fmla="*/ 0 w 1"/>
                  <a:gd name="T11" fmla="*/ 3629 h 7"/>
                  <a:gd name="T12" fmla="*/ 0 w 1"/>
                  <a:gd name="T13" fmla="*/ 0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" h="7">
                    <a:moveTo>
                      <a:pt x="0" y="0"/>
                    </a:moveTo>
                    <a:cubicBezTo>
                      <a:pt x="0" y="0"/>
                      <a:pt x="0" y="2"/>
                      <a:pt x="0" y="3"/>
                    </a:cubicBezTo>
                    <a:cubicBezTo>
                      <a:pt x="0" y="5"/>
                      <a:pt x="0" y="7"/>
                      <a:pt x="0" y="7"/>
                    </a:cubicBezTo>
                    <a:cubicBezTo>
                      <a:pt x="0" y="7"/>
                      <a:pt x="0" y="5"/>
                      <a:pt x="1" y="7"/>
                    </a:cubicBezTo>
                    <a:cubicBezTo>
                      <a:pt x="1" y="7"/>
                      <a:pt x="0" y="6"/>
                      <a:pt x="0" y="4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07" name="Freeform 3768"/>
              <p:cNvSpPr>
                <a:spLocks/>
              </p:cNvSpPr>
              <p:nvPr/>
            </p:nvSpPr>
            <p:spPr bwMode="auto">
              <a:xfrm>
                <a:off x="8184182" y="2284622"/>
                <a:ext cx="0" cy="15875"/>
              </a:xfrm>
              <a:custGeom>
                <a:avLst/>
                <a:gdLst>
                  <a:gd name="T0" fmla="*/ 0 h 4"/>
                  <a:gd name="T1" fmla="*/ 7938 h 4"/>
                  <a:gd name="T2" fmla="*/ 15875 h 4"/>
                  <a:gd name="T3" fmla="*/ 3969 h 4"/>
                  <a:gd name="T4" fmla="*/ 0 h 4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4">
                    <a:moveTo>
                      <a:pt x="0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08" name="Freeform 3769"/>
              <p:cNvSpPr>
                <a:spLocks/>
              </p:cNvSpPr>
              <p:nvPr/>
            </p:nvSpPr>
            <p:spPr bwMode="auto">
              <a:xfrm>
                <a:off x="8233395" y="2162385"/>
                <a:ext cx="41275" cy="33338"/>
              </a:xfrm>
              <a:custGeom>
                <a:avLst/>
                <a:gdLst>
                  <a:gd name="T0" fmla="*/ 11257 w 11"/>
                  <a:gd name="T1" fmla="*/ 22225 h 9"/>
                  <a:gd name="T2" fmla="*/ 26266 w 11"/>
                  <a:gd name="T3" fmla="*/ 11113 h 9"/>
                  <a:gd name="T4" fmla="*/ 41275 w 11"/>
                  <a:gd name="T5" fmla="*/ 0 h 9"/>
                  <a:gd name="T6" fmla="*/ 3752 w 11"/>
                  <a:gd name="T7" fmla="*/ 25930 h 9"/>
                  <a:gd name="T8" fmla="*/ 11257 w 11"/>
                  <a:gd name="T9" fmla="*/ 22225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3" y="6"/>
                    </a:moveTo>
                    <a:cubicBezTo>
                      <a:pt x="4" y="5"/>
                      <a:pt x="6" y="4"/>
                      <a:pt x="7" y="3"/>
                    </a:cubicBezTo>
                    <a:cubicBezTo>
                      <a:pt x="8" y="2"/>
                      <a:pt x="10" y="1"/>
                      <a:pt x="11" y="0"/>
                    </a:cubicBezTo>
                    <a:cubicBezTo>
                      <a:pt x="8" y="2"/>
                      <a:pt x="4" y="4"/>
                      <a:pt x="1" y="7"/>
                    </a:cubicBezTo>
                    <a:cubicBezTo>
                      <a:pt x="1" y="7"/>
                      <a:pt x="0" y="9"/>
                      <a:pt x="3" y="6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09" name="Freeform 3770"/>
              <p:cNvSpPr>
                <a:spLocks/>
              </p:cNvSpPr>
              <p:nvPr/>
            </p:nvSpPr>
            <p:spPr bwMode="auto">
              <a:xfrm>
                <a:off x="8209582" y="2221122"/>
                <a:ext cx="0" cy="4763"/>
              </a:xfrm>
              <a:custGeom>
                <a:avLst/>
                <a:gdLst>
                  <a:gd name="T0" fmla="*/ 4763 h 1"/>
                  <a:gd name="T1" fmla="*/ 0 h 1"/>
                  <a:gd name="T2" fmla="*/ 476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10" name="Freeform 3771"/>
              <p:cNvSpPr>
                <a:spLocks/>
              </p:cNvSpPr>
              <p:nvPr/>
            </p:nvSpPr>
            <p:spPr bwMode="auto">
              <a:xfrm>
                <a:off x="8404845" y="2121110"/>
                <a:ext cx="4763" cy="0"/>
              </a:xfrm>
              <a:custGeom>
                <a:avLst/>
                <a:gdLst>
                  <a:gd name="T0" fmla="*/ 4763 w 1"/>
                  <a:gd name="T1" fmla="*/ 0 w 1"/>
                  <a:gd name="T2" fmla="*/ 0 w 1"/>
                  <a:gd name="T3" fmla="*/ 4763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11" name="Freeform 3772"/>
              <p:cNvSpPr>
                <a:spLocks/>
              </p:cNvSpPr>
              <p:nvPr/>
            </p:nvSpPr>
            <p:spPr bwMode="auto">
              <a:xfrm>
                <a:off x="8220695" y="2184610"/>
                <a:ext cx="19050" cy="22225"/>
              </a:xfrm>
              <a:custGeom>
                <a:avLst/>
                <a:gdLst>
                  <a:gd name="T0" fmla="*/ 15240 w 5"/>
                  <a:gd name="T1" fmla="*/ 3704 h 6"/>
                  <a:gd name="T2" fmla="*/ 0 w 5"/>
                  <a:gd name="T3" fmla="*/ 22225 h 6"/>
                  <a:gd name="T4" fmla="*/ 7620 w 5"/>
                  <a:gd name="T5" fmla="*/ 11113 h 6"/>
                  <a:gd name="T6" fmla="*/ 15240 w 5"/>
                  <a:gd name="T7" fmla="*/ 3704 h 6"/>
                  <a:gd name="T8" fmla="*/ 15240 w 5"/>
                  <a:gd name="T9" fmla="*/ 3704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4" y="1"/>
                    </a:moveTo>
                    <a:cubicBezTo>
                      <a:pt x="2" y="3"/>
                      <a:pt x="0" y="5"/>
                      <a:pt x="0" y="6"/>
                    </a:cubicBezTo>
                    <a:cubicBezTo>
                      <a:pt x="0" y="5"/>
                      <a:pt x="1" y="4"/>
                      <a:pt x="2" y="3"/>
                    </a:cubicBezTo>
                    <a:cubicBezTo>
                      <a:pt x="3" y="2"/>
                      <a:pt x="3" y="2"/>
                      <a:pt x="4" y="1"/>
                    </a:cubicBezTo>
                    <a:cubicBezTo>
                      <a:pt x="5" y="1"/>
                      <a:pt x="5" y="0"/>
                      <a:pt x="4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12" name="Freeform 3773"/>
              <p:cNvSpPr>
                <a:spLocks/>
              </p:cNvSpPr>
              <p:nvPr/>
            </p:nvSpPr>
            <p:spPr bwMode="auto">
              <a:xfrm>
                <a:off x="8300070" y="2143335"/>
                <a:ext cx="19050" cy="6350"/>
              </a:xfrm>
              <a:custGeom>
                <a:avLst/>
                <a:gdLst>
                  <a:gd name="T0" fmla="*/ 19050 w 5"/>
                  <a:gd name="T1" fmla="*/ 0 h 2"/>
                  <a:gd name="T2" fmla="*/ 0 w 5"/>
                  <a:gd name="T3" fmla="*/ 6350 h 2"/>
                  <a:gd name="T4" fmla="*/ 19050 w 5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cubicBezTo>
                      <a:pt x="3" y="1"/>
                      <a:pt x="2" y="1"/>
                      <a:pt x="0" y="2"/>
                    </a:cubicBezTo>
                    <a:cubicBezTo>
                      <a:pt x="1" y="2"/>
                      <a:pt x="5" y="1"/>
                      <a:pt x="5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13" name="Freeform 3774"/>
              <p:cNvSpPr>
                <a:spLocks/>
              </p:cNvSpPr>
              <p:nvPr/>
            </p:nvSpPr>
            <p:spPr bwMode="auto">
              <a:xfrm>
                <a:off x="8214345" y="2217947"/>
                <a:ext cx="0" cy="3175"/>
              </a:xfrm>
              <a:custGeom>
                <a:avLst/>
                <a:gdLst>
                  <a:gd name="T0" fmla="*/ 0 h 1"/>
                  <a:gd name="T1" fmla="*/ 3175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14" name="Freeform 3775"/>
              <p:cNvSpPr>
                <a:spLocks/>
              </p:cNvSpPr>
              <p:nvPr/>
            </p:nvSpPr>
            <p:spPr bwMode="auto">
              <a:xfrm>
                <a:off x="8209582" y="2206835"/>
                <a:ext cx="11113" cy="14288"/>
              </a:xfrm>
              <a:custGeom>
                <a:avLst/>
                <a:gdLst>
                  <a:gd name="T0" fmla="*/ 3704 w 3"/>
                  <a:gd name="T1" fmla="*/ 10716 h 4"/>
                  <a:gd name="T2" fmla="*/ 11113 w 3"/>
                  <a:gd name="T3" fmla="*/ 0 h 4"/>
                  <a:gd name="T4" fmla="*/ 0 w 3"/>
                  <a:gd name="T5" fmla="*/ 14288 h 4"/>
                  <a:gd name="T6" fmla="*/ 3704 w 3"/>
                  <a:gd name="T7" fmla="*/ 10716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1" y="3"/>
                    </a:moveTo>
                    <a:cubicBezTo>
                      <a:pt x="1" y="2"/>
                      <a:pt x="2" y="1"/>
                      <a:pt x="3" y="0"/>
                    </a:cubicBezTo>
                    <a:cubicBezTo>
                      <a:pt x="2" y="1"/>
                      <a:pt x="1" y="3"/>
                      <a:pt x="0" y="4"/>
                    </a:cubicBezTo>
                    <a:cubicBezTo>
                      <a:pt x="0" y="4"/>
                      <a:pt x="1" y="4"/>
                      <a:pt x="1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15" name="Freeform 3776"/>
              <p:cNvSpPr>
                <a:spLocks/>
              </p:cNvSpPr>
              <p:nvPr/>
            </p:nvSpPr>
            <p:spPr bwMode="auto">
              <a:xfrm>
                <a:off x="8363570" y="2097297"/>
                <a:ext cx="128588" cy="23813"/>
              </a:xfrm>
              <a:custGeom>
                <a:avLst/>
                <a:gdLst>
                  <a:gd name="T0" fmla="*/ 90768 w 34"/>
                  <a:gd name="T1" fmla="*/ 0 h 6"/>
                  <a:gd name="T2" fmla="*/ 26474 w 34"/>
                  <a:gd name="T3" fmla="*/ 3969 h 6"/>
                  <a:gd name="T4" fmla="*/ 41602 w 34"/>
                  <a:gd name="T5" fmla="*/ 23813 h 6"/>
                  <a:gd name="T6" fmla="*/ 71858 w 34"/>
                  <a:gd name="T7" fmla="*/ 15875 h 6"/>
                  <a:gd name="T8" fmla="*/ 41602 w 34"/>
                  <a:gd name="T9" fmla="*/ 15875 h 6"/>
                  <a:gd name="T10" fmla="*/ 34038 w 34"/>
                  <a:gd name="T11" fmla="*/ 11907 h 6"/>
                  <a:gd name="T12" fmla="*/ 64294 w 34"/>
                  <a:gd name="T13" fmla="*/ 11907 h 6"/>
                  <a:gd name="T14" fmla="*/ 79422 w 34"/>
                  <a:gd name="T15" fmla="*/ 11907 h 6"/>
                  <a:gd name="T16" fmla="*/ 121024 w 34"/>
                  <a:gd name="T17" fmla="*/ 3969 h 6"/>
                  <a:gd name="T18" fmla="*/ 117242 w 34"/>
                  <a:gd name="T19" fmla="*/ 3969 h 6"/>
                  <a:gd name="T20" fmla="*/ 105896 w 34"/>
                  <a:gd name="T21" fmla="*/ 3969 h 6"/>
                  <a:gd name="T22" fmla="*/ 86986 w 34"/>
                  <a:gd name="T23" fmla="*/ 3969 h 6"/>
                  <a:gd name="T24" fmla="*/ 90768 w 34"/>
                  <a:gd name="T25" fmla="*/ 0 h 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4" h="6">
                    <a:moveTo>
                      <a:pt x="24" y="0"/>
                    </a:moveTo>
                    <a:cubicBezTo>
                      <a:pt x="23" y="1"/>
                      <a:pt x="15" y="1"/>
                      <a:pt x="7" y="1"/>
                    </a:cubicBezTo>
                    <a:cubicBezTo>
                      <a:pt x="0" y="3"/>
                      <a:pt x="5" y="5"/>
                      <a:pt x="11" y="6"/>
                    </a:cubicBezTo>
                    <a:cubicBezTo>
                      <a:pt x="12" y="5"/>
                      <a:pt x="12" y="5"/>
                      <a:pt x="19" y="4"/>
                    </a:cubicBezTo>
                    <a:cubicBezTo>
                      <a:pt x="18" y="4"/>
                      <a:pt x="14" y="4"/>
                      <a:pt x="11" y="4"/>
                    </a:cubicBezTo>
                    <a:cubicBezTo>
                      <a:pt x="8" y="4"/>
                      <a:pt x="6" y="4"/>
                      <a:pt x="9" y="3"/>
                    </a:cubicBezTo>
                    <a:cubicBezTo>
                      <a:pt x="14" y="2"/>
                      <a:pt x="16" y="3"/>
                      <a:pt x="17" y="3"/>
                    </a:cubicBezTo>
                    <a:cubicBezTo>
                      <a:pt x="18" y="3"/>
                      <a:pt x="19" y="3"/>
                      <a:pt x="21" y="3"/>
                    </a:cubicBezTo>
                    <a:cubicBezTo>
                      <a:pt x="17" y="2"/>
                      <a:pt x="34" y="2"/>
                      <a:pt x="32" y="1"/>
                    </a:cubicBezTo>
                    <a:cubicBezTo>
                      <a:pt x="32" y="1"/>
                      <a:pt x="31" y="1"/>
                      <a:pt x="31" y="1"/>
                    </a:cubicBezTo>
                    <a:cubicBezTo>
                      <a:pt x="30" y="1"/>
                      <a:pt x="29" y="1"/>
                      <a:pt x="28" y="1"/>
                    </a:cubicBezTo>
                    <a:cubicBezTo>
                      <a:pt x="25" y="1"/>
                      <a:pt x="23" y="1"/>
                      <a:pt x="23" y="1"/>
                    </a:cubicBezTo>
                    <a:cubicBezTo>
                      <a:pt x="23" y="1"/>
                      <a:pt x="26" y="0"/>
                      <a:pt x="24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16" name="Freeform 3777"/>
              <p:cNvSpPr>
                <a:spLocks/>
              </p:cNvSpPr>
              <p:nvPr/>
            </p:nvSpPr>
            <p:spPr bwMode="auto">
              <a:xfrm>
                <a:off x="8344520" y="2121110"/>
                <a:ext cx="60325" cy="11113"/>
              </a:xfrm>
              <a:custGeom>
                <a:avLst/>
                <a:gdLst>
                  <a:gd name="T0" fmla="*/ 11311 w 16"/>
                  <a:gd name="T1" fmla="*/ 7409 h 3"/>
                  <a:gd name="T2" fmla="*/ 0 w 16"/>
                  <a:gd name="T3" fmla="*/ 11113 h 3"/>
                  <a:gd name="T4" fmla="*/ 18852 w 16"/>
                  <a:gd name="T5" fmla="*/ 7409 h 3"/>
                  <a:gd name="T6" fmla="*/ 37703 w 16"/>
                  <a:gd name="T7" fmla="*/ 7409 h 3"/>
                  <a:gd name="T8" fmla="*/ 60325 w 16"/>
                  <a:gd name="T9" fmla="*/ 0 h 3"/>
                  <a:gd name="T10" fmla="*/ 52784 w 16"/>
                  <a:gd name="T11" fmla="*/ 0 h 3"/>
                  <a:gd name="T12" fmla="*/ 33933 w 16"/>
                  <a:gd name="T13" fmla="*/ 3704 h 3"/>
                  <a:gd name="T14" fmla="*/ 7541 w 16"/>
                  <a:gd name="T15" fmla="*/ 7409 h 3"/>
                  <a:gd name="T16" fmla="*/ 11311 w 16"/>
                  <a:gd name="T17" fmla="*/ 7409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3">
                    <a:moveTo>
                      <a:pt x="3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2"/>
                      <a:pt x="3" y="2"/>
                      <a:pt x="5" y="2"/>
                    </a:cubicBezTo>
                    <a:cubicBezTo>
                      <a:pt x="6" y="2"/>
                      <a:pt x="8" y="2"/>
                      <a:pt x="10" y="2"/>
                    </a:cubicBezTo>
                    <a:cubicBezTo>
                      <a:pt x="15" y="0"/>
                      <a:pt x="16" y="0"/>
                      <a:pt x="16" y="0"/>
                    </a:cubicBezTo>
                    <a:cubicBezTo>
                      <a:pt x="16" y="0"/>
                      <a:pt x="15" y="0"/>
                      <a:pt x="14" y="0"/>
                    </a:cubicBezTo>
                    <a:cubicBezTo>
                      <a:pt x="13" y="0"/>
                      <a:pt x="11" y="0"/>
                      <a:pt x="9" y="1"/>
                    </a:cubicBezTo>
                    <a:cubicBezTo>
                      <a:pt x="6" y="1"/>
                      <a:pt x="2" y="2"/>
                      <a:pt x="2" y="2"/>
                    </a:cubicBez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17" name="Freeform 3778"/>
              <p:cNvSpPr>
                <a:spLocks/>
              </p:cNvSpPr>
              <p:nvPr/>
            </p:nvSpPr>
            <p:spPr bwMode="auto">
              <a:xfrm>
                <a:off x="8266732" y="2127460"/>
                <a:ext cx="77788" cy="34925"/>
              </a:xfrm>
              <a:custGeom>
                <a:avLst/>
                <a:gdLst>
                  <a:gd name="T0" fmla="*/ 33338 w 21"/>
                  <a:gd name="T1" fmla="*/ 19403 h 9"/>
                  <a:gd name="T2" fmla="*/ 48154 w 21"/>
                  <a:gd name="T3" fmla="*/ 3881 h 9"/>
                  <a:gd name="T4" fmla="*/ 11113 w 21"/>
                  <a:gd name="T5" fmla="*/ 27164 h 9"/>
                  <a:gd name="T6" fmla="*/ 33338 w 21"/>
                  <a:gd name="T7" fmla="*/ 19403 h 9"/>
                  <a:gd name="T8" fmla="*/ 7408 w 21"/>
                  <a:gd name="T9" fmla="*/ 34925 h 9"/>
                  <a:gd name="T10" fmla="*/ 33338 w 21"/>
                  <a:gd name="T11" fmla="*/ 23283 h 9"/>
                  <a:gd name="T12" fmla="*/ 33338 w 21"/>
                  <a:gd name="T13" fmla="*/ 23283 h 9"/>
                  <a:gd name="T14" fmla="*/ 33338 w 21"/>
                  <a:gd name="T15" fmla="*/ 23283 h 9"/>
                  <a:gd name="T16" fmla="*/ 33338 w 21"/>
                  <a:gd name="T17" fmla="*/ 23283 h 9"/>
                  <a:gd name="T18" fmla="*/ 29634 w 21"/>
                  <a:gd name="T19" fmla="*/ 23283 h 9"/>
                  <a:gd name="T20" fmla="*/ 33338 w 21"/>
                  <a:gd name="T21" fmla="*/ 23283 h 9"/>
                  <a:gd name="T22" fmla="*/ 33338 w 21"/>
                  <a:gd name="T23" fmla="*/ 19403 h 9"/>
                  <a:gd name="T24" fmla="*/ 33338 w 21"/>
                  <a:gd name="T25" fmla="*/ 23283 h 9"/>
                  <a:gd name="T26" fmla="*/ 33338 w 21"/>
                  <a:gd name="T27" fmla="*/ 23283 h 9"/>
                  <a:gd name="T28" fmla="*/ 33338 w 21"/>
                  <a:gd name="T29" fmla="*/ 23283 h 9"/>
                  <a:gd name="T30" fmla="*/ 55563 w 21"/>
                  <a:gd name="T31" fmla="*/ 11642 h 9"/>
                  <a:gd name="T32" fmla="*/ 70380 w 21"/>
                  <a:gd name="T33" fmla="*/ 3881 h 9"/>
                  <a:gd name="T34" fmla="*/ 77788 w 21"/>
                  <a:gd name="T35" fmla="*/ 3881 h 9"/>
                  <a:gd name="T36" fmla="*/ 59267 w 21"/>
                  <a:gd name="T37" fmla="*/ 7761 h 9"/>
                  <a:gd name="T38" fmla="*/ 33338 w 21"/>
                  <a:gd name="T39" fmla="*/ 19403 h 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1" h="9">
                    <a:moveTo>
                      <a:pt x="9" y="5"/>
                    </a:moveTo>
                    <a:cubicBezTo>
                      <a:pt x="11" y="4"/>
                      <a:pt x="17" y="0"/>
                      <a:pt x="13" y="1"/>
                    </a:cubicBezTo>
                    <a:cubicBezTo>
                      <a:pt x="5" y="5"/>
                      <a:pt x="7" y="4"/>
                      <a:pt x="3" y="7"/>
                    </a:cubicBezTo>
                    <a:cubicBezTo>
                      <a:pt x="15" y="1"/>
                      <a:pt x="0" y="9"/>
                      <a:pt x="9" y="5"/>
                    </a:cubicBezTo>
                    <a:cubicBezTo>
                      <a:pt x="6" y="6"/>
                      <a:pt x="4" y="8"/>
                      <a:pt x="2" y="9"/>
                    </a:cubicBezTo>
                    <a:cubicBezTo>
                      <a:pt x="5" y="8"/>
                      <a:pt x="7" y="7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9" y="6"/>
                      <a:pt x="9" y="6"/>
                    </a:cubicBezTo>
                    <a:cubicBezTo>
                      <a:pt x="9" y="6"/>
                      <a:pt x="9" y="5"/>
                      <a:pt x="9" y="5"/>
                    </a:cubicBezTo>
                    <a:cubicBezTo>
                      <a:pt x="13" y="4"/>
                      <a:pt x="10" y="5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12" y="4"/>
                      <a:pt x="15" y="3"/>
                    </a:cubicBezTo>
                    <a:cubicBezTo>
                      <a:pt x="16" y="2"/>
                      <a:pt x="18" y="2"/>
                      <a:pt x="19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1"/>
                      <a:pt x="18" y="1"/>
                      <a:pt x="16" y="2"/>
                    </a:cubicBezTo>
                    <a:cubicBezTo>
                      <a:pt x="14" y="3"/>
                      <a:pt x="12" y="4"/>
                      <a:pt x="9" y="5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18" name="Freeform 3779"/>
              <p:cNvSpPr>
                <a:spLocks/>
              </p:cNvSpPr>
              <p:nvPr/>
            </p:nvSpPr>
            <p:spPr bwMode="auto">
              <a:xfrm>
                <a:off x="8176245" y="2344947"/>
                <a:ext cx="0" cy="7938"/>
              </a:xfrm>
              <a:custGeom>
                <a:avLst/>
                <a:gdLst>
                  <a:gd name="T0" fmla="*/ 7938 h 2"/>
                  <a:gd name="T1" fmla="*/ 7938 h 2"/>
                  <a:gd name="T2" fmla="*/ 7938 h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19" name="Freeform 3780"/>
              <p:cNvSpPr>
                <a:spLocks/>
              </p:cNvSpPr>
              <p:nvPr/>
            </p:nvSpPr>
            <p:spPr bwMode="auto">
              <a:xfrm>
                <a:off x="8173070" y="2300497"/>
                <a:ext cx="11113" cy="74613"/>
              </a:xfrm>
              <a:custGeom>
                <a:avLst/>
                <a:gdLst>
                  <a:gd name="T0" fmla="*/ 0 w 3"/>
                  <a:gd name="T1" fmla="*/ 29845 h 20"/>
                  <a:gd name="T2" fmla="*/ 7409 w 3"/>
                  <a:gd name="T3" fmla="*/ 48498 h 20"/>
                  <a:gd name="T4" fmla="*/ 3704 w 3"/>
                  <a:gd name="T5" fmla="*/ 52229 h 20"/>
                  <a:gd name="T6" fmla="*/ 7409 w 3"/>
                  <a:gd name="T7" fmla="*/ 52229 h 20"/>
                  <a:gd name="T8" fmla="*/ 7409 w 3"/>
                  <a:gd name="T9" fmla="*/ 48498 h 20"/>
                  <a:gd name="T10" fmla="*/ 7409 w 3"/>
                  <a:gd name="T11" fmla="*/ 3731 h 20"/>
                  <a:gd name="T12" fmla="*/ 0 w 3"/>
                  <a:gd name="T13" fmla="*/ 29845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20">
                    <a:moveTo>
                      <a:pt x="0" y="8"/>
                    </a:moveTo>
                    <a:cubicBezTo>
                      <a:pt x="1" y="9"/>
                      <a:pt x="1" y="10"/>
                      <a:pt x="2" y="13"/>
                    </a:cubicBezTo>
                    <a:cubicBezTo>
                      <a:pt x="2" y="16"/>
                      <a:pt x="1" y="13"/>
                      <a:pt x="1" y="14"/>
                    </a:cubicBezTo>
                    <a:cubicBezTo>
                      <a:pt x="2" y="16"/>
                      <a:pt x="3" y="20"/>
                      <a:pt x="2" y="14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" y="7"/>
                      <a:pt x="2" y="0"/>
                      <a:pt x="2" y="1"/>
                    </a:cubicBezTo>
                    <a:cubicBezTo>
                      <a:pt x="1" y="3"/>
                      <a:pt x="1" y="4"/>
                      <a:pt x="0" y="8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20" name="Freeform 3781"/>
              <p:cNvSpPr>
                <a:spLocks/>
              </p:cNvSpPr>
              <p:nvPr/>
            </p:nvSpPr>
            <p:spPr bwMode="auto">
              <a:xfrm>
                <a:off x="8198470" y="2179847"/>
                <a:ext cx="34925" cy="34925"/>
              </a:xfrm>
              <a:custGeom>
                <a:avLst/>
                <a:gdLst>
                  <a:gd name="T0" fmla="*/ 7761 w 9"/>
                  <a:gd name="T1" fmla="*/ 34925 h 9"/>
                  <a:gd name="T2" fmla="*/ 7761 w 9"/>
                  <a:gd name="T3" fmla="*/ 27164 h 9"/>
                  <a:gd name="T4" fmla="*/ 19403 w 9"/>
                  <a:gd name="T5" fmla="*/ 15522 h 9"/>
                  <a:gd name="T6" fmla="*/ 31044 w 9"/>
                  <a:gd name="T7" fmla="*/ 3881 h 9"/>
                  <a:gd name="T8" fmla="*/ 34925 w 9"/>
                  <a:gd name="T9" fmla="*/ 0 h 9"/>
                  <a:gd name="T10" fmla="*/ 23283 w 9"/>
                  <a:gd name="T11" fmla="*/ 7761 h 9"/>
                  <a:gd name="T12" fmla="*/ 15522 w 9"/>
                  <a:gd name="T13" fmla="*/ 15522 h 9"/>
                  <a:gd name="T14" fmla="*/ 19403 w 9"/>
                  <a:gd name="T15" fmla="*/ 15522 h 9"/>
                  <a:gd name="T16" fmla="*/ 7761 w 9"/>
                  <a:gd name="T17" fmla="*/ 34925 h 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" h="9">
                    <a:moveTo>
                      <a:pt x="2" y="9"/>
                    </a:moveTo>
                    <a:cubicBezTo>
                      <a:pt x="2" y="9"/>
                      <a:pt x="2" y="8"/>
                      <a:pt x="2" y="7"/>
                    </a:cubicBezTo>
                    <a:cubicBezTo>
                      <a:pt x="3" y="7"/>
                      <a:pt x="4" y="5"/>
                      <a:pt x="5" y="4"/>
                    </a:cubicBezTo>
                    <a:cubicBezTo>
                      <a:pt x="6" y="3"/>
                      <a:pt x="7" y="2"/>
                      <a:pt x="8" y="1"/>
                    </a:cubicBezTo>
                    <a:cubicBezTo>
                      <a:pt x="8" y="0"/>
                      <a:pt x="9" y="0"/>
                      <a:pt x="9" y="0"/>
                    </a:cubicBezTo>
                    <a:cubicBezTo>
                      <a:pt x="9" y="0"/>
                      <a:pt x="8" y="1"/>
                      <a:pt x="6" y="2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0" y="9"/>
                      <a:pt x="2" y="8"/>
                      <a:pt x="2" y="9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21" name="Freeform 3782"/>
              <p:cNvSpPr>
                <a:spLocks/>
              </p:cNvSpPr>
              <p:nvPr/>
            </p:nvSpPr>
            <p:spPr bwMode="auto">
              <a:xfrm>
                <a:off x="8409607" y="2121110"/>
                <a:ext cx="25400" cy="3175"/>
              </a:xfrm>
              <a:custGeom>
                <a:avLst/>
                <a:gdLst>
                  <a:gd name="T0" fmla="*/ 3175 w 16"/>
                  <a:gd name="T1" fmla="*/ 0 h 2"/>
                  <a:gd name="T2" fmla="*/ 0 w 16"/>
                  <a:gd name="T3" fmla="*/ 3175 h 2"/>
                  <a:gd name="T4" fmla="*/ 25400 w 16"/>
                  <a:gd name="T5" fmla="*/ 0 h 2"/>
                  <a:gd name="T6" fmla="*/ 3175 w 16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2">
                    <a:moveTo>
                      <a:pt x="2" y="0"/>
                    </a:moveTo>
                    <a:lnTo>
                      <a:pt x="0" y="2"/>
                    </a:lnTo>
                    <a:lnTo>
                      <a:pt x="16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22" name="Freeform 3783"/>
              <p:cNvSpPr>
                <a:spLocks/>
              </p:cNvSpPr>
              <p:nvPr/>
            </p:nvSpPr>
            <p:spPr bwMode="auto">
              <a:xfrm>
                <a:off x="8468345" y="2121110"/>
                <a:ext cx="15875" cy="3175"/>
              </a:xfrm>
              <a:custGeom>
                <a:avLst/>
                <a:gdLst>
                  <a:gd name="T0" fmla="*/ 0 w 4"/>
                  <a:gd name="T1" fmla="*/ 0 h 1"/>
                  <a:gd name="T2" fmla="*/ 0 w 4"/>
                  <a:gd name="T3" fmla="*/ 3175 h 1"/>
                  <a:gd name="T4" fmla="*/ 7938 w 4"/>
                  <a:gd name="T5" fmla="*/ 3175 h 1"/>
                  <a:gd name="T6" fmla="*/ 15875 w 4"/>
                  <a:gd name="T7" fmla="*/ 3175 h 1"/>
                  <a:gd name="T8" fmla="*/ 7938 w 4"/>
                  <a:gd name="T9" fmla="*/ 0 h 1"/>
                  <a:gd name="T10" fmla="*/ 0 w 4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4" y="1"/>
                      <a:pt x="3" y="1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23" name="Freeform 3784"/>
              <p:cNvSpPr>
                <a:spLocks/>
              </p:cNvSpPr>
              <p:nvPr/>
            </p:nvSpPr>
            <p:spPr bwMode="auto">
              <a:xfrm>
                <a:off x="10914682" y="2506873"/>
                <a:ext cx="3175" cy="14288"/>
              </a:xfrm>
              <a:custGeom>
                <a:avLst/>
                <a:gdLst>
                  <a:gd name="T0" fmla="*/ 3175 w 1"/>
                  <a:gd name="T1" fmla="*/ 0 h 4"/>
                  <a:gd name="T2" fmla="*/ 0 w 1"/>
                  <a:gd name="T3" fmla="*/ 14288 h 4"/>
                  <a:gd name="T4" fmla="*/ 3175 w 1"/>
                  <a:gd name="T5" fmla="*/ 0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24" name="Freeform 3785"/>
              <p:cNvSpPr>
                <a:spLocks/>
              </p:cNvSpPr>
              <p:nvPr/>
            </p:nvSpPr>
            <p:spPr bwMode="auto">
              <a:xfrm>
                <a:off x="10917857" y="2402097"/>
                <a:ext cx="0" cy="6350"/>
              </a:xfrm>
              <a:custGeom>
                <a:avLst/>
                <a:gdLst>
                  <a:gd name="T0" fmla="*/ 3175 h 2"/>
                  <a:gd name="T1" fmla="*/ 0 h 2"/>
                  <a:gd name="T2" fmla="*/ 3175 h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25" name="Freeform 3786"/>
              <p:cNvSpPr>
                <a:spLocks/>
              </p:cNvSpPr>
              <p:nvPr/>
            </p:nvSpPr>
            <p:spPr bwMode="auto">
              <a:xfrm>
                <a:off x="9563720" y="1838535"/>
                <a:ext cx="33338" cy="15875"/>
              </a:xfrm>
              <a:custGeom>
                <a:avLst/>
                <a:gdLst>
                  <a:gd name="T0" fmla="*/ 0 w 9"/>
                  <a:gd name="T1" fmla="*/ 15875 h 4"/>
                  <a:gd name="T2" fmla="*/ 22225 w 9"/>
                  <a:gd name="T3" fmla="*/ 3969 h 4"/>
                  <a:gd name="T4" fmla="*/ 33338 w 9"/>
                  <a:gd name="T5" fmla="*/ 0 h 4"/>
                  <a:gd name="T6" fmla="*/ 25930 w 9"/>
                  <a:gd name="T7" fmla="*/ 0 h 4"/>
                  <a:gd name="T8" fmla="*/ 0 w 9"/>
                  <a:gd name="T9" fmla="*/ 15875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4">
                    <a:moveTo>
                      <a:pt x="0" y="4"/>
                    </a:moveTo>
                    <a:cubicBezTo>
                      <a:pt x="2" y="3"/>
                      <a:pt x="4" y="2"/>
                      <a:pt x="6" y="1"/>
                    </a:cubicBezTo>
                    <a:cubicBezTo>
                      <a:pt x="8" y="1"/>
                      <a:pt x="9" y="0"/>
                      <a:pt x="9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1"/>
                      <a:pt x="2" y="3"/>
                      <a:pt x="0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26" name="Freeform 3787"/>
              <p:cNvSpPr>
                <a:spLocks/>
              </p:cNvSpPr>
              <p:nvPr/>
            </p:nvSpPr>
            <p:spPr bwMode="auto">
              <a:xfrm>
                <a:off x="10238407" y="2075072"/>
                <a:ext cx="19050" cy="4763"/>
              </a:xfrm>
              <a:custGeom>
                <a:avLst/>
                <a:gdLst>
                  <a:gd name="T0" fmla="*/ 19050 w 5"/>
                  <a:gd name="T1" fmla="*/ 0 h 1"/>
                  <a:gd name="T2" fmla="*/ 15240 w 5"/>
                  <a:gd name="T3" fmla="*/ 0 h 1"/>
                  <a:gd name="T4" fmla="*/ 0 w 5"/>
                  <a:gd name="T5" fmla="*/ 4763 h 1"/>
                  <a:gd name="T6" fmla="*/ 19050 w 5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1">
                    <a:moveTo>
                      <a:pt x="5" y="0"/>
                    </a:moveTo>
                    <a:cubicBezTo>
                      <a:pt x="5" y="0"/>
                      <a:pt x="4" y="0"/>
                      <a:pt x="4" y="0"/>
                    </a:cubicBezTo>
                    <a:cubicBezTo>
                      <a:pt x="2" y="1"/>
                      <a:pt x="1" y="1"/>
                      <a:pt x="0" y="1"/>
                    </a:cubicBezTo>
                    <a:cubicBezTo>
                      <a:pt x="2" y="1"/>
                      <a:pt x="3" y="1"/>
                      <a:pt x="5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27" name="Freeform 3788"/>
              <p:cNvSpPr>
                <a:spLocks/>
              </p:cNvSpPr>
              <p:nvPr/>
            </p:nvSpPr>
            <p:spPr bwMode="auto">
              <a:xfrm>
                <a:off x="10273332" y="2060785"/>
                <a:ext cx="25400" cy="3175"/>
              </a:xfrm>
              <a:custGeom>
                <a:avLst/>
                <a:gdLst>
                  <a:gd name="T0" fmla="*/ 0 w 7"/>
                  <a:gd name="T1" fmla="*/ 0 h 1"/>
                  <a:gd name="T2" fmla="*/ 10886 w 7"/>
                  <a:gd name="T3" fmla="*/ 0 h 1"/>
                  <a:gd name="T4" fmla="*/ 25400 w 7"/>
                  <a:gd name="T5" fmla="*/ 3175 h 1"/>
                  <a:gd name="T6" fmla="*/ 0 w 7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1">
                    <a:moveTo>
                      <a:pt x="0" y="0"/>
                    </a:moveTo>
                    <a:cubicBezTo>
                      <a:pt x="0" y="0"/>
                      <a:pt x="1" y="0"/>
                      <a:pt x="3" y="0"/>
                    </a:cubicBezTo>
                    <a:cubicBezTo>
                      <a:pt x="5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28" name="Freeform 3789"/>
              <p:cNvSpPr>
                <a:spLocks/>
              </p:cNvSpPr>
              <p:nvPr/>
            </p:nvSpPr>
            <p:spPr bwMode="auto">
              <a:xfrm>
                <a:off x="10408270" y="2600535"/>
                <a:ext cx="25400" cy="3175"/>
              </a:xfrm>
              <a:custGeom>
                <a:avLst/>
                <a:gdLst>
                  <a:gd name="T0" fmla="*/ 14514 w 7"/>
                  <a:gd name="T1" fmla="*/ 0 h 1"/>
                  <a:gd name="T2" fmla="*/ 0 w 7"/>
                  <a:gd name="T3" fmla="*/ 3175 h 1"/>
                  <a:gd name="T4" fmla="*/ 14514 w 7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1">
                    <a:moveTo>
                      <a:pt x="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7" y="1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29" name="Freeform 3790"/>
              <p:cNvSpPr>
                <a:spLocks/>
              </p:cNvSpPr>
              <p:nvPr/>
            </p:nvSpPr>
            <p:spPr bwMode="auto">
              <a:xfrm>
                <a:off x="8908082" y="1929022"/>
                <a:ext cx="36513" cy="11113"/>
              </a:xfrm>
              <a:custGeom>
                <a:avLst/>
                <a:gdLst>
                  <a:gd name="T0" fmla="*/ 0 w 10"/>
                  <a:gd name="T1" fmla="*/ 11113 h 3"/>
                  <a:gd name="T2" fmla="*/ 36513 w 10"/>
                  <a:gd name="T3" fmla="*/ 0 h 3"/>
                  <a:gd name="T4" fmla="*/ 0 w 10"/>
                  <a:gd name="T5" fmla="*/ 11113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0" h="3">
                    <a:moveTo>
                      <a:pt x="0" y="3"/>
                    </a:moveTo>
                    <a:cubicBezTo>
                      <a:pt x="4" y="1"/>
                      <a:pt x="7" y="0"/>
                      <a:pt x="10" y="0"/>
                    </a:cubicBezTo>
                    <a:cubicBezTo>
                      <a:pt x="5" y="0"/>
                      <a:pt x="1" y="1"/>
                      <a:pt x="0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30" name="Freeform 3791"/>
              <p:cNvSpPr>
                <a:spLocks/>
              </p:cNvSpPr>
              <p:nvPr/>
            </p:nvSpPr>
            <p:spPr bwMode="auto">
              <a:xfrm>
                <a:off x="10887695" y="2460835"/>
                <a:ext cx="0" cy="15875"/>
              </a:xfrm>
              <a:custGeom>
                <a:avLst/>
                <a:gdLst>
                  <a:gd name="T0" fmla="*/ 3969 h 4"/>
                  <a:gd name="T1" fmla="*/ 15875 h 4"/>
                  <a:gd name="T2" fmla="*/ 3969 h 4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4">
                    <a:moveTo>
                      <a:pt x="0" y="1"/>
                    </a:moveTo>
                    <a:cubicBezTo>
                      <a:pt x="0" y="3"/>
                      <a:pt x="0" y="4"/>
                      <a:pt x="0" y="4"/>
                    </a:cubicBezTo>
                    <a:cubicBezTo>
                      <a:pt x="0" y="2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31" name="Freeform 3792"/>
              <p:cNvSpPr>
                <a:spLocks/>
              </p:cNvSpPr>
              <p:nvPr/>
            </p:nvSpPr>
            <p:spPr bwMode="auto">
              <a:xfrm>
                <a:off x="8944595" y="1917910"/>
                <a:ext cx="46038" cy="11113"/>
              </a:xfrm>
              <a:custGeom>
                <a:avLst/>
                <a:gdLst>
                  <a:gd name="T0" fmla="*/ 46038 w 12"/>
                  <a:gd name="T1" fmla="*/ 0 h 3"/>
                  <a:gd name="T2" fmla="*/ 34529 w 12"/>
                  <a:gd name="T3" fmla="*/ 0 h 3"/>
                  <a:gd name="T4" fmla="*/ 19183 w 12"/>
                  <a:gd name="T5" fmla="*/ 3704 h 3"/>
                  <a:gd name="T6" fmla="*/ 0 w 12"/>
                  <a:gd name="T7" fmla="*/ 11113 h 3"/>
                  <a:gd name="T8" fmla="*/ 46038 w 12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" h="3">
                    <a:moveTo>
                      <a:pt x="12" y="0"/>
                    </a:moveTo>
                    <a:cubicBezTo>
                      <a:pt x="11" y="0"/>
                      <a:pt x="10" y="0"/>
                      <a:pt x="9" y="0"/>
                    </a:cubicBezTo>
                    <a:cubicBezTo>
                      <a:pt x="8" y="1"/>
                      <a:pt x="6" y="1"/>
                      <a:pt x="5" y="1"/>
                    </a:cubicBezTo>
                    <a:cubicBezTo>
                      <a:pt x="3" y="2"/>
                      <a:pt x="1" y="2"/>
                      <a:pt x="0" y="3"/>
                    </a:cubicBezTo>
                    <a:cubicBezTo>
                      <a:pt x="3" y="2"/>
                      <a:pt x="7" y="1"/>
                      <a:pt x="12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32" name="Freeform 3793"/>
              <p:cNvSpPr>
                <a:spLocks/>
              </p:cNvSpPr>
              <p:nvPr/>
            </p:nvSpPr>
            <p:spPr bwMode="auto">
              <a:xfrm>
                <a:off x="8495332" y="2611648"/>
                <a:ext cx="3175" cy="0"/>
              </a:xfrm>
              <a:custGeom>
                <a:avLst/>
                <a:gdLst>
                  <a:gd name="T0" fmla="*/ 3175 w 1"/>
                  <a:gd name="T1" fmla="*/ 0 w 1"/>
                  <a:gd name="T2" fmla="*/ 3175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33" name="Freeform 3794"/>
              <p:cNvSpPr>
                <a:spLocks/>
              </p:cNvSpPr>
              <p:nvPr/>
            </p:nvSpPr>
            <p:spPr bwMode="auto">
              <a:xfrm>
                <a:off x="7936532" y="2584660"/>
                <a:ext cx="25400" cy="0"/>
              </a:xfrm>
              <a:custGeom>
                <a:avLst/>
                <a:gdLst>
                  <a:gd name="T0" fmla="*/ 0 w 7"/>
                  <a:gd name="T1" fmla="*/ 25400 w 7"/>
                  <a:gd name="T2" fmla="*/ 0 w 7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7">
                    <a:moveTo>
                      <a:pt x="0" y="0"/>
                    </a:moveTo>
                    <a:cubicBezTo>
                      <a:pt x="2" y="0"/>
                      <a:pt x="4" y="0"/>
                      <a:pt x="7" y="0"/>
                    </a:cubicBezTo>
                    <a:cubicBezTo>
                      <a:pt x="5" y="0"/>
                      <a:pt x="4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34" name="Freeform 3795"/>
              <p:cNvSpPr>
                <a:spLocks/>
              </p:cNvSpPr>
              <p:nvPr/>
            </p:nvSpPr>
            <p:spPr bwMode="auto">
              <a:xfrm>
                <a:off x="8671545" y="2187785"/>
                <a:ext cx="19050" cy="7938"/>
              </a:xfrm>
              <a:custGeom>
                <a:avLst/>
                <a:gdLst>
                  <a:gd name="T0" fmla="*/ 19050 w 5"/>
                  <a:gd name="T1" fmla="*/ 7938 h 2"/>
                  <a:gd name="T2" fmla="*/ 19050 w 5"/>
                  <a:gd name="T3" fmla="*/ 7938 h 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cubicBezTo>
                      <a:pt x="0" y="0"/>
                      <a:pt x="5" y="2"/>
                      <a:pt x="5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35" name="Freeform 3796"/>
              <p:cNvSpPr>
                <a:spLocks/>
              </p:cNvSpPr>
              <p:nvPr/>
            </p:nvSpPr>
            <p:spPr bwMode="auto">
              <a:xfrm>
                <a:off x="8641382" y="2154447"/>
                <a:ext cx="3175" cy="3175"/>
              </a:xfrm>
              <a:custGeom>
                <a:avLst/>
                <a:gdLst>
                  <a:gd name="T0" fmla="*/ 0 w 1"/>
                  <a:gd name="T1" fmla="*/ 0 h 1"/>
                  <a:gd name="T2" fmla="*/ 3175 w 1"/>
                  <a:gd name="T3" fmla="*/ 3175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36" name="Freeform 3797"/>
              <p:cNvSpPr>
                <a:spLocks/>
              </p:cNvSpPr>
              <p:nvPr/>
            </p:nvSpPr>
            <p:spPr bwMode="auto">
              <a:xfrm>
                <a:off x="9109695" y="1906797"/>
                <a:ext cx="4763" cy="0"/>
              </a:xfrm>
              <a:custGeom>
                <a:avLst/>
                <a:gdLst>
                  <a:gd name="T0" fmla="*/ 0 w 1"/>
                  <a:gd name="T1" fmla="*/ 476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37" name="Freeform 3798"/>
              <p:cNvSpPr>
                <a:spLocks/>
              </p:cNvSpPr>
              <p:nvPr/>
            </p:nvSpPr>
            <p:spPr bwMode="auto">
              <a:xfrm>
                <a:off x="8671545" y="2184610"/>
                <a:ext cx="14288" cy="6350"/>
              </a:xfrm>
              <a:custGeom>
                <a:avLst/>
                <a:gdLst>
                  <a:gd name="T0" fmla="*/ 0 w 4"/>
                  <a:gd name="T1" fmla="*/ 0 h 2"/>
                  <a:gd name="T2" fmla="*/ 7144 w 4"/>
                  <a:gd name="T3" fmla="*/ 3175 h 2"/>
                  <a:gd name="T4" fmla="*/ 10716 w 4"/>
                  <a:gd name="T5" fmla="*/ 6350 h 2"/>
                  <a:gd name="T6" fmla="*/ 14288 w 4"/>
                  <a:gd name="T7" fmla="*/ 6350 h 2"/>
                  <a:gd name="T8" fmla="*/ 10716 w 4"/>
                  <a:gd name="T9" fmla="*/ 3175 h 2"/>
                  <a:gd name="T10" fmla="*/ 0 w 4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1" y="0"/>
                      <a:pt x="1" y="1"/>
                      <a:pt x="2" y="1"/>
                    </a:cubicBezTo>
                    <a:cubicBezTo>
                      <a:pt x="2" y="1"/>
                      <a:pt x="3" y="1"/>
                      <a:pt x="3" y="2"/>
                    </a:cubicBezTo>
                    <a:cubicBezTo>
                      <a:pt x="3" y="2"/>
                      <a:pt x="4" y="2"/>
                      <a:pt x="4" y="2"/>
                    </a:cubicBezTo>
                    <a:cubicBezTo>
                      <a:pt x="4" y="2"/>
                      <a:pt x="3" y="2"/>
                      <a:pt x="3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38" name="Freeform 3799"/>
              <p:cNvSpPr>
                <a:spLocks/>
              </p:cNvSpPr>
              <p:nvPr/>
            </p:nvSpPr>
            <p:spPr bwMode="auto">
              <a:xfrm>
                <a:off x="8663607" y="2179847"/>
                <a:ext cx="11113" cy="7938"/>
              </a:xfrm>
              <a:custGeom>
                <a:avLst/>
                <a:gdLst>
                  <a:gd name="T0" fmla="*/ 11113 w 3"/>
                  <a:gd name="T1" fmla="*/ 7938 h 2"/>
                  <a:gd name="T2" fmla="*/ 0 w 3"/>
                  <a:gd name="T3" fmla="*/ 0 h 2"/>
                  <a:gd name="T4" fmla="*/ 11113 w 3"/>
                  <a:gd name="T5" fmla="*/ 7938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0" y="0"/>
                      <a:pt x="0" y="0"/>
                      <a:pt x="3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39" name="Freeform 3800"/>
              <p:cNvSpPr>
                <a:spLocks/>
              </p:cNvSpPr>
              <p:nvPr/>
            </p:nvSpPr>
            <p:spPr bwMode="auto">
              <a:xfrm>
                <a:off x="8685832" y="2190960"/>
                <a:ext cx="30163" cy="23813"/>
              </a:xfrm>
              <a:custGeom>
                <a:avLst/>
                <a:gdLst>
                  <a:gd name="T0" fmla="*/ 30163 w 8"/>
                  <a:gd name="T1" fmla="*/ 23813 h 6"/>
                  <a:gd name="T2" fmla="*/ 0 w 8"/>
                  <a:gd name="T3" fmla="*/ 0 h 6"/>
                  <a:gd name="T4" fmla="*/ 3770 w 8"/>
                  <a:gd name="T5" fmla="*/ 3969 h 6"/>
                  <a:gd name="T6" fmla="*/ 30163 w 8"/>
                  <a:gd name="T7" fmla="*/ 23813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" h="6">
                    <a:moveTo>
                      <a:pt x="8" y="6"/>
                    </a:moveTo>
                    <a:cubicBezTo>
                      <a:pt x="6" y="4"/>
                      <a:pt x="3" y="2"/>
                      <a:pt x="0" y="0"/>
                    </a:cubicBezTo>
                    <a:cubicBezTo>
                      <a:pt x="1" y="1"/>
                      <a:pt x="2" y="1"/>
                      <a:pt x="1" y="1"/>
                    </a:cubicBezTo>
                    <a:cubicBezTo>
                      <a:pt x="3" y="2"/>
                      <a:pt x="5" y="3"/>
                      <a:pt x="8" y="6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40" name="Freeform 3801"/>
              <p:cNvSpPr>
                <a:spLocks/>
              </p:cNvSpPr>
              <p:nvPr/>
            </p:nvSpPr>
            <p:spPr bwMode="auto">
              <a:xfrm>
                <a:off x="9514507" y="2595773"/>
                <a:ext cx="15875" cy="0"/>
              </a:xfrm>
              <a:custGeom>
                <a:avLst/>
                <a:gdLst>
                  <a:gd name="T0" fmla="*/ 15875 w 4"/>
                  <a:gd name="T1" fmla="*/ 11906 w 4"/>
                  <a:gd name="T2" fmla="*/ 15875 w 4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4">
                    <a:moveTo>
                      <a:pt x="4" y="0"/>
                    </a:moveTo>
                    <a:cubicBezTo>
                      <a:pt x="4" y="0"/>
                      <a:pt x="4" y="0"/>
                      <a:pt x="3" y="0"/>
                    </a:cubicBezTo>
                    <a:cubicBezTo>
                      <a:pt x="0" y="0"/>
                      <a:pt x="1" y="0"/>
                      <a:pt x="4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41" name="Freeform 3802"/>
              <p:cNvSpPr>
                <a:spLocks/>
              </p:cNvSpPr>
              <p:nvPr/>
            </p:nvSpPr>
            <p:spPr bwMode="auto">
              <a:xfrm>
                <a:off x="9868520" y="1821072"/>
                <a:ext cx="3175" cy="0"/>
              </a:xfrm>
              <a:custGeom>
                <a:avLst/>
                <a:gdLst>
                  <a:gd name="T0" fmla="*/ 0 w 1"/>
                  <a:gd name="T1" fmla="*/ 0 w 1"/>
                  <a:gd name="T2" fmla="*/ 3175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42" name="Freeform 3803"/>
              <p:cNvSpPr>
                <a:spLocks/>
              </p:cNvSpPr>
              <p:nvPr/>
            </p:nvSpPr>
            <p:spPr bwMode="auto">
              <a:xfrm>
                <a:off x="9871695" y="1821072"/>
                <a:ext cx="30163" cy="36513"/>
              </a:xfrm>
              <a:custGeom>
                <a:avLst/>
                <a:gdLst>
                  <a:gd name="T0" fmla="*/ 30163 w 8"/>
                  <a:gd name="T1" fmla="*/ 36513 h 10"/>
                  <a:gd name="T2" fmla="*/ 0 w 8"/>
                  <a:gd name="T3" fmla="*/ 0 h 10"/>
                  <a:gd name="T4" fmla="*/ 0 w 8"/>
                  <a:gd name="T5" fmla="*/ 10954 h 10"/>
                  <a:gd name="T6" fmla="*/ 3770 w 8"/>
                  <a:gd name="T7" fmla="*/ 18257 h 10"/>
                  <a:gd name="T8" fmla="*/ 30163 w 8"/>
                  <a:gd name="T9" fmla="*/ 36513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8" y="10"/>
                    </a:moveTo>
                    <a:cubicBezTo>
                      <a:pt x="4" y="6"/>
                      <a:pt x="2" y="3"/>
                      <a:pt x="0" y="0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4"/>
                      <a:pt x="1" y="5"/>
                      <a:pt x="1" y="5"/>
                    </a:cubicBezTo>
                    <a:cubicBezTo>
                      <a:pt x="1" y="5"/>
                      <a:pt x="8" y="9"/>
                      <a:pt x="8" y="1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43" name="Freeform 3804"/>
              <p:cNvSpPr>
                <a:spLocks noEditPoints="1"/>
              </p:cNvSpPr>
              <p:nvPr/>
            </p:nvSpPr>
            <p:spPr bwMode="auto">
              <a:xfrm>
                <a:off x="7801595" y="1768685"/>
                <a:ext cx="3119438" cy="850900"/>
              </a:xfrm>
              <a:custGeom>
                <a:avLst/>
                <a:gdLst>
                  <a:gd name="T0" fmla="*/ 3059449 w 832"/>
                  <a:gd name="T1" fmla="*/ 828409 h 227"/>
                  <a:gd name="T2" fmla="*/ 3115689 w 832"/>
                  <a:gd name="T3" fmla="*/ 697213 h 227"/>
                  <a:gd name="T4" fmla="*/ 3108190 w 832"/>
                  <a:gd name="T5" fmla="*/ 603502 h 227"/>
                  <a:gd name="T6" fmla="*/ 3059449 w 832"/>
                  <a:gd name="T7" fmla="*/ 468557 h 227"/>
                  <a:gd name="T8" fmla="*/ 2969465 w 832"/>
                  <a:gd name="T9" fmla="*/ 401085 h 227"/>
                  <a:gd name="T10" fmla="*/ 2628276 w 832"/>
                  <a:gd name="T11" fmla="*/ 292380 h 227"/>
                  <a:gd name="T12" fmla="*/ 2437061 w 832"/>
                  <a:gd name="T13" fmla="*/ 311122 h 227"/>
                  <a:gd name="T14" fmla="*/ 2429562 w 832"/>
                  <a:gd name="T15" fmla="*/ 299877 h 227"/>
                  <a:gd name="T16" fmla="*/ 2215851 w 832"/>
                  <a:gd name="T17" fmla="*/ 352355 h 227"/>
                  <a:gd name="T18" fmla="*/ 2170859 w 832"/>
                  <a:gd name="T19" fmla="*/ 356104 h 227"/>
                  <a:gd name="T20" fmla="*/ 2107120 w 832"/>
                  <a:gd name="T21" fmla="*/ 104957 h 227"/>
                  <a:gd name="T22" fmla="*/ 2020886 w 832"/>
                  <a:gd name="T23" fmla="*/ 29988 h 227"/>
                  <a:gd name="T24" fmla="*/ 1882161 w 832"/>
                  <a:gd name="T25" fmla="*/ 14994 h 227"/>
                  <a:gd name="T26" fmla="*/ 1713441 w 832"/>
                  <a:gd name="T27" fmla="*/ 78718 h 227"/>
                  <a:gd name="T28" fmla="*/ 1634705 w 832"/>
                  <a:gd name="T29" fmla="*/ 176178 h 227"/>
                  <a:gd name="T30" fmla="*/ 1615959 w 832"/>
                  <a:gd name="T31" fmla="*/ 161184 h 227"/>
                  <a:gd name="T32" fmla="*/ 1585964 w 832"/>
                  <a:gd name="T33" fmla="*/ 224907 h 227"/>
                  <a:gd name="T34" fmla="*/ 1563468 w 832"/>
                  <a:gd name="T35" fmla="*/ 277386 h 227"/>
                  <a:gd name="T36" fmla="*/ 1518476 w 832"/>
                  <a:gd name="T37" fmla="*/ 251147 h 227"/>
                  <a:gd name="T38" fmla="*/ 1338509 w 832"/>
                  <a:gd name="T39" fmla="*/ 146190 h 227"/>
                  <a:gd name="T40" fmla="*/ 1098552 w 832"/>
                  <a:gd name="T41" fmla="*/ 146190 h 227"/>
                  <a:gd name="T42" fmla="*/ 963576 w 832"/>
                  <a:gd name="T43" fmla="*/ 329864 h 227"/>
                  <a:gd name="T44" fmla="*/ 896089 w 832"/>
                  <a:gd name="T45" fmla="*/ 408582 h 227"/>
                  <a:gd name="T46" fmla="*/ 839849 w 832"/>
                  <a:gd name="T47" fmla="*/ 386091 h 227"/>
                  <a:gd name="T48" fmla="*/ 779860 w 832"/>
                  <a:gd name="T49" fmla="*/ 371097 h 227"/>
                  <a:gd name="T50" fmla="*/ 877342 w 832"/>
                  <a:gd name="T51" fmla="*/ 412330 h 227"/>
                  <a:gd name="T52" fmla="*/ 952328 w 832"/>
                  <a:gd name="T53" fmla="*/ 378594 h 227"/>
                  <a:gd name="T54" fmla="*/ 1012318 w 832"/>
                  <a:gd name="T55" fmla="*/ 247398 h 227"/>
                  <a:gd name="T56" fmla="*/ 1244776 w 832"/>
                  <a:gd name="T57" fmla="*/ 149938 h 227"/>
                  <a:gd name="T58" fmla="*/ 1514727 w 832"/>
                  <a:gd name="T59" fmla="*/ 262392 h 227"/>
                  <a:gd name="T60" fmla="*/ 1563468 w 832"/>
                  <a:gd name="T61" fmla="*/ 352355 h 227"/>
                  <a:gd name="T62" fmla="*/ 1608460 w 832"/>
                  <a:gd name="T63" fmla="*/ 247398 h 227"/>
                  <a:gd name="T64" fmla="*/ 1788428 w 832"/>
                  <a:gd name="T65" fmla="*/ 71221 h 227"/>
                  <a:gd name="T66" fmla="*/ 1945899 w 832"/>
                  <a:gd name="T67" fmla="*/ 26239 h 227"/>
                  <a:gd name="T68" fmla="*/ 2069627 w 832"/>
                  <a:gd name="T69" fmla="*/ 93711 h 227"/>
                  <a:gd name="T70" fmla="*/ 2182107 w 832"/>
                  <a:gd name="T71" fmla="*/ 401085 h 227"/>
                  <a:gd name="T72" fmla="*/ 2317083 w 832"/>
                  <a:gd name="T73" fmla="*/ 352355 h 227"/>
                  <a:gd name="T74" fmla="*/ 2489551 w 832"/>
                  <a:gd name="T75" fmla="*/ 318619 h 227"/>
                  <a:gd name="T76" fmla="*/ 2740756 w 832"/>
                  <a:gd name="T77" fmla="*/ 337361 h 227"/>
                  <a:gd name="T78" fmla="*/ 2991961 w 832"/>
                  <a:gd name="T79" fmla="*/ 461060 h 227"/>
                  <a:gd name="T80" fmla="*/ 3085694 w 832"/>
                  <a:gd name="T81" fmla="*/ 700962 h 227"/>
                  <a:gd name="T82" fmla="*/ 3063198 w 832"/>
                  <a:gd name="T83" fmla="*/ 794673 h 227"/>
                  <a:gd name="T84" fmla="*/ 2647023 w 832"/>
                  <a:gd name="T85" fmla="*/ 802170 h 227"/>
                  <a:gd name="T86" fmla="*/ 2129616 w 832"/>
                  <a:gd name="T87" fmla="*/ 802170 h 227"/>
                  <a:gd name="T88" fmla="*/ 1619708 w 832"/>
                  <a:gd name="T89" fmla="*/ 805919 h 227"/>
                  <a:gd name="T90" fmla="*/ 1094803 w 832"/>
                  <a:gd name="T91" fmla="*/ 805919 h 227"/>
                  <a:gd name="T92" fmla="*/ 161221 w 832"/>
                  <a:gd name="T93" fmla="*/ 817164 h 227"/>
                  <a:gd name="T94" fmla="*/ 266202 w 832"/>
                  <a:gd name="T95" fmla="*/ 843403 h 227"/>
                  <a:gd name="T96" fmla="*/ 716121 w 832"/>
                  <a:gd name="T97" fmla="*/ 843403 h 227"/>
                  <a:gd name="T98" fmla="*/ 1214781 w 832"/>
                  <a:gd name="T99" fmla="*/ 839655 h 227"/>
                  <a:gd name="T100" fmla="*/ 1589714 w 832"/>
                  <a:gd name="T101" fmla="*/ 832158 h 227"/>
                  <a:gd name="T102" fmla="*/ 1818422 w 832"/>
                  <a:gd name="T103" fmla="*/ 828409 h 227"/>
                  <a:gd name="T104" fmla="*/ 2058379 w 832"/>
                  <a:gd name="T105" fmla="*/ 832158 h 227"/>
                  <a:gd name="T106" fmla="*/ 2343328 w 832"/>
                  <a:gd name="T107" fmla="*/ 828409 h 227"/>
                  <a:gd name="T108" fmla="*/ 2474554 w 832"/>
                  <a:gd name="T109" fmla="*/ 832158 h 227"/>
                  <a:gd name="T110" fmla="*/ 2920724 w 832"/>
                  <a:gd name="T111" fmla="*/ 824661 h 227"/>
                  <a:gd name="T112" fmla="*/ 967326 w 832"/>
                  <a:gd name="T113" fmla="*/ 333613 h 22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832" h="227">
                    <a:moveTo>
                      <a:pt x="779" y="220"/>
                    </a:moveTo>
                    <a:cubicBezTo>
                      <a:pt x="787" y="221"/>
                      <a:pt x="787" y="221"/>
                      <a:pt x="787" y="221"/>
                    </a:cubicBezTo>
                    <a:cubicBezTo>
                      <a:pt x="777" y="223"/>
                      <a:pt x="770" y="222"/>
                      <a:pt x="778" y="223"/>
                    </a:cubicBezTo>
                    <a:cubicBezTo>
                      <a:pt x="779" y="220"/>
                      <a:pt x="811" y="223"/>
                      <a:pt x="812" y="220"/>
                    </a:cubicBezTo>
                    <a:cubicBezTo>
                      <a:pt x="812" y="220"/>
                      <a:pt x="813" y="220"/>
                      <a:pt x="815" y="220"/>
                    </a:cubicBezTo>
                    <a:cubicBezTo>
                      <a:pt x="816" y="220"/>
                      <a:pt x="819" y="220"/>
                      <a:pt x="818" y="220"/>
                    </a:cubicBezTo>
                    <a:cubicBezTo>
                      <a:pt x="817" y="220"/>
                      <a:pt x="816" y="220"/>
                      <a:pt x="816" y="220"/>
                    </a:cubicBezTo>
                    <a:cubicBezTo>
                      <a:pt x="815" y="221"/>
                      <a:pt x="815" y="221"/>
                      <a:pt x="814" y="221"/>
                    </a:cubicBezTo>
                    <a:cubicBezTo>
                      <a:pt x="815" y="221"/>
                      <a:pt x="815" y="221"/>
                      <a:pt x="816" y="221"/>
                    </a:cubicBezTo>
                    <a:cubicBezTo>
                      <a:pt x="817" y="221"/>
                      <a:pt x="818" y="221"/>
                      <a:pt x="819" y="221"/>
                    </a:cubicBezTo>
                    <a:cubicBezTo>
                      <a:pt x="820" y="221"/>
                      <a:pt x="822" y="221"/>
                      <a:pt x="823" y="221"/>
                    </a:cubicBezTo>
                    <a:cubicBezTo>
                      <a:pt x="826" y="221"/>
                      <a:pt x="826" y="218"/>
                      <a:pt x="826" y="216"/>
                    </a:cubicBezTo>
                    <a:cubicBezTo>
                      <a:pt x="826" y="215"/>
                      <a:pt x="827" y="214"/>
                      <a:pt x="827" y="213"/>
                    </a:cubicBezTo>
                    <a:cubicBezTo>
                      <a:pt x="827" y="212"/>
                      <a:pt x="827" y="210"/>
                      <a:pt x="827" y="210"/>
                    </a:cubicBezTo>
                    <a:cubicBezTo>
                      <a:pt x="828" y="208"/>
                      <a:pt x="828" y="205"/>
                      <a:pt x="829" y="202"/>
                    </a:cubicBezTo>
                    <a:cubicBezTo>
                      <a:pt x="830" y="197"/>
                      <a:pt x="831" y="193"/>
                      <a:pt x="831" y="197"/>
                    </a:cubicBezTo>
                    <a:cubicBezTo>
                      <a:pt x="831" y="197"/>
                      <a:pt x="831" y="194"/>
                      <a:pt x="831" y="191"/>
                    </a:cubicBezTo>
                    <a:cubicBezTo>
                      <a:pt x="831" y="188"/>
                      <a:pt x="831" y="186"/>
                      <a:pt x="831" y="186"/>
                    </a:cubicBezTo>
                    <a:cubicBezTo>
                      <a:pt x="831" y="182"/>
                      <a:pt x="832" y="183"/>
                      <a:pt x="831" y="186"/>
                    </a:cubicBezTo>
                    <a:cubicBezTo>
                      <a:pt x="831" y="186"/>
                      <a:pt x="832" y="182"/>
                      <a:pt x="831" y="178"/>
                    </a:cubicBezTo>
                    <a:cubicBezTo>
                      <a:pt x="831" y="173"/>
                      <a:pt x="831" y="169"/>
                      <a:pt x="831" y="169"/>
                    </a:cubicBezTo>
                    <a:cubicBezTo>
                      <a:pt x="831" y="169"/>
                      <a:pt x="831" y="169"/>
                      <a:pt x="831" y="169"/>
                    </a:cubicBezTo>
                    <a:cubicBezTo>
                      <a:pt x="830" y="167"/>
                      <a:pt x="829" y="161"/>
                      <a:pt x="828" y="159"/>
                    </a:cubicBezTo>
                    <a:cubicBezTo>
                      <a:pt x="827" y="154"/>
                      <a:pt x="828" y="161"/>
                      <a:pt x="829" y="160"/>
                    </a:cubicBezTo>
                    <a:cubicBezTo>
                      <a:pt x="829" y="160"/>
                      <a:pt x="828" y="157"/>
                      <a:pt x="827" y="155"/>
                    </a:cubicBezTo>
                    <a:cubicBezTo>
                      <a:pt x="826" y="153"/>
                      <a:pt x="825" y="151"/>
                      <a:pt x="825" y="151"/>
                    </a:cubicBezTo>
                    <a:cubicBezTo>
                      <a:pt x="825" y="147"/>
                      <a:pt x="828" y="154"/>
                      <a:pt x="829" y="161"/>
                    </a:cubicBezTo>
                    <a:cubicBezTo>
                      <a:pt x="830" y="156"/>
                      <a:pt x="829" y="154"/>
                      <a:pt x="828" y="151"/>
                    </a:cubicBezTo>
                    <a:cubicBezTo>
                      <a:pt x="827" y="149"/>
                      <a:pt x="826" y="148"/>
                      <a:pt x="825" y="145"/>
                    </a:cubicBezTo>
                    <a:cubicBezTo>
                      <a:pt x="824" y="144"/>
                      <a:pt x="824" y="142"/>
                      <a:pt x="823" y="140"/>
                    </a:cubicBezTo>
                    <a:cubicBezTo>
                      <a:pt x="822" y="139"/>
                      <a:pt x="821" y="137"/>
                      <a:pt x="820" y="135"/>
                    </a:cubicBezTo>
                    <a:cubicBezTo>
                      <a:pt x="820" y="135"/>
                      <a:pt x="820" y="135"/>
                      <a:pt x="821" y="136"/>
                    </a:cubicBezTo>
                    <a:cubicBezTo>
                      <a:pt x="821" y="137"/>
                      <a:pt x="822" y="138"/>
                      <a:pt x="823" y="139"/>
                    </a:cubicBezTo>
                    <a:cubicBezTo>
                      <a:pt x="824" y="141"/>
                      <a:pt x="825" y="143"/>
                      <a:pt x="825" y="143"/>
                    </a:cubicBezTo>
                    <a:cubicBezTo>
                      <a:pt x="824" y="137"/>
                      <a:pt x="820" y="130"/>
                      <a:pt x="814" y="121"/>
                    </a:cubicBezTo>
                    <a:cubicBezTo>
                      <a:pt x="814" y="122"/>
                      <a:pt x="815" y="123"/>
                      <a:pt x="816" y="125"/>
                    </a:cubicBezTo>
                    <a:cubicBezTo>
                      <a:pt x="817" y="127"/>
                      <a:pt x="818" y="129"/>
                      <a:pt x="819" y="131"/>
                    </a:cubicBezTo>
                    <a:cubicBezTo>
                      <a:pt x="820" y="134"/>
                      <a:pt x="820" y="136"/>
                      <a:pt x="817" y="132"/>
                    </a:cubicBezTo>
                    <a:cubicBezTo>
                      <a:pt x="817" y="130"/>
                      <a:pt x="816" y="129"/>
                      <a:pt x="814" y="127"/>
                    </a:cubicBezTo>
                    <a:cubicBezTo>
                      <a:pt x="813" y="126"/>
                      <a:pt x="811" y="124"/>
                      <a:pt x="809" y="122"/>
                    </a:cubicBezTo>
                    <a:cubicBezTo>
                      <a:pt x="810" y="122"/>
                      <a:pt x="809" y="120"/>
                      <a:pt x="807" y="119"/>
                    </a:cubicBezTo>
                    <a:cubicBezTo>
                      <a:pt x="806" y="117"/>
                      <a:pt x="804" y="115"/>
                      <a:pt x="801" y="113"/>
                    </a:cubicBezTo>
                    <a:cubicBezTo>
                      <a:pt x="802" y="112"/>
                      <a:pt x="802" y="112"/>
                      <a:pt x="802" y="112"/>
                    </a:cubicBezTo>
                    <a:cubicBezTo>
                      <a:pt x="799" y="110"/>
                      <a:pt x="798" y="109"/>
                      <a:pt x="796" y="108"/>
                    </a:cubicBezTo>
                    <a:cubicBezTo>
                      <a:pt x="795" y="108"/>
                      <a:pt x="794" y="107"/>
                      <a:pt x="792" y="107"/>
                    </a:cubicBezTo>
                    <a:cubicBezTo>
                      <a:pt x="785" y="102"/>
                      <a:pt x="784" y="100"/>
                      <a:pt x="783" y="99"/>
                    </a:cubicBezTo>
                    <a:cubicBezTo>
                      <a:pt x="771" y="92"/>
                      <a:pt x="790" y="104"/>
                      <a:pt x="776" y="97"/>
                    </a:cubicBezTo>
                    <a:cubicBezTo>
                      <a:pt x="767" y="92"/>
                      <a:pt x="759" y="90"/>
                      <a:pt x="747" y="88"/>
                    </a:cubicBezTo>
                    <a:cubicBezTo>
                      <a:pt x="739" y="85"/>
                      <a:pt x="748" y="87"/>
                      <a:pt x="746" y="86"/>
                    </a:cubicBezTo>
                    <a:cubicBezTo>
                      <a:pt x="739" y="86"/>
                      <a:pt x="739" y="86"/>
                      <a:pt x="739" y="86"/>
                    </a:cubicBezTo>
                    <a:cubicBezTo>
                      <a:pt x="737" y="85"/>
                      <a:pt x="738" y="85"/>
                      <a:pt x="738" y="85"/>
                    </a:cubicBezTo>
                    <a:cubicBezTo>
                      <a:pt x="733" y="84"/>
                      <a:pt x="738" y="86"/>
                      <a:pt x="729" y="84"/>
                    </a:cubicBezTo>
                    <a:cubicBezTo>
                      <a:pt x="726" y="85"/>
                      <a:pt x="712" y="79"/>
                      <a:pt x="700" y="80"/>
                    </a:cubicBezTo>
                    <a:cubicBezTo>
                      <a:pt x="698" y="79"/>
                      <a:pt x="702" y="79"/>
                      <a:pt x="701" y="78"/>
                    </a:cubicBezTo>
                    <a:cubicBezTo>
                      <a:pt x="694" y="78"/>
                      <a:pt x="690" y="78"/>
                      <a:pt x="688" y="78"/>
                    </a:cubicBezTo>
                    <a:cubicBezTo>
                      <a:pt x="685" y="79"/>
                      <a:pt x="682" y="79"/>
                      <a:pt x="676" y="79"/>
                    </a:cubicBezTo>
                    <a:cubicBezTo>
                      <a:pt x="666" y="79"/>
                      <a:pt x="666" y="79"/>
                      <a:pt x="666" y="79"/>
                    </a:cubicBezTo>
                    <a:cubicBezTo>
                      <a:pt x="669" y="79"/>
                      <a:pt x="669" y="80"/>
                      <a:pt x="666" y="80"/>
                    </a:cubicBezTo>
                    <a:cubicBezTo>
                      <a:pt x="665" y="80"/>
                      <a:pt x="663" y="81"/>
                      <a:pt x="661" y="81"/>
                    </a:cubicBezTo>
                    <a:cubicBezTo>
                      <a:pt x="659" y="82"/>
                      <a:pt x="657" y="82"/>
                      <a:pt x="655" y="82"/>
                    </a:cubicBezTo>
                    <a:cubicBezTo>
                      <a:pt x="658" y="83"/>
                      <a:pt x="660" y="83"/>
                      <a:pt x="662" y="83"/>
                    </a:cubicBezTo>
                    <a:cubicBezTo>
                      <a:pt x="648" y="85"/>
                      <a:pt x="648" y="85"/>
                      <a:pt x="648" y="85"/>
                    </a:cubicBezTo>
                    <a:cubicBezTo>
                      <a:pt x="647" y="85"/>
                      <a:pt x="648" y="84"/>
                      <a:pt x="650" y="83"/>
                    </a:cubicBezTo>
                    <a:cubicBezTo>
                      <a:pt x="649" y="84"/>
                      <a:pt x="648" y="84"/>
                      <a:pt x="648" y="84"/>
                    </a:cubicBezTo>
                    <a:cubicBezTo>
                      <a:pt x="643" y="84"/>
                      <a:pt x="645" y="83"/>
                      <a:pt x="649" y="82"/>
                    </a:cubicBezTo>
                    <a:cubicBezTo>
                      <a:pt x="650" y="82"/>
                      <a:pt x="652" y="82"/>
                      <a:pt x="654" y="82"/>
                    </a:cubicBezTo>
                    <a:cubicBezTo>
                      <a:pt x="657" y="81"/>
                      <a:pt x="660" y="80"/>
                      <a:pt x="659" y="79"/>
                    </a:cubicBezTo>
                    <a:cubicBezTo>
                      <a:pt x="658" y="80"/>
                      <a:pt x="657" y="80"/>
                      <a:pt x="655" y="80"/>
                    </a:cubicBezTo>
                    <a:cubicBezTo>
                      <a:pt x="656" y="80"/>
                      <a:pt x="656" y="80"/>
                      <a:pt x="656" y="79"/>
                    </a:cubicBezTo>
                    <a:cubicBezTo>
                      <a:pt x="655" y="79"/>
                      <a:pt x="654" y="80"/>
                      <a:pt x="652" y="80"/>
                    </a:cubicBezTo>
                    <a:cubicBezTo>
                      <a:pt x="648" y="79"/>
                      <a:pt x="648" y="79"/>
                      <a:pt x="648" y="79"/>
                    </a:cubicBezTo>
                    <a:cubicBezTo>
                      <a:pt x="648" y="80"/>
                      <a:pt x="648" y="80"/>
                      <a:pt x="648" y="80"/>
                    </a:cubicBezTo>
                    <a:cubicBezTo>
                      <a:pt x="648" y="80"/>
                      <a:pt x="643" y="80"/>
                      <a:pt x="639" y="81"/>
                    </a:cubicBezTo>
                    <a:cubicBezTo>
                      <a:pt x="634" y="81"/>
                      <a:pt x="630" y="82"/>
                      <a:pt x="630" y="82"/>
                    </a:cubicBezTo>
                    <a:cubicBezTo>
                      <a:pt x="618" y="86"/>
                      <a:pt x="607" y="91"/>
                      <a:pt x="589" y="99"/>
                    </a:cubicBezTo>
                    <a:cubicBezTo>
                      <a:pt x="593" y="96"/>
                      <a:pt x="589" y="97"/>
                      <a:pt x="589" y="96"/>
                    </a:cubicBezTo>
                    <a:cubicBezTo>
                      <a:pt x="595" y="95"/>
                      <a:pt x="604" y="89"/>
                      <a:pt x="614" y="87"/>
                    </a:cubicBezTo>
                    <a:cubicBezTo>
                      <a:pt x="609" y="88"/>
                      <a:pt x="610" y="87"/>
                      <a:pt x="611" y="87"/>
                    </a:cubicBezTo>
                    <a:cubicBezTo>
                      <a:pt x="611" y="87"/>
                      <a:pt x="606" y="88"/>
                      <a:pt x="602" y="90"/>
                    </a:cubicBezTo>
                    <a:cubicBezTo>
                      <a:pt x="598" y="92"/>
                      <a:pt x="593" y="94"/>
                      <a:pt x="593" y="94"/>
                    </a:cubicBezTo>
                    <a:cubicBezTo>
                      <a:pt x="593" y="94"/>
                      <a:pt x="592" y="94"/>
                      <a:pt x="591" y="94"/>
                    </a:cubicBezTo>
                    <a:cubicBezTo>
                      <a:pt x="590" y="95"/>
                      <a:pt x="589" y="95"/>
                      <a:pt x="588" y="95"/>
                    </a:cubicBezTo>
                    <a:cubicBezTo>
                      <a:pt x="588" y="96"/>
                      <a:pt x="587" y="96"/>
                      <a:pt x="586" y="96"/>
                    </a:cubicBezTo>
                    <a:cubicBezTo>
                      <a:pt x="586" y="96"/>
                      <a:pt x="586" y="96"/>
                      <a:pt x="585" y="96"/>
                    </a:cubicBezTo>
                    <a:cubicBezTo>
                      <a:pt x="587" y="97"/>
                      <a:pt x="583" y="99"/>
                      <a:pt x="579" y="102"/>
                    </a:cubicBezTo>
                    <a:cubicBezTo>
                      <a:pt x="579" y="100"/>
                      <a:pt x="579" y="97"/>
                      <a:pt x="578" y="96"/>
                    </a:cubicBezTo>
                    <a:cubicBezTo>
                      <a:pt x="579" y="95"/>
                      <a:pt x="580" y="96"/>
                      <a:pt x="580" y="100"/>
                    </a:cubicBezTo>
                    <a:cubicBezTo>
                      <a:pt x="580" y="100"/>
                      <a:pt x="580" y="100"/>
                      <a:pt x="580" y="100"/>
                    </a:cubicBezTo>
                    <a:cubicBezTo>
                      <a:pt x="580" y="100"/>
                      <a:pt x="580" y="100"/>
                      <a:pt x="580" y="100"/>
                    </a:cubicBezTo>
                    <a:cubicBezTo>
                      <a:pt x="580" y="97"/>
                      <a:pt x="580" y="97"/>
                      <a:pt x="579" y="95"/>
                    </a:cubicBezTo>
                    <a:cubicBezTo>
                      <a:pt x="579" y="94"/>
                      <a:pt x="578" y="92"/>
                      <a:pt x="578" y="90"/>
                    </a:cubicBezTo>
                    <a:cubicBezTo>
                      <a:pt x="578" y="89"/>
                      <a:pt x="577" y="87"/>
                      <a:pt x="578" y="84"/>
                    </a:cubicBezTo>
                    <a:cubicBezTo>
                      <a:pt x="578" y="86"/>
                      <a:pt x="578" y="88"/>
                      <a:pt x="578" y="89"/>
                    </a:cubicBezTo>
                    <a:cubicBezTo>
                      <a:pt x="577" y="83"/>
                      <a:pt x="576" y="70"/>
                      <a:pt x="577" y="73"/>
                    </a:cubicBezTo>
                    <a:cubicBezTo>
                      <a:pt x="577" y="76"/>
                      <a:pt x="577" y="76"/>
                      <a:pt x="577" y="76"/>
                    </a:cubicBezTo>
                    <a:cubicBezTo>
                      <a:pt x="576" y="68"/>
                      <a:pt x="574" y="57"/>
                      <a:pt x="570" y="47"/>
                    </a:cubicBezTo>
                    <a:cubicBezTo>
                      <a:pt x="567" y="38"/>
                      <a:pt x="562" y="31"/>
                      <a:pt x="561" y="30"/>
                    </a:cubicBezTo>
                    <a:cubicBezTo>
                      <a:pt x="561" y="30"/>
                      <a:pt x="564" y="31"/>
                      <a:pt x="564" y="32"/>
                    </a:cubicBezTo>
                    <a:cubicBezTo>
                      <a:pt x="564" y="32"/>
                      <a:pt x="563" y="30"/>
                      <a:pt x="562" y="28"/>
                    </a:cubicBezTo>
                    <a:cubicBezTo>
                      <a:pt x="560" y="26"/>
                      <a:pt x="557" y="24"/>
                      <a:pt x="554" y="22"/>
                    </a:cubicBezTo>
                    <a:cubicBezTo>
                      <a:pt x="553" y="21"/>
                      <a:pt x="552" y="20"/>
                      <a:pt x="550" y="19"/>
                    </a:cubicBezTo>
                    <a:cubicBezTo>
                      <a:pt x="549" y="18"/>
                      <a:pt x="548" y="17"/>
                      <a:pt x="547" y="17"/>
                    </a:cubicBezTo>
                    <a:cubicBezTo>
                      <a:pt x="546" y="16"/>
                      <a:pt x="545" y="15"/>
                      <a:pt x="544" y="15"/>
                    </a:cubicBezTo>
                    <a:cubicBezTo>
                      <a:pt x="543" y="15"/>
                      <a:pt x="543" y="15"/>
                      <a:pt x="543" y="15"/>
                    </a:cubicBezTo>
                    <a:cubicBezTo>
                      <a:pt x="544" y="15"/>
                      <a:pt x="544" y="13"/>
                      <a:pt x="544" y="12"/>
                    </a:cubicBezTo>
                    <a:cubicBezTo>
                      <a:pt x="544" y="11"/>
                      <a:pt x="546" y="10"/>
                      <a:pt x="551" y="14"/>
                    </a:cubicBezTo>
                    <a:cubicBezTo>
                      <a:pt x="548" y="11"/>
                      <a:pt x="545" y="8"/>
                      <a:pt x="537" y="5"/>
                    </a:cubicBezTo>
                    <a:cubicBezTo>
                      <a:pt x="540" y="6"/>
                      <a:pt x="542" y="10"/>
                      <a:pt x="539" y="8"/>
                    </a:cubicBezTo>
                    <a:cubicBezTo>
                      <a:pt x="537" y="7"/>
                      <a:pt x="535" y="6"/>
                      <a:pt x="534" y="5"/>
                    </a:cubicBezTo>
                    <a:cubicBezTo>
                      <a:pt x="533" y="5"/>
                      <a:pt x="533" y="4"/>
                      <a:pt x="532" y="4"/>
                    </a:cubicBezTo>
                    <a:cubicBezTo>
                      <a:pt x="530" y="3"/>
                      <a:pt x="528" y="2"/>
                      <a:pt x="522" y="1"/>
                    </a:cubicBezTo>
                    <a:cubicBezTo>
                      <a:pt x="526" y="2"/>
                      <a:pt x="521" y="3"/>
                      <a:pt x="515" y="3"/>
                    </a:cubicBezTo>
                    <a:cubicBezTo>
                      <a:pt x="516" y="3"/>
                      <a:pt x="515" y="1"/>
                      <a:pt x="517" y="0"/>
                    </a:cubicBezTo>
                    <a:cubicBezTo>
                      <a:pt x="517" y="0"/>
                      <a:pt x="516" y="1"/>
                      <a:pt x="515" y="1"/>
                    </a:cubicBezTo>
                    <a:cubicBezTo>
                      <a:pt x="513" y="1"/>
                      <a:pt x="511" y="1"/>
                      <a:pt x="510" y="2"/>
                    </a:cubicBezTo>
                    <a:cubicBezTo>
                      <a:pt x="508" y="2"/>
                      <a:pt x="506" y="3"/>
                      <a:pt x="505" y="3"/>
                    </a:cubicBezTo>
                    <a:cubicBezTo>
                      <a:pt x="503" y="4"/>
                      <a:pt x="502" y="4"/>
                      <a:pt x="502" y="4"/>
                    </a:cubicBezTo>
                    <a:cubicBezTo>
                      <a:pt x="506" y="3"/>
                      <a:pt x="503" y="2"/>
                      <a:pt x="499" y="2"/>
                    </a:cubicBezTo>
                    <a:cubicBezTo>
                      <a:pt x="500" y="2"/>
                      <a:pt x="497" y="2"/>
                      <a:pt x="493" y="3"/>
                    </a:cubicBezTo>
                    <a:cubicBezTo>
                      <a:pt x="489" y="4"/>
                      <a:pt x="485" y="6"/>
                      <a:pt x="483" y="6"/>
                    </a:cubicBezTo>
                    <a:cubicBezTo>
                      <a:pt x="489" y="5"/>
                      <a:pt x="489" y="5"/>
                      <a:pt x="489" y="5"/>
                    </a:cubicBezTo>
                    <a:cubicBezTo>
                      <a:pt x="481" y="7"/>
                      <a:pt x="478" y="10"/>
                      <a:pt x="474" y="12"/>
                    </a:cubicBezTo>
                    <a:cubicBezTo>
                      <a:pt x="473" y="13"/>
                      <a:pt x="471" y="14"/>
                      <a:pt x="469" y="16"/>
                    </a:cubicBezTo>
                    <a:cubicBezTo>
                      <a:pt x="468" y="17"/>
                      <a:pt x="467" y="18"/>
                      <a:pt x="466" y="18"/>
                    </a:cubicBezTo>
                    <a:cubicBezTo>
                      <a:pt x="464" y="19"/>
                      <a:pt x="463" y="20"/>
                      <a:pt x="461" y="21"/>
                    </a:cubicBezTo>
                    <a:cubicBezTo>
                      <a:pt x="463" y="20"/>
                      <a:pt x="464" y="16"/>
                      <a:pt x="457" y="21"/>
                    </a:cubicBezTo>
                    <a:cubicBezTo>
                      <a:pt x="456" y="22"/>
                      <a:pt x="455" y="23"/>
                      <a:pt x="454" y="25"/>
                    </a:cubicBezTo>
                    <a:cubicBezTo>
                      <a:pt x="453" y="26"/>
                      <a:pt x="451" y="28"/>
                      <a:pt x="450" y="31"/>
                    </a:cubicBezTo>
                    <a:cubicBezTo>
                      <a:pt x="447" y="36"/>
                      <a:pt x="443" y="41"/>
                      <a:pt x="439" y="47"/>
                    </a:cubicBezTo>
                    <a:cubicBezTo>
                      <a:pt x="439" y="47"/>
                      <a:pt x="437" y="49"/>
                      <a:pt x="437" y="49"/>
                    </a:cubicBezTo>
                    <a:cubicBezTo>
                      <a:pt x="437" y="49"/>
                      <a:pt x="436" y="51"/>
                      <a:pt x="434" y="53"/>
                    </a:cubicBezTo>
                    <a:cubicBezTo>
                      <a:pt x="434" y="54"/>
                      <a:pt x="433" y="55"/>
                      <a:pt x="433" y="56"/>
                    </a:cubicBezTo>
                    <a:cubicBezTo>
                      <a:pt x="432" y="57"/>
                      <a:pt x="432" y="58"/>
                      <a:pt x="432" y="58"/>
                    </a:cubicBezTo>
                    <a:cubicBezTo>
                      <a:pt x="432" y="56"/>
                      <a:pt x="433" y="54"/>
                      <a:pt x="434" y="51"/>
                    </a:cubicBezTo>
                    <a:cubicBezTo>
                      <a:pt x="435" y="50"/>
                      <a:pt x="436" y="48"/>
                      <a:pt x="436" y="47"/>
                    </a:cubicBezTo>
                    <a:cubicBezTo>
                      <a:pt x="437" y="45"/>
                      <a:pt x="438" y="44"/>
                      <a:pt x="439" y="42"/>
                    </a:cubicBezTo>
                    <a:cubicBezTo>
                      <a:pt x="442" y="36"/>
                      <a:pt x="446" y="30"/>
                      <a:pt x="450" y="26"/>
                    </a:cubicBezTo>
                    <a:cubicBezTo>
                      <a:pt x="447" y="28"/>
                      <a:pt x="447" y="28"/>
                      <a:pt x="446" y="28"/>
                    </a:cubicBezTo>
                    <a:cubicBezTo>
                      <a:pt x="446" y="29"/>
                      <a:pt x="445" y="30"/>
                      <a:pt x="441" y="33"/>
                    </a:cubicBezTo>
                    <a:cubicBezTo>
                      <a:pt x="439" y="35"/>
                      <a:pt x="444" y="28"/>
                      <a:pt x="446" y="27"/>
                    </a:cubicBezTo>
                    <a:cubicBezTo>
                      <a:pt x="446" y="27"/>
                      <a:pt x="445" y="28"/>
                      <a:pt x="444" y="29"/>
                    </a:cubicBezTo>
                    <a:cubicBezTo>
                      <a:pt x="442" y="31"/>
                      <a:pt x="440" y="32"/>
                      <a:pt x="438" y="34"/>
                    </a:cubicBezTo>
                    <a:cubicBezTo>
                      <a:pt x="436" y="36"/>
                      <a:pt x="435" y="39"/>
                      <a:pt x="433" y="40"/>
                    </a:cubicBezTo>
                    <a:cubicBezTo>
                      <a:pt x="432" y="42"/>
                      <a:pt x="431" y="43"/>
                      <a:pt x="431" y="43"/>
                    </a:cubicBezTo>
                    <a:cubicBezTo>
                      <a:pt x="432" y="43"/>
                      <a:pt x="430" y="47"/>
                      <a:pt x="428" y="50"/>
                    </a:cubicBezTo>
                    <a:cubicBezTo>
                      <a:pt x="426" y="54"/>
                      <a:pt x="424" y="58"/>
                      <a:pt x="425" y="57"/>
                    </a:cubicBezTo>
                    <a:cubicBezTo>
                      <a:pt x="425" y="57"/>
                      <a:pt x="425" y="56"/>
                      <a:pt x="426" y="54"/>
                    </a:cubicBezTo>
                    <a:cubicBezTo>
                      <a:pt x="427" y="52"/>
                      <a:pt x="429" y="50"/>
                      <a:pt x="430" y="47"/>
                    </a:cubicBezTo>
                    <a:cubicBezTo>
                      <a:pt x="432" y="45"/>
                      <a:pt x="434" y="42"/>
                      <a:pt x="435" y="40"/>
                    </a:cubicBezTo>
                    <a:cubicBezTo>
                      <a:pt x="436" y="39"/>
                      <a:pt x="437" y="37"/>
                      <a:pt x="437" y="37"/>
                    </a:cubicBezTo>
                    <a:cubicBezTo>
                      <a:pt x="438" y="37"/>
                      <a:pt x="436" y="41"/>
                      <a:pt x="434" y="45"/>
                    </a:cubicBezTo>
                    <a:cubicBezTo>
                      <a:pt x="431" y="50"/>
                      <a:pt x="428" y="57"/>
                      <a:pt x="424" y="63"/>
                    </a:cubicBezTo>
                    <a:cubicBezTo>
                      <a:pt x="422" y="66"/>
                      <a:pt x="423" y="60"/>
                      <a:pt x="423" y="60"/>
                    </a:cubicBezTo>
                    <a:cubicBezTo>
                      <a:pt x="423" y="60"/>
                      <a:pt x="422" y="61"/>
                      <a:pt x="422" y="63"/>
                    </a:cubicBezTo>
                    <a:cubicBezTo>
                      <a:pt x="421" y="63"/>
                      <a:pt x="421" y="64"/>
                      <a:pt x="421" y="65"/>
                    </a:cubicBezTo>
                    <a:cubicBezTo>
                      <a:pt x="420" y="65"/>
                      <a:pt x="420" y="66"/>
                      <a:pt x="420" y="67"/>
                    </a:cubicBezTo>
                    <a:cubicBezTo>
                      <a:pt x="419" y="69"/>
                      <a:pt x="418" y="70"/>
                      <a:pt x="418" y="71"/>
                    </a:cubicBezTo>
                    <a:cubicBezTo>
                      <a:pt x="419" y="67"/>
                      <a:pt x="419" y="67"/>
                      <a:pt x="419" y="67"/>
                    </a:cubicBezTo>
                    <a:cubicBezTo>
                      <a:pt x="418" y="68"/>
                      <a:pt x="418" y="69"/>
                      <a:pt x="418" y="70"/>
                    </a:cubicBezTo>
                    <a:cubicBezTo>
                      <a:pt x="417" y="71"/>
                      <a:pt x="417" y="72"/>
                      <a:pt x="417" y="73"/>
                    </a:cubicBezTo>
                    <a:cubicBezTo>
                      <a:pt x="417" y="74"/>
                      <a:pt x="417" y="74"/>
                      <a:pt x="417" y="74"/>
                    </a:cubicBezTo>
                    <a:cubicBezTo>
                      <a:pt x="417" y="74"/>
                      <a:pt x="417" y="74"/>
                      <a:pt x="417" y="74"/>
                    </a:cubicBezTo>
                    <a:cubicBezTo>
                      <a:pt x="417" y="74"/>
                      <a:pt x="417" y="74"/>
                      <a:pt x="417" y="74"/>
                    </a:cubicBezTo>
                    <a:cubicBezTo>
                      <a:pt x="417" y="74"/>
                      <a:pt x="417" y="74"/>
                      <a:pt x="417" y="74"/>
                    </a:cubicBezTo>
                    <a:cubicBezTo>
                      <a:pt x="416" y="73"/>
                      <a:pt x="415" y="71"/>
                      <a:pt x="415" y="69"/>
                    </a:cubicBezTo>
                    <a:cubicBezTo>
                      <a:pt x="415" y="69"/>
                      <a:pt x="414" y="68"/>
                      <a:pt x="414" y="68"/>
                    </a:cubicBezTo>
                    <a:cubicBezTo>
                      <a:pt x="414" y="67"/>
                      <a:pt x="414" y="67"/>
                      <a:pt x="414" y="67"/>
                    </a:cubicBezTo>
                    <a:cubicBezTo>
                      <a:pt x="414" y="67"/>
                      <a:pt x="414" y="67"/>
                      <a:pt x="413" y="66"/>
                    </a:cubicBezTo>
                    <a:cubicBezTo>
                      <a:pt x="412" y="64"/>
                      <a:pt x="411" y="62"/>
                      <a:pt x="410" y="62"/>
                    </a:cubicBezTo>
                    <a:cubicBezTo>
                      <a:pt x="413" y="68"/>
                      <a:pt x="410" y="71"/>
                      <a:pt x="407" y="69"/>
                    </a:cubicBezTo>
                    <a:cubicBezTo>
                      <a:pt x="406" y="69"/>
                      <a:pt x="406" y="68"/>
                      <a:pt x="405" y="67"/>
                    </a:cubicBezTo>
                    <a:cubicBezTo>
                      <a:pt x="404" y="65"/>
                      <a:pt x="402" y="64"/>
                      <a:pt x="401" y="62"/>
                    </a:cubicBezTo>
                    <a:cubicBezTo>
                      <a:pt x="397" y="58"/>
                      <a:pt x="393" y="55"/>
                      <a:pt x="392" y="54"/>
                    </a:cubicBezTo>
                    <a:cubicBezTo>
                      <a:pt x="388" y="49"/>
                      <a:pt x="401" y="56"/>
                      <a:pt x="397" y="52"/>
                    </a:cubicBezTo>
                    <a:cubicBezTo>
                      <a:pt x="397" y="53"/>
                      <a:pt x="394" y="51"/>
                      <a:pt x="393" y="50"/>
                    </a:cubicBezTo>
                    <a:cubicBezTo>
                      <a:pt x="390" y="48"/>
                      <a:pt x="395" y="50"/>
                      <a:pt x="388" y="46"/>
                    </a:cubicBezTo>
                    <a:cubicBezTo>
                      <a:pt x="386" y="47"/>
                      <a:pt x="373" y="39"/>
                      <a:pt x="384" y="46"/>
                    </a:cubicBezTo>
                    <a:cubicBezTo>
                      <a:pt x="376" y="43"/>
                      <a:pt x="376" y="42"/>
                      <a:pt x="367" y="39"/>
                    </a:cubicBezTo>
                    <a:cubicBezTo>
                      <a:pt x="369" y="40"/>
                      <a:pt x="367" y="40"/>
                      <a:pt x="363" y="40"/>
                    </a:cubicBezTo>
                    <a:cubicBezTo>
                      <a:pt x="361" y="40"/>
                      <a:pt x="359" y="40"/>
                      <a:pt x="357" y="39"/>
                    </a:cubicBezTo>
                    <a:cubicBezTo>
                      <a:pt x="355" y="39"/>
                      <a:pt x="353" y="39"/>
                      <a:pt x="351" y="39"/>
                    </a:cubicBezTo>
                    <a:cubicBezTo>
                      <a:pt x="352" y="38"/>
                      <a:pt x="350" y="38"/>
                      <a:pt x="349" y="37"/>
                    </a:cubicBezTo>
                    <a:cubicBezTo>
                      <a:pt x="334" y="35"/>
                      <a:pt x="325" y="33"/>
                      <a:pt x="311" y="35"/>
                    </a:cubicBezTo>
                    <a:cubicBezTo>
                      <a:pt x="310" y="35"/>
                      <a:pt x="308" y="35"/>
                      <a:pt x="306" y="35"/>
                    </a:cubicBezTo>
                    <a:cubicBezTo>
                      <a:pt x="304" y="35"/>
                      <a:pt x="303" y="35"/>
                      <a:pt x="305" y="35"/>
                    </a:cubicBezTo>
                    <a:cubicBezTo>
                      <a:pt x="303" y="36"/>
                      <a:pt x="301" y="36"/>
                      <a:pt x="297" y="38"/>
                    </a:cubicBezTo>
                    <a:cubicBezTo>
                      <a:pt x="292" y="39"/>
                      <a:pt x="295" y="38"/>
                      <a:pt x="297" y="37"/>
                    </a:cubicBezTo>
                    <a:cubicBezTo>
                      <a:pt x="300" y="36"/>
                      <a:pt x="303" y="35"/>
                      <a:pt x="299" y="35"/>
                    </a:cubicBezTo>
                    <a:cubicBezTo>
                      <a:pt x="299" y="36"/>
                      <a:pt x="296" y="37"/>
                      <a:pt x="293" y="39"/>
                    </a:cubicBezTo>
                    <a:cubicBezTo>
                      <a:pt x="290" y="40"/>
                      <a:pt x="286" y="43"/>
                      <a:pt x="283" y="45"/>
                    </a:cubicBezTo>
                    <a:cubicBezTo>
                      <a:pt x="284" y="45"/>
                      <a:pt x="288" y="43"/>
                      <a:pt x="291" y="41"/>
                    </a:cubicBezTo>
                    <a:cubicBezTo>
                      <a:pt x="293" y="40"/>
                      <a:pt x="295" y="39"/>
                      <a:pt x="297" y="38"/>
                    </a:cubicBezTo>
                    <a:cubicBezTo>
                      <a:pt x="299" y="37"/>
                      <a:pt x="301" y="36"/>
                      <a:pt x="303" y="36"/>
                    </a:cubicBezTo>
                    <a:cubicBezTo>
                      <a:pt x="304" y="37"/>
                      <a:pt x="293" y="41"/>
                      <a:pt x="281" y="51"/>
                    </a:cubicBezTo>
                    <a:cubicBezTo>
                      <a:pt x="277" y="55"/>
                      <a:pt x="276" y="56"/>
                      <a:pt x="276" y="56"/>
                    </a:cubicBezTo>
                    <a:cubicBezTo>
                      <a:pt x="275" y="55"/>
                      <a:pt x="276" y="54"/>
                      <a:pt x="275" y="55"/>
                    </a:cubicBezTo>
                    <a:cubicBezTo>
                      <a:pt x="268" y="63"/>
                      <a:pt x="266" y="68"/>
                      <a:pt x="264" y="72"/>
                    </a:cubicBezTo>
                    <a:cubicBezTo>
                      <a:pt x="262" y="76"/>
                      <a:pt x="261" y="79"/>
                      <a:pt x="257" y="88"/>
                    </a:cubicBezTo>
                    <a:cubicBezTo>
                      <a:pt x="253" y="94"/>
                      <a:pt x="255" y="87"/>
                      <a:pt x="254" y="88"/>
                    </a:cubicBezTo>
                    <a:cubicBezTo>
                      <a:pt x="257" y="79"/>
                      <a:pt x="260" y="75"/>
                      <a:pt x="264" y="69"/>
                    </a:cubicBezTo>
                    <a:cubicBezTo>
                      <a:pt x="264" y="69"/>
                      <a:pt x="262" y="71"/>
                      <a:pt x="261" y="73"/>
                    </a:cubicBezTo>
                    <a:cubicBezTo>
                      <a:pt x="260" y="74"/>
                      <a:pt x="259" y="76"/>
                      <a:pt x="259" y="76"/>
                    </a:cubicBezTo>
                    <a:cubicBezTo>
                      <a:pt x="260" y="73"/>
                      <a:pt x="263" y="67"/>
                      <a:pt x="266" y="64"/>
                    </a:cubicBezTo>
                    <a:cubicBezTo>
                      <a:pt x="264" y="67"/>
                      <a:pt x="259" y="74"/>
                      <a:pt x="255" y="83"/>
                    </a:cubicBezTo>
                    <a:cubicBezTo>
                      <a:pt x="251" y="93"/>
                      <a:pt x="248" y="105"/>
                      <a:pt x="246" y="112"/>
                    </a:cubicBezTo>
                    <a:cubicBezTo>
                      <a:pt x="246" y="112"/>
                      <a:pt x="245" y="111"/>
                      <a:pt x="244" y="111"/>
                    </a:cubicBezTo>
                    <a:cubicBezTo>
                      <a:pt x="242" y="110"/>
                      <a:pt x="237" y="108"/>
                      <a:pt x="239" y="109"/>
                    </a:cubicBezTo>
                    <a:cubicBezTo>
                      <a:pt x="239" y="109"/>
                      <a:pt x="240" y="110"/>
                      <a:pt x="242" y="111"/>
                    </a:cubicBezTo>
                    <a:cubicBezTo>
                      <a:pt x="243" y="111"/>
                      <a:pt x="244" y="112"/>
                      <a:pt x="244" y="112"/>
                    </a:cubicBezTo>
                    <a:cubicBezTo>
                      <a:pt x="246" y="114"/>
                      <a:pt x="244" y="113"/>
                      <a:pt x="242" y="112"/>
                    </a:cubicBezTo>
                    <a:cubicBezTo>
                      <a:pt x="240" y="111"/>
                      <a:pt x="237" y="110"/>
                      <a:pt x="241" y="112"/>
                    </a:cubicBezTo>
                    <a:cubicBezTo>
                      <a:pt x="236" y="110"/>
                      <a:pt x="233" y="108"/>
                      <a:pt x="229" y="107"/>
                    </a:cubicBezTo>
                    <a:cubicBezTo>
                      <a:pt x="227" y="106"/>
                      <a:pt x="225" y="105"/>
                      <a:pt x="223" y="104"/>
                    </a:cubicBezTo>
                    <a:cubicBezTo>
                      <a:pt x="221" y="103"/>
                      <a:pt x="218" y="102"/>
                      <a:pt x="216" y="101"/>
                    </a:cubicBezTo>
                    <a:cubicBezTo>
                      <a:pt x="215" y="99"/>
                      <a:pt x="215" y="99"/>
                      <a:pt x="215" y="99"/>
                    </a:cubicBezTo>
                    <a:cubicBezTo>
                      <a:pt x="215" y="100"/>
                      <a:pt x="221" y="103"/>
                      <a:pt x="224" y="103"/>
                    </a:cubicBezTo>
                    <a:cubicBezTo>
                      <a:pt x="219" y="102"/>
                      <a:pt x="209" y="96"/>
                      <a:pt x="204" y="96"/>
                    </a:cubicBezTo>
                    <a:cubicBezTo>
                      <a:pt x="204" y="96"/>
                      <a:pt x="206" y="97"/>
                      <a:pt x="207" y="98"/>
                    </a:cubicBezTo>
                    <a:cubicBezTo>
                      <a:pt x="209" y="98"/>
                      <a:pt x="211" y="99"/>
                      <a:pt x="211" y="99"/>
                    </a:cubicBezTo>
                    <a:cubicBezTo>
                      <a:pt x="207" y="98"/>
                      <a:pt x="203" y="98"/>
                      <a:pt x="199" y="97"/>
                    </a:cubicBezTo>
                    <a:cubicBezTo>
                      <a:pt x="195" y="96"/>
                      <a:pt x="190" y="95"/>
                      <a:pt x="186" y="94"/>
                    </a:cubicBezTo>
                    <a:cubicBezTo>
                      <a:pt x="190" y="96"/>
                      <a:pt x="188" y="94"/>
                      <a:pt x="194" y="97"/>
                    </a:cubicBezTo>
                    <a:cubicBezTo>
                      <a:pt x="193" y="96"/>
                      <a:pt x="193" y="96"/>
                      <a:pt x="195" y="97"/>
                    </a:cubicBezTo>
                    <a:cubicBezTo>
                      <a:pt x="197" y="97"/>
                      <a:pt x="200" y="98"/>
                      <a:pt x="202" y="98"/>
                    </a:cubicBezTo>
                    <a:cubicBezTo>
                      <a:pt x="207" y="100"/>
                      <a:pt x="212" y="102"/>
                      <a:pt x="208" y="99"/>
                    </a:cubicBezTo>
                    <a:cubicBezTo>
                      <a:pt x="214" y="103"/>
                      <a:pt x="219" y="104"/>
                      <a:pt x="226" y="109"/>
                    </a:cubicBezTo>
                    <a:cubicBezTo>
                      <a:pt x="226" y="108"/>
                      <a:pt x="223" y="107"/>
                      <a:pt x="230" y="110"/>
                    </a:cubicBezTo>
                    <a:cubicBezTo>
                      <a:pt x="231" y="110"/>
                      <a:pt x="231" y="111"/>
                      <a:pt x="232" y="111"/>
                    </a:cubicBezTo>
                    <a:cubicBezTo>
                      <a:pt x="232" y="111"/>
                      <a:pt x="232" y="111"/>
                      <a:pt x="232" y="111"/>
                    </a:cubicBezTo>
                    <a:cubicBezTo>
                      <a:pt x="232" y="111"/>
                      <a:pt x="232" y="111"/>
                      <a:pt x="232" y="111"/>
                    </a:cubicBezTo>
                    <a:cubicBezTo>
                      <a:pt x="232" y="111"/>
                      <a:pt x="232" y="111"/>
                      <a:pt x="232" y="111"/>
                    </a:cubicBezTo>
                    <a:cubicBezTo>
                      <a:pt x="230" y="110"/>
                      <a:pt x="229" y="109"/>
                      <a:pt x="229" y="108"/>
                    </a:cubicBezTo>
                    <a:cubicBezTo>
                      <a:pt x="229" y="108"/>
                      <a:pt x="231" y="109"/>
                      <a:pt x="232" y="109"/>
                    </a:cubicBezTo>
                    <a:cubicBezTo>
                      <a:pt x="233" y="110"/>
                      <a:pt x="233" y="110"/>
                      <a:pt x="234" y="110"/>
                    </a:cubicBezTo>
                    <a:cubicBezTo>
                      <a:pt x="235" y="111"/>
                      <a:pt x="236" y="111"/>
                      <a:pt x="237" y="112"/>
                    </a:cubicBezTo>
                    <a:cubicBezTo>
                      <a:pt x="242" y="114"/>
                      <a:pt x="247" y="118"/>
                      <a:pt x="249" y="119"/>
                    </a:cubicBezTo>
                    <a:cubicBezTo>
                      <a:pt x="249" y="118"/>
                      <a:pt x="250" y="117"/>
                      <a:pt x="250" y="116"/>
                    </a:cubicBezTo>
                    <a:cubicBezTo>
                      <a:pt x="251" y="110"/>
                      <a:pt x="250" y="120"/>
                      <a:pt x="250" y="117"/>
                    </a:cubicBezTo>
                    <a:cubicBezTo>
                      <a:pt x="250" y="117"/>
                      <a:pt x="251" y="114"/>
                      <a:pt x="251" y="111"/>
                    </a:cubicBezTo>
                    <a:cubicBezTo>
                      <a:pt x="251" y="109"/>
                      <a:pt x="251" y="107"/>
                      <a:pt x="251" y="107"/>
                    </a:cubicBezTo>
                    <a:cubicBezTo>
                      <a:pt x="252" y="106"/>
                      <a:pt x="252" y="105"/>
                      <a:pt x="252" y="104"/>
                    </a:cubicBezTo>
                    <a:cubicBezTo>
                      <a:pt x="253" y="103"/>
                      <a:pt x="253" y="102"/>
                      <a:pt x="254" y="101"/>
                    </a:cubicBezTo>
                    <a:cubicBezTo>
                      <a:pt x="254" y="100"/>
                      <a:pt x="254" y="100"/>
                      <a:pt x="254" y="101"/>
                    </a:cubicBezTo>
                    <a:cubicBezTo>
                      <a:pt x="254" y="101"/>
                      <a:pt x="254" y="101"/>
                      <a:pt x="254" y="102"/>
                    </a:cubicBezTo>
                    <a:cubicBezTo>
                      <a:pt x="254" y="102"/>
                      <a:pt x="254" y="103"/>
                      <a:pt x="254" y="103"/>
                    </a:cubicBezTo>
                    <a:cubicBezTo>
                      <a:pt x="254" y="104"/>
                      <a:pt x="254" y="104"/>
                      <a:pt x="254" y="105"/>
                    </a:cubicBezTo>
                    <a:cubicBezTo>
                      <a:pt x="254" y="105"/>
                      <a:pt x="254" y="104"/>
                      <a:pt x="254" y="103"/>
                    </a:cubicBezTo>
                    <a:cubicBezTo>
                      <a:pt x="254" y="103"/>
                      <a:pt x="255" y="101"/>
                      <a:pt x="255" y="100"/>
                    </a:cubicBezTo>
                    <a:cubicBezTo>
                      <a:pt x="255" y="98"/>
                      <a:pt x="256" y="96"/>
                      <a:pt x="256" y="96"/>
                    </a:cubicBezTo>
                    <a:cubicBezTo>
                      <a:pt x="258" y="90"/>
                      <a:pt x="261" y="84"/>
                      <a:pt x="263" y="79"/>
                    </a:cubicBezTo>
                    <a:cubicBezTo>
                      <a:pt x="265" y="75"/>
                      <a:pt x="268" y="69"/>
                      <a:pt x="266" y="73"/>
                    </a:cubicBezTo>
                    <a:cubicBezTo>
                      <a:pt x="266" y="73"/>
                      <a:pt x="268" y="69"/>
                      <a:pt x="270" y="66"/>
                    </a:cubicBezTo>
                    <a:cubicBezTo>
                      <a:pt x="271" y="65"/>
                      <a:pt x="272" y="63"/>
                      <a:pt x="273" y="62"/>
                    </a:cubicBezTo>
                    <a:cubicBezTo>
                      <a:pt x="274" y="61"/>
                      <a:pt x="275" y="61"/>
                      <a:pt x="275" y="61"/>
                    </a:cubicBezTo>
                    <a:cubicBezTo>
                      <a:pt x="275" y="61"/>
                      <a:pt x="275" y="61"/>
                      <a:pt x="275" y="61"/>
                    </a:cubicBezTo>
                    <a:cubicBezTo>
                      <a:pt x="280" y="55"/>
                      <a:pt x="285" y="50"/>
                      <a:pt x="292" y="47"/>
                    </a:cubicBezTo>
                    <a:cubicBezTo>
                      <a:pt x="298" y="43"/>
                      <a:pt x="306" y="41"/>
                      <a:pt x="314" y="40"/>
                    </a:cubicBezTo>
                    <a:cubicBezTo>
                      <a:pt x="315" y="40"/>
                      <a:pt x="317" y="40"/>
                      <a:pt x="318" y="40"/>
                    </a:cubicBezTo>
                    <a:cubicBezTo>
                      <a:pt x="319" y="40"/>
                      <a:pt x="321" y="40"/>
                      <a:pt x="322" y="40"/>
                    </a:cubicBezTo>
                    <a:cubicBezTo>
                      <a:pt x="323" y="39"/>
                      <a:pt x="325" y="39"/>
                      <a:pt x="327" y="40"/>
                    </a:cubicBezTo>
                    <a:cubicBezTo>
                      <a:pt x="328" y="40"/>
                      <a:pt x="330" y="40"/>
                      <a:pt x="332" y="40"/>
                    </a:cubicBezTo>
                    <a:cubicBezTo>
                      <a:pt x="334" y="41"/>
                      <a:pt x="334" y="41"/>
                      <a:pt x="334" y="41"/>
                    </a:cubicBezTo>
                    <a:cubicBezTo>
                      <a:pt x="337" y="41"/>
                      <a:pt x="342" y="42"/>
                      <a:pt x="346" y="43"/>
                    </a:cubicBezTo>
                    <a:cubicBezTo>
                      <a:pt x="350" y="44"/>
                      <a:pt x="354" y="44"/>
                      <a:pt x="356" y="44"/>
                    </a:cubicBezTo>
                    <a:cubicBezTo>
                      <a:pt x="357" y="45"/>
                      <a:pt x="360" y="46"/>
                      <a:pt x="363" y="47"/>
                    </a:cubicBezTo>
                    <a:cubicBezTo>
                      <a:pt x="366" y="48"/>
                      <a:pt x="370" y="50"/>
                      <a:pt x="374" y="51"/>
                    </a:cubicBezTo>
                    <a:cubicBezTo>
                      <a:pt x="381" y="54"/>
                      <a:pt x="389" y="58"/>
                      <a:pt x="393" y="61"/>
                    </a:cubicBezTo>
                    <a:cubicBezTo>
                      <a:pt x="394" y="61"/>
                      <a:pt x="394" y="61"/>
                      <a:pt x="394" y="61"/>
                    </a:cubicBezTo>
                    <a:cubicBezTo>
                      <a:pt x="397" y="63"/>
                      <a:pt x="399" y="65"/>
                      <a:pt x="402" y="68"/>
                    </a:cubicBezTo>
                    <a:cubicBezTo>
                      <a:pt x="403" y="69"/>
                      <a:pt x="403" y="69"/>
                      <a:pt x="404" y="70"/>
                    </a:cubicBezTo>
                    <a:cubicBezTo>
                      <a:pt x="405" y="71"/>
                      <a:pt x="405" y="71"/>
                      <a:pt x="406" y="73"/>
                    </a:cubicBezTo>
                    <a:cubicBezTo>
                      <a:pt x="407" y="74"/>
                      <a:pt x="408" y="76"/>
                      <a:pt x="409" y="77"/>
                    </a:cubicBezTo>
                    <a:cubicBezTo>
                      <a:pt x="410" y="78"/>
                      <a:pt x="410" y="78"/>
                      <a:pt x="410" y="79"/>
                    </a:cubicBezTo>
                    <a:cubicBezTo>
                      <a:pt x="411" y="80"/>
                      <a:pt x="411" y="80"/>
                      <a:pt x="411" y="80"/>
                    </a:cubicBezTo>
                    <a:cubicBezTo>
                      <a:pt x="411" y="82"/>
                      <a:pt x="412" y="83"/>
                      <a:pt x="412" y="84"/>
                    </a:cubicBezTo>
                    <a:cubicBezTo>
                      <a:pt x="412" y="81"/>
                      <a:pt x="412" y="81"/>
                      <a:pt x="412" y="81"/>
                    </a:cubicBezTo>
                    <a:cubicBezTo>
                      <a:pt x="413" y="82"/>
                      <a:pt x="413" y="83"/>
                      <a:pt x="413" y="84"/>
                    </a:cubicBezTo>
                    <a:cubicBezTo>
                      <a:pt x="414" y="85"/>
                      <a:pt x="414" y="86"/>
                      <a:pt x="415" y="87"/>
                    </a:cubicBezTo>
                    <a:cubicBezTo>
                      <a:pt x="416" y="89"/>
                      <a:pt x="416" y="92"/>
                      <a:pt x="417" y="94"/>
                    </a:cubicBezTo>
                    <a:cubicBezTo>
                      <a:pt x="417" y="94"/>
                      <a:pt x="418" y="93"/>
                      <a:pt x="418" y="93"/>
                    </a:cubicBezTo>
                    <a:cubicBezTo>
                      <a:pt x="418" y="93"/>
                      <a:pt x="418" y="92"/>
                      <a:pt x="419" y="91"/>
                    </a:cubicBezTo>
                    <a:cubicBezTo>
                      <a:pt x="419" y="90"/>
                      <a:pt x="420" y="88"/>
                      <a:pt x="420" y="86"/>
                    </a:cubicBezTo>
                    <a:cubicBezTo>
                      <a:pt x="421" y="83"/>
                      <a:pt x="423" y="79"/>
                      <a:pt x="424" y="76"/>
                    </a:cubicBezTo>
                    <a:cubicBezTo>
                      <a:pt x="425" y="74"/>
                      <a:pt x="426" y="72"/>
                      <a:pt x="427" y="71"/>
                    </a:cubicBezTo>
                    <a:cubicBezTo>
                      <a:pt x="428" y="69"/>
                      <a:pt x="428" y="69"/>
                      <a:pt x="428" y="69"/>
                    </a:cubicBezTo>
                    <a:cubicBezTo>
                      <a:pt x="428" y="68"/>
                      <a:pt x="428" y="68"/>
                      <a:pt x="428" y="67"/>
                    </a:cubicBezTo>
                    <a:cubicBezTo>
                      <a:pt x="430" y="65"/>
                      <a:pt x="431" y="63"/>
                      <a:pt x="432" y="61"/>
                    </a:cubicBezTo>
                    <a:cubicBezTo>
                      <a:pt x="432" y="62"/>
                      <a:pt x="430" y="64"/>
                      <a:pt x="429" y="66"/>
                    </a:cubicBezTo>
                    <a:cubicBezTo>
                      <a:pt x="433" y="60"/>
                      <a:pt x="437" y="53"/>
                      <a:pt x="442" y="46"/>
                    </a:cubicBezTo>
                    <a:cubicBezTo>
                      <a:pt x="447" y="40"/>
                      <a:pt x="452" y="34"/>
                      <a:pt x="458" y="30"/>
                    </a:cubicBezTo>
                    <a:cubicBezTo>
                      <a:pt x="461" y="28"/>
                      <a:pt x="463" y="26"/>
                      <a:pt x="465" y="25"/>
                    </a:cubicBezTo>
                    <a:cubicBezTo>
                      <a:pt x="465" y="25"/>
                      <a:pt x="464" y="25"/>
                      <a:pt x="464" y="25"/>
                    </a:cubicBezTo>
                    <a:cubicBezTo>
                      <a:pt x="464" y="25"/>
                      <a:pt x="465" y="25"/>
                      <a:pt x="465" y="25"/>
                    </a:cubicBezTo>
                    <a:cubicBezTo>
                      <a:pt x="467" y="24"/>
                      <a:pt x="468" y="23"/>
                      <a:pt x="470" y="23"/>
                    </a:cubicBezTo>
                    <a:cubicBezTo>
                      <a:pt x="468" y="23"/>
                      <a:pt x="467" y="24"/>
                      <a:pt x="466" y="24"/>
                    </a:cubicBezTo>
                    <a:cubicBezTo>
                      <a:pt x="468" y="23"/>
                      <a:pt x="472" y="21"/>
                      <a:pt x="475" y="18"/>
                    </a:cubicBezTo>
                    <a:cubicBezTo>
                      <a:pt x="477" y="19"/>
                      <a:pt x="477" y="19"/>
                      <a:pt x="477" y="19"/>
                    </a:cubicBezTo>
                    <a:cubicBezTo>
                      <a:pt x="477" y="19"/>
                      <a:pt x="478" y="18"/>
                      <a:pt x="478" y="18"/>
                    </a:cubicBezTo>
                    <a:cubicBezTo>
                      <a:pt x="482" y="17"/>
                      <a:pt x="481" y="17"/>
                      <a:pt x="478" y="17"/>
                    </a:cubicBezTo>
                    <a:cubicBezTo>
                      <a:pt x="480" y="16"/>
                      <a:pt x="482" y="15"/>
                      <a:pt x="483" y="14"/>
                    </a:cubicBezTo>
                    <a:cubicBezTo>
                      <a:pt x="485" y="14"/>
                      <a:pt x="487" y="13"/>
                      <a:pt x="490" y="12"/>
                    </a:cubicBezTo>
                    <a:cubicBezTo>
                      <a:pt x="493" y="12"/>
                      <a:pt x="495" y="10"/>
                      <a:pt x="498" y="11"/>
                    </a:cubicBezTo>
                    <a:cubicBezTo>
                      <a:pt x="499" y="10"/>
                      <a:pt x="504" y="9"/>
                      <a:pt x="509" y="8"/>
                    </a:cubicBezTo>
                    <a:cubicBezTo>
                      <a:pt x="511" y="8"/>
                      <a:pt x="514" y="8"/>
                      <a:pt x="516" y="7"/>
                    </a:cubicBezTo>
                    <a:cubicBezTo>
                      <a:pt x="518" y="7"/>
                      <a:pt x="519" y="7"/>
                      <a:pt x="520" y="7"/>
                    </a:cubicBezTo>
                    <a:cubicBezTo>
                      <a:pt x="520" y="7"/>
                      <a:pt x="521" y="7"/>
                      <a:pt x="519" y="7"/>
                    </a:cubicBezTo>
                    <a:cubicBezTo>
                      <a:pt x="521" y="7"/>
                      <a:pt x="523" y="8"/>
                      <a:pt x="525" y="8"/>
                    </a:cubicBezTo>
                    <a:cubicBezTo>
                      <a:pt x="527" y="9"/>
                      <a:pt x="530" y="9"/>
                      <a:pt x="531" y="9"/>
                    </a:cubicBezTo>
                    <a:cubicBezTo>
                      <a:pt x="533" y="11"/>
                      <a:pt x="533" y="11"/>
                      <a:pt x="533" y="11"/>
                    </a:cubicBezTo>
                    <a:cubicBezTo>
                      <a:pt x="533" y="11"/>
                      <a:pt x="535" y="12"/>
                      <a:pt x="537" y="12"/>
                    </a:cubicBezTo>
                    <a:cubicBezTo>
                      <a:pt x="540" y="13"/>
                      <a:pt x="542" y="14"/>
                      <a:pt x="542" y="14"/>
                    </a:cubicBezTo>
                    <a:cubicBezTo>
                      <a:pt x="546" y="18"/>
                      <a:pt x="548" y="20"/>
                      <a:pt x="543" y="17"/>
                    </a:cubicBezTo>
                    <a:cubicBezTo>
                      <a:pt x="544" y="18"/>
                      <a:pt x="545" y="19"/>
                      <a:pt x="546" y="20"/>
                    </a:cubicBezTo>
                    <a:cubicBezTo>
                      <a:pt x="547" y="21"/>
                      <a:pt x="548" y="22"/>
                      <a:pt x="549" y="22"/>
                    </a:cubicBezTo>
                    <a:cubicBezTo>
                      <a:pt x="550" y="23"/>
                      <a:pt x="551" y="24"/>
                      <a:pt x="552" y="25"/>
                    </a:cubicBezTo>
                    <a:cubicBezTo>
                      <a:pt x="553" y="26"/>
                      <a:pt x="554" y="27"/>
                      <a:pt x="555" y="29"/>
                    </a:cubicBezTo>
                    <a:cubicBezTo>
                      <a:pt x="556" y="30"/>
                      <a:pt x="557" y="32"/>
                      <a:pt x="559" y="34"/>
                    </a:cubicBezTo>
                    <a:cubicBezTo>
                      <a:pt x="558" y="34"/>
                      <a:pt x="558" y="34"/>
                      <a:pt x="558" y="34"/>
                    </a:cubicBezTo>
                    <a:cubicBezTo>
                      <a:pt x="560" y="38"/>
                      <a:pt x="564" y="44"/>
                      <a:pt x="564" y="47"/>
                    </a:cubicBezTo>
                    <a:cubicBezTo>
                      <a:pt x="565" y="51"/>
                      <a:pt x="568" y="59"/>
                      <a:pt x="570" y="70"/>
                    </a:cubicBezTo>
                    <a:cubicBezTo>
                      <a:pt x="571" y="76"/>
                      <a:pt x="572" y="82"/>
                      <a:pt x="572" y="88"/>
                    </a:cubicBezTo>
                    <a:cubicBezTo>
                      <a:pt x="572" y="91"/>
                      <a:pt x="572" y="94"/>
                      <a:pt x="573" y="99"/>
                    </a:cubicBezTo>
                    <a:cubicBezTo>
                      <a:pt x="573" y="103"/>
                      <a:pt x="572" y="108"/>
                      <a:pt x="572" y="113"/>
                    </a:cubicBezTo>
                    <a:cubicBezTo>
                      <a:pt x="576" y="111"/>
                      <a:pt x="579" y="109"/>
                      <a:pt x="582" y="107"/>
                    </a:cubicBezTo>
                    <a:cubicBezTo>
                      <a:pt x="584" y="106"/>
                      <a:pt x="585" y="106"/>
                      <a:pt x="586" y="105"/>
                    </a:cubicBezTo>
                    <a:cubicBezTo>
                      <a:pt x="587" y="105"/>
                      <a:pt x="588" y="104"/>
                      <a:pt x="589" y="104"/>
                    </a:cubicBezTo>
                    <a:cubicBezTo>
                      <a:pt x="589" y="104"/>
                      <a:pt x="590" y="103"/>
                      <a:pt x="590" y="103"/>
                    </a:cubicBezTo>
                    <a:cubicBezTo>
                      <a:pt x="590" y="103"/>
                      <a:pt x="589" y="103"/>
                      <a:pt x="589" y="103"/>
                    </a:cubicBezTo>
                    <a:cubicBezTo>
                      <a:pt x="589" y="103"/>
                      <a:pt x="590" y="103"/>
                      <a:pt x="590" y="103"/>
                    </a:cubicBezTo>
                    <a:cubicBezTo>
                      <a:pt x="591" y="102"/>
                      <a:pt x="592" y="102"/>
                      <a:pt x="594" y="101"/>
                    </a:cubicBezTo>
                    <a:cubicBezTo>
                      <a:pt x="598" y="100"/>
                      <a:pt x="602" y="99"/>
                      <a:pt x="602" y="98"/>
                    </a:cubicBezTo>
                    <a:cubicBezTo>
                      <a:pt x="604" y="98"/>
                      <a:pt x="607" y="97"/>
                      <a:pt x="603" y="99"/>
                    </a:cubicBezTo>
                    <a:cubicBezTo>
                      <a:pt x="609" y="96"/>
                      <a:pt x="614" y="95"/>
                      <a:pt x="618" y="94"/>
                    </a:cubicBezTo>
                    <a:cubicBezTo>
                      <a:pt x="620" y="93"/>
                      <a:pt x="622" y="93"/>
                      <a:pt x="624" y="92"/>
                    </a:cubicBezTo>
                    <a:cubicBezTo>
                      <a:pt x="626" y="92"/>
                      <a:pt x="628" y="91"/>
                      <a:pt x="631" y="90"/>
                    </a:cubicBezTo>
                    <a:cubicBezTo>
                      <a:pt x="632" y="90"/>
                      <a:pt x="628" y="92"/>
                      <a:pt x="629" y="92"/>
                    </a:cubicBezTo>
                    <a:cubicBezTo>
                      <a:pt x="630" y="91"/>
                      <a:pt x="633" y="90"/>
                      <a:pt x="635" y="90"/>
                    </a:cubicBezTo>
                    <a:cubicBezTo>
                      <a:pt x="636" y="90"/>
                      <a:pt x="633" y="91"/>
                      <a:pt x="631" y="92"/>
                    </a:cubicBezTo>
                    <a:cubicBezTo>
                      <a:pt x="637" y="90"/>
                      <a:pt x="641" y="90"/>
                      <a:pt x="643" y="89"/>
                    </a:cubicBezTo>
                    <a:cubicBezTo>
                      <a:pt x="645" y="88"/>
                      <a:pt x="645" y="87"/>
                      <a:pt x="646" y="86"/>
                    </a:cubicBezTo>
                    <a:cubicBezTo>
                      <a:pt x="653" y="86"/>
                      <a:pt x="656" y="86"/>
                      <a:pt x="661" y="84"/>
                    </a:cubicBezTo>
                    <a:cubicBezTo>
                      <a:pt x="662" y="84"/>
                      <a:pt x="663" y="84"/>
                      <a:pt x="664" y="85"/>
                    </a:cubicBezTo>
                    <a:cubicBezTo>
                      <a:pt x="664" y="85"/>
                      <a:pt x="663" y="85"/>
                      <a:pt x="659" y="85"/>
                    </a:cubicBezTo>
                    <a:cubicBezTo>
                      <a:pt x="661" y="85"/>
                      <a:pt x="668" y="85"/>
                      <a:pt x="675" y="85"/>
                    </a:cubicBezTo>
                    <a:cubicBezTo>
                      <a:pt x="681" y="85"/>
                      <a:pt x="687" y="85"/>
                      <a:pt x="688" y="85"/>
                    </a:cubicBezTo>
                    <a:cubicBezTo>
                      <a:pt x="689" y="85"/>
                      <a:pt x="694" y="85"/>
                      <a:pt x="696" y="85"/>
                    </a:cubicBezTo>
                    <a:cubicBezTo>
                      <a:pt x="701" y="86"/>
                      <a:pt x="704" y="86"/>
                      <a:pt x="706" y="86"/>
                    </a:cubicBezTo>
                    <a:cubicBezTo>
                      <a:pt x="708" y="86"/>
                      <a:pt x="709" y="87"/>
                      <a:pt x="711" y="87"/>
                    </a:cubicBezTo>
                    <a:cubicBezTo>
                      <a:pt x="713" y="87"/>
                      <a:pt x="715" y="87"/>
                      <a:pt x="717" y="88"/>
                    </a:cubicBezTo>
                    <a:cubicBezTo>
                      <a:pt x="714" y="87"/>
                      <a:pt x="714" y="87"/>
                      <a:pt x="714" y="87"/>
                    </a:cubicBezTo>
                    <a:cubicBezTo>
                      <a:pt x="719" y="86"/>
                      <a:pt x="723" y="88"/>
                      <a:pt x="731" y="90"/>
                    </a:cubicBezTo>
                    <a:cubicBezTo>
                      <a:pt x="731" y="90"/>
                      <a:pt x="731" y="90"/>
                      <a:pt x="731" y="90"/>
                    </a:cubicBezTo>
                    <a:cubicBezTo>
                      <a:pt x="740" y="93"/>
                      <a:pt x="742" y="93"/>
                      <a:pt x="744" y="93"/>
                    </a:cubicBezTo>
                    <a:cubicBezTo>
                      <a:pt x="746" y="94"/>
                      <a:pt x="748" y="94"/>
                      <a:pt x="757" y="98"/>
                    </a:cubicBezTo>
                    <a:cubicBezTo>
                      <a:pt x="756" y="96"/>
                      <a:pt x="756" y="96"/>
                      <a:pt x="756" y="96"/>
                    </a:cubicBezTo>
                    <a:cubicBezTo>
                      <a:pt x="759" y="95"/>
                      <a:pt x="771" y="103"/>
                      <a:pt x="781" y="108"/>
                    </a:cubicBezTo>
                    <a:cubicBezTo>
                      <a:pt x="778" y="105"/>
                      <a:pt x="778" y="105"/>
                      <a:pt x="778" y="105"/>
                    </a:cubicBezTo>
                    <a:cubicBezTo>
                      <a:pt x="784" y="107"/>
                      <a:pt x="791" y="116"/>
                      <a:pt x="795" y="120"/>
                    </a:cubicBezTo>
                    <a:cubicBezTo>
                      <a:pt x="795" y="121"/>
                      <a:pt x="793" y="119"/>
                      <a:pt x="791" y="118"/>
                    </a:cubicBezTo>
                    <a:cubicBezTo>
                      <a:pt x="797" y="123"/>
                      <a:pt x="797" y="123"/>
                      <a:pt x="798" y="123"/>
                    </a:cubicBezTo>
                    <a:cubicBezTo>
                      <a:pt x="798" y="123"/>
                      <a:pt x="798" y="122"/>
                      <a:pt x="802" y="126"/>
                    </a:cubicBezTo>
                    <a:cubicBezTo>
                      <a:pt x="803" y="127"/>
                      <a:pt x="802" y="126"/>
                      <a:pt x="802" y="127"/>
                    </a:cubicBezTo>
                    <a:cubicBezTo>
                      <a:pt x="801" y="127"/>
                      <a:pt x="802" y="128"/>
                      <a:pt x="804" y="131"/>
                    </a:cubicBezTo>
                    <a:cubicBezTo>
                      <a:pt x="805" y="132"/>
                      <a:pt x="809" y="136"/>
                      <a:pt x="812" y="141"/>
                    </a:cubicBezTo>
                    <a:cubicBezTo>
                      <a:pt x="816" y="146"/>
                      <a:pt x="819" y="153"/>
                      <a:pt x="819" y="158"/>
                    </a:cubicBezTo>
                    <a:cubicBezTo>
                      <a:pt x="819" y="157"/>
                      <a:pt x="819" y="156"/>
                      <a:pt x="820" y="155"/>
                    </a:cubicBezTo>
                    <a:cubicBezTo>
                      <a:pt x="820" y="155"/>
                      <a:pt x="820" y="156"/>
                      <a:pt x="821" y="158"/>
                    </a:cubicBezTo>
                    <a:cubicBezTo>
                      <a:pt x="822" y="162"/>
                      <a:pt x="823" y="168"/>
                      <a:pt x="823" y="173"/>
                    </a:cubicBezTo>
                    <a:cubicBezTo>
                      <a:pt x="823" y="178"/>
                      <a:pt x="823" y="184"/>
                      <a:pt x="823" y="187"/>
                    </a:cubicBezTo>
                    <a:cubicBezTo>
                      <a:pt x="823" y="188"/>
                      <a:pt x="823" y="189"/>
                      <a:pt x="823" y="189"/>
                    </a:cubicBezTo>
                    <a:cubicBezTo>
                      <a:pt x="823" y="192"/>
                      <a:pt x="822" y="197"/>
                      <a:pt x="822" y="202"/>
                    </a:cubicBezTo>
                    <a:cubicBezTo>
                      <a:pt x="821" y="204"/>
                      <a:pt x="821" y="206"/>
                      <a:pt x="821" y="208"/>
                    </a:cubicBezTo>
                    <a:cubicBezTo>
                      <a:pt x="820" y="210"/>
                      <a:pt x="820" y="211"/>
                      <a:pt x="820" y="212"/>
                    </a:cubicBezTo>
                    <a:cubicBezTo>
                      <a:pt x="820" y="212"/>
                      <a:pt x="820" y="212"/>
                      <a:pt x="819" y="212"/>
                    </a:cubicBezTo>
                    <a:cubicBezTo>
                      <a:pt x="819" y="212"/>
                      <a:pt x="819" y="212"/>
                      <a:pt x="819" y="212"/>
                    </a:cubicBezTo>
                    <a:cubicBezTo>
                      <a:pt x="819" y="212"/>
                      <a:pt x="819" y="212"/>
                      <a:pt x="819" y="212"/>
                    </a:cubicBezTo>
                    <a:cubicBezTo>
                      <a:pt x="819" y="212"/>
                      <a:pt x="818" y="212"/>
                      <a:pt x="818" y="212"/>
                    </a:cubicBezTo>
                    <a:cubicBezTo>
                      <a:pt x="818" y="212"/>
                      <a:pt x="817" y="212"/>
                      <a:pt x="817" y="212"/>
                    </a:cubicBezTo>
                    <a:cubicBezTo>
                      <a:pt x="816" y="212"/>
                      <a:pt x="816" y="212"/>
                      <a:pt x="816" y="212"/>
                    </a:cubicBezTo>
                    <a:cubicBezTo>
                      <a:pt x="815" y="212"/>
                      <a:pt x="815" y="212"/>
                      <a:pt x="815" y="212"/>
                    </a:cubicBezTo>
                    <a:cubicBezTo>
                      <a:pt x="811" y="212"/>
                      <a:pt x="806" y="212"/>
                      <a:pt x="801" y="212"/>
                    </a:cubicBezTo>
                    <a:cubicBezTo>
                      <a:pt x="792" y="213"/>
                      <a:pt x="783" y="213"/>
                      <a:pt x="783" y="212"/>
                    </a:cubicBezTo>
                    <a:cubicBezTo>
                      <a:pt x="764" y="212"/>
                      <a:pt x="764" y="212"/>
                      <a:pt x="764" y="212"/>
                    </a:cubicBezTo>
                    <a:cubicBezTo>
                      <a:pt x="764" y="212"/>
                      <a:pt x="764" y="212"/>
                      <a:pt x="764" y="212"/>
                    </a:cubicBezTo>
                    <a:cubicBezTo>
                      <a:pt x="752" y="212"/>
                      <a:pt x="747" y="212"/>
                      <a:pt x="743" y="213"/>
                    </a:cubicBezTo>
                    <a:cubicBezTo>
                      <a:pt x="740" y="213"/>
                      <a:pt x="742" y="213"/>
                      <a:pt x="742" y="212"/>
                    </a:cubicBezTo>
                    <a:cubicBezTo>
                      <a:pt x="724" y="212"/>
                      <a:pt x="722" y="212"/>
                      <a:pt x="706" y="214"/>
                    </a:cubicBezTo>
                    <a:cubicBezTo>
                      <a:pt x="705" y="213"/>
                      <a:pt x="705" y="213"/>
                      <a:pt x="705" y="213"/>
                    </a:cubicBezTo>
                    <a:cubicBezTo>
                      <a:pt x="701" y="213"/>
                      <a:pt x="678" y="211"/>
                      <a:pt x="660" y="213"/>
                    </a:cubicBezTo>
                    <a:cubicBezTo>
                      <a:pt x="660" y="213"/>
                      <a:pt x="660" y="212"/>
                      <a:pt x="662" y="212"/>
                    </a:cubicBezTo>
                    <a:cubicBezTo>
                      <a:pt x="642" y="214"/>
                      <a:pt x="613" y="210"/>
                      <a:pt x="606" y="214"/>
                    </a:cubicBezTo>
                    <a:cubicBezTo>
                      <a:pt x="592" y="215"/>
                      <a:pt x="592" y="215"/>
                      <a:pt x="592" y="215"/>
                    </a:cubicBezTo>
                    <a:cubicBezTo>
                      <a:pt x="610" y="215"/>
                      <a:pt x="590" y="216"/>
                      <a:pt x="597" y="217"/>
                    </a:cubicBezTo>
                    <a:cubicBezTo>
                      <a:pt x="590" y="217"/>
                      <a:pt x="579" y="216"/>
                      <a:pt x="588" y="216"/>
                    </a:cubicBezTo>
                    <a:cubicBezTo>
                      <a:pt x="589" y="216"/>
                      <a:pt x="589" y="216"/>
                      <a:pt x="589" y="216"/>
                    </a:cubicBezTo>
                    <a:cubicBezTo>
                      <a:pt x="592" y="214"/>
                      <a:pt x="567" y="215"/>
                      <a:pt x="568" y="214"/>
                    </a:cubicBezTo>
                    <a:cubicBezTo>
                      <a:pt x="533" y="214"/>
                      <a:pt x="500" y="214"/>
                      <a:pt x="468" y="214"/>
                    </a:cubicBezTo>
                    <a:cubicBezTo>
                      <a:pt x="472" y="215"/>
                      <a:pt x="472" y="215"/>
                      <a:pt x="472" y="215"/>
                    </a:cubicBezTo>
                    <a:cubicBezTo>
                      <a:pt x="461" y="215"/>
                      <a:pt x="461" y="215"/>
                      <a:pt x="461" y="215"/>
                    </a:cubicBezTo>
                    <a:cubicBezTo>
                      <a:pt x="458" y="215"/>
                      <a:pt x="457" y="214"/>
                      <a:pt x="465" y="214"/>
                    </a:cubicBezTo>
                    <a:cubicBezTo>
                      <a:pt x="460" y="213"/>
                      <a:pt x="451" y="215"/>
                      <a:pt x="451" y="215"/>
                    </a:cubicBezTo>
                    <a:cubicBezTo>
                      <a:pt x="435" y="215"/>
                      <a:pt x="457" y="213"/>
                      <a:pt x="452" y="213"/>
                    </a:cubicBezTo>
                    <a:cubicBezTo>
                      <a:pt x="446" y="214"/>
                      <a:pt x="446" y="214"/>
                      <a:pt x="446" y="214"/>
                    </a:cubicBezTo>
                    <a:cubicBezTo>
                      <a:pt x="447" y="214"/>
                      <a:pt x="447" y="214"/>
                      <a:pt x="447" y="214"/>
                    </a:cubicBezTo>
                    <a:cubicBezTo>
                      <a:pt x="442" y="214"/>
                      <a:pt x="442" y="215"/>
                      <a:pt x="432" y="215"/>
                    </a:cubicBezTo>
                    <a:cubicBezTo>
                      <a:pt x="426" y="215"/>
                      <a:pt x="429" y="214"/>
                      <a:pt x="426" y="214"/>
                    </a:cubicBezTo>
                    <a:cubicBezTo>
                      <a:pt x="426" y="214"/>
                      <a:pt x="426" y="214"/>
                      <a:pt x="423" y="214"/>
                    </a:cubicBezTo>
                    <a:cubicBezTo>
                      <a:pt x="409" y="214"/>
                      <a:pt x="409" y="214"/>
                      <a:pt x="409" y="214"/>
                    </a:cubicBezTo>
                    <a:cubicBezTo>
                      <a:pt x="414" y="215"/>
                      <a:pt x="414" y="215"/>
                      <a:pt x="414" y="215"/>
                    </a:cubicBezTo>
                    <a:cubicBezTo>
                      <a:pt x="408" y="216"/>
                      <a:pt x="401" y="215"/>
                      <a:pt x="408" y="217"/>
                    </a:cubicBezTo>
                    <a:cubicBezTo>
                      <a:pt x="398" y="215"/>
                      <a:pt x="355" y="216"/>
                      <a:pt x="349" y="216"/>
                    </a:cubicBezTo>
                    <a:cubicBezTo>
                      <a:pt x="340" y="217"/>
                      <a:pt x="332" y="217"/>
                      <a:pt x="321" y="217"/>
                    </a:cubicBezTo>
                    <a:cubicBezTo>
                      <a:pt x="324" y="217"/>
                      <a:pt x="325" y="218"/>
                      <a:pt x="316" y="218"/>
                    </a:cubicBezTo>
                    <a:cubicBezTo>
                      <a:pt x="319" y="215"/>
                      <a:pt x="299" y="217"/>
                      <a:pt x="292" y="215"/>
                    </a:cubicBezTo>
                    <a:cubicBezTo>
                      <a:pt x="298" y="216"/>
                      <a:pt x="265" y="216"/>
                      <a:pt x="276" y="217"/>
                    </a:cubicBezTo>
                    <a:cubicBezTo>
                      <a:pt x="268" y="217"/>
                      <a:pt x="275" y="216"/>
                      <a:pt x="270" y="216"/>
                    </a:cubicBezTo>
                    <a:cubicBezTo>
                      <a:pt x="251" y="217"/>
                      <a:pt x="229" y="216"/>
                      <a:pt x="207" y="216"/>
                    </a:cubicBezTo>
                    <a:cubicBezTo>
                      <a:pt x="206" y="216"/>
                      <a:pt x="210" y="217"/>
                      <a:pt x="205" y="217"/>
                    </a:cubicBezTo>
                    <a:cubicBezTo>
                      <a:pt x="193" y="216"/>
                      <a:pt x="193" y="216"/>
                      <a:pt x="193" y="216"/>
                    </a:cubicBezTo>
                    <a:cubicBezTo>
                      <a:pt x="189" y="216"/>
                      <a:pt x="189" y="218"/>
                      <a:pt x="181" y="217"/>
                    </a:cubicBezTo>
                    <a:cubicBezTo>
                      <a:pt x="182" y="217"/>
                      <a:pt x="184" y="217"/>
                      <a:pt x="181" y="218"/>
                    </a:cubicBezTo>
                    <a:cubicBezTo>
                      <a:pt x="136" y="216"/>
                      <a:pt x="90" y="220"/>
                      <a:pt x="45" y="217"/>
                    </a:cubicBezTo>
                    <a:cubicBezTo>
                      <a:pt x="51" y="218"/>
                      <a:pt x="47" y="218"/>
                      <a:pt x="43" y="218"/>
                    </a:cubicBezTo>
                    <a:cubicBezTo>
                      <a:pt x="46" y="218"/>
                      <a:pt x="42" y="219"/>
                      <a:pt x="43" y="219"/>
                    </a:cubicBezTo>
                    <a:cubicBezTo>
                      <a:pt x="24" y="218"/>
                      <a:pt x="24" y="218"/>
                      <a:pt x="24" y="218"/>
                    </a:cubicBezTo>
                    <a:cubicBezTo>
                      <a:pt x="21" y="219"/>
                      <a:pt x="4" y="218"/>
                      <a:pt x="2" y="219"/>
                    </a:cubicBezTo>
                    <a:cubicBezTo>
                      <a:pt x="8" y="219"/>
                      <a:pt x="8" y="219"/>
                      <a:pt x="8" y="219"/>
                    </a:cubicBezTo>
                    <a:cubicBezTo>
                      <a:pt x="0" y="221"/>
                      <a:pt x="19" y="222"/>
                      <a:pt x="18" y="224"/>
                    </a:cubicBezTo>
                    <a:cubicBezTo>
                      <a:pt x="27" y="223"/>
                      <a:pt x="41" y="227"/>
                      <a:pt x="56" y="224"/>
                    </a:cubicBezTo>
                    <a:cubicBezTo>
                      <a:pt x="59" y="224"/>
                      <a:pt x="53" y="225"/>
                      <a:pt x="55" y="225"/>
                    </a:cubicBezTo>
                    <a:cubicBezTo>
                      <a:pt x="59" y="224"/>
                      <a:pt x="63" y="224"/>
                      <a:pt x="71" y="224"/>
                    </a:cubicBezTo>
                    <a:cubicBezTo>
                      <a:pt x="71" y="225"/>
                      <a:pt x="71" y="225"/>
                      <a:pt x="71" y="225"/>
                    </a:cubicBezTo>
                    <a:cubicBezTo>
                      <a:pt x="94" y="224"/>
                      <a:pt x="104" y="225"/>
                      <a:pt x="130" y="225"/>
                    </a:cubicBezTo>
                    <a:cubicBezTo>
                      <a:pt x="128" y="224"/>
                      <a:pt x="128" y="224"/>
                      <a:pt x="128" y="224"/>
                    </a:cubicBezTo>
                    <a:cubicBezTo>
                      <a:pt x="134" y="224"/>
                      <a:pt x="135" y="225"/>
                      <a:pt x="137" y="225"/>
                    </a:cubicBezTo>
                    <a:cubicBezTo>
                      <a:pt x="144" y="223"/>
                      <a:pt x="122" y="225"/>
                      <a:pt x="127" y="223"/>
                    </a:cubicBezTo>
                    <a:cubicBezTo>
                      <a:pt x="135" y="225"/>
                      <a:pt x="167" y="223"/>
                      <a:pt x="172" y="225"/>
                    </a:cubicBezTo>
                    <a:cubicBezTo>
                      <a:pt x="181" y="225"/>
                      <a:pt x="170" y="224"/>
                      <a:pt x="178" y="224"/>
                    </a:cubicBezTo>
                    <a:cubicBezTo>
                      <a:pt x="180" y="225"/>
                      <a:pt x="180" y="225"/>
                      <a:pt x="180" y="225"/>
                    </a:cubicBezTo>
                    <a:cubicBezTo>
                      <a:pt x="183" y="224"/>
                      <a:pt x="183" y="224"/>
                      <a:pt x="183" y="224"/>
                    </a:cubicBezTo>
                    <a:cubicBezTo>
                      <a:pt x="188" y="224"/>
                      <a:pt x="191" y="225"/>
                      <a:pt x="191" y="225"/>
                    </a:cubicBezTo>
                    <a:cubicBezTo>
                      <a:pt x="190" y="225"/>
                      <a:pt x="187" y="225"/>
                      <a:pt x="186" y="225"/>
                    </a:cubicBezTo>
                    <a:cubicBezTo>
                      <a:pt x="193" y="226"/>
                      <a:pt x="207" y="225"/>
                      <a:pt x="209" y="225"/>
                    </a:cubicBezTo>
                    <a:cubicBezTo>
                      <a:pt x="201" y="225"/>
                      <a:pt x="201" y="225"/>
                      <a:pt x="201" y="225"/>
                    </a:cubicBezTo>
                    <a:cubicBezTo>
                      <a:pt x="225" y="224"/>
                      <a:pt x="253" y="225"/>
                      <a:pt x="276" y="223"/>
                    </a:cubicBezTo>
                    <a:cubicBezTo>
                      <a:pt x="274" y="223"/>
                      <a:pt x="274" y="223"/>
                      <a:pt x="274" y="223"/>
                    </a:cubicBezTo>
                    <a:cubicBezTo>
                      <a:pt x="292" y="222"/>
                      <a:pt x="288" y="223"/>
                      <a:pt x="307" y="223"/>
                    </a:cubicBezTo>
                    <a:cubicBezTo>
                      <a:pt x="307" y="223"/>
                      <a:pt x="307" y="223"/>
                      <a:pt x="307" y="223"/>
                    </a:cubicBezTo>
                    <a:cubicBezTo>
                      <a:pt x="310" y="222"/>
                      <a:pt x="316" y="222"/>
                      <a:pt x="321" y="222"/>
                    </a:cubicBezTo>
                    <a:cubicBezTo>
                      <a:pt x="316" y="223"/>
                      <a:pt x="330" y="223"/>
                      <a:pt x="324" y="224"/>
                    </a:cubicBezTo>
                    <a:cubicBezTo>
                      <a:pt x="342" y="223"/>
                      <a:pt x="333" y="223"/>
                      <a:pt x="345" y="221"/>
                    </a:cubicBezTo>
                    <a:cubicBezTo>
                      <a:pt x="348" y="222"/>
                      <a:pt x="348" y="222"/>
                      <a:pt x="348" y="222"/>
                    </a:cubicBezTo>
                    <a:cubicBezTo>
                      <a:pt x="352" y="221"/>
                      <a:pt x="353" y="221"/>
                      <a:pt x="362" y="220"/>
                    </a:cubicBezTo>
                    <a:cubicBezTo>
                      <a:pt x="355" y="221"/>
                      <a:pt x="368" y="221"/>
                      <a:pt x="360" y="222"/>
                    </a:cubicBezTo>
                    <a:cubicBezTo>
                      <a:pt x="380" y="224"/>
                      <a:pt x="389" y="221"/>
                      <a:pt x="399" y="223"/>
                    </a:cubicBezTo>
                    <a:cubicBezTo>
                      <a:pt x="408" y="221"/>
                      <a:pt x="381" y="222"/>
                      <a:pt x="386" y="221"/>
                    </a:cubicBezTo>
                    <a:cubicBezTo>
                      <a:pt x="382" y="221"/>
                      <a:pt x="394" y="220"/>
                      <a:pt x="400" y="220"/>
                    </a:cubicBezTo>
                    <a:cubicBezTo>
                      <a:pt x="407" y="220"/>
                      <a:pt x="411" y="222"/>
                      <a:pt x="427" y="222"/>
                    </a:cubicBezTo>
                    <a:cubicBezTo>
                      <a:pt x="426" y="222"/>
                      <a:pt x="425" y="222"/>
                      <a:pt x="424" y="222"/>
                    </a:cubicBezTo>
                    <a:cubicBezTo>
                      <a:pt x="430" y="223"/>
                      <a:pt x="436" y="222"/>
                      <a:pt x="443" y="222"/>
                    </a:cubicBezTo>
                    <a:cubicBezTo>
                      <a:pt x="447" y="221"/>
                      <a:pt x="453" y="222"/>
                      <a:pt x="454" y="221"/>
                    </a:cubicBezTo>
                    <a:cubicBezTo>
                      <a:pt x="439" y="221"/>
                      <a:pt x="439" y="221"/>
                      <a:pt x="439" y="221"/>
                    </a:cubicBezTo>
                    <a:cubicBezTo>
                      <a:pt x="447" y="221"/>
                      <a:pt x="455" y="219"/>
                      <a:pt x="469" y="220"/>
                    </a:cubicBezTo>
                    <a:cubicBezTo>
                      <a:pt x="468" y="220"/>
                      <a:pt x="464" y="220"/>
                      <a:pt x="461" y="221"/>
                    </a:cubicBezTo>
                    <a:cubicBezTo>
                      <a:pt x="465" y="221"/>
                      <a:pt x="469" y="220"/>
                      <a:pt x="473" y="221"/>
                    </a:cubicBezTo>
                    <a:cubicBezTo>
                      <a:pt x="472" y="222"/>
                      <a:pt x="455" y="221"/>
                      <a:pt x="446" y="223"/>
                    </a:cubicBezTo>
                    <a:cubicBezTo>
                      <a:pt x="450" y="223"/>
                      <a:pt x="463" y="221"/>
                      <a:pt x="459" y="223"/>
                    </a:cubicBezTo>
                    <a:cubicBezTo>
                      <a:pt x="465" y="221"/>
                      <a:pt x="474" y="223"/>
                      <a:pt x="485" y="221"/>
                    </a:cubicBezTo>
                    <a:cubicBezTo>
                      <a:pt x="485" y="222"/>
                      <a:pt x="485" y="222"/>
                      <a:pt x="485" y="222"/>
                    </a:cubicBezTo>
                    <a:cubicBezTo>
                      <a:pt x="486" y="222"/>
                      <a:pt x="490" y="222"/>
                      <a:pt x="493" y="222"/>
                    </a:cubicBezTo>
                    <a:cubicBezTo>
                      <a:pt x="487" y="223"/>
                      <a:pt x="487" y="223"/>
                      <a:pt x="487" y="223"/>
                    </a:cubicBezTo>
                    <a:cubicBezTo>
                      <a:pt x="496" y="222"/>
                      <a:pt x="504" y="224"/>
                      <a:pt x="513" y="223"/>
                    </a:cubicBezTo>
                    <a:cubicBezTo>
                      <a:pt x="495" y="223"/>
                      <a:pt x="509" y="222"/>
                      <a:pt x="501" y="221"/>
                    </a:cubicBezTo>
                    <a:cubicBezTo>
                      <a:pt x="523" y="220"/>
                      <a:pt x="514" y="224"/>
                      <a:pt x="538" y="223"/>
                    </a:cubicBezTo>
                    <a:cubicBezTo>
                      <a:pt x="535" y="223"/>
                      <a:pt x="526" y="223"/>
                      <a:pt x="531" y="222"/>
                    </a:cubicBezTo>
                    <a:cubicBezTo>
                      <a:pt x="536" y="222"/>
                      <a:pt x="542" y="223"/>
                      <a:pt x="545" y="223"/>
                    </a:cubicBezTo>
                    <a:cubicBezTo>
                      <a:pt x="561" y="223"/>
                      <a:pt x="542" y="222"/>
                      <a:pt x="549" y="222"/>
                    </a:cubicBezTo>
                    <a:cubicBezTo>
                      <a:pt x="555" y="223"/>
                      <a:pt x="557" y="221"/>
                      <a:pt x="564" y="221"/>
                    </a:cubicBezTo>
                    <a:cubicBezTo>
                      <a:pt x="564" y="222"/>
                      <a:pt x="564" y="222"/>
                      <a:pt x="564" y="222"/>
                    </a:cubicBezTo>
                    <a:cubicBezTo>
                      <a:pt x="583" y="222"/>
                      <a:pt x="569" y="219"/>
                      <a:pt x="586" y="220"/>
                    </a:cubicBezTo>
                    <a:cubicBezTo>
                      <a:pt x="579" y="221"/>
                      <a:pt x="579" y="221"/>
                      <a:pt x="579" y="221"/>
                    </a:cubicBezTo>
                    <a:cubicBezTo>
                      <a:pt x="587" y="221"/>
                      <a:pt x="587" y="221"/>
                      <a:pt x="587" y="221"/>
                    </a:cubicBezTo>
                    <a:cubicBezTo>
                      <a:pt x="586" y="222"/>
                      <a:pt x="586" y="222"/>
                      <a:pt x="586" y="222"/>
                    </a:cubicBezTo>
                    <a:cubicBezTo>
                      <a:pt x="595" y="221"/>
                      <a:pt x="598" y="221"/>
                      <a:pt x="607" y="222"/>
                    </a:cubicBezTo>
                    <a:cubicBezTo>
                      <a:pt x="605" y="221"/>
                      <a:pt x="608" y="220"/>
                      <a:pt x="617" y="220"/>
                    </a:cubicBezTo>
                    <a:cubicBezTo>
                      <a:pt x="622" y="220"/>
                      <a:pt x="613" y="221"/>
                      <a:pt x="625" y="221"/>
                    </a:cubicBezTo>
                    <a:cubicBezTo>
                      <a:pt x="622" y="221"/>
                      <a:pt x="620" y="222"/>
                      <a:pt x="615" y="221"/>
                    </a:cubicBezTo>
                    <a:cubicBezTo>
                      <a:pt x="614" y="221"/>
                      <a:pt x="612" y="222"/>
                      <a:pt x="611" y="222"/>
                    </a:cubicBezTo>
                    <a:cubicBezTo>
                      <a:pt x="617" y="223"/>
                      <a:pt x="626" y="222"/>
                      <a:pt x="631" y="222"/>
                    </a:cubicBezTo>
                    <a:cubicBezTo>
                      <a:pt x="629" y="222"/>
                      <a:pt x="627" y="222"/>
                      <a:pt x="626" y="222"/>
                    </a:cubicBezTo>
                    <a:cubicBezTo>
                      <a:pt x="643" y="220"/>
                      <a:pt x="643" y="220"/>
                      <a:pt x="643" y="220"/>
                    </a:cubicBezTo>
                    <a:cubicBezTo>
                      <a:pt x="646" y="221"/>
                      <a:pt x="643" y="221"/>
                      <a:pt x="641" y="221"/>
                    </a:cubicBezTo>
                    <a:cubicBezTo>
                      <a:pt x="645" y="221"/>
                      <a:pt x="647" y="221"/>
                      <a:pt x="652" y="221"/>
                    </a:cubicBezTo>
                    <a:cubicBezTo>
                      <a:pt x="651" y="221"/>
                      <a:pt x="651" y="222"/>
                      <a:pt x="644" y="223"/>
                    </a:cubicBezTo>
                    <a:cubicBezTo>
                      <a:pt x="660" y="222"/>
                      <a:pt x="660" y="222"/>
                      <a:pt x="660" y="222"/>
                    </a:cubicBezTo>
                    <a:cubicBezTo>
                      <a:pt x="661" y="222"/>
                      <a:pt x="668" y="222"/>
                      <a:pt x="666" y="223"/>
                    </a:cubicBezTo>
                    <a:cubicBezTo>
                      <a:pt x="675" y="223"/>
                      <a:pt x="688" y="221"/>
                      <a:pt x="700" y="222"/>
                    </a:cubicBezTo>
                    <a:cubicBezTo>
                      <a:pt x="700" y="221"/>
                      <a:pt x="702" y="221"/>
                      <a:pt x="704" y="221"/>
                    </a:cubicBezTo>
                    <a:cubicBezTo>
                      <a:pt x="715" y="221"/>
                      <a:pt x="725" y="222"/>
                      <a:pt x="738" y="221"/>
                    </a:cubicBezTo>
                    <a:cubicBezTo>
                      <a:pt x="746" y="222"/>
                      <a:pt x="746" y="222"/>
                      <a:pt x="746" y="222"/>
                    </a:cubicBezTo>
                    <a:cubicBezTo>
                      <a:pt x="756" y="222"/>
                      <a:pt x="735" y="221"/>
                      <a:pt x="753" y="220"/>
                    </a:cubicBezTo>
                    <a:cubicBezTo>
                      <a:pt x="765" y="219"/>
                      <a:pt x="757" y="221"/>
                      <a:pt x="761" y="221"/>
                    </a:cubicBezTo>
                    <a:cubicBezTo>
                      <a:pt x="767" y="221"/>
                      <a:pt x="778" y="219"/>
                      <a:pt x="789" y="220"/>
                    </a:cubicBezTo>
                    <a:cubicBezTo>
                      <a:pt x="785" y="220"/>
                      <a:pt x="782" y="220"/>
                      <a:pt x="779" y="220"/>
                    </a:cubicBezTo>
                    <a:close/>
                    <a:moveTo>
                      <a:pt x="817" y="132"/>
                    </a:moveTo>
                    <a:cubicBezTo>
                      <a:pt x="819" y="134"/>
                      <a:pt x="822" y="138"/>
                      <a:pt x="822" y="140"/>
                    </a:cubicBezTo>
                    <a:cubicBezTo>
                      <a:pt x="820" y="138"/>
                      <a:pt x="820" y="136"/>
                      <a:pt x="817" y="132"/>
                    </a:cubicBezTo>
                    <a:close/>
                    <a:moveTo>
                      <a:pt x="636" y="83"/>
                    </a:moveTo>
                    <a:cubicBezTo>
                      <a:pt x="638" y="82"/>
                      <a:pt x="641" y="82"/>
                      <a:pt x="644" y="82"/>
                    </a:cubicBezTo>
                    <a:cubicBezTo>
                      <a:pt x="642" y="82"/>
                      <a:pt x="639" y="83"/>
                      <a:pt x="636" y="83"/>
                    </a:cubicBezTo>
                    <a:close/>
                    <a:moveTo>
                      <a:pt x="258" y="89"/>
                    </a:moveTo>
                    <a:cubicBezTo>
                      <a:pt x="258" y="88"/>
                      <a:pt x="258" y="88"/>
                      <a:pt x="258" y="88"/>
                    </a:cubicBezTo>
                    <a:cubicBezTo>
                      <a:pt x="260" y="84"/>
                      <a:pt x="260" y="85"/>
                      <a:pt x="258" y="89"/>
                    </a:cubicBezTo>
                    <a:close/>
                    <a:moveTo>
                      <a:pt x="254" y="99"/>
                    </a:moveTo>
                    <a:cubicBezTo>
                      <a:pt x="254" y="100"/>
                      <a:pt x="254" y="100"/>
                      <a:pt x="254" y="99"/>
                    </a:cubicBezTo>
                    <a:cubicBezTo>
                      <a:pt x="254" y="99"/>
                      <a:pt x="255" y="96"/>
                      <a:pt x="256" y="94"/>
                    </a:cubicBezTo>
                    <a:cubicBezTo>
                      <a:pt x="256" y="94"/>
                      <a:pt x="255" y="96"/>
                      <a:pt x="254" y="99"/>
                    </a:cubicBezTo>
                    <a:close/>
                    <a:moveTo>
                      <a:pt x="425" y="215"/>
                    </a:moveTo>
                    <a:cubicBezTo>
                      <a:pt x="427" y="215"/>
                      <a:pt x="427" y="215"/>
                      <a:pt x="427" y="215"/>
                    </a:cubicBezTo>
                    <a:cubicBezTo>
                      <a:pt x="422" y="215"/>
                      <a:pt x="424" y="215"/>
                      <a:pt x="425" y="215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44" name="Freeform 3805"/>
              <p:cNvSpPr>
                <a:spLocks/>
              </p:cNvSpPr>
              <p:nvPr/>
            </p:nvSpPr>
            <p:spPr bwMode="auto">
              <a:xfrm>
                <a:off x="10268570" y="2063960"/>
                <a:ext cx="7938" cy="0"/>
              </a:xfrm>
              <a:custGeom>
                <a:avLst/>
                <a:gdLst>
                  <a:gd name="T0" fmla="*/ 0 w 2"/>
                  <a:gd name="T1" fmla="*/ 3969 w 2"/>
                  <a:gd name="T2" fmla="*/ 0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45" name="Freeform 3806"/>
              <p:cNvSpPr>
                <a:spLocks/>
              </p:cNvSpPr>
              <p:nvPr/>
            </p:nvSpPr>
            <p:spPr bwMode="auto">
              <a:xfrm>
                <a:off x="10422557" y="2600535"/>
                <a:ext cx="3175" cy="0"/>
              </a:xfrm>
              <a:custGeom>
                <a:avLst/>
                <a:gdLst>
                  <a:gd name="T0" fmla="*/ 3175 w 1"/>
                  <a:gd name="T1" fmla="*/ 3175 w 1"/>
                  <a:gd name="T2" fmla="*/ 0 w 1"/>
                  <a:gd name="T3" fmla="*/ 3175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46" name="Freeform 3807"/>
              <p:cNvSpPr>
                <a:spLocks/>
              </p:cNvSpPr>
              <p:nvPr/>
            </p:nvSpPr>
            <p:spPr bwMode="auto">
              <a:xfrm>
                <a:off x="9279557" y="1951247"/>
                <a:ext cx="14288" cy="11113"/>
              </a:xfrm>
              <a:custGeom>
                <a:avLst/>
                <a:gdLst>
                  <a:gd name="T0" fmla="*/ 0 w 4"/>
                  <a:gd name="T1" fmla="*/ 0 h 3"/>
                  <a:gd name="T2" fmla="*/ 10716 w 4"/>
                  <a:gd name="T3" fmla="*/ 11113 h 3"/>
                  <a:gd name="T4" fmla="*/ 0 w 4"/>
                  <a:gd name="T5" fmla="*/ 0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2" y="2"/>
                      <a:pt x="3" y="3"/>
                      <a:pt x="3" y="3"/>
                    </a:cubicBezTo>
                    <a:cubicBezTo>
                      <a:pt x="4" y="3"/>
                      <a:pt x="3" y="3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47" name="Freeform 3808"/>
              <p:cNvSpPr>
                <a:spLocks/>
              </p:cNvSpPr>
              <p:nvPr/>
            </p:nvSpPr>
            <p:spPr bwMode="auto">
              <a:xfrm>
                <a:off x="8569945" y="2143335"/>
                <a:ext cx="26988" cy="11113"/>
              </a:xfrm>
              <a:custGeom>
                <a:avLst/>
                <a:gdLst>
                  <a:gd name="T0" fmla="*/ 0 w 7"/>
                  <a:gd name="T1" fmla="*/ 3704 h 3"/>
                  <a:gd name="T2" fmla="*/ 15422 w 7"/>
                  <a:gd name="T3" fmla="*/ 7409 h 3"/>
                  <a:gd name="T4" fmla="*/ 26988 w 7"/>
                  <a:gd name="T5" fmla="*/ 11113 h 3"/>
                  <a:gd name="T6" fmla="*/ 3855 w 7"/>
                  <a:gd name="T7" fmla="*/ 0 h 3"/>
                  <a:gd name="T8" fmla="*/ 0 w 7"/>
                  <a:gd name="T9" fmla="*/ 3704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0" y="1"/>
                    </a:moveTo>
                    <a:cubicBezTo>
                      <a:pt x="0" y="1"/>
                      <a:pt x="2" y="1"/>
                      <a:pt x="4" y="2"/>
                    </a:cubicBezTo>
                    <a:cubicBezTo>
                      <a:pt x="5" y="2"/>
                      <a:pt x="7" y="3"/>
                      <a:pt x="7" y="3"/>
                    </a:cubicBezTo>
                    <a:cubicBezTo>
                      <a:pt x="4" y="2"/>
                      <a:pt x="3" y="1"/>
                      <a:pt x="1" y="0"/>
                    </a:cubicBezTo>
                    <a:cubicBezTo>
                      <a:pt x="1" y="1"/>
                      <a:pt x="3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48" name="Freeform 3809"/>
              <p:cNvSpPr>
                <a:spLocks/>
              </p:cNvSpPr>
              <p:nvPr/>
            </p:nvSpPr>
            <p:spPr bwMode="auto">
              <a:xfrm>
                <a:off x="8333407" y="2108410"/>
                <a:ext cx="30163" cy="7938"/>
              </a:xfrm>
              <a:custGeom>
                <a:avLst/>
                <a:gdLst>
                  <a:gd name="T0" fmla="*/ 11311 w 8"/>
                  <a:gd name="T1" fmla="*/ 3969 h 2"/>
                  <a:gd name="T2" fmla="*/ 0 w 8"/>
                  <a:gd name="T3" fmla="*/ 7938 h 2"/>
                  <a:gd name="T4" fmla="*/ 0 w 8"/>
                  <a:gd name="T5" fmla="*/ 7938 h 2"/>
                  <a:gd name="T6" fmla="*/ 11311 w 8"/>
                  <a:gd name="T7" fmla="*/ 3969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" h="2">
                    <a:moveTo>
                      <a:pt x="3" y="1"/>
                    </a:moveTo>
                    <a:cubicBezTo>
                      <a:pt x="2" y="1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5" y="1"/>
                      <a:pt x="8" y="0"/>
                      <a:pt x="3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49" name="Freeform 3810"/>
              <p:cNvSpPr>
                <a:spLocks/>
              </p:cNvSpPr>
              <p:nvPr/>
            </p:nvSpPr>
            <p:spPr bwMode="auto">
              <a:xfrm>
                <a:off x="8514382" y="2116347"/>
                <a:ext cx="36513" cy="11113"/>
              </a:xfrm>
              <a:custGeom>
                <a:avLst/>
                <a:gdLst>
                  <a:gd name="T0" fmla="*/ 36513 w 10"/>
                  <a:gd name="T1" fmla="*/ 11113 h 3"/>
                  <a:gd name="T2" fmla="*/ 0 w 10"/>
                  <a:gd name="T3" fmla="*/ 0 h 3"/>
                  <a:gd name="T4" fmla="*/ 3651 w 10"/>
                  <a:gd name="T5" fmla="*/ 0 h 3"/>
                  <a:gd name="T6" fmla="*/ 36513 w 10"/>
                  <a:gd name="T7" fmla="*/ 1111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" h="3">
                    <a:moveTo>
                      <a:pt x="10" y="3"/>
                    </a:moveTo>
                    <a:cubicBezTo>
                      <a:pt x="10" y="2"/>
                      <a:pt x="5" y="1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5" y="2"/>
                      <a:pt x="10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50" name="Freeform 3811"/>
              <p:cNvSpPr>
                <a:spLocks/>
              </p:cNvSpPr>
              <p:nvPr/>
            </p:nvSpPr>
            <p:spPr bwMode="auto">
              <a:xfrm>
                <a:off x="8492157" y="2113172"/>
                <a:ext cx="17463" cy="3175"/>
              </a:xfrm>
              <a:custGeom>
                <a:avLst/>
                <a:gdLst>
                  <a:gd name="T0" fmla="*/ 17463 w 5"/>
                  <a:gd name="T1" fmla="*/ 3175 h 1"/>
                  <a:gd name="T2" fmla="*/ 3493 w 5"/>
                  <a:gd name="T3" fmla="*/ 0 h 1"/>
                  <a:gd name="T4" fmla="*/ 17463 w 5"/>
                  <a:gd name="T5" fmla="*/ 3175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5" y="1"/>
                    </a:moveTo>
                    <a:cubicBezTo>
                      <a:pt x="4" y="1"/>
                      <a:pt x="2" y="0"/>
                      <a:pt x="1" y="0"/>
                    </a:cubicBezTo>
                    <a:cubicBezTo>
                      <a:pt x="0" y="1"/>
                      <a:pt x="2" y="1"/>
                      <a:pt x="5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51" name="Freeform 3812"/>
              <p:cNvSpPr>
                <a:spLocks/>
              </p:cNvSpPr>
              <p:nvPr/>
            </p:nvSpPr>
            <p:spPr bwMode="auto">
              <a:xfrm>
                <a:off x="8735045" y="2179847"/>
                <a:ext cx="11113" cy="52388"/>
              </a:xfrm>
              <a:custGeom>
                <a:avLst/>
                <a:gdLst>
                  <a:gd name="T0" fmla="*/ 7409 w 3"/>
                  <a:gd name="T1" fmla="*/ 33678 h 14"/>
                  <a:gd name="T2" fmla="*/ 7409 w 3"/>
                  <a:gd name="T3" fmla="*/ 44904 h 14"/>
                  <a:gd name="T4" fmla="*/ 3704 w 3"/>
                  <a:gd name="T5" fmla="*/ 44904 h 14"/>
                  <a:gd name="T6" fmla="*/ 11113 w 3"/>
                  <a:gd name="T7" fmla="*/ 52388 h 14"/>
                  <a:gd name="T8" fmla="*/ 11113 w 3"/>
                  <a:gd name="T9" fmla="*/ 7484 h 14"/>
                  <a:gd name="T10" fmla="*/ 7409 w 3"/>
                  <a:gd name="T11" fmla="*/ 33678 h 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14">
                    <a:moveTo>
                      <a:pt x="2" y="9"/>
                    </a:moveTo>
                    <a:cubicBezTo>
                      <a:pt x="2" y="11"/>
                      <a:pt x="2" y="12"/>
                      <a:pt x="2" y="12"/>
                    </a:cubicBezTo>
                    <a:cubicBezTo>
                      <a:pt x="2" y="13"/>
                      <a:pt x="2" y="13"/>
                      <a:pt x="1" y="12"/>
                    </a:cubicBezTo>
                    <a:cubicBezTo>
                      <a:pt x="0" y="12"/>
                      <a:pt x="1" y="13"/>
                      <a:pt x="3" y="14"/>
                    </a:cubicBezTo>
                    <a:cubicBezTo>
                      <a:pt x="3" y="10"/>
                      <a:pt x="3" y="4"/>
                      <a:pt x="3" y="2"/>
                    </a:cubicBezTo>
                    <a:cubicBezTo>
                      <a:pt x="3" y="0"/>
                      <a:pt x="3" y="0"/>
                      <a:pt x="2" y="9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52" name="Freeform 3813"/>
              <p:cNvSpPr>
                <a:spLocks/>
              </p:cNvSpPr>
              <p:nvPr/>
            </p:nvSpPr>
            <p:spPr bwMode="auto">
              <a:xfrm>
                <a:off x="8539782" y="2113172"/>
                <a:ext cx="15875" cy="3175"/>
              </a:xfrm>
              <a:custGeom>
                <a:avLst/>
                <a:gdLst>
                  <a:gd name="T0" fmla="*/ 0 w 4"/>
                  <a:gd name="T1" fmla="*/ 0 h 1"/>
                  <a:gd name="T2" fmla="*/ 3969 w 4"/>
                  <a:gd name="T3" fmla="*/ 3175 h 1"/>
                  <a:gd name="T4" fmla="*/ 11906 w 4"/>
                  <a:gd name="T5" fmla="*/ 3175 h 1"/>
                  <a:gd name="T6" fmla="*/ 15875 w 4"/>
                  <a:gd name="T7" fmla="*/ 3175 h 1"/>
                  <a:gd name="T8" fmla="*/ 7938 w 4"/>
                  <a:gd name="T9" fmla="*/ 3175 h 1"/>
                  <a:gd name="T10" fmla="*/ 0 w 4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53" name="Freeform 3814"/>
              <p:cNvSpPr>
                <a:spLocks/>
              </p:cNvSpPr>
              <p:nvPr/>
            </p:nvSpPr>
            <p:spPr bwMode="auto">
              <a:xfrm>
                <a:off x="8644557" y="2154447"/>
                <a:ext cx="34925" cy="14288"/>
              </a:xfrm>
              <a:custGeom>
                <a:avLst/>
                <a:gdLst>
                  <a:gd name="T0" fmla="*/ 34925 w 9"/>
                  <a:gd name="T1" fmla="*/ 14288 h 4"/>
                  <a:gd name="T2" fmla="*/ 19403 w 9"/>
                  <a:gd name="T3" fmla="*/ 7144 h 4"/>
                  <a:gd name="T4" fmla="*/ 7761 w 9"/>
                  <a:gd name="T5" fmla="*/ 0 h 4"/>
                  <a:gd name="T6" fmla="*/ 0 w 9"/>
                  <a:gd name="T7" fmla="*/ 0 h 4"/>
                  <a:gd name="T8" fmla="*/ 34925 w 9"/>
                  <a:gd name="T9" fmla="*/ 14288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4">
                    <a:moveTo>
                      <a:pt x="9" y="4"/>
                    </a:moveTo>
                    <a:cubicBezTo>
                      <a:pt x="9" y="4"/>
                      <a:pt x="7" y="3"/>
                      <a:pt x="5" y="2"/>
                    </a:cubicBezTo>
                    <a:cubicBezTo>
                      <a:pt x="4" y="1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4" y="2"/>
                      <a:pt x="9" y="4"/>
                      <a:pt x="9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54" name="Freeform 3815"/>
              <p:cNvSpPr>
                <a:spLocks/>
              </p:cNvSpPr>
              <p:nvPr/>
            </p:nvSpPr>
            <p:spPr bwMode="auto">
              <a:xfrm>
                <a:off x="8622332" y="2143335"/>
                <a:ext cx="22225" cy="11113"/>
              </a:xfrm>
              <a:custGeom>
                <a:avLst/>
                <a:gdLst>
                  <a:gd name="T0" fmla="*/ 22225 w 6"/>
                  <a:gd name="T1" fmla="*/ 11113 h 3"/>
                  <a:gd name="T2" fmla="*/ 0 w 6"/>
                  <a:gd name="T3" fmla="*/ 0 h 3"/>
                  <a:gd name="T4" fmla="*/ 22225 w 6"/>
                  <a:gd name="T5" fmla="*/ 11113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1" y="1"/>
                      <a:pt x="4" y="2"/>
                      <a:pt x="6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55" name="Freeform 3816"/>
              <p:cNvSpPr>
                <a:spLocks/>
              </p:cNvSpPr>
              <p:nvPr/>
            </p:nvSpPr>
            <p:spPr bwMode="auto">
              <a:xfrm>
                <a:off x="8581057" y="2124285"/>
                <a:ext cx="26988" cy="11113"/>
              </a:xfrm>
              <a:custGeom>
                <a:avLst/>
                <a:gdLst>
                  <a:gd name="T0" fmla="*/ 0 w 7"/>
                  <a:gd name="T1" fmla="*/ 0 h 3"/>
                  <a:gd name="T2" fmla="*/ 3855 w 7"/>
                  <a:gd name="T3" fmla="*/ 0 h 3"/>
                  <a:gd name="T4" fmla="*/ 7711 w 7"/>
                  <a:gd name="T5" fmla="*/ 3704 h 3"/>
                  <a:gd name="T6" fmla="*/ 26988 w 7"/>
                  <a:gd name="T7" fmla="*/ 11113 h 3"/>
                  <a:gd name="T8" fmla="*/ 11566 w 7"/>
                  <a:gd name="T9" fmla="*/ 3704 h 3"/>
                  <a:gd name="T10" fmla="*/ 0 w 7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" h="3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5" y="2"/>
                      <a:pt x="3" y="1"/>
                    </a:cubicBezTo>
                    <a:cubicBezTo>
                      <a:pt x="2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56" name="Freeform 3817"/>
              <p:cNvSpPr>
                <a:spLocks/>
              </p:cNvSpPr>
              <p:nvPr/>
            </p:nvSpPr>
            <p:spPr bwMode="auto">
              <a:xfrm>
                <a:off x="8844582" y="1932197"/>
                <a:ext cx="33338" cy="26988"/>
              </a:xfrm>
              <a:custGeom>
                <a:avLst/>
                <a:gdLst>
                  <a:gd name="T0" fmla="*/ 7408 w 9"/>
                  <a:gd name="T1" fmla="*/ 26988 h 7"/>
                  <a:gd name="T2" fmla="*/ 18521 w 9"/>
                  <a:gd name="T3" fmla="*/ 15422 h 7"/>
                  <a:gd name="T4" fmla="*/ 25930 w 9"/>
                  <a:gd name="T5" fmla="*/ 7711 h 7"/>
                  <a:gd name="T6" fmla="*/ 33338 w 9"/>
                  <a:gd name="T7" fmla="*/ 3855 h 7"/>
                  <a:gd name="T8" fmla="*/ 14817 w 9"/>
                  <a:gd name="T9" fmla="*/ 15422 h 7"/>
                  <a:gd name="T10" fmla="*/ 7408 w 9"/>
                  <a:gd name="T11" fmla="*/ 26988 h 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" h="7">
                    <a:moveTo>
                      <a:pt x="2" y="7"/>
                    </a:moveTo>
                    <a:cubicBezTo>
                      <a:pt x="2" y="7"/>
                      <a:pt x="3" y="5"/>
                      <a:pt x="5" y="4"/>
                    </a:cubicBezTo>
                    <a:cubicBezTo>
                      <a:pt x="6" y="3"/>
                      <a:pt x="7" y="3"/>
                      <a:pt x="7" y="2"/>
                    </a:cubicBezTo>
                    <a:cubicBezTo>
                      <a:pt x="8" y="2"/>
                      <a:pt x="9" y="1"/>
                      <a:pt x="9" y="1"/>
                    </a:cubicBezTo>
                    <a:cubicBezTo>
                      <a:pt x="9" y="0"/>
                      <a:pt x="7" y="2"/>
                      <a:pt x="4" y="4"/>
                    </a:cubicBezTo>
                    <a:cubicBezTo>
                      <a:pt x="3" y="5"/>
                      <a:pt x="0" y="7"/>
                      <a:pt x="2" y="7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57" name="Freeform 3818"/>
              <p:cNvSpPr>
                <a:spLocks/>
              </p:cNvSpPr>
              <p:nvPr/>
            </p:nvSpPr>
            <p:spPr bwMode="auto">
              <a:xfrm>
                <a:off x="8776320" y="2011572"/>
                <a:ext cx="11113" cy="14288"/>
              </a:xfrm>
              <a:custGeom>
                <a:avLst/>
                <a:gdLst>
                  <a:gd name="T0" fmla="*/ 0 w 3"/>
                  <a:gd name="T1" fmla="*/ 14288 h 4"/>
                  <a:gd name="T2" fmla="*/ 11113 w 3"/>
                  <a:gd name="T3" fmla="*/ 3572 h 4"/>
                  <a:gd name="T4" fmla="*/ 7409 w 3"/>
                  <a:gd name="T5" fmla="*/ 0 h 4"/>
                  <a:gd name="T6" fmla="*/ 3704 w 3"/>
                  <a:gd name="T7" fmla="*/ 7144 h 4"/>
                  <a:gd name="T8" fmla="*/ 0 w 3"/>
                  <a:gd name="T9" fmla="*/ 14288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cubicBezTo>
                      <a:pt x="2" y="2"/>
                      <a:pt x="2" y="2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1"/>
                      <a:pt x="1" y="2"/>
                    </a:cubicBezTo>
                    <a:cubicBezTo>
                      <a:pt x="1" y="3"/>
                      <a:pt x="0" y="4"/>
                      <a:pt x="0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58" name="Freeform 3819"/>
              <p:cNvSpPr>
                <a:spLocks/>
              </p:cNvSpPr>
              <p:nvPr/>
            </p:nvSpPr>
            <p:spPr bwMode="auto">
              <a:xfrm>
                <a:off x="8814420" y="1917910"/>
                <a:ext cx="63500" cy="52388"/>
              </a:xfrm>
              <a:custGeom>
                <a:avLst/>
                <a:gdLst>
                  <a:gd name="T0" fmla="*/ 26147 w 17"/>
                  <a:gd name="T1" fmla="*/ 33678 h 14"/>
                  <a:gd name="T2" fmla="*/ 29882 w 17"/>
                  <a:gd name="T3" fmla="*/ 26194 h 14"/>
                  <a:gd name="T4" fmla="*/ 26147 w 17"/>
                  <a:gd name="T5" fmla="*/ 33678 h 1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7" h="14">
                    <a:moveTo>
                      <a:pt x="7" y="9"/>
                    </a:moveTo>
                    <a:cubicBezTo>
                      <a:pt x="7" y="8"/>
                      <a:pt x="17" y="0"/>
                      <a:pt x="8" y="7"/>
                    </a:cubicBezTo>
                    <a:cubicBezTo>
                      <a:pt x="7" y="8"/>
                      <a:pt x="0" y="14"/>
                      <a:pt x="7" y="9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59" name="Freeform 3820"/>
              <p:cNvSpPr>
                <a:spLocks/>
              </p:cNvSpPr>
              <p:nvPr/>
            </p:nvSpPr>
            <p:spPr bwMode="auto">
              <a:xfrm>
                <a:off x="9301782" y="1989347"/>
                <a:ext cx="11113" cy="7938"/>
              </a:xfrm>
              <a:custGeom>
                <a:avLst/>
                <a:gdLst>
                  <a:gd name="T0" fmla="*/ 11113 w 7"/>
                  <a:gd name="T1" fmla="*/ 7938 h 5"/>
                  <a:gd name="T2" fmla="*/ 3175 w 7"/>
                  <a:gd name="T3" fmla="*/ 0 h 5"/>
                  <a:gd name="T4" fmla="*/ 0 w 7"/>
                  <a:gd name="T5" fmla="*/ 7938 h 5"/>
                  <a:gd name="T6" fmla="*/ 11113 w 7"/>
                  <a:gd name="T7" fmla="*/ 7938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2" y="0"/>
                    </a:lnTo>
                    <a:lnTo>
                      <a:pt x="0" y="5"/>
                    </a:ln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60" name="Freeform 3821"/>
              <p:cNvSpPr>
                <a:spLocks/>
              </p:cNvSpPr>
              <p:nvPr/>
            </p:nvSpPr>
            <p:spPr bwMode="auto">
              <a:xfrm>
                <a:off x="9522445" y="1802022"/>
                <a:ext cx="60325" cy="33338"/>
              </a:xfrm>
              <a:custGeom>
                <a:avLst/>
                <a:gdLst>
                  <a:gd name="T0" fmla="*/ 49014 w 16"/>
                  <a:gd name="T1" fmla="*/ 0 h 9"/>
                  <a:gd name="T2" fmla="*/ 7541 w 16"/>
                  <a:gd name="T3" fmla="*/ 25930 h 9"/>
                  <a:gd name="T4" fmla="*/ 26392 w 16"/>
                  <a:gd name="T5" fmla="*/ 18521 h 9"/>
                  <a:gd name="T6" fmla="*/ 49014 w 16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9">
                    <a:moveTo>
                      <a:pt x="13" y="0"/>
                    </a:moveTo>
                    <a:cubicBezTo>
                      <a:pt x="3" y="5"/>
                      <a:pt x="11" y="3"/>
                      <a:pt x="2" y="7"/>
                    </a:cubicBezTo>
                    <a:cubicBezTo>
                      <a:pt x="0" y="9"/>
                      <a:pt x="9" y="4"/>
                      <a:pt x="7" y="5"/>
                    </a:cubicBezTo>
                    <a:cubicBezTo>
                      <a:pt x="13" y="1"/>
                      <a:pt x="16" y="1"/>
                      <a:pt x="13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61" name="Freeform 3822"/>
              <p:cNvSpPr>
                <a:spLocks/>
              </p:cNvSpPr>
              <p:nvPr/>
            </p:nvSpPr>
            <p:spPr bwMode="auto">
              <a:xfrm>
                <a:off x="9541495" y="1821072"/>
                <a:ext cx="7938" cy="6350"/>
              </a:xfrm>
              <a:custGeom>
                <a:avLst/>
                <a:gdLst>
                  <a:gd name="T0" fmla="*/ 7938 w 2"/>
                  <a:gd name="T1" fmla="*/ 0 h 2"/>
                  <a:gd name="T2" fmla="*/ 0 w 2"/>
                  <a:gd name="T3" fmla="*/ 6350 h 2"/>
                  <a:gd name="T4" fmla="*/ 7938 w 2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1"/>
                      <a:pt x="1" y="1"/>
                      <a:pt x="0" y="2"/>
                    </a:cubicBezTo>
                    <a:cubicBezTo>
                      <a:pt x="1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62" name="Freeform 3823"/>
              <p:cNvSpPr>
                <a:spLocks/>
              </p:cNvSpPr>
              <p:nvPr/>
            </p:nvSpPr>
            <p:spPr bwMode="auto">
              <a:xfrm>
                <a:off x="7820645" y="2581485"/>
                <a:ext cx="25400" cy="0"/>
              </a:xfrm>
              <a:custGeom>
                <a:avLst/>
                <a:gdLst>
                  <a:gd name="T0" fmla="*/ 25400 w 16"/>
                  <a:gd name="T1" fmla="*/ 0 w 16"/>
                  <a:gd name="T2" fmla="*/ 14288 w 16"/>
                  <a:gd name="T3" fmla="*/ 25400 w 16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6">
                    <a:moveTo>
                      <a:pt x="16" y="0"/>
                    </a:moveTo>
                    <a:lnTo>
                      <a:pt x="0" y="0"/>
                    </a:lnTo>
                    <a:lnTo>
                      <a:pt x="9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63" name="Freeform 3824"/>
              <p:cNvSpPr>
                <a:spLocks/>
              </p:cNvSpPr>
              <p:nvPr/>
            </p:nvSpPr>
            <p:spPr bwMode="auto">
              <a:xfrm>
                <a:off x="7774607" y="2581485"/>
                <a:ext cx="22225" cy="7938"/>
              </a:xfrm>
              <a:custGeom>
                <a:avLst/>
                <a:gdLst>
                  <a:gd name="T0" fmla="*/ 22225 w 6"/>
                  <a:gd name="T1" fmla="*/ 7938 h 2"/>
                  <a:gd name="T2" fmla="*/ 14817 w 6"/>
                  <a:gd name="T3" fmla="*/ 0 h 2"/>
                  <a:gd name="T4" fmla="*/ 0 w 6"/>
                  <a:gd name="T5" fmla="*/ 3969 h 2"/>
                  <a:gd name="T6" fmla="*/ 22225 w 6"/>
                  <a:gd name="T7" fmla="*/ 7938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" h="2">
                    <a:moveTo>
                      <a:pt x="6" y="2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4" y="1"/>
                      <a:pt x="6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64" name="Freeform 3825"/>
              <p:cNvSpPr>
                <a:spLocks/>
              </p:cNvSpPr>
              <p:nvPr/>
            </p:nvSpPr>
            <p:spPr bwMode="auto">
              <a:xfrm>
                <a:off x="10824195" y="2198897"/>
                <a:ext cx="14288" cy="15875"/>
              </a:xfrm>
              <a:custGeom>
                <a:avLst/>
                <a:gdLst>
                  <a:gd name="T0" fmla="*/ 3572 w 4"/>
                  <a:gd name="T1" fmla="*/ 0 h 4"/>
                  <a:gd name="T2" fmla="*/ 0 w 4"/>
                  <a:gd name="T3" fmla="*/ 0 h 4"/>
                  <a:gd name="T4" fmla="*/ 14288 w 4"/>
                  <a:gd name="T5" fmla="*/ 15875 h 4"/>
                  <a:gd name="T6" fmla="*/ 3572 w 4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2" y="2"/>
                      <a:pt x="4" y="4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65" name="Freeform 3826"/>
              <p:cNvSpPr>
                <a:spLocks/>
              </p:cNvSpPr>
              <p:nvPr/>
            </p:nvSpPr>
            <p:spPr bwMode="auto">
              <a:xfrm>
                <a:off x="10909920" y="2532273"/>
                <a:ext cx="7938" cy="11113"/>
              </a:xfrm>
              <a:custGeom>
                <a:avLst/>
                <a:gdLst>
                  <a:gd name="T0" fmla="*/ 4763 w 5"/>
                  <a:gd name="T1" fmla="*/ 7938 h 7"/>
                  <a:gd name="T2" fmla="*/ 7938 w 5"/>
                  <a:gd name="T3" fmla="*/ 0 h 7"/>
                  <a:gd name="T4" fmla="*/ 0 w 5"/>
                  <a:gd name="T5" fmla="*/ 11113 h 7"/>
                  <a:gd name="T6" fmla="*/ 4763 w 5"/>
                  <a:gd name="T7" fmla="*/ 7938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7">
                    <a:moveTo>
                      <a:pt x="3" y="5"/>
                    </a:moveTo>
                    <a:lnTo>
                      <a:pt x="5" y="0"/>
                    </a:lnTo>
                    <a:lnTo>
                      <a:pt x="0" y="7"/>
                    </a:lnTo>
                    <a:lnTo>
                      <a:pt x="3" y="5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66" name="Freeform 3827"/>
              <p:cNvSpPr>
                <a:spLocks/>
              </p:cNvSpPr>
              <p:nvPr/>
            </p:nvSpPr>
            <p:spPr bwMode="auto">
              <a:xfrm>
                <a:off x="10628932" y="2600535"/>
                <a:ext cx="41275" cy="3175"/>
              </a:xfrm>
              <a:custGeom>
                <a:avLst/>
                <a:gdLst>
                  <a:gd name="T0" fmla="*/ 3752 w 11"/>
                  <a:gd name="T1" fmla="*/ 3175 h 1"/>
                  <a:gd name="T2" fmla="*/ 41275 w 11"/>
                  <a:gd name="T3" fmla="*/ 3175 h 1"/>
                  <a:gd name="T4" fmla="*/ 3752 w 11"/>
                  <a:gd name="T5" fmla="*/ 3175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" h="1">
                    <a:moveTo>
                      <a:pt x="1" y="1"/>
                    </a:moveTo>
                    <a:cubicBezTo>
                      <a:pt x="4" y="1"/>
                      <a:pt x="8" y="1"/>
                      <a:pt x="11" y="1"/>
                    </a:cubicBezTo>
                    <a:cubicBezTo>
                      <a:pt x="4" y="1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7080" name="Group 339"/>
            <p:cNvGrpSpPr>
              <a:grpSpLocks/>
            </p:cNvGrpSpPr>
            <p:nvPr/>
          </p:nvGrpSpPr>
          <p:grpSpPr bwMode="auto">
            <a:xfrm>
              <a:off x="-2259981" y="1916899"/>
              <a:ext cx="31012808" cy="2183824"/>
              <a:chOff x="-2259981" y="1916899"/>
              <a:chExt cx="31012808" cy="2183824"/>
            </a:xfrm>
          </p:grpSpPr>
          <p:sp>
            <p:nvSpPr>
              <p:cNvPr id="7502" name="Freeform 3828"/>
              <p:cNvSpPr>
                <a:spLocks/>
              </p:cNvSpPr>
              <p:nvPr/>
            </p:nvSpPr>
            <p:spPr bwMode="auto">
              <a:xfrm>
                <a:off x="-2259981" y="2132222"/>
                <a:ext cx="7661276" cy="1933576"/>
              </a:xfrm>
              <a:custGeom>
                <a:avLst/>
                <a:gdLst>
                  <a:gd name="T0" fmla="*/ 0 w 2043"/>
                  <a:gd name="T1" fmla="*/ 1933576 h 516"/>
                  <a:gd name="T2" fmla="*/ 7346275 w 2043"/>
                  <a:gd name="T3" fmla="*/ 1873620 h 516"/>
                  <a:gd name="T4" fmla="*/ 6712523 w 2043"/>
                  <a:gd name="T5" fmla="*/ 820646 h 516"/>
                  <a:gd name="T6" fmla="*/ 5171268 w 2043"/>
                  <a:gd name="T7" fmla="*/ 940557 h 516"/>
                  <a:gd name="T8" fmla="*/ 4567516 w 2043"/>
                  <a:gd name="T9" fmla="*/ 67450 h 516"/>
                  <a:gd name="T10" fmla="*/ 3761263 w 2043"/>
                  <a:gd name="T11" fmla="*/ 738206 h 516"/>
                  <a:gd name="T12" fmla="*/ 2996260 w 2043"/>
                  <a:gd name="T13" fmla="*/ 329757 h 516"/>
                  <a:gd name="T14" fmla="*/ 2250008 w 2043"/>
                  <a:gd name="T15" fmla="*/ 1004260 h 516"/>
                  <a:gd name="T16" fmla="*/ 1203754 w 2043"/>
                  <a:gd name="T17" fmla="*/ 869360 h 516"/>
                  <a:gd name="T18" fmla="*/ 1031253 w 2043"/>
                  <a:gd name="T19" fmla="*/ 1562599 h 516"/>
                  <a:gd name="T20" fmla="*/ 450002 w 2043"/>
                  <a:gd name="T21" fmla="*/ 1420204 h 516"/>
                  <a:gd name="T22" fmla="*/ 0 w 2043"/>
                  <a:gd name="T23" fmla="*/ 1933576 h 51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043" h="516">
                    <a:moveTo>
                      <a:pt x="0" y="516"/>
                    </a:moveTo>
                    <a:cubicBezTo>
                      <a:pt x="1959" y="500"/>
                      <a:pt x="1959" y="500"/>
                      <a:pt x="1959" y="500"/>
                    </a:cubicBezTo>
                    <a:cubicBezTo>
                      <a:pt x="1959" y="500"/>
                      <a:pt x="2043" y="289"/>
                      <a:pt x="1790" y="219"/>
                    </a:cubicBezTo>
                    <a:cubicBezTo>
                      <a:pt x="1536" y="149"/>
                      <a:pt x="1379" y="251"/>
                      <a:pt x="1379" y="251"/>
                    </a:cubicBezTo>
                    <a:cubicBezTo>
                      <a:pt x="1379" y="251"/>
                      <a:pt x="1387" y="0"/>
                      <a:pt x="1218" y="18"/>
                    </a:cubicBezTo>
                    <a:cubicBezTo>
                      <a:pt x="1049" y="36"/>
                      <a:pt x="1003" y="197"/>
                      <a:pt x="1003" y="197"/>
                    </a:cubicBezTo>
                    <a:cubicBezTo>
                      <a:pt x="1003" y="197"/>
                      <a:pt x="979" y="101"/>
                      <a:pt x="799" y="88"/>
                    </a:cubicBezTo>
                    <a:cubicBezTo>
                      <a:pt x="620" y="75"/>
                      <a:pt x="600" y="268"/>
                      <a:pt x="600" y="268"/>
                    </a:cubicBezTo>
                    <a:cubicBezTo>
                      <a:pt x="600" y="268"/>
                      <a:pt x="451" y="168"/>
                      <a:pt x="321" y="232"/>
                    </a:cubicBezTo>
                    <a:cubicBezTo>
                      <a:pt x="191" y="296"/>
                      <a:pt x="275" y="417"/>
                      <a:pt x="275" y="417"/>
                    </a:cubicBezTo>
                    <a:cubicBezTo>
                      <a:pt x="275" y="417"/>
                      <a:pt x="224" y="384"/>
                      <a:pt x="120" y="379"/>
                    </a:cubicBezTo>
                    <a:cubicBezTo>
                      <a:pt x="16" y="373"/>
                      <a:pt x="0" y="516"/>
                      <a:pt x="0" y="516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03" name="Freeform 3829"/>
              <p:cNvSpPr>
                <a:spLocks/>
              </p:cNvSpPr>
              <p:nvPr/>
            </p:nvSpPr>
            <p:spPr bwMode="auto">
              <a:xfrm>
                <a:off x="-2226643" y="4043573"/>
                <a:ext cx="11113" cy="30163"/>
              </a:xfrm>
              <a:custGeom>
                <a:avLst/>
                <a:gdLst>
                  <a:gd name="T0" fmla="*/ 3704 w 3"/>
                  <a:gd name="T1" fmla="*/ 7541 h 8"/>
                  <a:gd name="T2" fmla="*/ 7409 w 3"/>
                  <a:gd name="T3" fmla="*/ 26393 h 8"/>
                  <a:gd name="T4" fmla="*/ 7409 w 3"/>
                  <a:gd name="T5" fmla="*/ 0 h 8"/>
                  <a:gd name="T6" fmla="*/ 3704 w 3"/>
                  <a:gd name="T7" fmla="*/ 7541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8">
                    <a:moveTo>
                      <a:pt x="1" y="2"/>
                    </a:moveTo>
                    <a:cubicBezTo>
                      <a:pt x="0" y="8"/>
                      <a:pt x="2" y="6"/>
                      <a:pt x="2" y="7"/>
                    </a:cubicBezTo>
                    <a:cubicBezTo>
                      <a:pt x="3" y="2"/>
                      <a:pt x="3" y="0"/>
                      <a:pt x="2" y="0"/>
                    </a:cubicBezTo>
                    <a:cubicBezTo>
                      <a:pt x="2" y="0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04" name="Freeform 3830"/>
              <p:cNvSpPr>
                <a:spLocks/>
              </p:cNvSpPr>
              <p:nvPr/>
            </p:nvSpPr>
            <p:spPr bwMode="auto">
              <a:xfrm>
                <a:off x="-2064718" y="3630823"/>
                <a:ext cx="41275" cy="41275"/>
              </a:xfrm>
              <a:custGeom>
                <a:avLst/>
                <a:gdLst>
                  <a:gd name="T0" fmla="*/ 3752 w 11"/>
                  <a:gd name="T1" fmla="*/ 37523 h 11"/>
                  <a:gd name="T2" fmla="*/ 0 w 11"/>
                  <a:gd name="T3" fmla="*/ 41275 h 11"/>
                  <a:gd name="T4" fmla="*/ 3752 w 11"/>
                  <a:gd name="T5" fmla="*/ 37523 h 11"/>
                  <a:gd name="T6" fmla="*/ 18761 w 11"/>
                  <a:gd name="T7" fmla="*/ 18761 h 11"/>
                  <a:gd name="T8" fmla="*/ 41275 w 11"/>
                  <a:gd name="T9" fmla="*/ 0 h 11"/>
                  <a:gd name="T10" fmla="*/ 22514 w 11"/>
                  <a:gd name="T11" fmla="*/ 15009 h 11"/>
                  <a:gd name="T12" fmla="*/ 3752 w 11"/>
                  <a:gd name="T13" fmla="*/ 37523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" h="11">
                    <a:moveTo>
                      <a:pt x="1" y="1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1" y="10"/>
                    </a:cubicBezTo>
                    <a:cubicBezTo>
                      <a:pt x="2" y="8"/>
                      <a:pt x="4" y="7"/>
                      <a:pt x="5" y="5"/>
                    </a:cubicBezTo>
                    <a:cubicBezTo>
                      <a:pt x="8" y="2"/>
                      <a:pt x="11" y="0"/>
                      <a:pt x="11" y="0"/>
                    </a:cubicBezTo>
                    <a:cubicBezTo>
                      <a:pt x="11" y="0"/>
                      <a:pt x="8" y="2"/>
                      <a:pt x="6" y="4"/>
                    </a:cubicBezTo>
                    <a:cubicBezTo>
                      <a:pt x="3" y="7"/>
                      <a:pt x="1" y="10"/>
                      <a:pt x="1" y="1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05" name="Freeform 3831"/>
              <p:cNvSpPr>
                <a:spLocks/>
              </p:cNvSpPr>
              <p:nvPr/>
            </p:nvSpPr>
            <p:spPr bwMode="auto">
              <a:xfrm>
                <a:off x="-1948831" y="3572085"/>
                <a:ext cx="250825" cy="25400"/>
              </a:xfrm>
              <a:custGeom>
                <a:avLst/>
                <a:gdLst>
                  <a:gd name="T0" fmla="*/ 250825 w 67"/>
                  <a:gd name="T1" fmla="*/ 10886 h 7"/>
                  <a:gd name="T2" fmla="*/ 209645 w 67"/>
                  <a:gd name="T3" fmla="*/ 3629 h 7"/>
                  <a:gd name="T4" fmla="*/ 153490 w 67"/>
                  <a:gd name="T5" fmla="*/ 0 h 7"/>
                  <a:gd name="T6" fmla="*/ 123541 w 67"/>
                  <a:gd name="T7" fmla="*/ 0 h 7"/>
                  <a:gd name="T8" fmla="*/ 93591 w 67"/>
                  <a:gd name="T9" fmla="*/ 0 h 7"/>
                  <a:gd name="T10" fmla="*/ 37437 w 67"/>
                  <a:gd name="T11" fmla="*/ 7257 h 7"/>
                  <a:gd name="T12" fmla="*/ 26206 w 67"/>
                  <a:gd name="T13" fmla="*/ 10886 h 7"/>
                  <a:gd name="T14" fmla="*/ 11231 w 67"/>
                  <a:gd name="T15" fmla="*/ 18143 h 7"/>
                  <a:gd name="T16" fmla="*/ 0 w 67"/>
                  <a:gd name="T17" fmla="*/ 25400 h 7"/>
                  <a:gd name="T18" fmla="*/ 131028 w 67"/>
                  <a:gd name="T19" fmla="*/ 3629 h 7"/>
                  <a:gd name="T20" fmla="*/ 250825 w 67"/>
                  <a:gd name="T21" fmla="*/ 10886 h 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7" h="7">
                    <a:moveTo>
                      <a:pt x="67" y="3"/>
                    </a:moveTo>
                    <a:cubicBezTo>
                      <a:pt x="64" y="2"/>
                      <a:pt x="61" y="2"/>
                      <a:pt x="56" y="1"/>
                    </a:cubicBezTo>
                    <a:cubicBezTo>
                      <a:pt x="52" y="0"/>
                      <a:pt x="47" y="0"/>
                      <a:pt x="41" y="0"/>
                    </a:cubicBezTo>
                    <a:cubicBezTo>
                      <a:pt x="39" y="0"/>
                      <a:pt x="36" y="0"/>
                      <a:pt x="33" y="0"/>
                    </a:cubicBezTo>
                    <a:cubicBezTo>
                      <a:pt x="30" y="0"/>
                      <a:pt x="28" y="0"/>
                      <a:pt x="25" y="0"/>
                    </a:cubicBezTo>
                    <a:cubicBezTo>
                      <a:pt x="20" y="1"/>
                      <a:pt x="15" y="2"/>
                      <a:pt x="10" y="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5" y="4"/>
                      <a:pt x="3" y="5"/>
                    </a:cubicBezTo>
                    <a:cubicBezTo>
                      <a:pt x="2" y="6"/>
                      <a:pt x="0" y="7"/>
                      <a:pt x="0" y="7"/>
                    </a:cubicBezTo>
                    <a:cubicBezTo>
                      <a:pt x="10" y="3"/>
                      <a:pt x="23" y="1"/>
                      <a:pt x="35" y="1"/>
                    </a:cubicBezTo>
                    <a:cubicBezTo>
                      <a:pt x="47" y="1"/>
                      <a:pt x="59" y="2"/>
                      <a:pt x="67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06" name="Freeform 3832"/>
              <p:cNvSpPr>
                <a:spLocks/>
              </p:cNvSpPr>
              <p:nvPr/>
            </p:nvSpPr>
            <p:spPr bwMode="auto">
              <a:xfrm>
                <a:off x="-1540843" y="3630823"/>
                <a:ext cx="57150" cy="11113"/>
              </a:xfrm>
              <a:custGeom>
                <a:avLst/>
                <a:gdLst>
                  <a:gd name="T0" fmla="*/ 49530 w 15"/>
                  <a:gd name="T1" fmla="*/ 11113 h 3"/>
                  <a:gd name="T2" fmla="*/ 57150 w 15"/>
                  <a:gd name="T3" fmla="*/ 11113 h 3"/>
                  <a:gd name="T4" fmla="*/ 45720 w 15"/>
                  <a:gd name="T5" fmla="*/ 7409 h 3"/>
                  <a:gd name="T6" fmla="*/ 0 w 15"/>
                  <a:gd name="T7" fmla="*/ 0 h 3"/>
                  <a:gd name="T8" fmla="*/ 7620 w 15"/>
                  <a:gd name="T9" fmla="*/ 3704 h 3"/>
                  <a:gd name="T10" fmla="*/ 49530 w 15"/>
                  <a:gd name="T11" fmla="*/ 11113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5" h="3">
                    <a:moveTo>
                      <a:pt x="13" y="3"/>
                    </a:moveTo>
                    <a:cubicBezTo>
                      <a:pt x="11" y="2"/>
                      <a:pt x="14" y="3"/>
                      <a:pt x="15" y="3"/>
                    </a:cubicBezTo>
                    <a:cubicBezTo>
                      <a:pt x="15" y="3"/>
                      <a:pt x="14" y="3"/>
                      <a:pt x="12" y="2"/>
                    </a:cubicBezTo>
                    <a:cubicBezTo>
                      <a:pt x="10" y="2"/>
                      <a:pt x="6" y="1"/>
                      <a:pt x="0" y="0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5" y="1"/>
                      <a:pt x="8" y="2"/>
                      <a:pt x="13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07" name="Freeform 3833"/>
              <p:cNvSpPr>
                <a:spLocks/>
              </p:cNvSpPr>
              <p:nvPr/>
            </p:nvSpPr>
            <p:spPr bwMode="auto">
              <a:xfrm>
                <a:off x="-1571006" y="3627648"/>
                <a:ext cx="65088" cy="14288"/>
              </a:xfrm>
              <a:custGeom>
                <a:avLst/>
                <a:gdLst>
                  <a:gd name="T0" fmla="*/ 38287 w 17"/>
                  <a:gd name="T1" fmla="*/ 7144 h 4"/>
                  <a:gd name="T2" fmla="*/ 38287 w 17"/>
                  <a:gd name="T3" fmla="*/ 7144 h 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7" h="4">
                    <a:moveTo>
                      <a:pt x="10" y="2"/>
                    </a:moveTo>
                    <a:cubicBezTo>
                      <a:pt x="0" y="0"/>
                      <a:pt x="17" y="4"/>
                      <a:pt x="1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08" name="Freeform 3834"/>
              <p:cNvSpPr>
                <a:spLocks/>
              </p:cNvSpPr>
              <p:nvPr/>
            </p:nvSpPr>
            <p:spPr bwMode="auto">
              <a:xfrm>
                <a:off x="-1397968" y="3672098"/>
                <a:ext cx="138113" cy="63500"/>
              </a:xfrm>
              <a:custGeom>
                <a:avLst/>
                <a:gdLst>
                  <a:gd name="T0" fmla="*/ 82121 w 37"/>
                  <a:gd name="T1" fmla="*/ 29882 h 17"/>
                  <a:gd name="T2" fmla="*/ 67190 w 37"/>
                  <a:gd name="T3" fmla="*/ 22412 h 17"/>
                  <a:gd name="T4" fmla="*/ 37328 w 37"/>
                  <a:gd name="T5" fmla="*/ 11206 h 17"/>
                  <a:gd name="T6" fmla="*/ 7466 w 37"/>
                  <a:gd name="T7" fmla="*/ 3735 h 17"/>
                  <a:gd name="T8" fmla="*/ 0 w 37"/>
                  <a:gd name="T9" fmla="*/ 0 h 17"/>
                  <a:gd name="T10" fmla="*/ 3733 w 37"/>
                  <a:gd name="T11" fmla="*/ 3735 h 17"/>
                  <a:gd name="T12" fmla="*/ 14931 w 37"/>
                  <a:gd name="T13" fmla="*/ 7471 h 17"/>
                  <a:gd name="T14" fmla="*/ 44793 w 37"/>
                  <a:gd name="T15" fmla="*/ 18676 h 17"/>
                  <a:gd name="T16" fmla="*/ 67190 w 37"/>
                  <a:gd name="T17" fmla="*/ 29882 h 17"/>
                  <a:gd name="T18" fmla="*/ 63457 w 37"/>
                  <a:gd name="T19" fmla="*/ 29882 h 17"/>
                  <a:gd name="T20" fmla="*/ 119449 w 37"/>
                  <a:gd name="T21" fmla="*/ 56029 h 17"/>
                  <a:gd name="T22" fmla="*/ 134380 w 37"/>
                  <a:gd name="T23" fmla="*/ 59765 h 17"/>
                  <a:gd name="T24" fmla="*/ 138113 w 37"/>
                  <a:gd name="T25" fmla="*/ 63500 h 17"/>
                  <a:gd name="T26" fmla="*/ 119449 w 37"/>
                  <a:gd name="T27" fmla="*/ 48559 h 17"/>
                  <a:gd name="T28" fmla="*/ 82121 w 37"/>
                  <a:gd name="T29" fmla="*/ 29882 h 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7" h="17">
                    <a:moveTo>
                      <a:pt x="22" y="8"/>
                    </a:moveTo>
                    <a:cubicBezTo>
                      <a:pt x="22" y="8"/>
                      <a:pt x="21" y="7"/>
                      <a:pt x="18" y="6"/>
                    </a:cubicBezTo>
                    <a:cubicBezTo>
                      <a:pt x="16" y="5"/>
                      <a:pt x="13" y="4"/>
                      <a:pt x="10" y="3"/>
                    </a:cubicBezTo>
                    <a:cubicBezTo>
                      <a:pt x="7" y="2"/>
                      <a:pt x="4" y="1"/>
                      <a:pt x="2" y="1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1"/>
                    </a:cubicBezTo>
                    <a:cubicBezTo>
                      <a:pt x="2" y="1"/>
                      <a:pt x="3" y="1"/>
                      <a:pt x="4" y="2"/>
                    </a:cubicBezTo>
                    <a:cubicBezTo>
                      <a:pt x="7" y="3"/>
                      <a:pt x="10" y="4"/>
                      <a:pt x="12" y="5"/>
                    </a:cubicBezTo>
                    <a:cubicBezTo>
                      <a:pt x="15" y="7"/>
                      <a:pt x="17" y="7"/>
                      <a:pt x="18" y="8"/>
                    </a:cubicBezTo>
                    <a:cubicBezTo>
                      <a:pt x="19" y="9"/>
                      <a:pt x="19" y="8"/>
                      <a:pt x="17" y="8"/>
                    </a:cubicBezTo>
                    <a:cubicBezTo>
                      <a:pt x="24" y="11"/>
                      <a:pt x="29" y="13"/>
                      <a:pt x="32" y="15"/>
                    </a:cubicBezTo>
                    <a:cubicBezTo>
                      <a:pt x="33" y="15"/>
                      <a:pt x="35" y="16"/>
                      <a:pt x="36" y="16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7" y="17"/>
                      <a:pt x="35" y="15"/>
                      <a:pt x="32" y="13"/>
                    </a:cubicBezTo>
                    <a:cubicBezTo>
                      <a:pt x="30" y="12"/>
                      <a:pt x="26" y="10"/>
                      <a:pt x="22" y="8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09" name="Freeform 3835"/>
              <p:cNvSpPr>
                <a:spLocks/>
              </p:cNvSpPr>
              <p:nvPr/>
            </p:nvSpPr>
            <p:spPr bwMode="auto">
              <a:xfrm>
                <a:off x="-1277318" y="3713373"/>
                <a:ext cx="52388" cy="30163"/>
              </a:xfrm>
              <a:custGeom>
                <a:avLst/>
                <a:gdLst>
                  <a:gd name="T0" fmla="*/ 52388 w 14"/>
                  <a:gd name="T1" fmla="*/ 30163 h 8"/>
                  <a:gd name="T2" fmla="*/ 0 w 14"/>
                  <a:gd name="T3" fmla="*/ 0 h 8"/>
                  <a:gd name="T4" fmla="*/ 52388 w 14"/>
                  <a:gd name="T5" fmla="*/ 30163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4" h="8">
                    <a:moveTo>
                      <a:pt x="14" y="8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2"/>
                      <a:pt x="7" y="4"/>
                      <a:pt x="14" y="8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10" name="Freeform 3836"/>
              <p:cNvSpPr>
                <a:spLocks/>
              </p:cNvSpPr>
              <p:nvPr/>
            </p:nvSpPr>
            <p:spPr bwMode="auto">
              <a:xfrm>
                <a:off x="-1375743" y="3672098"/>
                <a:ext cx="98425" cy="41275"/>
              </a:xfrm>
              <a:custGeom>
                <a:avLst/>
                <a:gdLst>
                  <a:gd name="T0" fmla="*/ 0 w 26"/>
                  <a:gd name="T1" fmla="*/ 0 h 11"/>
                  <a:gd name="T2" fmla="*/ 15142 w 26"/>
                  <a:gd name="T3" fmla="*/ 7505 h 11"/>
                  <a:gd name="T4" fmla="*/ 30285 w 26"/>
                  <a:gd name="T5" fmla="*/ 11257 h 11"/>
                  <a:gd name="T6" fmla="*/ 49213 w 26"/>
                  <a:gd name="T7" fmla="*/ 18761 h 11"/>
                  <a:gd name="T8" fmla="*/ 98425 w 26"/>
                  <a:gd name="T9" fmla="*/ 41275 h 11"/>
                  <a:gd name="T10" fmla="*/ 52998 w 26"/>
                  <a:gd name="T11" fmla="*/ 18761 h 11"/>
                  <a:gd name="T12" fmla="*/ 45427 w 26"/>
                  <a:gd name="T13" fmla="*/ 15009 h 11"/>
                  <a:gd name="T14" fmla="*/ 0 w 26"/>
                  <a:gd name="T15" fmla="*/ 0 h 1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6" h="11">
                    <a:moveTo>
                      <a:pt x="0" y="0"/>
                    </a:moveTo>
                    <a:cubicBezTo>
                      <a:pt x="0" y="0"/>
                      <a:pt x="2" y="1"/>
                      <a:pt x="4" y="2"/>
                    </a:cubicBezTo>
                    <a:cubicBezTo>
                      <a:pt x="5" y="2"/>
                      <a:pt x="7" y="3"/>
                      <a:pt x="8" y="3"/>
                    </a:cubicBezTo>
                    <a:cubicBezTo>
                      <a:pt x="10" y="4"/>
                      <a:pt x="11" y="4"/>
                      <a:pt x="13" y="5"/>
                    </a:cubicBezTo>
                    <a:cubicBezTo>
                      <a:pt x="20" y="8"/>
                      <a:pt x="26" y="11"/>
                      <a:pt x="26" y="11"/>
                    </a:cubicBezTo>
                    <a:cubicBezTo>
                      <a:pt x="22" y="8"/>
                      <a:pt x="22" y="7"/>
                      <a:pt x="14" y="5"/>
                    </a:cubicBezTo>
                    <a:cubicBezTo>
                      <a:pt x="15" y="5"/>
                      <a:pt x="14" y="5"/>
                      <a:pt x="12" y="4"/>
                    </a:cubicBezTo>
                    <a:cubicBezTo>
                      <a:pt x="9" y="3"/>
                      <a:pt x="6" y="2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11" name="Freeform 3837"/>
              <p:cNvSpPr>
                <a:spLocks/>
              </p:cNvSpPr>
              <p:nvPr/>
            </p:nvSpPr>
            <p:spPr bwMode="auto">
              <a:xfrm>
                <a:off x="-1499568" y="3630823"/>
                <a:ext cx="87313" cy="30163"/>
              </a:xfrm>
              <a:custGeom>
                <a:avLst/>
                <a:gdLst>
                  <a:gd name="T0" fmla="*/ 87313 w 23"/>
                  <a:gd name="T1" fmla="*/ 30163 h 8"/>
                  <a:gd name="T2" fmla="*/ 75924 w 23"/>
                  <a:gd name="T3" fmla="*/ 15082 h 8"/>
                  <a:gd name="T4" fmla="*/ 3796 w 23"/>
                  <a:gd name="T5" fmla="*/ 0 h 8"/>
                  <a:gd name="T6" fmla="*/ 87313 w 23"/>
                  <a:gd name="T7" fmla="*/ 30163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3" h="8">
                    <a:moveTo>
                      <a:pt x="23" y="8"/>
                    </a:moveTo>
                    <a:cubicBezTo>
                      <a:pt x="16" y="4"/>
                      <a:pt x="5" y="1"/>
                      <a:pt x="20" y="4"/>
                    </a:cubicBezTo>
                    <a:cubicBezTo>
                      <a:pt x="6" y="0"/>
                      <a:pt x="0" y="0"/>
                      <a:pt x="1" y="0"/>
                    </a:cubicBezTo>
                    <a:cubicBezTo>
                      <a:pt x="2" y="1"/>
                      <a:pt x="10" y="3"/>
                      <a:pt x="23" y="8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12" name="Freeform 3838"/>
              <p:cNvSpPr>
                <a:spLocks/>
              </p:cNvSpPr>
              <p:nvPr/>
            </p:nvSpPr>
            <p:spPr bwMode="auto">
              <a:xfrm>
                <a:off x="-1753568" y="3567323"/>
                <a:ext cx="77788" cy="11113"/>
              </a:xfrm>
              <a:custGeom>
                <a:avLst/>
                <a:gdLst>
                  <a:gd name="T0" fmla="*/ 77788 w 21"/>
                  <a:gd name="T1" fmla="*/ 7409 h 3"/>
                  <a:gd name="T2" fmla="*/ 37042 w 21"/>
                  <a:gd name="T3" fmla="*/ 0 h 3"/>
                  <a:gd name="T4" fmla="*/ 18521 w 21"/>
                  <a:gd name="T5" fmla="*/ 0 h 3"/>
                  <a:gd name="T6" fmla="*/ 0 w 21"/>
                  <a:gd name="T7" fmla="*/ 0 h 3"/>
                  <a:gd name="T8" fmla="*/ 77788 w 21"/>
                  <a:gd name="T9" fmla="*/ 7409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" h="3">
                    <a:moveTo>
                      <a:pt x="21" y="2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7" y="0"/>
                      <a:pt x="5" y="0"/>
                    </a:cubicBezTo>
                    <a:cubicBezTo>
                      <a:pt x="2" y="0"/>
                      <a:pt x="0" y="0"/>
                      <a:pt x="0" y="0"/>
                    </a:cubicBezTo>
                    <a:cubicBezTo>
                      <a:pt x="5" y="0"/>
                      <a:pt x="21" y="3"/>
                      <a:pt x="21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13" name="Freeform 3839"/>
              <p:cNvSpPr>
                <a:spLocks/>
              </p:cNvSpPr>
              <p:nvPr/>
            </p:nvSpPr>
            <p:spPr bwMode="auto">
              <a:xfrm>
                <a:off x="-1277318" y="3462548"/>
                <a:ext cx="14288" cy="60325"/>
              </a:xfrm>
              <a:custGeom>
                <a:avLst/>
                <a:gdLst>
                  <a:gd name="T0" fmla="*/ 3572 w 4"/>
                  <a:gd name="T1" fmla="*/ 0 h 16"/>
                  <a:gd name="T2" fmla="*/ 0 w 4"/>
                  <a:gd name="T3" fmla="*/ 26392 h 16"/>
                  <a:gd name="T4" fmla="*/ 7144 w 4"/>
                  <a:gd name="T5" fmla="*/ 41473 h 16"/>
                  <a:gd name="T6" fmla="*/ 14288 w 4"/>
                  <a:gd name="T7" fmla="*/ 60325 h 16"/>
                  <a:gd name="T8" fmla="*/ 3572 w 4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" h="16">
                    <a:moveTo>
                      <a:pt x="1" y="0"/>
                    </a:moveTo>
                    <a:cubicBezTo>
                      <a:pt x="1" y="0"/>
                      <a:pt x="1" y="5"/>
                      <a:pt x="0" y="7"/>
                    </a:cubicBezTo>
                    <a:cubicBezTo>
                      <a:pt x="0" y="7"/>
                      <a:pt x="1" y="9"/>
                      <a:pt x="2" y="11"/>
                    </a:cubicBezTo>
                    <a:cubicBezTo>
                      <a:pt x="3" y="14"/>
                      <a:pt x="4" y="16"/>
                      <a:pt x="4" y="16"/>
                    </a:cubicBezTo>
                    <a:cubicBezTo>
                      <a:pt x="2" y="1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14" name="Freeform 3840"/>
              <p:cNvSpPr>
                <a:spLocks/>
              </p:cNvSpPr>
              <p:nvPr/>
            </p:nvSpPr>
            <p:spPr bwMode="auto">
              <a:xfrm>
                <a:off x="-1288431" y="3429210"/>
                <a:ext cx="11113" cy="60325"/>
              </a:xfrm>
              <a:custGeom>
                <a:avLst/>
                <a:gdLst>
                  <a:gd name="T0" fmla="*/ 11113 w 3"/>
                  <a:gd name="T1" fmla="*/ 60325 h 16"/>
                  <a:gd name="T2" fmla="*/ 11113 w 3"/>
                  <a:gd name="T3" fmla="*/ 49014 h 16"/>
                  <a:gd name="T4" fmla="*/ 3704 w 3"/>
                  <a:gd name="T5" fmla="*/ 30163 h 16"/>
                  <a:gd name="T6" fmla="*/ 0 w 3"/>
                  <a:gd name="T7" fmla="*/ 11311 h 16"/>
                  <a:gd name="T8" fmla="*/ 0 w 3"/>
                  <a:gd name="T9" fmla="*/ 0 h 16"/>
                  <a:gd name="T10" fmla="*/ 7409 w 3"/>
                  <a:gd name="T11" fmla="*/ 52784 h 16"/>
                  <a:gd name="T12" fmla="*/ 11113 w 3"/>
                  <a:gd name="T13" fmla="*/ 60325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16">
                    <a:moveTo>
                      <a:pt x="3" y="16"/>
                    </a:moveTo>
                    <a:cubicBezTo>
                      <a:pt x="3" y="16"/>
                      <a:pt x="3" y="15"/>
                      <a:pt x="3" y="13"/>
                    </a:cubicBezTo>
                    <a:cubicBezTo>
                      <a:pt x="2" y="12"/>
                      <a:pt x="2" y="10"/>
                      <a:pt x="1" y="8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7"/>
                      <a:pt x="1" y="11"/>
                      <a:pt x="2" y="14"/>
                    </a:cubicBezTo>
                    <a:cubicBezTo>
                      <a:pt x="3" y="16"/>
                      <a:pt x="3" y="16"/>
                      <a:pt x="3" y="16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15" name="Freeform 3841"/>
              <p:cNvSpPr>
                <a:spLocks/>
              </p:cNvSpPr>
              <p:nvPr/>
            </p:nvSpPr>
            <p:spPr bwMode="auto">
              <a:xfrm>
                <a:off x="-1375743" y="3665748"/>
                <a:ext cx="180975" cy="77788"/>
              </a:xfrm>
              <a:custGeom>
                <a:avLst/>
                <a:gdLst>
                  <a:gd name="T0" fmla="*/ 150813 w 48"/>
                  <a:gd name="T1" fmla="*/ 62971 h 21"/>
                  <a:gd name="T2" fmla="*/ 124420 w 48"/>
                  <a:gd name="T3" fmla="*/ 48154 h 21"/>
                  <a:gd name="T4" fmla="*/ 101798 w 48"/>
                  <a:gd name="T5" fmla="*/ 37042 h 21"/>
                  <a:gd name="T6" fmla="*/ 86717 w 48"/>
                  <a:gd name="T7" fmla="*/ 29634 h 21"/>
                  <a:gd name="T8" fmla="*/ 71636 w 48"/>
                  <a:gd name="T9" fmla="*/ 25929 h 21"/>
                  <a:gd name="T10" fmla="*/ 45244 w 48"/>
                  <a:gd name="T11" fmla="*/ 14817 h 21"/>
                  <a:gd name="T12" fmla="*/ 22622 w 48"/>
                  <a:gd name="T13" fmla="*/ 7408 h 21"/>
                  <a:gd name="T14" fmla="*/ 0 w 48"/>
                  <a:gd name="T15" fmla="*/ 0 h 21"/>
                  <a:gd name="T16" fmla="*/ 26392 w 48"/>
                  <a:gd name="T17" fmla="*/ 7408 h 21"/>
                  <a:gd name="T18" fmla="*/ 41473 w 48"/>
                  <a:gd name="T19" fmla="*/ 11113 h 21"/>
                  <a:gd name="T20" fmla="*/ 56555 w 48"/>
                  <a:gd name="T21" fmla="*/ 18521 h 21"/>
                  <a:gd name="T22" fmla="*/ 86717 w 48"/>
                  <a:gd name="T23" fmla="*/ 33338 h 21"/>
                  <a:gd name="T24" fmla="*/ 180975 w 48"/>
                  <a:gd name="T25" fmla="*/ 77788 h 21"/>
                  <a:gd name="T26" fmla="*/ 150813 w 48"/>
                  <a:gd name="T27" fmla="*/ 62971 h 2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48" h="21">
                    <a:moveTo>
                      <a:pt x="40" y="17"/>
                    </a:moveTo>
                    <a:cubicBezTo>
                      <a:pt x="40" y="17"/>
                      <a:pt x="37" y="15"/>
                      <a:pt x="33" y="13"/>
                    </a:cubicBezTo>
                    <a:cubicBezTo>
                      <a:pt x="31" y="12"/>
                      <a:pt x="29" y="11"/>
                      <a:pt x="27" y="10"/>
                    </a:cubicBezTo>
                    <a:cubicBezTo>
                      <a:pt x="26" y="10"/>
                      <a:pt x="24" y="9"/>
                      <a:pt x="23" y="8"/>
                    </a:cubicBezTo>
                    <a:cubicBezTo>
                      <a:pt x="22" y="8"/>
                      <a:pt x="21" y="7"/>
                      <a:pt x="19" y="7"/>
                    </a:cubicBezTo>
                    <a:cubicBezTo>
                      <a:pt x="17" y="6"/>
                      <a:pt x="15" y="5"/>
                      <a:pt x="12" y="4"/>
                    </a:cubicBezTo>
                    <a:cubicBezTo>
                      <a:pt x="10" y="3"/>
                      <a:pt x="8" y="3"/>
                      <a:pt x="6" y="2"/>
                    </a:cubicBezTo>
                    <a:cubicBezTo>
                      <a:pt x="3" y="1"/>
                      <a:pt x="0" y="0"/>
                      <a:pt x="0" y="0"/>
                    </a:cubicBezTo>
                    <a:cubicBezTo>
                      <a:pt x="0" y="0"/>
                      <a:pt x="3" y="1"/>
                      <a:pt x="7" y="2"/>
                    </a:cubicBezTo>
                    <a:cubicBezTo>
                      <a:pt x="8" y="3"/>
                      <a:pt x="10" y="3"/>
                      <a:pt x="11" y="3"/>
                    </a:cubicBezTo>
                    <a:cubicBezTo>
                      <a:pt x="12" y="4"/>
                      <a:pt x="13" y="5"/>
                      <a:pt x="15" y="5"/>
                    </a:cubicBezTo>
                    <a:cubicBezTo>
                      <a:pt x="18" y="6"/>
                      <a:pt x="20" y="7"/>
                      <a:pt x="23" y="9"/>
                    </a:cubicBezTo>
                    <a:cubicBezTo>
                      <a:pt x="36" y="15"/>
                      <a:pt x="48" y="21"/>
                      <a:pt x="48" y="21"/>
                    </a:cubicBezTo>
                    <a:lnTo>
                      <a:pt x="40" y="17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16" name="Freeform 3842"/>
              <p:cNvSpPr>
                <a:spLocks/>
              </p:cNvSpPr>
              <p:nvPr/>
            </p:nvSpPr>
            <p:spPr bwMode="auto">
              <a:xfrm>
                <a:off x="-1263031" y="3233948"/>
                <a:ext cx="15875" cy="52388"/>
              </a:xfrm>
              <a:custGeom>
                <a:avLst/>
                <a:gdLst>
                  <a:gd name="T0" fmla="*/ 7938 w 4"/>
                  <a:gd name="T1" fmla="*/ 22452 h 14"/>
                  <a:gd name="T2" fmla="*/ 7938 w 4"/>
                  <a:gd name="T3" fmla="*/ 26194 h 14"/>
                  <a:gd name="T4" fmla="*/ 3969 w 4"/>
                  <a:gd name="T5" fmla="*/ 37420 h 14"/>
                  <a:gd name="T6" fmla="*/ 3969 w 4"/>
                  <a:gd name="T7" fmla="*/ 48646 h 14"/>
                  <a:gd name="T8" fmla="*/ 0 w 4"/>
                  <a:gd name="T9" fmla="*/ 52388 h 14"/>
                  <a:gd name="T10" fmla="*/ 3969 w 4"/>
                  <a:gd name="T11" fmla="*/ 44904 h 14"/>
                  <a:gd name="T12" fmla="*/ 7938 w 4"/>
                  <a:gd name="T13" fmla="*/ 26194 h 14"/>
                  <a:gd name="T14" fmla="*/ 15875 w 4"/>
                  <a:gd name="T15" fmla="*/ 0 h 14"/>
                  <a:gd name="T16" fmla="*/ 7938 w 4"/>
                  <a:gd name="T17" fmla="*/ 22452 h 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" h="14">
                    <a:moveTo>
                      <a:pt x="2" y="6"/>
                    </a:moveTo>
                    <a:cubicBezTo>
                      <a:pt x="2" y="6"/>
                      <a:pt x="2" y="6"/>
                      <a:pt x="2" y="7"/>
                    </a:cubicBezTo>
                    <a:cubicBezTo>
                      <a:pt x="1" y="8"/>
                      <a:pt x="1" y="9"/>
                      <a:pt x="1" y="10"/>
                    </a:cubicBezTo>
                    <a:cubicBezTo>
                      <a:pt x="1" y="11"/>
                      <a:pt x="1" y="12"/>
                      <a:pt x="1" y="1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1" y="13"/>
                      <a:pt x="1" y="12"/>
                    </a:cubicBezTo>
                    <a:cubicBezTo>
                      <a:pt x="1" y="11"/>
                      <a:pt x="1" y="9"/>
                      <a:pt x="2" y="7"/>
                    </a:cubicBezTo>
                    <a:cubicBezTo>
                      <a:pt x="3" y="3"/>
                      <a:pt x="4" y="0"/>
                      <a:pt x="4" y="0"/>
                    </a:cubicBez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17" name="Freeform 3843"/>
              <p:cNvSpPr>
                <a:spLocks/>
              </p:cNvSpPr>
              <p:nvPr/>
            </p:nvSpPr>
            <p:spPr bwMode="auto">
              <a:xfrm>
                <a:off x="-1183656" y="3076785"/>
                <a:ext cx="96838" cy="74613"/>
              </a:xfrm>
              <a:custGeom>
                <a:avLst/>
                <a:gdLst>
                  <a:gd name="T0" fmla="*/ 7449 w 26"/>
                  <a:gd name="T1" fmla="*/ 63421 h 20"/>
                  <a:gd name="T2" fmla="*/ 14898 w 26"/>
                  <a:gd name="T3" fmla="*/ 67152 h 20"/>
                  <a:gd name="T4" fmla="*/ 18623 w 26"/>
                  <a:gd name="T5" fmla="*/ 67152 h 20"/>
                  <a:gd name="T6" fmla="*/ 59593 w 26"/>
                  <a:gd name="T7" fmla="*/ 29845 h 20"/>
                  <a:gd name="T8" fmla="*/ 78215 w 26"/>
                  <a:gd name="T9" fmla="*/ 14923 h 20"/>
                  <a:gd name="T10" fmla="*/ 96838 w 26"/>
                  <a:gd name="T11" fmla="*/ 0 h 20"/>
                  <a:gd name="T12" fmla="*/ 74491 w 26"/>
                  <a:gd name="T13" fmla="*/ 14923 h 20"/>
                  <a:gd name="T14" fmla="*/ 52144 w 26"/>
                  <a:gd name="T15" fmla="*/ 29845 h 20"/>
                  <a:gd name="T16" fmla="*/ 40970 w 26"/>
                  <a:gd name="T17" fmla="*/ 37307 h 20"/>
                  <a:gd name="T18" fmla="*/ 29796 w 26"/>
                  <a:gd name="T19" fmla="*/ 44768 h 20"/>
                  <a:gd name="T20" fmla="*/ 7449 w 26"/>
                  <a:gd name="T21" fmla="*/ 63421 h 2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6" h="20">
                    <a:moveTo>
                      <a:pt x="2" y="17"/>
                    </a:moveTo>
                    <a:cubicBezTo>
                      <a:pt x="0" y="20"/>
                      <a:pt x="2" y="19"/>
                      <a:pt x="4" y="18"/>
                    </a:cubicBezTo>
                    <a:cubicBezTo>
                      <a:pt x="5" y="17"/>
                      <a:pt x="7" y="16"/>
                      <a:pt x="5" y="18"/>
                    </a:cubicBezTo>
                    <a:cubicBezTo>
                      <a:pt x="9" y="15"/>
                      <a:pt x="12" y="11"/>
                      <a:pt x="16" y="8"/>
                    </a:cubicBezTo>
                    <a:cubicBezTo>
                      <a:pt x="17" y="7"/>
                      <a:pt x="19" y="5"/>
                      <a:pt x="21" y="4"/>
                    </a:cubicBezTo>
                    <a:cubicBezTo>
                      <a:pt x="22" y="3"/>
                      <a:pt x="24" y="1"/>
                      <a:pt x="26" y="0"/>
                    </a:cubicBezTo>
                    <a:cubicBezTo>
                      <a:pt x="24" y="1"/>
                      <a:pt x="22" y="3"/>
                      <a:pt x="20" y="4"/>
                    </a:cubicBezTo>
                    <a:cubicBezTo>
                      <a:pt x="18" y="5"/>
                      <a:pt x="16" y="6"/>
                      <a:pt x="14" y="8"/>
                    </a:cubicBezTo>
                    <a:cubicBezTo>
                      <a:pt x="13" y="9"/>
                      <a:pt x="12" y="9"/>
                      <a:pt x="11" y="10"/>
                    </a:cubicBezTo>
                    <a:cubicBezTo>
                      <a:pt x="10" y="11"/>
                      <a:pt x="9" y="12"/>
                      <a:pt x="8" y="12"/>
                    </a:cubicBezTo>
                    <a:cubicBezTo>
                      <a:pt x="6" y="14"/>
                      <a:pt x="4" y="15"/>
                      <a:pt x="2" y="17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18" name="Freeform 3844"/>
              <p:cNvSpPr>
                <a:spLocks/>
              </p:cNvSpPr>
              <p:nvPr/>
            </p:nvSpPr>
            <p:spPr bwMode="auto">
              <a:xfrm>
                <a:off x="-1086818" y="3046623"/>
                <a:ext cx="41275" cy="30163"/>
              </a:xfrm>
              <a:custGeom>
                <a:avLst/>
                <a:gdLst>
                  <a:gd name="T0" fmla="*/ 41275 w 11"/>
                  <a:gd name="T1" fmla="*/ 0 h 8"/>
                  <a:gd name="T2" fmla="*/ 0 w 11"/>
                  <a:gd name="T3" fmla="*/ 30163 h 8"/>
                  <a:gd name="T4" fmla="*/ 41275 w 11"/>
                  <a:gd name="T5" fmla="*/ 0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" h="8">
                    <a:moveTo>
                      <a:pt x="11" y="0"/>
                    </a:moveTo>
                    <a:cubicBezTo>
                      <a:pt x="7" y="2"/>
                      <a:pt x="3" y="5"/>
                      <a:pt x="0" y="8"/>
                    </a:cubicBezTo>
                    <a:cubicBezTo>
                      <a:pt x="3" y="5"/>
                      <a:pt x="7" y="3"/>
                      <a:pt x="1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19" name="Freeform 3845"/>
              <p:cNvSpPr>
                <a:spLocks/>
              </p:cNvSpPr>
              <p:nvPr/>
            </p:nvSpPr>
            <p:spPr bwMode="auto">
              <a:xfrm>
                <a:off x="-1288431" y="3289510"/>
                <a:ext cx="14288" cy="41275"/>
              </a:xfrm>
              <a:custGeom>
                <a:avLst/>
                <a:gdLst>
                  <a:gd name="T0" fmla="*/ 0 w 4"/>
                  <a:gd name="T1" fmla="*/ 41275 h 11"/>
                  <a:gd name="T2" fmla="*/ 3572 w 4"/>
                  <a:gd name="T3" fmla="*/ 30018 h 11"/>
                  <a:gd name="T4" fmla="*/ 14288 w 4"/>
                  <a:gd name="T5" fmla="*/ 0 h 11"/>
                  <a:gd name="T6" fmla="*/ 3572 w 4"/>
                  <a:gd name="T7" fmla="*/ 18761 h 11"/>
                  <a:gd name="T8" fmla="*/ 0 w 4"/>
                  <a:gd name="T9" fmla="*/ 41275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" h="11">
                    <a:moveTo>
                      <a:pt x="0" y="11"/>
                    </a:moveTo>
                    <a:cubicBezTo>
                      <a:pt x="0" y="11"/>
                      <a:pt x="1" y="10"/>
                      <a:pt x="1" y="8"/>
                    </a:cubicBezTo>
                    <a:cubicBezTo>
                      <a:pt x="2" y="7"/>
                      <a:pt x="3" y="4"/>
                      <a:pt x="4" y="0"/>
                    </a:cubicBezTo>
                    <a:cubicBezTo>
                      <a:pt x="4" y="0"/>
                      <a:pt x="1" y="5"/>
                      <a:pt x="1" y="5"/>
                    </a:cubicBezTo>
                    <a:cubicBezTo>
                      <a:pt x="1" y="7"/>
                      <a:pt x="0" y="9"/>
                      <a:pt x="0" y="1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20" name="Freeform 3846"/>
              <p:cNvSpPr>
                <a:spLocks/>
              </p:cNvSpPr>
              <p:nvPr/>
            </p:nvSpPr>
            <p:spPr bwMode="auto">
              <a:xfrm>
                <a:off x="-1285256" y="3264110"/>
                <a:ext cx="14288" cy="49213"/>
              </a:xfrm>
              <a:custGeom>
                <a:avLst/>
                <a:gdLst>
                  <a:gd name="T0" fmla="*/ 0 w 4"/>
                  <a:gd name="T1" fmla="*/ 49213 h 13"/>
                  <a:gd name="T2" fmla="*/ 0 w 4"/>
                  <a:gd name="T3" fmla="*/ 45427 h 13"/>
                  <a:gd name="T4" fmla="*/ 7144 w 4"/>
                  <a:gd name="T5" fmla="*/ 18928 h 13"/>
                  <a:gd name="T6" fmla="*/ 14288 w 4"/>
                  <a:gd name="T7" fmla="*/ 0 h 13"/>
                  <a:gd name="T8" fmla="*/ 7144 w 4"/>
                  <a:gd name="T9" fmla="*/ 15142 h 13"/>
                  <a:gd name="T10" fmla="*/ 0 w 4"/>
                  <a:gd name="T11" fmla="*/ 49213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0" y="13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" y="9"/>
                      <a:pt x="2" y="7"/>
                      <a:pt x="2" y="5"/>
                    </a:cubicBezTo>
                    <a:cubicBezTo>
                      <a:pt x="3" y="3"/>
                      <a:pt x="3" y="1"/>
                      <a:pt x="4" y="0"/>
                    </a:cubicBezTo>
                    <a:cubicBezTo>
                      <a:pt x="3" y="1"/>
                      <a:pt x="3" y="2"/>
                      <a:pt x="2" y="4"/>
                    </a:cubicBezTo>
                    <a:cubicBezTo>
                      <a:pt x="2" y="6"/>
                      <a:pt x="1" y="9"/>
                      <a:pt x="0" y="1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21" name="Freeform 3847"/>
              <p:cNvSpPr>
                <a:spLocks/>
              </p:cNvSpPr>
              <p:nvPr/>
            </p:nvSpPr>
            <p:spPr bwMode="auto">
              <a:xfrm>
                <a:off x="-1288431" y="3330785"/>
                <a:ext cx="0" cy="7938"/>
              </a:xfrm>
              <a:custGeom>
                <a:avLst/>
                <a:gdLst>
                  <a:gd name="T0" fmla="*/ 7938 h 2"/>
                  <a:gd name="T1" fmla="*/ 0 h 2"/>
                  <a:gd name="T2" fmla="*/ 7938 h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22" name="Freeform 3848"/>
              <p:cNvSpPr>
                <a:spLocks/>
              </p:cNvSpPr>
              <p:nvPr/>
            </p:nvSpPr>
            <p:spPr bwMode="auto">
              <a:xfrm>
                <a:off x="-1293193" y="3514935"/>
                <a:ext cx="46038" cy="85725"/>
              </a:xfrm>
              <a:custGeom>
                <a:avLst/>
                <a:gdLst>
                  <a:gd name="T0" fmla="*/ 46038 w 12"/>
                  <a:gd name="T1" fmla="*/ 85725 h 23"/>
                  <a:gd name="T2" fmla="*/ 23019 w 12"/>
                  <a:gd name="T3" fmla="*/ 40999 h 23"/>
                  <a:gd name="T4" fmla="*/ 19183 w 12"/>
                  <a:gd name="T5" fmla="*/ 29817 h 23"/>
                  <a:gd name="T6" fmla="*/ 15346 w 12"/>
                  <a:gd name="T7" fmla="*/ 26090 h 23"/>
                  <a:gd name="T8" fmla="*/ 11510 w 12"/>
                  <a:gd name="T9" fmla="*/ 14909 h 23"/>
                  <a:gd name="T10" fmla="*/ 11510 w 12"/>
                  <a:gd name="T11" fmla="*/ 37272 h 23"/>
                  <a:gd name="T12" fmla="*/ 15346 w 12"/>
                  <a:gd name="T13" fmla="*/ 40999 h 23"/>
                  <a:gd name="T14" fmla="*/ 19183 w 12"/>
                  <a:gd name="T15" fmla="*/ 44726 h 23"/>
                  <a:gd name="T16" fmla="*/ 19183 w 12"/>
                  <a:gd name="T17" fmla="*/ 44726 h 23"/>
                  <a:gd name="T18" fmla="*/ 26856 w 12"/>
                  <a:gd name="T19" fmla="*/ 48453 h 23"/>
                  <a:gd name="T20" fmla="*/ 46038 w 12"/>
                  <a:gd name="T21" fmla="*/ 85725 h 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" h="23">
                    <a:moveTo>
                      <a:pt x="12" y="23"/>
                    </a:moveTo>
                    <a:cubicBezTo>
                      <a:pt x="10" y="19"/>
                      <a:pt x="8" y="15"/>
                      <a:pt x="6" y="11"/>
                    </a:cubicBezTo>
                    <a:cubicBezTo>
                      <a:pt x="6" y="10"/>
                      <a:pt x="5" y="9"/>
                      <a:pt x="5" y="8"/>
                    </a:cubicBezTo>
                    <a:cubicBezTo>
                      <a:pt x="5" y="8"/>
                      <a:pt x="4" y="7"/>
                      <a:pt x="4" y="7"/>
                    </a:cubicBezTo>
                    <a:cubicBezTo>
                      <a:pt x="4" y="5"/>
                      <a:pt x="3" y="4"/>
                      <a:pt x="3" y="4"/>
                    </a:cubicBezTo>
                    <a:cubicBezTo>
                      <a:pt x="1" y="0"/>
                      <a:pt x="0" y="0"/>
                      <a:pt x="3" y="10"/>
                    </a:cubicBezTo>
                    <a:cubicBezTo>
                      <a:pt x="3" y="10"/>
                      <a:pt x="4" y="11"/>
                      <a:pt x="4" y="11"/>
                    </a:cubicBezTo>
                    <a:cubicBezTo>
                      <a:pt x="4" y="12"/>
                      <a:pt x="4" y="12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2"/>
                      <a:pt x="6" y="12"/>
                      <a:pt x="7" y="13"/>
                    </a:cubicBezTo>
                    <a:cubicBezTo>
                      <a:pt x="8" y="15"/>
                      <a:pt x="9" y="17"/>
                      <a:pt x="12" y="2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23" name="Freeform 3849"/>
              <p:cNvSpPr>
                <a:spLocks/>
              </p:cNvSpPr>
              <p:nvPr/>
            </p:nvSpPr>
            <p:spPr bwMode="auto">
              <a:xfrm>
                <a:off x="-1301131" y="3365710"/>
                <a:ext cx="7938" cy="66675"/>
              </a:xfrm>
              <a:custGeom>
                <a:avLst/>
                <a:gdLst>
                  <a:gd name="T0" fmla="*/ 0 w 2"/>
                  <a:gd name="T1" fmla="*/ 0 h 18"/>
                  <a:gd name="T2" fmla="*/ 0 w 2"/>
                  <a:gd name="T3" fmla="*/ 11113 h 18"/>
                  <a:gd name="T4" fmla="*/ 0 w 2"/>
                  <a:gd name="T5" fmla="*/ 29633 h 18"/>
                  <a:gd name="T6" fmla="*/ 0 w 2"/>
                  <a:gd name="T7" fmla="*/ 51858 h 18"/>
                  <a:gd name="T8" fmla="*/ 0 w 2"/>
                  <a:gd name="T9" fmla="*/ 62971 h 18"/>
                  <a:gd name="T10" fmla="*/ 7938 w 2"/>
                  <a:gd name="T11" fmla="*/ 66675 h 18"/>
                  <a:gd name="T12" fmla="*/ 3969 w 2"/>
                  <a:gd name="T13" fmla="*/ 55563 h 18"/>
                  <a:gd name="T14" fmla="*/ 3969 w 2"/>
                  <a:gd name="T15" fmla="*/ 33338 h 18"/>
                  <a:gd name="T16" fmla="*/ 0 w 2"/>
                  <a:gd name="T17" fmla="*/ 11113 h 18"/>
                  <a:gd name="T18" fmla="*/ 0 w 2"/>
                  <a:gd name="T19" fmla="*/ 0 h 1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" h="18">
                    <a:moveTo>
                      <a:pt x="0" y="0"/>
                    </a:moveTo>
                    <a:cubicBezTo>
                      <a:pt x="0" y="0"/>
                      <a:pt x="0" y="1"/>
                      <a:pt x="0" y="3"/>
                    </a:cubicBezTo>
                    <a:cubicBezTo>
                      <a:pt x="0" y="4"/>
                      <a:pt x="0" y="6"/>
                      <a:pt x="0" y="8"/>
                    </a:cubicBezTo>
                    <a:cubicBezTo>
                      <a:pt x="0" y="11"/>
                      <a:pt x="0" y="13"/>
                      <a:pt x="0" y="14"/>
                    </a:cubicBezTo>
                    <a:cubicBezTo>
                      <a:pt x="0" y="16"/>
                      <a:pt x="0" y="17"/>
                      <a:pt x="0" y="17"/>
                    </a:cubicBezTo>
                    <a:cubicBezTo>
                      <a:pt x="1" y="16"/>
                      <a:pt x="1" y="13"/>
                      <a:pt x="2" y="18"/>
                    </a:cubicBezTo>
                    <a:cubicBezTo>
                      <a:pt x="2" y="18"/>
                      <a:pt x="2" y="17"/>
                      <a:pt x="1" y="15"/>
                    </a:cubicBezTo>
                    <a:cubicBezTo>
                      <a:pt x="1" y="13"/>
                      <a:pt x="1" y="11"/>
                      <a:pt x="1" y="9"/>
                    </a:cubicBezTo>
                    <a:cubicBezTo>
                      <a:pt x="0" y="7"/>
                      <a:pt x="0" y="5"/>
                      <a:pt x="0" y="3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24" name="Freeform 3850"/>
              <p:cNvSpPr>
                <a:spLocks/>
              </p:cNvSpPr>
              <p:nvPr/>
            </p:nvSpPr>
            <p:spPr bwMode="auto">
              <a:xfrm>
                <a:off x="-1301131" y="3335548"/>
                <a:ext cx="4763" cy="30163"/>
              </a:xfrm>
              <a:custGeom>
                <a:avLst/>
                <a:gdLst>
                  <a:gd name="T0" fmla="*/ 0 w 1"/>
                  <a:gd name="T1" fmla="*/ 0 h 8"/>
                  <a:gd name="T2" fmla="*/ 0 w 1"/>
                  <a:gd name="T3" fmla="*/ 30163 h 8"/>
                  <a:gd name="T4" fmla="*/ 0 w 1"/>
                  <a:gd name="T5" fmla="*/ 18852 h 8"/>
                  <a:gd name="T6" fmla="*/ 4763 w 1"/>
                  <a:gd name="T7" fmla="*/ 7541 h 8"/>
                  <a:gd name="T8" fmla="*/ 0 w 1"/>
                  <a:gd name="T9" fmla="*/ 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8">
                    <a:moveTo>
                      <a:pt x="0" y="0"/>
                    </a:moveTo>
                    <a:cubicBezTo>
                      <a:pt x="0" y="0"/>
                      <a:pt x="0" y="8"/>
                      <a:pt x="0" y="8"/>
                    </a:cubicBezTo>
                    <a:cubicBezTo>
                      <a:pt x="0" y="8"/>
                      <a:pt x="0" y="7"/>
                      <a:pt x="0" y="5"/>
                    </a:cubicBezTo>
                    <a:cubicBezTo>
                      <a:pt x="1" y="4"/>
                      <a:pt x="1" y="2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25" name="Freeform 3851"/>
              <p:cNvSpPr>
                <a:spLocks/>
              </p:cNvSpPr>
              <p:nvPr/>
            </p:nvSpPr>
            <p:spPr bwMode="auto">
              <a:xfrm>
                <a:off x="-1161431" y="3046623"/>
                <a:ext cx="96838" cy="66675"/>
              </a:xfrm>
              <a:custGeom>
                <a:avLst/>
                <a:gdLst>
                  <a:gd name="T0" fmla="*/ 22347 w 26"/>
                  <a:gd name="T1" fmla="*/ 51858 h 18"/>
                  <a:gd name="T2" fmla="*/ 55868 w 26"/>
                  <a:gd name="T3" fmla="*/ 25929 h 18"/>
                  <a:gd name="T4" fmla="*/ 96838 w 26"/>
                  <a:gd name="T5" fmla="*/ 0 h 18"/>
                  <a:gd name="T6" fmla="*/ 3725 w 26"/>
                  <a:gd name="T7" fmla="*/ 55563 h 18"/>
                  <a:gd name="T8" fmla="*/ 0 w 26"/>
                  <a:gd name="T9" fmla="*/ 62971 h 18"/>
                  <a:gd name="T10" fmla="*/ 7449 w 26"/>
                  <a:gd name="T11" fmla="*/ 62971 h 18"/>
                  <a:gd name="T12" fmla="*/ 22347 w 26"/>
                  <a:gd name="T13" fmla="*/ 51858 h 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6" h="18">
                    <a:moveTo>
                      <a:pt x="6" y="14"/>
                    </a:moveTo>
                    <a:cubicBezTo>
                      <a:pt x="9" y="11"/>
                      <a:pt x="11" y="9"/>
                      <a:pt x="15" y="7"/>
                    </a:cubicBezTo>
                    <a:cubicBezTo>
                      <a:pt x="18" y="4"/>
                      <a:pt x="22" y="2"/>
                      <a:pt x="26" y="0"/>
                    </a:cubicBezTo>
                    <a:cubicBezTo>
                      <a:pt x="17" y="4"/>
                      <a:pt x="9" y="10"/>
                      <a:pt x="1" y="15"/>
                    </a:cubicBezTo>
                    <a:cubicBezTo>
                      <a:pt x="1" y="16"/>
                      <a:pt x="0" y="17"/>
                      <a:pt x="0" y="17"/>
                    </a:cubicBezTo>
                    <a:cubicBezTo>
                      <a:pt x="1" y="18"/>
                      <a:pt x="1" y="17"/>
                      <a:pt x="2" y="17"/>
                    </a:cubicBezTo>
                    <a:cubicBezTo>
                      <a:pt x="3" y="16"/>
                      <a:pt x="4" y="15"/>
                      <a:pt x="6" y="1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26" name="Freeform 3852"/>
              <p:cNvSpPr>
                <a:spLocks/>
              </p:cNvSpPr>
              <p:nvPr/>
            </p:nvSpPr>
            <p:spPr bwMode="auto">
              <a:xfrm>
                <a:off x="-1232868" y="3184735"/>
                <a:ext cx="3175" cy="4763"/>
              </a:xfrm>
              <a:custGeom>
                <a:avLst/>
                <a:gdLst>
                  <a:gd name="T0" fmla="*/ 0 w 1"/>
                  <a:gd name="T1" fmla="*/ 4763 h 1"/>
                  <a:gd name="T2" fmla="*/ 3175 w 1"/>
                  <a:gd name="T3" fmla="*/ 0 h 1"/>
                  <a:gd name="T4" fmla="*/ 0 w 1"/>
                  <a:gd name="T5" fmla="*/ 476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27" name="Freeform 3853"/>
              <p:cNvSpPr>
                <a:spLocks/>
              </p:cNvSpPr>
              <p:nvPr/>
            </p:nvSpPr>
            <p:spPr bwMode="auto">
              <a:xfrm>
                <a:off x="-753443" y="2956135"/>
                <a:ext cx="7938" cy="0"/>
              </a:xfrm>
              <a:custGeom>
                <a:avLst/>
                <a:gdLst>
                  <a:gd name="T0" fmla="*/ 7938 w 2"/>
                  <a:gd name="T1" fmla="*/ 3969 w 2"/>
                  <a:gd name="T2" fmla="*/ 0 w 2"/>
                  <a:gd name="T3" fmla="*/ 7938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28" name="Freeform 3854"/>
              <p:cNvSpPr>
                <a:spLocks/>
              </p:cNvSpPr>
              <p:nvPr/>
            </p:nvSpPr>
            <p:spPr bwMode="auto">
              <a:xfrm>
                <a:off x="-1202706" y="3102185"/>
                <a:ext cx="49213" cy="46038"/>
              </a:xfrm>
              <a:custGeom>
                <a:avLst/>
                <a:gdLst>
                  <a:gd name="T0" fmla="*/ 41642 w 13"/>
                  <a:gd name="T1" fmla="*/ 3837 h 12"/>
                  <a:gd name="T2" fmla="*/ 0 w 13"/>
                  <a:gd name="T3" fmla="*/ 46038 h 12"/>
                  <a:gd name="T4" fmla="*/ 22714 w 13"/>
                  <a:gd name="T5" fmla="*/ 23019 h 12"/>
                  <a:gd name="T6" fmla="*/ 45427 w 13"/>
                  <a:gd name="T7" fmla="*/ 0 h 12"/>
                  <a:gd name="T8" fmla="*/ 41642 w 13"/>
                  <a:gd name="T9" fmla="*/ 3837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11" y="1"/>
                    </a:moveTo>
                    <a:cubicBezTo>
                      <a:pt x="5" y="6"/>
                      <a:pt x="3" y="9"/>
                      <a:pt x="0" y="12"/>
                    </a:cubicBezTo>
                    <a:cubicBezTo>
                      <a:pt x="2" y="10"/>
                      <a:pt x="4" y="8"/>
                      <a:pt x="6" y="6"/>
                    </a:cubicBezTo>
                    <a:cubicBezTo>
                      <a:pt x="8" y="4"/>
                      <a:pt x="10" y="2"/>
                      <a:pt x="12" y="0"/>
                    </a:cubicBezTo>
                    <a:cubicBezTo>
                      <a:pt x="13" y="0"/>
                      <a:pt x="13" y="0"/>
                      <a:pt x="1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29" name="Freeform 3855"/>
              <p:cNvSpPr>
                <a:spLocks/>
              </p:cNvSpPr>
              <p:nvPr/>
            </p:nvSpPr>
            <p:spPr bwMode="auto">
              <a:xfrm>
                <a:off x="-1007443" y="3008523"/>
                <a:ext cx="44450" cy="11113"/>
              </a:xfrm>
              <a:custGeom>
                <a:avLst/>
                <a:gdLst>
                  <a:gd name="T0" fmla="*/ 44450 w 12"/>
                  <a:gd name="T1" fmla="*/ 0 h 3"/>
                  <a:gd name="T2" fmla="*/ 0 w 12"/>
                  <a:gd name="T3" fmla="*/ 11113 h 3"/>
                  <a:gd name="T4" fmla="*/ 44450 w 12"/>
                  <a:gd name="T5" fmla="*/ 0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2" h="3">
                    <a:moveTo>
                      <a:pt x="12" y="0"/>
                    </a:moveTo>
                    <a:cubicBezTo>
                      <a:pt x="9" y="1"/>
                      <a:pt x="4" y="2"/>
                      <a:pt x="0" y="3"/>
                    </a:cubicBezTo>
                    <a:cubicBezTo>
                      <a:pt x="4" y="2"/>
                      <a:pt x="11" y="1"/>
                      <a:pt x="12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30" name="Freeform 3856"/>
              <p:cNvSpPr>
                <a:spLocks/>
              </p:cNvSpPr>
              <p:nvPr/>
            </p:nvSpPr>
            <p:spPr bwMode="auto">
              <a:xfrm>
                <a:off x="-1224931" y="3173623"/>
                <a:ext cx="6350" cy="7938"/>
              </a:xfrm>
              <a:custGeom>
                <a:avLst/>
                <a:gdLst>
                  <a:gd name="T0" fmla="*/ 3175 w 2"/>
                  <a:gd name="T1" fmla="*/ 3969 h 2"/>
                  <a:gd name="T2" fmla="*/ 0 w 2"/>
                  <a:gd name="T3" fmla="*/ 7938 h 2"/>
                  <a:gd name="T4" fmla="*/ 3175 w 2"/>
                  <a:gd name="T5" fmla="*/ 3969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2" y="0"/>
                      <a:pt x="2" y="0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31" name="Freeform 3857"/>
              <p:cNvSpPr>
                <a:spLocks/>
              </p:cNvSpPr>
              <p:nvPr/>
            </p:nvSpPr>
            <p:spPr bwMode="auto">
              <a:xfrm>
                <a:off x="-1229693" y="3148223"/>
                <a:ext cx="26988" cy="36513"/>
              </a:xfrm>
              <a:custGeom>
                <a:avLst/>
                <a:gdLst>
                  <a:gd name="T0" fmla="*/ 7711 w 7"/>
                  <a:gd name="T1" fmla="*/ 29210 h 10"/>
                  <a:gd name="T2" fmla="*/ 26988 w 7"/>
                  <a:gd name="T3" fmla="*/ 0 h 10"/>
                  <a:gd name="T4" fmla="*/ 11566 w 7"/>
                  <a:gd name="T5" fmla="*/ 18257 h 10"/>
                  <a:gd name="T6" fmla="*/ 0 w 7"/>
                  <a:gd name="T7" fmla="*/ 36513 h 10"/>
                  <a:gd name="T8" fmla="*/ 7711 w 7"/>
                  <a:gd name="T9" fmla="*/ 292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2" y="8"/>
                    </a:moveTo>
                    <a:cubicBezTo>
                      <a:pt x="4" y="5"/>
                      <a:pt x="5" y="3"/>
                      <a:pt x="7" y="0"/>
                    </a:cubicBezTo>
                    <a:cubicBezTo>
                      <a:pt x="6" y="2"/>
                      <a:pt x="5" y="4"/>
                      <a:pt x="3" y="5"/>
                    </a:cubicBezTo>
                    <a:cubicBezTo>
                      <a:pt x="2" y="7"/>
                      <a:pt x="1" y="8"/>
                      <a:pt x="0" y="10"/>
                    </a:cubicBezTo>
                    <a:cubicBezTo>
                      <a:pt x="1" y="9"/>
                      <a:pt x="1" y="8"/>
                      <a:pt x="2" y="8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32" name="Freeform 3858"/>
              <p:cNvSpPr>
                <a:spLocks/>
              </p:cNvSpPr>
              <p:nvPr/>
            </p:nvSpPr>
            <p:spPr bwMode="auto">
              <a:xfrm>
                <a:off x="-820118" y="2914860"/>
                <a:ext cx="258763" cy="41275"/>
              </a:xfrm>
              <a:custGeom>
                <a:avLst/>
                <a:gdLst>
                  <a:gd name="T0" fmla="*/ 180009 w 69"/>
                  <a:gd name="T1" fmla="*/ 0 h 11"/>
                  <a:gd name="T2" fmla="*/ 131257 w 69"/>
                  <a:gd name="T3" fmla="*/ 7505 h 11"/>
                  <a:gd name="T4" fmla="*/ 82504 w 69"/>
                  <a:gd name="T5" fmla="*/ 7505 h 11"/>
                  <a:gd name="T6" fmla="*/ 33752 w 69"/>
                  <a:gd name="T7" fmla="*/ 11257 h 11"/>
                  <a:gd name="T8" fmla="*/ 7500 w 69"/>
                  <a:gd name="T9" fmla="*/ 26266 h 11"/>
                  <a:gd name="T10" fmla="*/ 71254 w 69"/>
                  <a:gd name="T11" fmla="*/ 41275 h 11"/>
                  <a:gd name="T12" fmla="*/ 135007 w 69"/>
                  <a:gd name="T13" fmla="*/ 30018 h 11"/>
                  <a:gd name="T14" fmla="*/ 63753 w 69"/>
                  <a:gd name="T15" fmla="*/ 26266 h 11"/>
                  <a:gd name="T16" fmla="*/ 45002 w 69"/>
                  <a:gd name="T17" fmla="*/ 22514 h 11"/>
                  <a:gd name="T18" fmla="*/ 120006 w 69"/>
                  <a:gd name="T19" fmla="*/ 18761 h 11"/>
                  <a:gd name="T20" fmla="*/ 157508 w 69"/>
                  <a:gd name="T21" fmla="*/ 26266 h 11"/>
                  <a:gd name="T22" fmla="*/ 198760 w 69"/>
                  <a:gd name="T23" fmla="*/ 18761 h 11"/>
                  <a:gd name="T24" fmla="*/ 251263 w 69"/>
                  <a:gd name="T25" fmla="*/ 11257 h 11"/>
                  <a:gd name="T26" fmla="*/ 240012 w 69"/>
                  <a:gd name="T27" fmla="*/ 11257 h 11"/>
                  <a:gd name="T28" fmla="*/ 213761 w 69"/>
                  <a:gd name="T29" fmla="*/ 7505 h 11"/>
                  <a:gd name="T30" fmla="*/ 187509 w 69"/>
                  <a:gd name="T31" fmla="*/ 7505 h 11"/>
                  <a:gd name="T32" fmla="*/ 176259 w 69"/>
                  <a:gd name="T33" fmla="*/ 7505 h 11"/>
                  <a:gd name="T34" fmla="*/ 180009 w 69"/>
                  <a:gd name="T35" fmla="*/ 0 h 1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69" h="11">
                    <a:moveTo>
                      <a:pt x="48" y="0"/>
                    </a:moveTo>
                    <a:cubicBezTo>
                      <a:pt x="47" y="1"/>
                      <a:pt x="42" y="2"/>
                      <a:pt x="35" y="2"/>
                    </a:cubicBezTo>
                    <a:cubicBezTo>
                      <a:pt x="31" y="2"/>
                      <a:pt x="27" y="2"/>
                      <a:pt x="22" y="2"/>
                    </a:cubicBezTo>
                    <a:cubicBezTo>
                      <a:pt x="18" y="3"/>
                      <a:pt x="14" y="2"/>
                      <a:pt x="9" y="3"/>
                    </a:cubicBezTo>
                    <a:cubicBezTo>
                      <a:pt x="1" y="4"/>
                      <a:pt x="0" y="6"/>
                      <a:pt x="2" y="7"/>
                    </a:cubicBezTo>
                    <a:cubicBezTo>
                      <a:pt x="5" y="9"/>
                      <a:pt x="11" y="10"/>
                      <a:pt x="19" y="11"/>
                    </a:cubicBezTo>
                    <a:cubicBezTo>
                      <a:pt x="19" y="11"/>
                      <a:pt x="19" y="9"/>
                      <a:pt x="36" y="8"/>
                    </a:cubicBezTo>
                    <a:cubicBezTo>
                      <a:pt x="33" y="8"/>
                      <a:pt x="24" y="7"/>
                      <a:pt x="17" y="7"/>
                    </a:cubicBezTo>
                    <a:cubicBezTo>
                      <a:pt x="10" y="7"/>
                      <a:pt x="5" y="7"/>
                      <a:pt x="12" y="6"/>
                    </a:cubicBezTo>
                    <a:cubicBezTo>
                      <a:pt x="24" y="5"/>
                      <a:pt x="29" y="5"/>
                      <a:pt x="32" y="5"/>
                    </a:cubicBezTo>
                    <a:cubicBezTo>
                      <a:pt x="35" y="5"/>
                      <a:pt x="37" y="6"/>
                      <a:pt x="42" y="7"/>
                    </a:cubicBezTo>
                    <a:cubicBezTo>
                      <a:pt x="38" y="6"/>
                      <a:pt x="45" y="5"/>
                      <a:pt x="53" y="5"/>
                    </a:cubicBezTo>
                    <a:cubicBezTo>
                      <a:pt x="61" y="4"/>
                      <a:pt x="69" y="5"/>
                      <a:pt x="67" y="3"/>
                    </a:cubicBezTo>
                    <a:cubicBezTo>
                      <a:pt x="67" y="3"/>
                      <a:pt x="66" y="3"/>
                      <a:pt x="64" y="3"/>
                    </a:cubicBezTo>
                    <a:cubicBezTo>
                      <a:pt x="62" y="2"/>
                      <a:pt x="59" y="2"/>
                      <a:pt x="57" y="2"/>
                    </a:cubicBezTo>
                    <a:cubicBezTo>
                      <a:pt x="54" y="2"/>
                      <a:pt x="52" y="2"/>
                      <a:pt x="50" y="2"/>
                    </a:cubicBezTo>
                    <a:cubicBezTo>
                      <a:pt x="48" y="2"/>
                      <a:pt x="47" y="2"/>
                      <a:pt x="47" y="2"/>
                    </a:cubicBezTo>
                    <a:cubicBezTo>
                      <a:pt x="46" y="1"/>
                      <a:pt x="54" y="1"/>
                      <a:pt x="48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33" name="Freeform 3859"/>
              <p:cNvSpPr>
                <a:spLocks/>
              </p:cNvSpPr>
              <p:nvPr/>
            </p:nvSpPr>
            <p:spPr bwMode="auto">
              <a:xfrm>
                <a:off x="-894731" y="2956135"/>
                <a:ext cx="141288" cy="22225"/>
              </a:xfrm>
              <a:custGeom>
                <a:avLst/>
                <a:gdLst>
                  <a:gd name="T0" fmla="*/ 26027 w 38"/>
                  <a:gd name="T1" fmla="*/ 14817 h 6"/>
                  <a:gd name="T2" fmla="*/ 0 w 38"/>
                  <a:gd name="T3" fmla="*/ 22225 h 6"/>
                  <a:gd name="T4" fmla="*/ 89235 w 38"/>
                  <a:gd name="T5" fmla="*/ 14817 h 6"/>
                  <a:gd name="T6" fmla="*/ 141288 w 38"/>
                  <a:gd name="T7" fmla="*/ 0 h 6"/>
                  <a:gd name="T8" fmla="*/ 122697 w 38"/>
                  <a:gd name="T9" fmla="*/ 3704 h 6"/>
                  <a:gd name="T10" fmla="*/ 78080 w 38"/>
                  <a:gd name="T11" fmla="*/ 7408 h 6"/>
                  <a:gd name="T12" fmla="*/ 37181 w 38"/>
                  <a:gd name="T13" fmla="*/ 14817 h 6"/>
                  <a:gd name="T14" fmla="*/ 22309 w 38"/>
                  <a:gd name="T15" fmla="*/ 18521 h 6"/>
                  <a:gd name="T16" fmla="*/ 18591 w 38"/>
                  <a:gd name="T17" fmla="*/ 18521 h 6"/>
                  <a:gd name="T18" fmla="*/ 26027 w 38"/>
                  <a:gd name="T19" fmla="*/ 14817 h 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8" h="6">
                    <a:moveTo>
                      <a:pt x="7" y="4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8" y="4"/>
                      <a:pt x="14" y="4"/>
                      <a:pt x="24" y="4"/>
                    </a:cubicBezTo>
                    <a:cubicBezTo>
                      <a:pt x="35" y="1"/>
                      <a:pt x="38" y="1"/>
                      <a:pt x="38" y="0"/>
                    </a:cubicBezTo>
                    <a:cubicBezTo>
                      <a:pt x="38" y="0"/>
                      <a:pt x="36" y="1"/>
                      <a:pt x="33" y="1"/>
                    </a:cubicBezTo>
                    <a:cubicBezTo>
                      <a:pt x="30" y="1"/>
                      <a:pt x="26" y="2"/>
                      <a:pt x="21" y="2"/>
                    </a:cubicBezTo>
                    <a:cubicBezTo>
                      <a:pt x="17" y="3"/>
                      <a:pt x="13" y="3"/>
                      <a:pt x="10" y="4"/>
                    </a:cubicBezTo>
                    <a:cubicBezTo>
                      <a:pt x="8" y="4"/>
                      <a:pt x="7" y="5"/>
                      <a:pt x="6" y="5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7" y="4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34" name="Freeform 3860"/>
              <p:cNvSpPr>
                <a:spLocks/>
              </p:cNvSpPr>
              <p:nvPr/>
            </p:nvSpPr>
            <p:spPr bwMode="auto">
              <a:xfrm>
                <a:off x="-1064593" y="2978360"/>
                <a:ext cx="169863" cy="68263"/>
              </a:xfrm>
              <a:custGeom>
                <a:avLst/>
                <a:gdLst>
                  <a:gd name="T0" fmla="*/ 60396 w 45"/>
                  <a:gd name="T1" fmla="*/ 37924 h 18"/>
                  <a:gd name="T2" fmla="*/ 94368 w 45"/>
                  <a:gd name="T3" fmla="*/ 7585 h 18"/>
                  <a:gd name="T4" fmla="*/ 37747 w 45"/>
                  <a:gd name="T5" fmla="*/ 34132 h 18"/>
                  <a:gd name="T6" fmla="*/ 7549 w 45"/>
                  <a:gd name="T7" fmla="*/ 53093 h 18"/>
                  <a:gd name="T8" fmla="*/ 37747 w 45"/>
                  <a:gd name="T9" fmla="*/ 37924 h 18"/>
                  <a:gd name="T10" fmla="*/ 49072 w 45"/>
                  <a:gd name="T11" fmla="*/ 34132 h 18"/>
                  <a:gd name="T12" fmla="*/ 41522 w 45"/>
                  <a:gd name="T13" fmla="*/ 37924 h 18"/>
                  <a:gd name="T14" fmla="*/ 56621 w 45"/>
                  <a:gd name="T15" fmla="*/ 37924 h 18"/>
                  <a:gd name="T16" fmla="*/ 26423 w 45"/>
                  <a:gd name="T17" fmla="*/ 53093 h 18"/>
                  <a:gd name="T18" fmla="*/ 0 w 45"/>
                  <a:gd name="T19" fmla="*/ 68263 h 18"/>
                  <a:gd name="T20" fmla="*/ 30198 w 45"/>
                  <a:gd name="T21" fmla="*/ 53093 h 18"/>
                  <a:gd name="T22" fmla="*/ 56621 w 45"/>
                  <a:gd name="T23" fmla="*/ 41716 h 18"/>
                  <a:gd name="T24" fmla="*/ 56621 w 45"/>
                  <a:gd name="T25" fmla="*/ 45509 h 18"/>
                  <a:gd name="T26" fmla="*/ 52846 w 45"/>
                  <a:gd name="T27" fmla="*/ 45509 h 18"/>
                  <a:gd name="T28" fmla="*/ 52846 w 45"/>
                  <a:gd name="T29" fmla="*/ 45509 h 18"/>
                  <a:gd name="T30" fmla="*/ 52846 w 45"/>
                  <a:gd name="T31" fmla="*/ 41716 h 18"/>
                  <a:gd name="T32" fmla="*/ 56621 w 45"/>
                  <a:gd name="T33" fmla="*/ 41716 h 18"/>
                  <a:gd name="T34" fmla="*/ 60396 w 45"/>
                  <a:gd name="T35" fmla="*/ 37924 h 18"/>
                  <a:gd name="T36" fmla="*/ 56621 w 45"/>
                  <a:gd name="T37" fmla="*/ 41716 h 18"/>
                  <a:gd name="T38" fmla="*/ 52846 w 45"/>
                  <a:gd name="T39" fmla="*/ 45509 h 18"/>
                  <a:gd name="T40" fmla="*/ 56621 w 45"/>
                  <a:gd name="T41" fmla="*/ 45509 h 18"/>
                  <a:gd name="T42" fmla="*/ 71720 w 45"/>
                  <a:gd name="T43" fmla="*/ 34132 h 18"/>
                  <a:gd name="T44" fmla="*/ 113242 w 45"/>
                  <a:gd name="T45" fmla="*/ 18962 h 18"/>
                  <a:gd name="T46" fmla="*/ 150989 w 45"/>
                  <a:gd name="T47" fmla="*/ 3792 h 18"/>
                  <a:gd name="T48" fmla="*/ 166088 w 45"/>
                  <a:gd name="T49" fmla="*/ 0 h 18"/>
                  <a:gd name="T50" fmla="*/ 169863 w 45"/>
                  <a:gd name="T51" fmla="*/ 0 h 18"/>
                  <a:gd name="T52" fmla="*/ 60396 w 45"/>
                  <a:gd name="T53" fmla="*/ 37924 h 1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45" h="18">
                    <a:moveTo>
                      <a:pt x="16" y="10"/>
                    </a:moveTo>
                    <a:cubicBezTo>
                      <a:pt x="20" y="6"/>
                      <a:pt x="36" y="0"/>
                      <a:pt x="25" y="2"/>
                    </a:cubicBezTo>
                    <a:cubicBezTo>
                      <a:pt x="16" y="5"/>
                      <a:pt x="13" y="7"/>
                      <a:pt x="10" y="9"/>
                    </a:cubicBezTo>
                    <a:cubicBezTo>
                      <a:pt x="8" y="10"/>
                      <a:pt x="7" y="11"/>
                      <a:pt x="2" y="14"/>
                    </a:cubicBezTo>
                    <a:cubicBezTo>
                      <a:pt x="5" y="12"/>
                      <a:pt x="8" y="11"/>
                      <a:pt x="10" y="10"/>
                    </a:cubicBezTo>
                    <a:cubicBezTo>
                      <a:pt x="12" y="9"/>
                      <a:pt x="13" y="9"/>
                      <a:pt x="13" y="9"/>
                    </a:cubicBezTo>
                    <a:cubicBezTo>
                      <a:pt x="14" y="8"/>
                      <a:pt x="13" y="9"/>
                      <a:pt x="11" y="10"/>
                    </a:cubicBezTo>
                    <a:cubicBezTo>
                      <a:pt x="8" y="12"/>
                      <a:pt x="5" y="14"/>
                      <a:pt x="15" y="10"/>
                    </a:cubicBezTo>
                    <a:cubicBezTo>
                      <a:pt x="13" y="11"/>
                      <a:pt x="10" y="13"/>
                      <a:pt x="7" y="14"/>
                    </a:cubicBezTo>
                    <a:cubicBezTo>
                      <a:pt x="5" y="15"/>
                      <a:pt x="2" y="17"/>
                      <a:pt x="0" y="18"/>
                    </a:cubicBezTo>
                    <a:cubicBezTo>
                      <a:pt x="2" y="17"/>
                      <a:pt x="5" y="15"/>
                      <a:pt x="8" y="14"/>
                    </a:cubicBezTo>
                    <a:cubicBezTo>
                      <a:pt x="10" y="13"/>
                      <a:pt x="13" y="12"/>
                      <a:pt x="15" y="11"/>
                    </a:cubicBezTo>
                    <a:cubicBezTo>
                      <a:pt x="15" y="11"/>
                      <a:pt x="15" y="11"/>
                      <a:pt x="15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3" y="12"/>
                      <a:pt x="13" y="12"/>
                      <a:pt x="14" y="11"/>
                    </a:cubicBezTo>
                    <a:cubicBezTo>
                      <a:pt x="14" y="11"/>
                      <a:pt x="15" y="11"/>
                      <a:pt x="15" y="11"/>
                    </a:cubicBezTo>
                    <a:cubicBezTo>
                      <a:pt x="15" y="11"/>
                      <a:pt x="15" y="10"/>
                      <a:pt x="16" y="10"/>
                    </a:cubicBezTo>
                    <a:cubicBezTo>
                      <a:pt x="25" y="7"/>
                      <a:pt x="17" y="10"/>
                      <a:pt x="15" y="11"/>
                    </a:cubicBezTo>
                    <a:cubicBezTo>
                      <a:pt x="15" y="11"/>
                      <a:pt x="14" y="11"/>
                      <a:pt x="14" y="12"/>
                    </a:cubicBezTo>
                    <a:cubicBezTo>
                      <a:pt x="14" y="12"/>
                      <a:pt x="15" y="12"/>
                      <a:pt x="15" y="12"/>
                    </a:cubicBezTo>
                    <a:cubicBezTo>
                      <a:pt x="15" y="12"/>
                      <a:pt x="16" y="11"/>
                      <a:pt x="19" y="9"/>
                    </a:cubicBezTo>
                    <a:cubicBezTo>
                      <a:pt x="22" y="8"/>
                      <a:pt x="26" y="7"/>
                      <a:pt x="30" y="5"/>
                    </a:cubicBezTo>
                    <a:cubicBezTo>
                      <a:pt x="33" y="4"/>
                      <a:pt x="37" y="2"/>
                      <a:pt x="40" y="1"/>
                    </a:cubicBezTo>
                    <a:cubicBezTo>
                      <a:pt x="42" y="1"/>
                      <a:pt x="43" y="1"/>
                      <a:pt x="44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38" y="2"/>
                      <a:pt x="30" y="4"/>
                      <a:pt x="16" y="1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35" name="Freeform 3861"/>
              <p:cNvSpPr>
                <a:spLocks/>
              </p:cNvSpPr>
              <p:nvPr/>
            </p:nvSpPr>
            <p:spPr bwMode="auto">
              <a:xfrm>
                <a:off x="-1318593" y="3473660"/>
                <a:ext cx="3175" cy="15875"/>
              </a:xfrm>
              <a:custGeom>
                <a:avLst/>
                <a:gdLst>
                  <a:gd name="T0" fmla="*/ 3175 w 1"/>
                  <a:gd name="T1" fmla="*/ 15875 h 4"/>
                  <a:gd name="T2" fmla="*/ 3175 w 1"/>
                  <a:gd name="T3" fmla="*/ 11906 h 4"/>
                  <a:gd name="T4" fmla="*/ 3175 w 1"/>
                  <a:gd name="T5" fmla="*/ 15875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0" y="0"/>
                      <a:pt x="1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36" name="Freeform 3862"/>
              <p:cNvSpPr>
                <a:spLocks/>
              </p:cNvSpPr>
              <p:nvPr/>
            </p:nvSpPr>
            <p:spPr bwMode="auto">
              <a:xfrm>
                <a:off x="-1318593" y="3372060"/>
                <a:ext cx="25400" cy="173038"/>
              </a:xfrm>
              <a:custGeom>
                <a:avLst/>
                <a:gdLst>
                  <a:gd name="T0" fmla="*/ 0 w 7"/>
                  <a:gd name="T1" fmla="*/ 63949 h 46"/>
                  <a:gd name="T2" fmla="*/ 3629 w 7"/>
                  <a:gd name="T3" fmla="*/ 78996 h 46"/>
                  <a:gd name="T4" fmla="*/ 10886 w 7"/>
                  <a:gd name="T5" fmla="*/ 109089 h 46"/>
                  <a:gd name="T6" fmla="*/ 3629 w 7"/>
                  <a:gd name="T7" fmla="*/ 112851 h 46"/>
                  <a:gd name="T8" fmla="*/ 14514 w 7"/>
                  <a:gd name="T9" fmla="*/ 116613 h 46"/>
                  <a:gd name="T10" fmla="*/ 10886 w 7"/>
                  <a:gd name="T11" fmla="*/ 109089 h 46"/>
                  <a:gd name="T12" fmla="*/ 7257 w 7"/>
                  <a:gd name="T13" fmla="*/ 33855 h 46"/>
                  <a:gd name="T14" fmla="*/ 10886 w 7"/>
                  <a:gd name="T15" fmla="*/ 3762 h 46"/>
                  <a:gd name="T16" fmla="*/ 3629 w 7"/>
                  <a:gd name="T17" fmla="*/ 26332 h 46"/>
                  <a:gd name="T18" fmla="*/ 0 w 7"/>
                  <a:gd name="T19" fmla="*/ 63949 h 4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" h="46">
                    <a:moveTo>
                      <a:pt x="0" y="17"/>
                    </a:moveTo>
                    <a:cubicBezTo>
                      <a:pt x="0" y="18"/>
                      <a:pt x="1" y="20"/>
                      <a:pt x="1" y="21"/>
                    </a:cubicBezTo>
                    <a:cubicBezTo>
                      <a:pt x="1" y="23"/>
                      <a:pt x="2" y="26"/>
                      <a:pt x="3" y="29"/>
                    </a:cubicBezTo>
                    <a:cubicBezTo>
                      <a:pt x="4" y="36"/>
                      <a:pt x="2" y="30"/>
                      <a:pt x="1" y="30"/>
                    </a:cubicBezTo>
                    <a:cubicBezTo>
                      <a:pt x="3" y="35"/>
                      <a:pt x="7" y="46"/>
                      <a:pt x="4" y="31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2" y="22"/>
                      <a:pt x="2" y="15"/>
                      <a:pt x="2" y="9"/>
                    </a:cubicBezTo>
                    <a:cubicBezTo>
                      <a:pt x="2" y="3"/>
                      <a:pt x="3" y="0"/>
                      <a:pt x="3" y="1"/>
                    </a:cubicBezTo>
                    <a:cubicBezTo>
                      <a:pt x="2" y="3"/>
                      <a:pt x="2" y="5"/>
                      <a:pt x="1" y="7"/>
                    </a:cubicBezTo>
                    <a:cubicBezTo>
                      <a:pt x="0" y="10"/>
                      <a:pt x="0" y="13"/>
                      <a:pt x="0" y="17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37" name="Freeform 3863"/>
              <p:cNvSpPr>
                <a:spLocks/>
              </p:cNvSpPr>
              <p:nvPr/>
            </p:nvSpPr>
            <p:spPr bwMode="auto">
              <a:xfrm>
                <a:off x="-1240806" y="3091073"/>
                <a:ext cx="71438" cy="74613"/>
              </a:xfrm>
              <a:custGeom>
                <a:avLst/>
                <a:gdLst>
                  <a:gd name="T0" fmla="*/ 3760 w 19"/>
                  <a:gd name="T1" fmla="*/ 74613 h 20"/>
                  <a:gd name="T2" fmla="*/ 11280 w 19"/>
                  <a:gd name="T3" fmla="*/ 63421 h 20"/>
                  <a:gd name="T4" fmla="*/ 22559 w 19"/>
                  <a:gd name="T5" fmla="*/ 48498 h 20"/>
                  <a:gd name="T6" fmla="*/ 33839 w 19"/>
                  <a:gd name="T7" fmla="*/ 33576 h 20"/>
                  <a:gd name="T8" fmla="*/ 48879 w 19"/>
                  <a:gd name="T9" fmla="*/ 22384 h 20"/>
                  <a:gd name="T10" fmla="*/ 60158 w 19"/>
                  <a:gd name="T11" fmla="*/ 11192 h 20"/>
                  <a:gd name="T12" fmla="*/ 71438 w 19"/>
                  <a:gd name="T13" fmla="*/ 0 h 20"/>
                  <a:gd name="T14" fmla="*/ 48879 w 19"/>
                  <a:gd name="T15" fmla="*/ 14923 h 20"/>
                  <a:gd name="T16" fmla="*/ 37599 w 19"/>
                  <a:gd name="T17" fmla="*/ 26115 h 20"/>
                  <a:gd name="T18" fmla="*/ 30079 w 19"/>
                  <a:gd name="T19" fmla="*/ 29845 h 20"/>
                  <a:gd name="T20" fmla="*/ 33839 w 19"/>
                  <a:gd name="T21" fmla="*/ 29845 h 20"/>
                  <a:gd name="T22" fmla="*/ 18799 w 19"/>
                  <a:gd name="T23" fmla="*/ 44768 h 20"/>
                  <a:gd name="T24" fmla="*/ 11280 w 19"/>
                  <a:gd name="T25" fmla="*/ 55960 h 20"/>
                  <a:gd name="T26" fmla="*/ 3760 w 19"/>
                  <a:gd name="T27" fmla="*/ 67152 h 20"/>
                  <a:gd name="T28" fmla="*/ 3760 w 19"/>
                  <a:gd name="T29" fmla="*/ 74613 h 2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9" h="20">
                    <a:moveTo>
                      <a:pt x="1" y="20"/>
                    </a:moveTo>
                    <a:cubicBezTo>
                      <a:pt x="1" y="20"/>
                      <a:pt x="2" y="19"/>
                      <a:pt x="3" y="17"/>
                    </a:cubicBezTo>
                    <a:cubicBezTo>
                      <a:pt x="4" y="16"/>
                      <a:pt x="5" y="14"/>
                      <a:pt x="6" y="13"/>
                    </a:cubicBezTo>
                    <a:cubicBezTo>
                      <a:pt x="7" y="12"/>
                      <a:pt x="8" y="11"/>
                      <a:pt x="9" y="9"/>
                    </a:cubicBezTo>
                    <a:cubicBezTo>
                      <a:pt x="11" y="8"/>
                      <a:pt x="12" y="7"/>
                      <a:pt x="13" y="6"/>
                    </a:cubicBezTo>
                    <a:cubicBezTo>
                      <a:pt x="14" y="5"/>
                      <a:pt x="15" y="4"/>
                      <a:pt x="16" y="3"/>
                    </a:cubicBezTo>
                    <a:cubicBezTo>
                      <a:pt x="18" y="1"/>
                      <a:pt x="19" y="0"/>
                      <a:pt x="19" y="0"/>
                    </a:cubicBezTo>
                    <a:cubicBezTo>
                      <a:pt x="19" y="0"/>
                      <a:pt x="16" y="2"/>
                      <a:pt x="13" y="4"/>
                    </a:cubicBezTo>
                    <a:cubicBezTo>
                      <a:pt x="12" y="5"/>
                      <a:pt x="11" y="6"/>
                      <a:pt x="10" y="7"/>
                    </a:cubicBezTo>
                    <a:cubicBezTo>
                      <a:pt x="9" y="8"/>
                      <a:pt x="8" y="8"/>
                      <a:pt x="8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8" y="10"/>
                      <a:pt x="6" y="11"/>
                      <a:pt x="5" y="12"/>
                    </a:cubicBezTo>
                    <a:cubicBezTo>
                      <a:pt x="4" y="13"/>
                      <a:pt x="4" y="14"/>
                      <a:pt x="3" y="15"/>
                    </a:cubicBezTo>
                    <a:cubicBezTo>
                      <a:pt x="2" y="16"/>
                      <a:pt x="1" y="17"/>
                      <a:pt x="1" y="18"/>
                    </a:cubicBezTo>
                    <a:cubicBezTo>
                      <a:pt x="0" y="19"/>
                      <a:pt x="1" y="19"/>
                      <a:pt x="1" y="2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38" name="Freeform 3864"/>
              <p:cNvSpPr>
                <a:spLocks/>
              </p:cNvSpPr>
              <p:nvPr/>
            </p:nvSpPr>
            <p:spPr bwMode="auto">
              <a:xfrm>
                <a:off x="-745506" y="2956135"/>
                <a:ext cx="60325" cy="11113"/>
              </a:xfrm>
              <a:custGeom>
                <a:avLst/>
                <a:gdLst>
                  <a:gd name="T0" fmla="*/ 11311 w 16"/>
                  <a:gd name="T1" fmla="*/ 3704 h 3"/>
                  <a:gd name="T2" fmla="*/ 0 w 16"/>
                  <a:gd name="T3" fmla="*/ 11113 h 3"/>
                  <a:gd name="T4" fmla="*/ 30163 w 16"/>
                  <a:gd name="T5" fmla="*/ 3704 h 3"/>
                  <a:gd name="T6" fmla="*/ 60325 w 16"/>
                  <a:gd name="T7" fmla="*/ 0 h 3"/>
                  <a:gd name="T8" fmla="*/ 11311 w 16"/>
                  <a:gd name="T9" fmla="*/ 3704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3">
                    <a:moveTo>
                      <a:pt x="3" y="1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4" y="2"/>
                      <a:pt x="8" y="1"/>
                    </a:cubicBezTo>
                    <a:cubicBezTo>
                      <a:pt x="12" y="1"/>
                      <a:pt x="16" y="0"/>
                      <a:pt x="16" y="0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39" name="Freeform 3865"/>
              <p:cNvSpPr>
                <a:spLocks/>
              </p:cNvSpPr>
              <p:nvPr/>
            </p:nvSpPr>
            <p:spPr bwMode="auto">
              <a:xfrm>
                <a:off x="-602631" y="2964073"/>
                <a:ext cx="33338" cy="7938"/>
              </a:xfrm>
              <a:custGeom>
                <a:avLst/>
                <a:gdLst>
                  <a:gd name="T0" fmla="*/ 3704 w 9"/>
                  <a:gd name="T1" fmla="*/ 0 h 2"/>
                  <a:gd name="T2" fmla="*/ 0 w 9"/>
                  <a:gd name="T3" fmla="*/ 3969 h 2"/>
                  <a:gd name="T4" fmla="*/ 14817 w 9"/>
                  <a:gd name="T5" fmla="*/ 3969 h 2"/>
                  <a:gd name="T6" fmla="*/ 33338 w 9"/>
                  <a:gd name="T7" fmla="*/ 7938 h 2"/>
                  <a:gd name="T8" fmla="*/ 3704 w 9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1"/>
                      <a:pt x="4" y="1"/>
                    </a:cubicBezTo>
                    <a:cubicBezTo>
                      <a:pt x="7" y="1"/>
                      <a:pt x="9" y="2"/>
                      <a:pt x="9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40" name="Freeform 3866"/>
              <p:cNvSpPr>
                <a:spLocks/>
              </p:cNvSpPr>
              <p:nvPr/>
            </p:nvSpPr>
            <p:spPr bwMode="auto">
              <a:xfrm>
                <a:off x="5145707" y="3900698"/>
                <a:ext cx="4763" cy="34925"/>
              </a:xfrm>
              <a:custGeom>
                <a:avLst/>
                <a:gdLst>
                  <a:gd name="T0" fmla="*/ 4763 w 1"/>
                  <a:gd name="T1" fmla="*/ 0 h 9"/>
                  <a:gd name="T2" fmla="*/ 4763 w 1"/>
                  <a:gd name="T3" fmla="*/ 15522 h 9"/>
                  <a:gd name="T4" fmla="*/ 0 w 1"/>
                  <a:gd name="T5" fmla="*/ 34925 h 9"/>
                  <a:gd name="T6" fmla="*/ 4763 w 1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9">
                    <a:moveTo>
                      <a:pt x="1" y="0"/>
                    </a:moveTo>
                    <a:cubicBezTo>
                      <a:pt x="1" y="0"/>
                      <a:pt x="1" y="2"/>
                      <a:pt x="1" y="4"/>
                    </a:cubicBezTo>
                    <a:cubicBezTo>
                      <a:pt x="0" y="6"/>
                      <a:pt x="0" y="9"/>
                      <a:pt x="0" y="9"/>
                    </a:cubicBezTo>
                    <a:cubicBezTo>
                      <a:pt x="1" y="5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41" name="Freeform 3867"/>
              <p:cNvSpPr>
                <a:spLocks/>
              </p:cNvSpPr>
              <p:nvPr/>
            </p:nvSpPr>
            <p:spPr bwMode="auto">
              <a:xfrm>
                <a:off x="5167932" y="3660985"/>
                <a:ext cx="4763" cy="15875"/>
              </a:xfrm>
              <a:custGeom>
                <a:avLst/>
                <a:gdLst>
                  <a:gd name="T0" fmla="*/ 4763 w 1"/>
                  <a:gd name="T1" fmla="*/ 3969 h 4"/>
                  <a:gd name="T2" fmla="*/ 0 w 1"/>
                  <a:gd name="T3" fmla="*/ 0 h 4"/>
                  <a:gd name="T4" fmla="*/ 4763 w 1"/>
                  <a:gd name="T5" fmla="*/ 3969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1" y="4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42" name="Freeform 3868"/>
              <p:cNvSpPr>
                <a:spLocks/>
              </p:cNvSpPr>
              <p:nvPr/>
            </p:nvSpPr>
            <p:spPr bwMode="auto">
              <a:xfrm>
                <a:off x="1988169" y="2300497"/>
                <a:ext cx="90488" cy="33338"/>
              </a:xfrm>
              <a:custGeom>
                <a:avLst/>
                <a:gdLst>
                  <a:gd name="T0" fmla="*/ 0 w 24"/>
                  <a:gd name="T1" fmla="*/ 33338 h 9"/>
                  <a:gd name="T2" fmla="*/ 82947 w 24"/>
                  <a:gd name="T3" fmla="*/ 3704 h 9"/>
                  <a:gd name="T4" fmla="*/ 67866 w 24"/>
                  <a:gd name="T5" fmla="*/ 0 h 9"/>
                  <a:gd name="T6" fmla="*/ 30163 w 24"/>
                  <a:gd name="T7" fmla="*/ 18521 h 9"/>
                  <a:gd name="T8" fmla="*/ 0 w 24"/>
                  <a:gd name="T9" fmla="*/ 33338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9">
                    <a:moveTo>
                      <a:pt x="0" y="9"/>
                    </a:moveTo>
                    <a:cubicBezTo>
                      <a:pt x="11" y="4"/>
                      <a:pt x="24" y="2"/>
                      <a:pt x="22" y="1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5" y="2"/>
                      <a:pt x="11" y="4"/>
                      <a:pt x="8" y="5"/>
                    </a:cubicBezTo>
                    <a:cubicBezTo>
                      <a:pt x="5" y="6"/>
                      <a:pt x="3" y="8"/>
                      <a:pt x="0" y="9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43" name="Freeform 3869"/>
              <p:cNvSpPr>
                <a:spLocks/>
              </p:cNvSpPr>
              <p:nvPr/>
            </p:nvSpPr>
            <p:spPr bwMode="auto">
              <a:xfrm>
                <a:off x="3612182" y="2862473"/>
                <a:ext cx="41275" cy="7938"/>
              </a:xfrm>
              <a:custGeom>
                <a:avLst/>
                <a:gdLst>
                  <a:gd name="T0" fmla="*/ 41275 w 11"/>
                  <a:gd name="T1" fmla="*/ 0 h 2"/>
                  <a:gd name="T2" fmla="*/ 30018 w 11"/>
                  <a:gd name="T3" fmla="*/ 0 h 2"/>
                  <a:gd name="T4" fmla="*/ 0 w 11"/>
                  <a:gd name="T5" fmla="*/ 7938 h 2"/>
                  <a:gd name="T6" fmla="*/ 41275 w 1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1" h="2">
                    <a:moveTo>
                      <a:pt x="11" y="0"/>
                    </a:moveTo>
                    <a:cubicBezTo>
                      <a:pt x="10" y="0"/>
                      <a:pt x="9" y="0"/>
                      <a:pt x="8" y="0"/>
                    </a:cubicBezTo>
                    <a:cubicBezTo>
                      <a:pt x="5" y="1"/>
                      <a:pt x="2" y="2"/>
                      <a:pt x="0" y="2"/>
                    </a:cubicBezTo>
                    <a:cubicBezTo>
                      <a:pt x="3" y="2"/>
                      <a:pt x="7" y="1"/>
                      <a:pt x="1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44" name="Freeform 3870"/>
              <p:cNvSpPr>
                <a:spLocks/>
              </p:cNvSpPr>
              <p:nvPr/>
            </p:nvSpPr>
            <p:spPr bwMode="auto">
              <a:xfrm>
                <a:off x="3686794" y="2832310"/>
                <a:ext cx="60325" cy="4763"/>
              </a:xfrm>
              <a:custGeom>
                <a:avLst/>
                <a:gdLst>
                  <a:gd name="T0" fmla="*/ 0 w 16"/>
                  <a:gd name="T1" fmla="*/ 0 h 1"/>
                  <a:gd name="T2" fmla="*/ 60325 w 16"/>
                  <a:gd name="T3" fmla="*/ 4763 h 1"/>
                  <a:gd name="T4" fmla="*/ 0 w 16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" h="1">
                    <a:moveTo>
                      <a:pt x="0" y="0"/>
                    </a:moveTo>
                    <a:cubicBezTo>
                      <a:pt x="16" y="1"/>
                      <a:pt x="16" y="1"/>
                      <a:pt x="16" y="1"/>
                    </a:cubicBezTo>
                    <a:cubicBezTo>
                      <a:pt x="12" y="1"/>
                      <a:pt x="7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45" name="Freeform 3871"/>
              <p:cNvSpPr>
                <a:spLocks/>
              </p:cNvSpPr>
              <p:nvPr/>
            </p:nvSpPr>
            <p:spPr bwMode="auto">
              <a:xfrm>
                <a:off x="3920157" y="4059448"/>
                <a:ext cx="55563" cy="3175"/>
              </a:xfrm>
              <a:custGeom>
                <a:avLst/>
                <a:gdLst>
                  <a:gd name="T0" fmla="*/ 37042 w 15"/>
                  <a:gd name="T1" fmla="*/ 0 h 1"/>
                  <a:gd name="T2" fmla="*/ 0 w 15"/>
                  <a:gd name="T3" fmla="*/ 3175 h 1"/>
                  <a:gd name="T4" fmla="*/ 37042 w 15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" h="1">
                    <a:moveTo>
                      <a:pt x="1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5" y="1"/>
                      <a:pt x="8" y="0"/>
                      <a:pt x="1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46" name="Freeform 3872"/>
              <p:cNvSpPr>
                <a:spLocks/>
              </p:cNvSpPr>
              <p:nvPr/>
            </p:nvSpPr>
            <p:spPr bwMode="auto">
              <a:xfrm>
                <a:off x="432419" y="2514810"/>
                <a:ext cx="90488" cy="22225"/>
              </a:xfrm>
              <a:custGeom>
                <a:avLst/>
                <a:gdLst>
                  <a:gd name="T0" fmla="*/ 0 w 24"/>
                  <a:gd name="T1" fmla="*/ 22225 h 6"/>
                  <a:gd name="T2" fmla="*/ 49014 w 24"/>
                  <a:gd name="T3" fmla="*/ 7408 h 6"/>
                  <a:gd name="T4" fmla="*/ 90488 w 24"/>
                  <a:gd name="T5" fmla="*/ 0 h 6"/>
                  <a:gd name="T6" fmla="*/ 60325 w 24"/>
                  <a:gd name="T7" fmla="*/ 3704 h 6"/>
                  <a:gd name="T8" fmla="*/ 33933 w 24"/>
                  <a:gd name="T9" fmla="*/ 11113 h 6"/>
                  <a:gd name="T10" fmla="*/ 0 w 24"/>
                  <a:gd name="T11" fmla="*/ 22225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cubicBezTo>
                      <a:pt x="5" y="5"/>
                      <a:pt x="9" y="3"/>
                      <a:pt x="13" y="2"/>
                    </a:cubicBezTo>
                    <a:cubicBezTo>
                      <a:pt x="17" y="1"/>
                      <a:pt x="21" y="1"/>
                      <a:pt x="24" y="0"/>
                    </a:cubicBezTo>
                    <a:cubicBezTo>
                      <a:pt x="21" y="0"/>
                      <a:pt x="19" y="1"/>
                      <a:pt x="16" y="1"/>
                    </a:cubicBezTo>
                    <a:cubicBezTo>
                      <a:pt x="13" y="2"/>
                      <a:pt x="11" y="2"/>
                      <a:pt x="9" y="3"/>
                    </a:cubicBezTo>
                    <a:cubicBezTo>
                      <a:pt x="5" y="4"/>
                      <a:pt x="2" y="5"/>
                      <a:pt x="0" y="6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47" name="Freeform 3873"/>
              <p:cNvSpPr>
                <a:spLocks/>
              </p:cNvSpPr>
              <p:nvPr/>
            </p:nvSpPr>
            <p:spPr bwMode="auto">
              <a:xfrm>
                <a:off x="5098082" y="3795923"/>
                <a:ext cx="3175" cy="34925"/>
              </a:xfrm>
              <a:custGeom>
                <a:avLst/>
                <a:gdLst>
                  <a:gd name="T0" fmla="*/ 0 w 1"/>
                  <a:gd name="T1" fmla="*/ 3881 h 9"/>
                  <a:gd name="T2" fmla="*/ 0 w 1"/>
                  <a:gd name="T3" fmla="*/ 31044 h 9"/>
                  <a:gd name="T4" fmla="*/ 0 w 1"/>
                  <a:gd name="T5" fmla="*/ 3881 h 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9">
                    <a:moveTo>
                      <a:pt x="0" y="1"/>
                    </a:moveTo>
                    <a:cubicBezTo>
                      <a:pt x="0" y="6"/>
                      <a:pt x="0" y="9"/>
                      <a:pt x="0" y="8"/>
                    </a:cubicBezTo>
                    <a:cubicBezTo>
                      <a:pt x="1" y="3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48" name="Freeform 3874"/>
              <p:cNvSpPr>
                <a:spLocks/>
              </p:cNvSpPr>
              <p:nvPr/>
            </p:nvSpPr>
            <p:spPr bwMode="auto">
              <a:xfrm>
                <a:off x="522907" y="2498935"/>
                <a:ext cx="107950" cy="15875"/>
              </a:xfrm>
              <a:custGeom>
                <a:avLst/>
                <a:gdLst>
                  <a:gd name="T0" fmla="*/ 107950 w 29"/>
                  <a:gd name="T1" fmla="*/ 0 h 4"/>
                  <a:gd name="T2" fmla="*/ 89338 w 29"/>
                  <a:gd name="T3" fmla="*/ 0 h 4"/>
                  <a:gd name="T4" fmla="*/ 44669 w 29"/>
                  <a:gd name="T5" fmla="*/ 7938 h 4"/>
                  <a:gd name="T6" fmla="*/ 0 w 29"/>
                  <a:gd name="T7" fmla="*/ 15875 h 4"/>
                  <a:gd name="T8" fmla="*/ 52114 w 29"/>
                  <a:gd name="T9" fmla="*/ 7938 h 4"/>
                  <a:gd name="T10" fmla="*/ 107950 w 29"/>
                  <a:gd name="T11" fmla="*/ 0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9" h="4">
                    <a:moveTo>
                      <a:pt x="29" y="0"/>
                    </a:moveTo>
                    <a:cubicBezTo>
                      <a:pt x="27" y="0"/>
                      <a:pt x="25" y="0"/>
                      <a:pt x="24" y="0"/>
                    </a:cubicBezTo>
                    <a:cubicBezTo>
                      <a:pt x="20" y="0"/>
                      <a:pt x="16" y="1"/>
                      <a:pt x="12" y="2"/>
                    </a:cubicBezTo>
                    <a:cubicBezTo>
                      <a:pt x="9" y="2"/>
                      <a:pt x="5" y="3"/>
                      <a:pt x="0" y="4"/>
                    </a:cubicBezTo>
                    <a:cubicBezTo>
                      <a:pt x="5" y="3"/>
                      <a:pt x="9" y="3"/>
                      <a:pt x="14" y="2"/>
                    </a:cubicBezTo>
                    <a:cubicBezTo>
                      <a:pt x="19" y="2"/>
                      <a:pt x="24" y="1"/>
                      <a:pt x="29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49" name="Freeform 3875"/>
              <p:cNvSpPr>
                <a:spLocks/>
              </p:cNvSpPr>
              <p:nvPr/>
            </p:nvSpPr>
            <p:spPr bwMode="auto">
              <a:xfrm>
                <a:off x="-572468" y="4089610"/>
                <a:ext cx="11113" cy="0"/>
              </a:xfrm>
              <a:custGeom>
                <a:avLst/>
                <a:gdLst>
                  <a:gd name="T0" fmla="*/ 11113 w 3"/>
                  <a:gd name="T1" fmla="*/ 0 w 3"/>
                  <a:gd name="T2" fmla="*/ 11113 w 3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50" name="Freeform 3876"/>
              <p:cNvSpPr>
                <a:spLocks/>
              </p:cNvSpPr>
              <p:nvPr/>
            </p:nvSpPr>
            <p:spPr bwMode="auto">
              <a:xfrm>
                <a:off x="-1877393" y="4032460"/>
                <a:ext cx="52388" cy="0"/>
              </a:xfrm>
              <a:custGeom>
                <a:avLst/>
                <a:gdLst>
                  <a:gd name="T0" fmla="*/ 0 w 14"/>
                  <a:gd name="T1" fmla="*/ 52388 w 14"/>
                  <a:gd name="T2" fmla="*/ 0 w 14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cubicBezTo>
                      <a:pt x="3" y="0"/>
                      <a:pt x="9" y="0"/>
                      <a:pt x="14" y="0"/>
                    </a:cubicBezTo>
                    <a:cubicBezTo>
                      <a:pt x="12" y="0"/>
                      <a:pt x="7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51" name="Freeform 3877"/>
              <p:cNvSpPr>
                <a:spLocks/>
              </p:cNvSpPr>
              <p:nvPr/>
            </p:nvSpPr>
            <p:spPr bwMode="auto">
              <a:xfrm>
                <a:off x="-118443" y="3118060"/>
                <a:ext cx="41275" cy="22225"/>
              </a:xfrm>
              <a:custGeom>
                <a:avLst/>
                <a:gdLst>
                  <a:gd name="T0" fmla="*/ 41275 w 11"/>
                  <a:gd name="T1" fmla="*/ 22225 h 6"/>
                  <a:gd name="T2" fmla="*/ 41275 w 11"/>
                  <a:gd name="T3" fmla="*/ 22225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6">
                    <a:moveTo>
                      <a:pt x="11" y="6"/>
                    </a:moveTo>
                    <a:cubicBezTo>
                      <a:pt x="0" y="0"/>
                      <a:pt x="9" y="6"/>
                      <a:pt x="11" y="6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52" name="Freeform 3878"/>
              <p:cNvSpPr>
                <a:spLocks/>
              </p:cNvSpPr>
              <p:nvPr/>
            </p:nvSpPr>
            <p:spPr bwMode="auto">
              <a:xfrm>
                <a:off x="-200993" y="3049798"/>
                <a:ext cx="11113" cy="4763"/>
              </a:xfrm>
              <a:custGeom>
                <a:avLst/>
                <a:gdLst>
                  <a:gd name="T0" fmla="*/ 0 w 3"/>
                  <a:gd name="T1" fmla="*/ 0 h 1"/>
                  <a:gd name="T2" fmla="*/ 11113 w 3"/>
                  <a:gd name="T3" fmla="*/ 4763 h 1"/>
                  <a:gd name="T4" fmla="*/ 0 w 3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53" name="Freeform 3879"/>
              <p:cNvSpPr>
                <a:spLocks/>
              </p:cNvSpPr>
              <p:nvPr/>
            </p:nvSpPr>
            <p:spPr bwMode="auto">
              <a:xfrm>
                <a:off x="916607" y="2479885"/>
                <a:ext cx="6350" cy="4763"/>
              </a:xfrm>
              <a:custGeom>
                <a:avLst/>
                <a:gdLst>
                  <a:gd name="T0" fmla="*/ 3175 w 2"/>
                  <a:gd name="T1" fmla="*/ 4763 h 1"/>
                  <a:gd name="T2" fmla="*/ 6350 w 2"/>
                  <a:gd name="T3" fmla="*/ 4763 h 1"/>
                  <a:gd name="T4" fmla="*/ 3175 w 2"/>
                  <a:gd name="T5" fmla="*/ 476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54" name="Freeform 3880"/>
              <p:cNvSpPr>
                <a:spLocks/>
              </p:cNvSpPr>
              <p:nvPr/>
            </p:nvSpPr>
            <p:spPr bwMode="auto">
              <a:xfrm>
                <a:off x="-123206" y="3113298"/>
                <a:ext cx="38100" cy="23813"/>
              </a:xfrm>
              <a:custGeom>
                <a:avLst/>
                <a:gdLst>
                  <a:gd name="T0" fmla="*/ 0 w 10"/>
                  <a:gd name="T1" fmla="*/ 0 h 6"/>
                  <a:gd name="T2" fmla="*/ 15240 w 10"/>
                  <a:gd name="T3" fmla="*/ 7938 h 6"/>
                  <a:gd name="T4" fmla="*/ 38100 w 10"/>
                  <a:gd name="T5" fmla="*/ 23813 h 6"/>
                  <a:gd name="T6" fmla="*/ 19050 w 10"/>
                  <a:gd name="T7" fmla="*/ 11907 h 6"/>
                  <a:gd name="T8" fmla="*/ 0 w 10"/>
                  <a:gd name="T9" fmla="*/ 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0" y="0"/>
                    </a:moveTo>
                    <a:cubicBezTo>
                      <a:pt x="1" y="0"/>
                      <a:pt x="2" y="1"/>
                      <a:pt x="4" y="2"/>
                    </a:cubicBezTo>
                    <a:cubicBezTo>
                      <a:pt x="6" y="3"/>
                      <a:pt x="8" y="4"/>
                      <a:pt x="10" y="6"/>
                    </a:cubicBezTo>
                    <a:cubicBezTo>
                      <a:pt x="9" y="5"/>
                      <a:pt x="7" y="4"/>
                      <a:pt x="5" y="3"/>
                    </a:cubicBezTo>
                    <a:cubicBezTo>
                      <a:pt x="4" y="2"/>
                      <a:pt x="2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55" name="Freeform 3881"/>
              <p:cNvSpPr>
                <a:spLocks/>
              </p:cNvSpPr>
              <p:nvPr/>
            </p:nvSpPr>
            <p:spPr bwMode="auto">
              <a:xfrm>
                <a:off x="-145431" y="3106948"/>
                <a:ext cx="26988" cy="11113"/>
              </a:xfrm>
              <a:custGeom>
                <a:avLst/>
                <a:gdLst>
                  <a:gd name="T0" fmla="*/ 26988 w 7"/>
                  <a:gd name="T1" fmla="*/ 11113 h 3"/>
                  <a:gd name="T2" fmla="*/ 3855 w 7"/>
                  <a:gd name="T3" fmla="*/ 0 h 3"/>
                  <a:gd name="T4" fmla="*/ 26988 w 7"/>
                  <a:gd name="T5" fmla="*/ 11113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3">
                    <a:moveTo>
                      <a:pt x="7" y="3"/>
                    </a:moveTo>
                    <a:cubicBezTo>
                      <a:pt x="5" y="2"/>
                      <a:pt x="3" y="1"/>
                      <a:pt x="1" y="0"/>
                    </a:cubicBezTo>
                    <a:cubicBezTo>
                      <a:pt x="0" y="0"/>
                      <a:pt x="1" y="0"/>
                      <a:pt x="7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56" name="Freeform 3882"/>
              <p:cNvSpPr>
                <a:spLocks/>
              </p:cNvSpPr>
              <p:nvPr/>
            </p:nvSpPr>
            <p:spPr bwMode="auto">
              <a:xfrm>
                <a:off x="-85106" y="3137110"/>
                <a:ext cx="71438" cy="41275"/>
              </a:xfrm>
              <a:custGeom>
                <a:avLst/>
                <a:gdLst>
                  <a:gd name="T0" fmla="*/ 71438 w 19"/>
                  <a:gd name="T1" fmla="*/ 41275 h 11"/>
                  <a:gd name="T2" fmla="*/ 33839 w 19"/>
                  <a:gd name="T3" fmla="*/ 18761 h 11"/>
                  <a:gd name="T4" fmla="*/ 15040 w 19"/>
                  <a:gd name="T5" fmla="*/ 7505 h 11"/>
                  <a:gd name="T6" fmla="*/ 0 w 19"/>
                  <a:gd name="T7" fmla="*/ 0 h 11"/>
                  <a:gd name="T8" fmla="*/ 7520 w 19"/>
                  <a:gd name="T9" fmla="*/ 3752 h 11"/>
                  <a:gd name="T10" fmla="*/ 71438 w 19"/>
                  <a:gd name="T11" fmla="*/ 41275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9" h="11">
                    <a:moveTo>
                      <a:pt x="19" y="11"/>
                    </a:moveTo>
                    <a:cubicBezTo>
                      <a:pt x="15" y="9"/>
                      <a:pt x="12" y="7"/>
                      <a:pt x="9" y="5"/>
                    </a:cubicBezTo>
                    <a:cubicBezTo>
                      <a:pt x="7" y="4"/>
                      <a:pt x="6" y="3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cubicBezTo>
                      <a:pt x="2" y="1"/>
                      <a:pt x="3" y="2"/>
                      <a:pt x="2" y="1"/>
                    </a:cubicBezTo>
                    <a:cubicBezTo>
                      <a:pt x="5" y="3"/>
                      <a:pt x="10" y="6"/>
                      <a:pt x="19" y="1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57" name="Freeform 3883"/>
              <p:cNvSpPr>
                <a:spLocks/>
              </p:cNvSpPr>
              <p:nvPr/>
            </p:nvSpPr>
            <p:spPr bwMode="auto">
              <a:xfrm>
                <a:off x="1823069" y="4051510"/>
                <a:ext cx="34925" cy="3175"/>
              </a:xfrm>
              <a:custGeom>
                <a:avLst/>
                <a:gdLst>
                  <a:gd name="T0" fmla="*/ 34925 w 9"/>
                  <a:gd name="T1" fmla="*/ 0 h 1"/>
                  <a:gd name="T2" fmla="*/ 31044 w 9"/>
                  <a:gd name="T3" fmla="*/ 0 h 1"/>
                  <a:gd name="T4" fmla="*/ 34925 w 9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" h="1">
                    <a:moveTo>
                      <a:pt x="9" y="0"/>
                    </a:moveTo>
                    <a:cubicBezTo>
                      <a:pt x="9" y="0"/>
                      <a:pt x="8" y="0"/>
                      <a:pt x="8" y="0"/>
                    </a:cubicBezTo>
                    <a:cubicBezTo>
                      <a:pt x="0" y="1"/>
                      <a:pt x="3" y="0"/>
                      <a:pt x="9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58" name="Freeform 3884"/>
              <p:cNvSpPr>
                <a:spLocks/>
              </p:cNvSpPr>
              <p:nvPr/>
            </p:nvSpPr>
            <p:spPr bwMode="auto">
              <a:xfrm>
                <a:off x="2708894" y="2303672"/>
                <a:ext cx="3175" cy="4763"/>
              </a:xfrm>
              <a:custGeom>
                <a:avLst/>
                <a:gdLst>
                  <a:gd name="T0" fmla="*/ 0 w 1"/>
                  <a:gd name="T1" fmla="*/ 4763 h 1"/>
                  <a:gd name="T2" fmla="*/ 0 w 1"/>
                  <a:gd name="T3" fmla="*/ 0 h 1"/>
                  <a:gd name="T4" fmla="*/ 3175 w 1"/>
                  <a:gd name="T5" fmla="*/ 4763 h 1"/>
                  <a:gd name="T6" fmla="*/ 0 w 1"/>
                  <a:gd name="T7" fmla="*/ 476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59" name="Freeform 3885"/>
              <p:cNvSpPr>
                <a:spLocks/>
              </p:cNvSpPr>
              <p:nvPr/>
            </p:nvSpPr>
            <p:spPr bwMode="auto">
              <a:xfrm>
                <a:off x="2712069" y="2308435"/>
                <a:ext cx="71438" cy="82550"/>
              </a:xfrm>
              <a:custGeom>
                <a:avLst/>
                <a:gdLst>
                  <a:gd name="T0" fmla="*/ 71438 w 19"/>
                  <a:gd name="T1" fmla="*/ 82550 h 22"/>
                  <a:gd name="T2" fmla="*/ 0 w 19"/>
                  <a:gd name="T3" fmla="*/ 0 h 22"/>
                  <a:gd name="T4" fmla="*/ 3760 w 19"/>
                  <a:gd name="T5" fmla="*/ 18761 h 22"/>
                  <a:gd name="T6" fmla="*/ 7520 w 19"/>
                  <a:gd name="T7" fmla="*/ 41275 h 22"/>
                  <a:gd name="T8" fmla="*/ 18799 w 19"/>
                  <a:gd name="T9" fmla="*/ 45027 h 22"/>
                  <a:gd name="T10" fmla="*/ 41359 w 19"/>
                  <a:gd name="T11" fmla="*/ 60036 h 22"/>
                  <a:gd name="T12" fmla="*/ 63918 w 19"/>
                  <a:gd name="T13" fmla="*/ 75045 h 22"/>
                  <a:gd name="T14" fmla="*/ 71438 w 19"/>
                  <a:gd name="T15" fmla="*/ 82550 h 2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9" h="22">
                    <a:moveTo>
                      <a:pt x="19" y="22"/>
                    </a:moveTo>
                    <a:cubicBezTo>
                      <a:pt x="10" y="13"/>
                      <a:pt x="6" y="7"/>
                      <a:pt x="0" y="0"/>
                    </a:cubicBezTo>
                    <a:cubicBezTo>
                      <a:pt x="0" y="0"/>
                      <a:pt x="0" y="3"/>
                      <a:pt x="1" y="5"/>
                    </a:cubicBezTo>
                    <a:cubicBezTo>
                      <a:pt x="2" y="8"/>
                      <a:pt x="2" y="11"/>
                      <a:pt x="2" y="11"/>
                    </a:cubicBezTo>
                    <a:cubicBezTo>
                      <a:pt x="2" y="11"/>
                      <a:pt x="3" y="11"/>
                      <a:pt x="5" y="12"/>
                    </a:cubicBezTo>
                    <a:cubicBezTo>
                      <a:pt x="7" y="13"/>
                      <a:pt x="9" y="15"/>
                      <a:pt x="11" y="16"/>
                    </a:cubicBezTo>
                    <a:cubicBezTo>
                      <a:pt x="13" y="18"/>
                      <a:pt x="15" y="19"/>
                      <a:pt x="17" y="20"/>
                    </a:cubicBezTo>
                    <a:cubicBezTo>
                      <a:pt x="18" y="21"/>
                      <a:pt x="19" y="22"/>
                      <a:pt x="19" y="2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60" name="Freeform 3886"/>
              <p:cNvSpPr>
                <a:spLocks noEditPoints="1"/>
              </p:cNvSpPr>
              <p:nvPr/>
            </p:nvSpPr>
            <p:spPr bwMode="auto">
              <a:xfrm>
                <a:off x="-2196481" y="2168735"/>
                <a:ext cx="7364413" cy="1931988"/>
              </a:xfrm>
              <a:custGeom>
                <a:avLst/>
                <a:gdLst>
                  <a:gd name="T0" fmla="*/ 7251922 w 1964"/>
                  <a:gd name="T1" fmla="*/ 1875717 h 515"/>
                  <a:gd name="T2" fmla="*/ 7356914 w 1964"/>
                  <a:gd name="T3" fmla="*/ 1635625 h 515"/>
                  <a:gd name="T4" fmla="*/ 7338165 w 1964"/>
                  <a:gd name="T5" fmla="*/ 1365522 h 515"/>
                  <a:gd name="T6" fmla="*/ 7304418 w 1964"/>
                  <a:gd name="T7" fmla="*/ 1222967 h 515"/>
                  <a:gd name="T8" fmla="*/ 7180678 w 1964"/>
                  <a:gd name="T9" fmla="*/ 1042898 h 515"/>
                  <a:gd name="T10" fmla="*/ 6850704 w 1964"/>
                  <a:gd name="T11" fmla="*/ 817812 h 515"/>
                  <a:gd name="T12" fmla="*/ 6288249 w 1964"/>
                  <a:gd name="T13" fmla="*/ 682761 h 515"/>
                  <a:gd name="T14" fmla="*/ 5909529 w 1964"/>
                  <a:gd name="T15" fmla="*/ 701518 h 515"/>
                  <a:gd name="T16" fmla="*/ 5857033 w 1964"/>
                  <a:gd name="T17" fmla="*/ 671507 h 515"/>
                  <a:gd name="T18" fmla="*/ 5422068 w 1964"/>
                  <a:gd name="T19" fmla="*/ 757789 h 515"/>
                  <a:gd name="T20" fmla="*/ 5384571 w 1964"/>
                  <a:gd name="T21" fmla="*/ 754038 h 515"/>
                  <a:gd name="T22" fmla="*/ 5125841 w 1964"/>
                  <a:gd name="T23" fmla="*/ 870332 h 515"/>
                  <a:gd name="T24" fmla="*/ 5118342 w 1964"/>
                  <a:gd name="T25" fmla="*/ 679009 h 515"/>
                  <a:gd name="T26" fmla="*/ 4897110 w 1964"/>
                  <a:gd name="T27" fmla="*/ 172566 h 515"/>
                  <a:gd name="T28" fmla="*/ 4788368 w 1964"/>
                  <a:gd name="T29" fmla="*/ 48769 h 515"/>
                  <a:gd name="T30" fmla="*/ 4570886 w 1964"/>
                  <a:gd name="T31" fmla="*/ 3751 h 515"/>
                  <a:gd name="T32" fmla="*/ 4237162 w 1964"/>
                  <a:gd name="T33" fmla="*/ 82532 h 515"/>
                  <a:gd name="T34" fmla="*/ 3839694 w 1964"/>
                  <a:gd name="T35" fmla="*/ 461426 h 515"/>
                  <a:gd name="T36" fmla="*/ 3783448 w 1964"/>
                  <a:gd name="T37" fmla="*/ 461426 h 515"/>
                  <a:gd name="T38" fmla="*/ 3715954 w 1964"/>
                  <a:gd name="T39" fmla="*/ 577721 h 515"/>
                  <a:gd name="T40" fmla="*/ 3693456 w 1964"/>
                  <a:gd name="T41" fmla="*/ 641495 h 515"/>
                  <a:gd name="T42" fmla="*/ 3565966 w 1964"/>
                  <a:gd name="T43" fmla="*/ 532703 h 515"/>
                  <a:gd name="T44" fmla="*/ 3277239 w 1964"/>
                  <a:gd name="T45" fmla="*/ 333878 h 515"/>
                  <a:gd name="T46" fmla="*/ 2737282 w 1964"/>
                  <a:gd name="T47" fmla="*/ 288860 h 515"/>
                  <a:gd name="T48" fmla="*/ 2711034 w 1964"/>
                  <a:gd name="T49" fmla="*/ 292612 h 515"/>
                  <a:gd name="T50" fmla="*/ 2324815 w 1964"/>
                  <a:gd name="T51" fmla="*/ 600229 h 515"/>
                  <a:gd name="T52" fmla="*/ 2197325 w 1964"/>
                  <a:gd name="T53" fmla="*/ 885338 h 515"/>
                  <a:gd name="T54" fmla="*/ 2156078 w 1964"/>
                  <a:gd name="T55" fmla="*/ 956615 h 515"/>
                  <a:gd name="T56" fmla="*/ 1822355 w 1964"/>
                  <a:gd name="T57" fmla="*/ 817812 h 515"/>
                  <a:gd name="T58" fmla="*/ 2069835 w 1964"/>
                  <a:gd name="T59" fmla="*/ 941610 h 515"/>
                  <a:gd name="T60" fmla="*/ 2212324 w 1964"/>
                  <a:gd name="T61" fmla="*/ 964118 h 515"/>
                  <a:gd name="T62" fmla="*/ 2399809 w 1964"/>
                  <a:gd name="T63" fmla="*/ 540206 h 515"/>
                  <a:gd name="T64" fmla="*/ 3033508 w 1964"/>
                  <a:gd name="T65" fmla="*/ 345132 h 515"/>
                  <a:gd name="T66" fmla="*/ 3547217 w 1964"/>
                  <a:gd name="T67" fmla="*/ 551461 h 515"/>
                  <a:gd name="T68" fmla="*/ 3682207 w 1964"/>
                  <a:gd name="T69" fmla="*/ 746535 h 515"/>
                  <a:gd name="T70" fmla="*/ 3772199 w 1964"/>
                  <a:gd name="T71" fmla="*/ 596478 h 515"/>
                  <a:gd name="T72" fmla="*/ 4147169 w 1964"/>
                  <a:gd name="T73" fmla="*/ 180069 h 515"/>
                  <a:gd name="T74" fmla="*/ 4477143 w 1964"/>
                  <a:gd name="T75" fmla="*/ 63774 h 515"/>
                  <a:gd name="T76" fmla="*/ 4788368 w 1964"/>
                  <a:gd name="T77" fmla="*/ 108792 h 515"/>
                  <a:gd name="T78" fmla="*/ 4885861 w 1964"/>
                  <a:gd name="T79" fmla="*/ 198826 h 515"/>
                  <a:gd name="T80" fmla="*/ 5080845 w 1964"/>
                  <a:gd name="T81" fmla="*/ 810310 h 515"/>
                  <a:gd name="T82" fmla="*/ 5197086 w 1964"/>
                  <a:gd name="T83" fmla="*/ 885338 h 515"/>
                  <a:gd name="T84" fmla="*/ 5838285 w 1964"/>
                  <a:gd name="T85" fmla="*/ 716524 h 515"/>
                  <a:gd name="T86" fmla="*/ 6370742 w 1964"/>
                  <a:gd name="T87" fmla="*/ 742784 h 515"/>
                  <a:gd name="T88" fmla="*/ 6824456 w 1964"/>
                  <a:gd name="T89" fmla="*/ 859078 h 515"/>
                  <a:gd name="T90" fmla="*/ 7101934 w 1964"/>
                  <a:gd name="T91" fmla="*/ 1069158 h 515"/>
                  <a:gd name="T92" fmla="*/ 7293169 w 1964"/>
                  <a:gd name="T93" fmla="*/ 1658133 h 515"/>
                  <a:gd name="T94" fmla="*/ 6723214 w 1964"/>
                  <a:gd name="T95" fmla="*/ 1811942 h 515"/>
                  <a:gd name="T96" fmla="*/ 5178337 w 1964"/>
                  <a:gd name="T97" fmla="*/ 1845705 h 515"/>
                  <a:gd name="T98" fmla="*/ 3749701 w 1964"/>
                  <a:gd name="T99" fmla="*/ 1834451 h 515"/>
                  <a:gd name="T100" fmla="*/ 1814855 w 1964"/>
                  <a:gd name="T101" fmla="*/ 1849456 h 515"/>
                  <a:gd name="T102" fmla="*/ 157487 w 1964"/>
                  <a:gd name="T103" fmla="*/ 1913231 h 515"/>
                  <a:gd name="T104" fmla="*/ 1586124 w 1964"/>
                  <a:gd name="T105" fmla="*/ 1913231 h 515"/>
                  <a:gd name="T106" fmla="*/ 2846023 w 1964"/>
                  <a:gd name="T107" fmla="*/ 1905728 h 515"/>
                  <a:gd name="T108" fmla="*/ 3989682 w 1964"/>
                  <a:gd name="T109" fmla="*/ 1883219 h 515"/>
                  <a:gd name="T110" fmla="*/ 4510890 w 1964"/>
                  <a:gd name="T111" fmla="*/ 1901977 h 515"/>
                  <a:gd name="T112" fmla="*/ 5152089 w 1964"/>
                  <a:gd name="T113" fmla="*/ 1894474 h 515"/>
                  <a:gd name="T114" fmla="*/ 5665798 w 1964"/>
                  <a:gd name="T115" fmla="*/ 1894474 h 515"/>
                  <a:gd name="T116" fmla="*/ 7263171 w 1964"/>
                  <a:gd name="T117" fmla="*/ 1159193 h 515"/>
                  <a:gd name="T118" fmla="*/ 2287318 w 1964"/>
                  <a:gd name="T119" fmla="*/ 731529 h 515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1964" h="515">
                    <a:moveTo>
                      <a:pt x="1827" y="501"/>
                    </a:moveTo>
                    <a:cubicBezTo>
                      <a:pt x="1847" y="502"/>
                      <a:pt x="1847" y="502"/>
                      <a:pt x="1847" y="502"/>
                    </a:cubicBezTo>
                    <a:cubicBezTo>
                      <a:pt x="1823" y="505"/>
                      <a:pt x="1806" y="504"/>
                      <a:pt x="1824" y="506"/>
                    </a:cubicBezTo>
                    <a:cubicBezTo>
                      <a:pt x="1827" y="501"/>
                      <a:pt x="1902" y="505"/>
                      <a:pt x="1904" y="500"/>
                    </a:cubicBezTo>
                    <a:cubicBezTo>
                      <a:pt x="1917" y="501"/>
                      <a:pt x="1917" y="501"/>
                      <a:pt x="1917" y="501"/>
                    </a:cubicBezTo>
                    <a:cubicBezTo>
                      <a:pt x="1914" y="501"/>
                      <a:pt x="1913" y="501"/>
                      <a:pt x="1909" y="501"/>
                    </a:cubicBezTo>
                    <a:cubicBezTo>
                      <a:pt x="1916" y="501"/>
                      <a:pt x="1920" y="502"/>
                      <a:pt x="1924" y="501"/>
                    </a:cubicBezTo>
                    <a:cubicBezTo>
                      <a:pt x="1925" y="501"/>
                      <a:pt x="1927" y="501"/>
                      <a:pt x="1928" y="501"/>
                    </a:cubicBezTo>
                    <a:cubicBezTo>
                      <a:pt x="1929" y="501"/>
                      <a:pt x="1930" y="500"/>
                      <a:pt x="1930" y="500"/>
                    </a:cubicBezTo>
                    <a:cubicBezTo>
                      <a:pt x="1931" y="500"/>
                      <a:pt x="1931" y="500"/>
                      <a:pt x="1932" y="500"/>
                    </a:cubicBezTo>
                    <a:cubicBezTo>
                      <a:pt x="1934" y="500"/>
                      <a:pt x="1934" y="500"/>
                      <a:pt x="1934" y="500"/>
                    </a:cubicBezTo>
                    <a:cubicBezTo>
                      <a:pt x="1936" y="499"/>
                      <a:pt x="1938" y="499"/>
                      <a:pt x="1941" y="499"/>
                    </a:cubicBezTo>
                    <a:cubicBezTo>
                      <a:pt x="1942" y="499"/>
                      <a:pt x="1943" y="498"/>
                      <a:pt x="1945" y="498"/>
                    </a:cubicBezTo>
                    <a:cubicBezTo>
                      <a:pt x="1945" y="498"/>
                      <a:pt x="1946" y="498"/>
                      <a:pt x="1947" y="498"/>
                    </a:cubicBezTo>
                    <a:cubicBezTo>
                      <a:pt x="1947" y="498"/>
                      <a:pt x="1948" y="498"/>
                      <a:pt x="1948" y="498"/>
                    </a:cubicBezTo>
                    <a:cubicBezTo>
                      <a:pt x="1948" y="497"/>
                      <a:pt x="1948" y="497"/>
                      <a:pt x="1948" y="496"/>
                    </a:cubicBezTo>
                    <a:cubicBezTo>
                      <a:pt x="1950" y="490"/>
                      <a:pt x="1953" y="480"/>
                      <a:pt x="1955" y="473"/>
                    </a:cubicBezTo>
                    <a:cubicBezTo>
                      <a:pt x="1958" y="462"/>
                      <a:pt x="1960" y="454"/>
                      <a:pt x="1959" y="462"/>
                    </a:cubicBezTo>
                    <a:cubicBezTo>
                      <a:pt x="1959" y="462"/>
                      <a:pt x="1960" y="460"/>
                      <a:pt x="1960" y="458"/>
                    </a:cubicBezTo>
                    <a:cubicBezTo>
                      <a:pt x="1960" y="455"/>
                      <a:pt x="1961" y="452"/>
                      <a:pt x="1961" y="449"/>
                    </a:cubicBezTo>
                    <a:cubicBezTo>
                      <a:pt x="1961" y="446"/>
                      <a:pt x="1962" y="442"/>
                      <a:pt x="1962" y="440"/>
                    </a:cubicBezTo>
                    <a:cubicBezTo>
                      <a:pt x="1962" y="437"/>
                      <a:pt x="1962" y="436"/>
                      <a:pt x="1962" y="436"/>
                    </a:cubicBezTo>
                    <a:cubicBezTo>
                      <a:pt x="1963" y="428"/>
                      <a:pt x="1964" y="430"/>
                      <a:pt x="1963" y="438"/>
                    </a:cubicBezTo>
                    <a:cubicBezTo>
                      <a:pt x="1963" y="438"/>
                      <a:pt x="1963" y="435"/>
                      <a:pt x="1963" y="431"/>
                    </a:cubicBezTo>
                    <a:cubicBezTo>
                      <a:pt x="1964" y="428"/>
                      <a:pt x="1964" y="423"/>
                      <a:pt x="1964" y="417"/>
                    </a:cubicBezTo>
                    <a:cubicBezTo>
                      <a:pt x="1964" y="412"/>
                      <a:pt x="1964" y="407"/>
                      <a:pt x="1964" y="404"/>
                    </a:cubicBezTo>
                    <a:cubicBezTo>
                      <a:pt x="1964" y="400"/>
                      <a:pt x="1964" y="397"/>
                      <a:pt x="1964" y="397"/>
                    </a:cubicBezTo>
                    <a:cubicBezTo>
                      <a:pt x="1964" y="398"/>
                      <a:pt x="1964" y="398"/>
                      <a:pt x="1964" y="398"/>
                    </a:cubicBezTo>
                    <a:cubicBezTo>
                      <a:pt x="1963" y="395"/>
                      <a:pt x="1962" y="390"/>
                      <a:pt x="1961" y="385"/>
                    </a:cubicBezTo>
                    <a:cubicBezTo>
                      <a:pt x="1960" y="381"/>
                      <a:pt x="1959" y="376"/>
                      <a:pt x="1958" y="373"/>
                    </a:cubicBezTo>
                    <a:cubicBezTo>
                      <a:pt x="1957" y="363"/>
                      <a:pt x="1960" y="378"/>
                      <a:pt x="1960" y="375"/>
                    </a:cubicBezTo>
                    <a:cubicBezTo>
                      <a:pt x="1960" y="375"/>
                      <a:pt x="1959" y="374"/>
                      <a:pt x="1959" y="372"/>
                    </a:cubicBezTo>
                    <a:cubicBezTo>
                      <a:pt x="1958" y="370"/>
                      <a:pt x="1958" y="367"/>
                      <a:pt x="1957" y="364"/>
                    </a:cubicBezTo>
                    <a:cubicBezTo>
                      <a:pt x="1956" y="362"/>
                      <a:pt x="1955" y="359"/>
                      <a:pt x="1955" y="357"/>
                    </a:cubicBezTo>
                    <a:cubicBezTo>
                      <a:pt x="1954" y="355"/>
                      <a:pt x="1953" y="354"/>
                      <a:pt x="1953" y="354"/>
                    </a:cubicBezTo>
                    <a:cubicBezTo>
                      <a:pt x="1952" y="345"/>
                      <a:pt x="1959" y="362"/>
                      <a:pt x="1961" y="377"/>
                    </a:cubicBezTo>
                    <a:cubicBezTo>
                      <a:pt x="1962" y="367"/>
                      <a:pt x="1961" y="362"/>
                      <a:pt x="1958" y="355"/>
                    </a:cubicBezTo>
                    <a:cubicBezTo>
                      <a:pt x="1957" y="353"/>
                      <a:pt x="1957" y="351"/>
                      <a:pt x="1956" y="349"/>
                    </a:cubicBezTo>
                    <a:cubicBezTo>
                      <a:pt x="1955" y="346"/>
                      <a:pt x="1954" y="344"/>
                      <a:pt x="1953" y="341"/>
                    </a:cubicBezTo>
                    <a:cubicBezTo>
                      <a:pt x="1952" y="337"/>
                      <a:pt x="1950" y="334"/>
                      <a:pt x="1949" y="330"/>
                    </a:cubicBezTo>
                    <a:cubicBezTo>
                      <a:pt x="1948" y="328"/>
                      <a:pt x="1947" y="326"/>
                      <a:pt x="1946" y="323"/>
                    </a:cubicBezTo>
                    <a:cubicBezTo>
                      <a:pt x="1945" y="321"/>
                      <a:pt x="1944" y="319"/>
                      <a:pt x="1943" y="316"/>
                    </a:cubicBezTo>
                    <a:cubicBezTo>
                      <a:pt x="1943" y="316"/>
                      <a:pt x="1943" y="317"/>
                      <a:pt x="1944" y="319"/>
                    </a:cubicBezTo>
                    <a:cubicBezTo>
                      <a:pt x="1945" y="321"/>
                      <a:pt x="1947" y="323"/>
                      <a:pt x="1948" y="326"/>
                    </a:cubicBezTo>
                    <a:cubicBezTo>
                      <a:pt x="1950" y="330"/>
                      <a:pt x="1953" y="335"/>
                      <a:pt x="1953" y="335"/>
                    </a:cubicBezTo>
                    <a:cubicBezTo>
                      <a:pt x="1952" y="332"/>
                      <a:pt x="1951" y="328"/>
                      <a:pt x="1950" y="324"/>
                    </a:cubicBezTo>
                    <a:cubicBezTo>
                      <a:pt x="1948" y="321"/>
                      <a:pt x="1946" y="317"/>
                      <a:pt x="1945" y="313"/>
                    </a:cubicBezTo>
                    <a:cubicBezTo>
                      <a:pt x="1943" y="309"/>
                      <a:pt x="1940" y="304"/>
                      <a:pt x="1937" y="300"/>
                    </a:cubicBezTo>
                    <a:cubicBezTo>
                      <a:pt x="1935" y="295"/>
                      <a:pt x="1931" y="291"/>
                      <a:pt x="1928" y="285"/>
                    </a:cubicBezTo>
                    <a:cubicBezTo>
                      <a:pt x="1929" y="288"/>
                      <a:pt x="1936" y="298"/>
                      <a:pt x="1939" y="306"/>
                    </a:cubicBezTo>
                    <a:cubicBezTo>
                      <a:pt x="1940" y="308"/>
                      <a:pt x="1941" y="310"/>
                      <a:pt x="1941" y="312"/>
                    </a:cubicBezTo>
                    <a:cubicBezTo>
                      <a:pt x="1942" y="313"/>
                      <a:pt x="1942" y="314"/>
                      <a:pt x="1942" y="314"/>
                    </a:cubicBezTo>
                    <a:cubicBezTo>
                      <a:pt x="1941" y="315"/>
                      <a:pt x="1940" y="314"/>
                      <a:pt x="1937" y="309"/>
                    </a:cubicBezTo>
                    <a:cubicBezTo>
                      <a:pt x="1934" y="303"/>
                      <a:pt x="1929" y="295"/>
                      <a:pt x="1919" y="285"/>
                    </a:cubicBezTo>
                    <a:cubicBezTo>
                      <a:pt x="1920" y="285"/>
                      <a:pt x="1918" y="282"/>
                      <a:pt x="1915" y="278"/>
                    </a:cubicBezTo>
                    <a:cubicBezTo>
                      <a:pt x="1913" y="276"/>
                      <a:pt x="1911" y="274"/>
                      <a:pt x="1908" y="271"/>
                    </a:cubicBezTo>
                    <a:cubicBezTo>
                      <a:pt x="1906" y="269"/>
                      <a:pt x="1903" y="266"/>
                      <a:pt x="1900" y="263"/>
                    </a:cubicBezTo>
                    <a:cubicBezTo>
                      <a:pt x="1903" y="262"/>
                      <a:pt x="1903" y="262"/>
                      <a:pt x="1903" y="262"/>
                    </a:cubicBezTo>
                    <a:cubicBezTo>
                      <a:pt x="1896" y="257"/>
                      <a:pt x="1892" y="255"/>
                      <a:pt x="1890" y="253"/>
                    </a:cubicBezTo>
                    <a:cubicBezTo>
                      <a:pt x="1887" y="251"/>
                      <a:pt x="1885" y="251"/>
                      <a:pt x="1880" y="248"/>
                    </a:cubicBezTo>
                    <a:cubicBezTo>
                      <a:pt x="1872" y="242"/>
                      <a:pt x="1868" y="239"/>
                      <a:pt x="1865" y="236"/>
                    </a:cubicBezTo>
                    <a:cubicBezTo>
                      <a:pt x="1862" y="234"/>
                      <a:pt x="1860" y="232"/>
                      <a:pt x="1859" y="230"/>
                    </a:cubicBezTo>
                    <a:cubicBezTo>
                      <a:pt x="1832" y="215"/>
                      <a:pt x="1876" y="242"/>
                      <a:pt x="1844" y="226"/>
                    </a:cubicBezTo>
                    <a:cubicBezTo>
                      <a:pt x="1842" y="225"/>
                      <a:pt x="1841" y="224"/>
                      <a:pt x="1839" y="224"/>
                    </a:cubicBezTo>
                    <a:cubicBezTo>
                      <a:pt x="1838" y="223"/>
                      <a:pt x="1837" y="222"/>
                      <a:pt x="1835" y="222"/>
                    </a:cubicBezTo>
                    <a:cubicBezTo>
                      <a:pt x="1833" y="220"/>
                      <a:pt x="1830" y="219"/>
                      <a:pt x="1827" y="218"/>
                    </a:cubicBezTo>
                    <a:cubicBezTo>
                      <a:pt x="1825" y="217"/>
                      <a:pt x="1822" y="216"/>
                      <a:pt x="1820" y="215"/>
                    </a:cubicBezTo>
                    <a:cubicBezTo>
                      <a:pt x="1817" y="214"/>
                      <a:pt x="1814" y="213"/>
                      <a:pt x="1812" y="212"/>
                    </a:cubicBezTo>
                    <a:cubicBezTo>
                      <a:pt x="1806" y="210"/>
                      <a:pt x="1801" y="208"/>
                      <a:pt x="1795" y="207"/>
                    </a:cubicBezTo>
                    <a:cubicBezTo>
                      <a:pt x="1788" y="205"/>
                      <a:pt x="1782" y="203"/>
                      <a:pt x="1775" y="201"/>
                    </a:cubicBezTo>
                    <a:cubicBezTo>
                      <a:pt x="1758" y="197"/>
                      <a:pt x="1778" y="201"/>
                      <a:pt x="1772" y="199"/>
                    </a:cubicBezTo>
                    <a:cubicBezTo>
                      <a:pt x="1756" y="197"/>
                      <a:pt x="1756" y="197"/>
                      <a:pt x="1756" y="197"/>
                    </a:cubicBezTo>
                    <a:cubicBezTo>
                      <a:pt x="1753" y="196"/>
                      <a:pt x="1754" y="196"/>
                      <a:pt x="1755" y="195"/>
                    </a:cubicBezTo>
                    <a:cubicBezTo>
                      <a:pt x="1742" y="193"/>
                      <a:pt x="1753" y="198"/>
                      <a:pt x="1733" y="193"/>
                    </a:cubicBezTo>
                    <a:cubicBezTo>
                      <a:pt x="1730" y="194"/>
                      <a:pt x="1720" y="191"/>
                      <a:pt x="1707" y="188"/>
                    </a:cubicBezTo>
                    <a:cubicBezTo>
                      <a:pt x="1701" y="186"/>
                      <a:pt x="1694" y="185"/>
                      <a:pt x="1687" y="183"/>
                    </a:cubicBezTo>
                    <a:cubicBezTo>
                      <a:pt x="1684" y="183"/>
                      <a:pt x="1680" y="182"/>
                      <a:pt x="1677" y="182"/>
                    </a:cubicBezTo>
                    <a:cubicBezTo>
                      <a:pt x="1673" y="182"/>
                      <a:pt x="1670" y="182"/>
                      <a:pt x="1667" y="182"/>
                    </a:cubicBezTo>
                    <a:cubicBezTo>
                      <a:pt x="1660" y="180"/>
                      <a:pt x="1670" y="181"/>
                      <a:pt x="1668" y="179"/>
                    </a:cubicBezTo>
                    <a:cubicBezTo>
                      <a:pt x="1633" y="178"/>
                      <a:pt x="1638" y="178"/>
                      <a:pt x="1609" y="180"/>
                    </a:cubicBezTo>
                    <a:cubicBezTo>
                      <a:pt x="1609" y="180"/>
                      <a:pt x="1608" y="180"/>
                      <a:pt x="1606" y="179"/>
                    </a:cubicBezTo>
                    <a:cubicBezTo>
                      <a:pt x="1604" y="179"/>
                      <a:pt x="1603" y="179"/>
                      <a:pt x="1602" y="179"/>
                    </a:cubicBezTo>
                    <a:cubicBezTo>
                      <a:pt x="1600" y="179"/>
                      <a:pt x="1599" y="179"/>
                      <a:pt x="1597" y="179"/>
                    </a:cubicBezTo>
                    <a:cubicBezTo>
                      <a:pt x="1591" y="178"/>
                      <a:pt x="1585" y="178"/>
                      <a:pt x="1585" y="178"/>
                    </a:cubicBezTo>
                    <a:cubicBezTo>
                      <a:pt x="1594" y="179"/>
                      <a:pt x="1593" y="180"/>
                      <a:pt x="1587" y="181"/>
                    </a:cubicBezTo>
                    <a:cubicBezTo>
                      <a:pt x="1584" y="182"/>
                      <a:pt x="1580" y="182"/>
                      <a:pt x="1575" y="183"/>
                    </a:cubicBezTo>
                    <a:cubicBezTo>
                      <a:pt x="1570" y="184"/>
                      <a:pt x="1565" y="184"/>
                      <a:pt x="1560" y="185"/>
                    </a:cubicBezTo>
                    <a:cubicBezTo>
                      <a:pt x="1567" y="185"/>
                      <a:pt x="1572" y="186"/>
                      <a:pt x="1576" y="187"/>
                    </a:cubicBezTo>
                    <a:cubicBezTo>
                      <a:pt x="1576" y="187"/>
                      <a:pt x="1574" y="187"/>
                      <a:pt x="1571" y="187"/>
                    </a:cubicBezTo>
                    <a:cubicBezTo>
                      <a:pt x="1569" y="187"/>
                      <a:pt x="1568" y="187"/>
                      <a:pt x="1566" y="187"/>
                    </a:cubicBezTo>
                    <a:cubicBezTo>
                      <a:pt x="1564" y="187"/>
                      <a:pt x="1562" y="188"/>
                      <a:pt x="1560" y="188"/>
                    </a:cubicBezTo>
                    <a:cubicBezTo>
                      <a:pt x="1552" y="189"/>
                      <a:pt x="1544" y="190"/>
                      <a:pt x="1544" y="190"/>
                    </a:cubicBezTo>
                    <a:cubicBezTo>
                      <a:pt x="1541" y="190"/>
                      <a:pt x="1544" y="189"/>
                      <a:pt x="1549" y="187"/>
                    </a:cubicBezTo>
                    <a:cubicBezTo>
                      <a:pt x="1547" y="188"/>
                      <a:pt x="1545" y="188"/>
                      <a:pt x="1543" y="188"/>
                    </a:cubicBezTo>
                    <a:cubicBezTo>
                      <a:pt x="1532" y="188"/>
                      <a:pt x="1537" y="186"/>
                      <a:pt x="1545" y="184"/>
                    </a:cubicBezTo>
                    <a:cubicBezTo>
                      <a:pt x="1549" y="185"/>
                      <a:pt x="1553" y="185"/>
                      <a:pt x="1557" y="185"/>
                    </a:cubicBezTo>
                    <a:cubicBezTo>
                      <a:pt x="1564" y="183"/>
                      <a:pt x="1572" y="181"/>
                      <a:pt x="1570" y="179"/>
                    </a:cubicBezTo>
                    <a:cubicBezTo>
                      <a:pt x="1568" y="180"/>
                      <a:pt x="1564" y="180"/>
                      <a:pt x="1560" y="181"/>
                    </a:cubicBezTo>
                    <a:cubicBezTo>
                      <a:pt x="1562" y="180"/>
                      <a:pt x="1563" y="179"/>
                      <a:pt x="1562" y="179"/>
                    </a:cubicBezTo>
                    <a:cubicBezTo>
                      <a:pt x="1561" y="179"/>
                      <a:pt x="1558" y="180"/>
                      <a:pt x="1552" y="181"/>
                    </a:cubicBezTo>
                    <a:cubicBezTo>
                      <a:pt x="1545" y="179"/>
                      <a:pt x="1545" y="179"/>
                      <a:pt x="1545" y="179"/>
                    </a:cubicBezTo>
                    <a:cubicBezTo>
                      <a:pt x="1543" y="180"/>
                      <a:pt x="1543" y="180"/>
                      <a:pt x="1543" y="180"/>
                    </a:cubicBezTo>
                    <a:cubicBezTo>
                      <a:pt x="1543" y="180"/>
                      <a:pt x="1541" y="180"/>
                      <a:pt x="1537" y="180"/>
                    </a:cubicBezTo>
                    <a:cubicBezTo>
                      <a:pt x="1535" y="181"/>
                      <a:pt x="1532" y="181"/>
                      <a:pt x="1530" y="181"/>
                    </a:cubicBezTo>
                    <a:cubicBezTo>
                      <a:pt x="1528" y="181"/>
                      <a:pt x="1525" y="181"/>
                      <a:pt x="1522" y="182"/>
                    </a:cubicBezTo>
                    <a:cubicBezTo>
                      <a:pt x="1512" y="183"/>
                      <a:pt x="1501" y="184"/>
                      <a:pt x="1501" y="184"/>
                    </a:cubicBezTo>
                    <a:cubicBezTo>
                      <a:pt x="1494" y="186"/>
                      <a:pt x="1487" y="188"/>
                      <a:pt x="1480" y="190"/>
                    </a:cubicBezTo>
                    <a:cubicBezTo>
                      <a:pt x="1477" y="192"/>
                      <a:pt x="1473" y="193"/>
                      <a:pt x="1469" y="194"/>
                    </a:cubicBezTo>
                    <a:cubicBezTo>
                      <a:pt x="1466" y="195"/>
                      <a:pt x="1462" y="197"/>
                      <a:pt x="1458" y="198"/>
                    </a:cubicBezTo>
                    <a:cubicBezTo>
                      <a:pt x="1454" y="200"/>
                      <a:pt x="1450" y="201"/>
                      <a:pt x="1446" y="202"/>
                    </a:cubicBezTo>
                    <a:cubicBezTo>
                      <a:pt x="1442" y="204"/>
                      <a:pt x="1438" y="206"/>
                      <a:pt x="1434" y="208"/>
                    </a:cubicBezTo>
                    <a:cubicBezTo>
                      <a:pt x="1425" y="211"/>
                      <a:pt x="1415" y="215"/>
                      <a:pt x="1404" y="220"/>
                    </a:cubicBezTo>
                    <a:cubicBezTo>
                      <a:pt x="1414" y="213"/>
                      <a:pt x="1405" y="216"/>
                      <a:pt x="1405" y="213"/>
                    </a:cubicBezTo>
                    <a:cubicBezTo>
                      <a:pt x="1408" y="212"/>
                      <a:pt x="1412" y="211"/>
                      <a:pt x="1416" y="210"/>
                    </a:cubicBezTo>
                    <a:cubicBezTo>
                      <a:pt x="1418" y="209"/>
                      <a:pt x="1421" y="208"/>
                      <a:pt x="1423" y="207"/>
                    </a:cubicBezTo>
                    <a:cubicBezTo>
                      <a:pt x="1425" y="206"/>
                      <a:pt x="1428" y="205"/>
                      <a:pt x="1430" y="205"/>
                    </a:cubicBezTo>
                    <a:cubicBezTo>
                      <a:pt x="1435" y="203"/>
                      <a:pt x="1440" y="201"/>
                      <a:pt x="1446" y="199"/>
                    </a:cubicBezTo>
                    <a:cubicBezTo>
                      <a:pt x="1452" y="197"/>
                      <a:pt x="1458" y="195"/>
                      <a:pt x="1464" y="194"/>
                    </a:cubicBezTo>
                    <a:cubicBezTo>
                      <a:pt x="1451" y="197"/>
                      <a:pt x="1453" y="195"/>
                      <a:pt x="1456" y="194"/>
                    </a:cubicBezTo>
                    <a:cubicBezTo>
                      <a:pt x="1456" y="194"/>
                      <a:pt x="1454" y="194"/>
                      <a:pt x="1450" y="196"/>
                    </a:cubicBezTo>
                    <a:cubicBezTo>
                      <a:pt x="1446" y="197"/>
                      <a:pt x="1441" y="199"/>
                      <a:pt x="1436" y="201"/>
                    </a:cubicBezTo>
                    <a:cubicBezTo>
                      <a:pt x="1430" y="203"/>
                      <a:pt x="1425" y="205"/>
                      <a:pt x="1421" y="206"/>
                    </a:cubicBezTo>
                    <a:cubicBezTo>
                      <a:pt x="1418" y="208"/>
                      <a:pt x="1415" y="209"/>
                      <a:pt x="1415" y="209"/>
                    </a:cubicBezTo>
                    <a:cubicBezTo>
                      <a:pt x="1415" y="208"/>
                      <a:pt x="1413" y="208"/>
                      <a:pt x="1409" y="210"/>
                    </a:cubicBezTo>
                    <a:cubicBezTo>
                      <a:pt x="1407" y="210"/>
                      <a:pt x="1405" y="211"/>
                      <a:pt x="1403" y="212"/>
                    </a:cubicBezTo>
                    <a:cubicBezTo>
                      <a:pt x="1400" y="213"/>
                      <a:pt x="1397" y="214"/>
                      <a:pt x="1395" y="215"/>
                    </a:cubicBezTo>
                    <a:cubicBezTo>
                      <a:pt x="1399" y="215"/>
                      <a:pt x="1394" y="217"/>
                      <a:pt x="1386" y="221"/>
                    </a:cubicBezTo>
                    <a:cubicBezTo>
                      <a:pt x="1385" y="222"/>
                      <a:pt x="1383" y="223"/>
                      <a:pt x="1380" y="224"/>
                    </a:cubicBezTo>
                    <a:cubicBezTo>
                      <a:pt x="1379" y="225"/>
                      <a:pt x="1378" y="226"/>
                      <a:pt x="1376" y="227"/>
                    </a:cubicBezTo>
                    <a:cubicBezTo>
                      <a:pt x="1373" y="228"/>
                      <a:pt x="1370" y="230"/>
                      <a:pt x="1367" y="232"/>
                    </a:cubicBezTo>
                    <a:cubicBezTo>
                      <a:pt x="1367" y="232"/>
                      <a:pt x="1367" y="232"/>
                      <a:pt x="1367" y="232"/>
                    </a:cubicBezTo>
                    <a:cubicBezTo>
                      <a:pt x="1367" y="232"/>
                      <a:pt x="1367" y="232"/>
                      <a:pt x="1367" y="232"/>
                    </a:cubicBezTo>
                    <a:cubicBezTo>
                      <a:pt x="1367" y="231"/>
                      <a:pt x="1367" y="231"/>
                      <a:pt x="1367" y="231"/>
                    </a:cubicBezTo>
                    <a:cubicBezTo>
                      <a:pt x="1367" y="230"/>
                      <a:pt x="1367" y="230"/>
                      <a:pt x="1367" y="229"/>
                    </a:cubicBezTo>
                    <a:cubicBezTo>
                      <a:pt x="1367" y="228"/>
                      <a:pt x="1367" y="227"/>
                      <a:pt x="1366" y="226"/>
                    </a:cubicBezTo>
                    <a:cubicBezTo>
                      <a:pt x="1367" y="225"/>
                      <a:pt x="1368" y="226"/>
                      <a:pt x="1369" y="229"/>
                    </a:cubicBezTo>
                    <a:cubicBezTo>
                      <a:pt x="1371" y="228"/>
                      <a:pt x="1373" y="226"/>
                      <a:pt x="1376" y="225"/>
                    </a:cubicBezTo>
                    <a:cubicBezTo>
                      <a:pt x="1373" y="226"/>
                      <a:pt x="1372" y="226"/>
                      <a:pt x="1369" y="228"/>
                    </a:cubicBezTo>
                    <a:cubicBezTo>
                      <a:pt x="1369" y="223"/>
                      <a:pt x="1365" y="221"/>
                      <a:pt x="1365" y="202"/>
                    </a:cubicBezTo>
                    <a:cubicBezTo>
                      <a:pt x="1366" y="207"/>
                      <a:pt x="1366" y="210"/>
                      <a:pt x="1367" y="212"/>
                    </a:cubicBezTo>
                    <a:cubicBezTo>
                      <a:pt x="1366" y="206"/>
                      <a:pt x="1365" y="195"/>
                      <a:pt x="1364" y="187"/>
                    </a:cubicBezTo>
                    <a:cubicBezTo>
                      <a:pt x="1363" y="178"/>
                      <a:pt x="1363" y="173"/>
                      <a:pt x="1364" y="176"/>
                    </a:cubicBezTo>
                    <a:cubicBezTo>
                      <a:pt x="1365" y="181"/>
                      <a:pt x="1365" y="181"/>
                      <a:pt x="1365" y="181"/>
                    </a:cubicBezTo>
                    <a:cubicBezTo>
                      <a:pt x="1364" y="173"/>
                      <a:pt x="1362" y="161"/>
                      <a:pt x="1360" y="150"/>
                    </a:cubicBezTo>
                    <a:cubicBezTo>
                      <a:pt x="1357" y="138"/>
                      <a:pt x="1354" y="126"/>
                      <a:pt x="1350" y="115"/>
                    </a:cubicBezTo>
                    <a:cubicBezTo>
                      <a:pt x="1348" y="109"/>
                      <a:pt x="1346" y="104"/>
                      <a:pt x="1344" y="99"/>
                    </a:cubicBezTo>
                    <a:cubicBezTo>
                      <a:pt x="1342" y="95"/>
                      <a:pt x="1340" y="90"/>
                      <a:pt x="1338" y="87"/>
                    </a:cubicBezTo>
                    <a:cubicBezTo>
                      <a:pt x="1336" y="83"/>
                      <a:pt x="1335" y="80"/>
                      <a:pt x="1333" y="78"/>
                    </a:cubicBezTo>
                    <a:cubicBezTo>
                      <a:pt x="1332" y="76"/>
                      <a:pt x="1330" y="75"/>
                      <a:pt x="1330" y="74"/>
                    </a:cubicBezTo>
                    <a:cubicBezTo>
                      <a:pt x="1330" y="74"/>
                      <a:pt x="1335" y="76"/>
                      <a:pt x="1337" y="78"/>
                    </a:cubicBezTo>
                    <a:cubicBezTo>
                      <a:pt x="1337" y="78"/>
                      <a:pt x="1335" y="75"/>
                      <a:pt x="1331" y="70"/>
                    </a:cubicBezTo>
                    <a:cubicBezTo>
                      <a:pt x="1329" y="68"/>
                      <a:pt x="1326" y="65"/>
                      <a:pt x="1324" y="62"/>
                    </a:cubicBezTo>
                    <a:cubicBezTo>
                      <a:pt x="1321" y="59"/>
                      <a:pt x="1318" y="57"/>
                      <a:pt x="1315" y="54"/>
                    </a:cubicBezTo>
                    <a:cubicBezTo>
                      <a:pt x="1312" y="51"/>
                      <a:pt x="1309" y="49"/>
                      <a:pt x="1306" y="46"/>
                    </a:cubicBezTo>
                    <a:cubicBezTo>
                      <a:pt x="1304" y="44"/>
                      <a:pt x="1301" y="42"/>
                      <a:pt x="1298" y="40"/>
                    </a:cubicBezTo>
                    <a:cubicBezTo>
                      <a:pt x="1296" y="39"/>
                      <a:pt x="1294" y="38"/>
                      <a:pt x="1292" y="37"/>
                    </a:cubicBezTo>
                    <a:cubicBezTo>
                      <a:pt x="1291" y="36"/>
                      <a:pt x="1290" y="35"/>
                      <a:pt x="1290" y="35"/>
                    </a:cubicBezTo>
                    <a:cubicBezTo>
                      <a:pt x="1293" y="36"/>
                      <a:pt x="1291" y="32"/>
                      <a:pt x="1292" y="29"/>
                    </a:cubicBezTo>
                    <a:cubicBezTo>
                      <a:pt x="1292" y="28"/>
                      <a:pt x="1293" y="27"/>
                      <a:pt x="1296" y="28"/>
                    </a:cubicBezTo>
                    <a:cubicBezTo>
                      <a:pt x="1298" y="29"/>
                      <a:pt x="1302" y="31"/>
                      <a:pt x="1308" y="36"/>
                    </a:cubicBezTo>
                    <a:cubicBezTo>
                      <a:pt x="1306" y="34"/>
                      <a:pt x="1305" y="33"/>
                      <a:pt x="1303" y="31"/>
                    </a:cubicBezTo>
                    <a:cubicBezTo>
                      <a:pt x="1301" y="29"/>
                      <a:pt x="1299" y="27"/>
                      <a:pt x="1296" y="25"/>
                    </a:cubicBezTo>
                    <a:cubicBezTo>
                      <a:pt x="1294" y="23"/>
                      <a:pt x="1291" y="21"/>
                      <a:pt x="1288" y="19"/>
                    </a:cubicBezTo>
                    <a:cubicBezTo>
                      <a:pt x="1286" y="18"/>
                      <a:pt x="1285" y="17"/>
                      <a:pt x="1283" y="16"/>
                    </a:cubicBezTo>
                    <a:cubicBezTo>
                      <a:pt x="1281" y="15"/>
                      <a:pt x="1279" y="14"/>
                      <a:pt x="1277" y="13"/>
                    </a:cubicBezTo>
                    <a:cubicBezTo>
                      <a:pt x="1282" y="16"/>
                      <a:pt x="1287" y="25"/>
                      <a:pt x="1280" y="20"/>
                    </a:cubicBezTo>
                    <a:cubicBezTo>
                      <a:pt x="1276" y="17"/>
                      <a:pt x="1273" y="15"/>
                      <a:pt x="1270" y="13"/>
                    </a:cubicBezTo>
                    <a:cubicBezTo>
                      <a:pt x="1268" y="12"/>
                      <a:pt x="1266" y="11"/>
                      <a:pt x="1264" y="10"/>
                    </a:cubicBezTo>
                    <a:cubicBezTo>
                      <a:pt x="1260" y="8"/>
                      <a:pt x="1255" y="6"/>
                      <a:pt x="1242" y="2"/>
                    </a:cubicBezTo>
                    <a:cubicBezTo>
                      <a:pt x="1246" y="2"/>
                      <a:pt x="1246" y="4"/>
                      <a:pt x="1242" y="4"/>
                    </a:cubicBezTo>
                    <a:cubicBezTo>
                      <a:pt x="1241" y="5"/>
                      <a:pt x="1238" y="5"/>
                      <a:pt x="1236" y="5"/>
                    </a:cubicBezTo>
                    <a:cubicBezTo>
                      <a:pt x="1234" y="5"/>
                      <a:pt x="1233" y="5"/>
                      <a:pt x="1231" y="5"/>
                    </a:cubicBezTo>
                    <a:cubicBezTo>
                      <a:pt x="1230" y="5"/>
                      <a:pt x="1228" y="5"/>
                      <a:pt x="1226" y="5"/>
                    </a:cubicBezTo>
                    <a:cubicBezTo>
                      <a:pt x="1228" y="4"/>
                      <a:pt x="1225" y="0"/>
                      <a:pt x="1231" y="0"/>
                    </a:cubicBezTo>
                    <a:cubicBezTo>
                      <a:pt x="1231" y="0"/>
                      <a:pt x="1228" y="0"/>
                      <a:pt x="1225" y="1"/>
                    </a:cubicBezTo>
                    <a:cubicBezTo>
                      <a:pt x="1223" y="1"/>
                      <a:pt x="1221" y="1"/>
                      <a:pt x="1219" y="1"/>
                    </a:cubicBezTo>
                    <a:cubicBezTo>
                      <a:pt x="1218" y="1"/>
                      <a:pt x="1217" y="1"/>
                      <a:pt x="1216" y="1"/>
                    </a:cubicBezTo>
                    <a:cubicBezTo>
                      <a:pt x="1215" y="1"/>
                      <a:pt x="1214" y="2"/>
                      <a:pt x="1213" y="2"/>
                    </a:cubicBezTo>
                    <a:cubicBezTo>
                      <a:pt x="1209" y="3"/>
                      <a:pt x="1204" y="4"/>
                      <a:pt x="1201" y="4"/>
                    </a:cubicBezTo>
                    <a:cubicBezTo>
                      <a:pt x="1198" y="5"/>
                      <a:pt x="1196" y="6"/>
                      <a:pt x="1196" y="6"/>
                    </a:cubicBezTo>
                    <a:cubicBezTo>
                      <a:pt x="1204" y="4"/>
                      <a:pt x="1197" y="2"/>
                      <a:pt x="1189" y="1"/>
                    </a:cubicBezTo>
                    <a:cubicBezTo>
                      <a:pt x="1191" y="1"/>
                      <a:pt x="1184" y="2"/>
                      <a:pt x="1175" y="4"/>
                    </a:cubicBezTo>
                    <a:cubicBezTo>
                      <a:pt x="1170" y="5"/>
                      <a:pt x="1165" y="6"/>
                      <a:pt x="1161" y="7"/>
                    </a:cubicBezTo>
                    <a:cubicBezTo>
                      <a:pt x="1157" y="8"/>
                      <a:pt x="1153" y="9"/>
                      <a:pt x="1151" y="10"/>
                    </a:cubicBezTo>
                    <a:cubicBezTo>
                      <a:pt x="1151" y="10"/>
                      <a:pt x="1155" y="9"/>
                      <a:pt x="1158" y="9"/>
                    </a:cubicBezTo>
                    <a:cubicBezTo>
                      <a:pt x="1162" y="8"/>
                      <a:pt x="1166" y="7"/>
                      <a:pt x="1166" y="7"/>
                    </a:cubicBezTo>
                    <a:cubicBezTo>
                      <a:pt x="1147" y="11"/>
                      <a:pt x="1138" y="17"/>
                      <a:pt x="1130" y="22"/>
                    </a:cubicBezTo>
                    <a:cubicBezTo>
                      <a:pt x="1122" y="27"/>
                      <a:pt x="1114" y="32"/>
                      <a:pt x="1098" y="42"/>
                    </a:cubicBezTo>
                    <a:cubicBezTo>
                      <a:pt x="1099" y="40"/>
                      <a:pt x="1101" y="37"/>
                      <a:pt x="1100" y="36"/>
                    </a:cubicBezTo>
                    <a:cubicBezTo>
                      <a:pt x="1100" y="36"/>
                      <a:pt x="1099" y="36"/>
                      <a:pt x="1097" y="36"/>
                    </a:cubicBezTo>
                    <a:cubicBezTo>
                      <a:pt x="1095" y="37"/>
                      <a:pt x="1092" y="38"/>
                      <a:pt x="1088" y="41"/>
                    </a:cubicBezTo>
                    <a:cubicBezTo>
                      <a:pt x="1084" y="44"/>
                      <a:pt x="1078" y="52"/>
                      <a:pt x="1070" y="62"/>
                    </a:cubicBezTo>
                    <a:cubicBezTo>
                      <a:pt x="1062" y="73"/>
                      <a:pt x="1052" y="85"/>
                      <a:pt x="1043" y="98"/>
                    </a:cubicBezTo>
                    <a:cubicBezTo>
                      <a:pt x="1043" y="98"/>
                      <a:pt x="1041" y="99"/>
                      <a:pt x="1040" y="100"/>
                    </a:cubicBezTo>
                    <a:cubicBezTo>
                      <a:pt x="1039" y="101"/>
                      <a:pt x="1038" y="102"/>
                      <a:pt x="1038" y="102"/>
                    </a:cubicBezTo>
                    <a:cubicBezTo>
                      <a:pt x="1038" y="102"/>
                      <a:pt x="1034" y="107"/>
                      <a:pt x="1031" y="113"/>
                    </a:cubicBezTo>
                    <a:cubicBezTo>
                      <a:pt x="1029" y="115"/>
                      <a:pt x="1027" y="118"/>
                      <a:pt x="1026" y="120"/>
                    </a:cubicBezTo>
                    <a:cubicBezTo>
                      <a:pt x="1025" y="122"/>
                      <a:pt x="1024" y="123"/>
                      <a:pt x="1024" y="123"/>
                    </a:cubicBezTo>
                    <a:cubicBezTo>
                      <a:pt x="1027" y="116"/>
                      <a:pt x="1033" y="102"/>
                      <a:pt x="1042" y="88"/>
                    </a:cubicBezTo>
                    <a:cubicBezTo>
                      <a:pt x="1051" y="74"/>
                      <a:pt x="1062" y="61"/>
                      <a:pt x="1071" y="52"/>
                    </a:cubicBezTo>
                    <a:cubicBezTo>
                      <a:pt x="1059" y="60"/>
                      <a:pt x="1067" y="53"/>
                      <a:pt x="1051" y="68"/>
                    </a:cubicBezTo>
                    <a:cubicBezTo>
                      <a:pt x="1048" y="70"/>
                      <a:pt x="1049" y="67"/>
                      <a:pt x="1053" y="64"/>
                    </a:cubicBezTo>
                    <a:cubicBezTo>
                      <a:pt x="1056" y="61"/>
                      <a:pt x="1061" y="56"/>
                      <a:pt x="1063" y="54"/>
                    </a:cubicBezTo>
                    <a:cubicBezTo>
                      <a:pt x="1063" y="54"/>
                      <a:pt x="1053" y="62"/>
                      <a:pt x="1044" y="71"/>
                    </a:cubicBezTo>
                    <a:cubicBezTo>
                      <a:pt x="1039" y="76"/>
                      <a:pt x="1035" y="80"/>
                      <a:pt x="1032" y="84"/>
                    </a:cubicBezTo>
                    <a:cubicBezTo>
                      <a:pt x="1030" y="86"/>
                      <a:pt x="1029" y="87"/>
                      <a:pt x="1028" y="88"/>
                    </a:cubicBezTo>
                    <a:cubicBezTo>
                      <a:pt x="1027" y="89"/>
                      <a:pt x="1026" y="90"/>
                      <a:pt x="1026" y="90"/>
                    </a:cubicBezTo>
                    <a:cubicBezTo>
                      <a:pt x="1028" y="90"/>
                      <a:pt x="1023" y="98"/>
                      <a:pt x="1017" y="106"/>
                    </a:cubicBezTo>
                    <a:cubicBezTo>
                      <a:pt x="1012" y="115"/>
                      <a:pt x="1007" y="123"/>
                      <a:pt x="1009" y="123"/>
                    </a:cubicBezTo>
                    <a:cubicBezTo>
                      <a:pt x="1009" y="123"/>
                      <a:pt x="1011" y="120"/>
                      <a:pt x="1013" y="115"/>
                    </a:cubicBezTo>
                    <a:cubicBezTo>
                      <a:pt x="1015" y="113"/>
                      <a:pt x="1016" y="111"/>
                      <a:pt x="1018" y="108"/>
                    </a:cubicBezTo>
                    <a:cubicBezTo>
                      <a:pt x="1020" y="105"/>
                      <a:pt x="1022" y="102"/>
                      <a:pt x="1023" y="99"/>
                    </a:cubicBezTo>
                    <a:cubicBezTo>
                      <a:pt x="1031" y="88"/>
                      <a:pt x="1040" y="77"/>
                      <a:pt x="1040" y="77"/>
                    </a:cubicBezTo>
                    <a:cubicBezTo>
                      <a:pt x="1042" y="78"/>
                      <a:pt x="1038" y="85"/>
                      <a:pt x="1031" y="95"/>
                    </a:cubicBezTo>
                    <a:cubicBezTo>
                      <a:pt x="1024" y="106"/>
                      <a:pt x="1015" y="121"/>
                      <a:pt x="1006" y="136"/>
                    </a:cubicBezTo>
                    <a:cubicBezTo>
                      <a:pt x="1001" y="143"/>
                      <a:pt x="1005" y="128"/>
                      <a:pt x="1004" y="128"/>
                    </a:cubicBezTo>
                    <a:cubicBezTo>
                      <a:pt x="1004" y="130"/>
                      <a:pt x="1000" y="138"/>
                      <a:pt x="996" y="145"/>
                    </a:cubicBezTo>
                    <a:cubicBezTo>
                      <a:pt x="992" y="154"/>
                      <a:pt x="990" y="158"/>
                      <a:pt x="990" y="158"/>
                    </a:cubicBezTo>
                    <a:cubicBezTo>
                      <a:pt x="990" y="158"/>
                      <a:pt x="990" y="157"/>
                      <a:pt x="990" y="157"/>
                    </a:cubicBezTo>
                    <a:cubicBezTo>
                      <a:pt x="990" y="156"/>
                      <a:pt x="991" y="155"/>
                      <a:pt x="991" y="154"/>
                    </a:cubicBezTo>
                    <a:cubicBezTo>
                      <a:pt x="991" y="153"/>
                      <a:pt x="991" y="153"/>
                      <a:pt x="992" y="152"/>
                    </a:cubicBezTo>
                    <a:cubicBezTo>
                      <a:pt x="992" y="151"/>
                      <a:pt x="992" y="150"/>
                      <a:pt x="993" y="149"/>
                    </a:cubicBezTo>
                    <a:cubicBezTo>
                      <a:pt x="993" y="148"/>
                      <a:pt x="993" y="147"/>
                      <a:pt x="993" y="147"/>
                    </a:cubicBezTo>
                    <a:cubicBezTo>
                      <a:pt x="992" y="149"/>
                      <a:pt x="991" y="151"/>
                      <a:pt x="991" y="152"/>
                    </a:cubicBezTo>
                    <a:cubicBezTo>
                      <a:pt x="990" y="153"/>
                      <a:pt x="990" y="154"/>
                      <a:pt x="990" y="155"/>
                    </a:cubicBezTo>
                    <a:cubicBezTo>
                      <a:pt x="989" y="157"/>
                      <a:pt x="989" y="158"/>
                      <a:pt x="988" y="160"/>
                    </a:cubicBezTo>
                    <a:cubicBezTo>
                      <a:pt x="988" y="162"/>
                      <a:pt x="987" y="164"/>
                      <a:pt x="987" y="166"/>
                    </a:cubicBezTo>
                    <a:cubicBezTo>
                      <a:pt x="986" y="167"/>
                      <a:pt x="986" y="168"/>
                      <a:pt x="986" y="169"/>
                    </a:cubicBezTo>
                    <a:cubicBezTo>
                      <a:pt x="985" y="170"/>
                      <a:pt x="985" y="170"/>
                      <a:pt x="985" y="170"/>
                    </a:cubicBezTo>
                    <a:cubicBezTo>
                      <a:pt x="985" y="171"/>
                      <a:pt x="985" y="171"/>
                      <a:pt x="985" y="171"/>
                    </a:cubicBezTo>
                    <a:cubicBezTo>
                      <a:pt x="985" y="171"/>
                      <a:pt x="985" y="171"/>
                      <a:pt x="985" y="171"/>
                    </a:cubicBezTo>
                    <a:cubicBezTo>
                      <a:pt x="985" y="171"/>
                      <a:pt x="985" y="171"/>
                      <a:pt x="985" y="171"/>
                    </a:cubicBezTo>
                    <a:cubicBezTo>
                      <a:pt x="985" y="170"/>
                      <a:pt x="985" y="170"/>
                      <a:pt x="985" y="169"/>
                    </a:cubicBezTo>
                    <a:cubicBezTo>
                      <a:pt x="984" y="167"/>
                      <a:pt x="983" y="164"/>
                      <a:pt x="982" y="162"/>
                    </a:cubicBezTo>
                    <a:cubicBezTo>
                      <a:pt x="981" y="161"/>
                      <a:pt x="981" y="159"/>
                      <a:pt x="980" y="158"/>
                    </a:cubicBezTo>
                    <a:cubicBezTo>
                      <a:pt x="980" y="156"/>
                      <a:pt x="979" y="155"/>
                      <a:pt x="979" y="154"/>
                    </a:cubicBezTo>
                    <a:cubicBezTo>
                      <a:pt x="976" y="149"/>
                      <a:pt x="973" y="145"/>
                      <a:pt x="972" y="145"/>
                    </a:cubicBezTo>
                    <a:cubicBezTo>
                      <a:pt x="976" y="151"/>
                      <a:pt x="976" y="157"/>
                      <a:pt x="974" y="159"/>
                    </a:cubicBezTo>
                    <a:cubicBezTo>
                      <a:pt x="973" y="161"/>
                      <a:pt x="972" y="162"/>
                      <a:pt x="970" y="162"/>
                    </a:cubicBezTo>
                    <a:cubicBezTo>
                      <a:pt x="969" y="162"/>
                      <a:pt x="967" y="161"/>
                      <a:pt x="965" y="160"/>
                    </a:cubicBezTo>
                    <a:cubicBezTo>
                      <a:pt x="965" y="159"/>
                      <a:pt x="963" y="157"/>
                      <a:pt x="961" y="154"/>
                    </a:cubicBezTo>
                    <a:cubicBezTo>
                      <a:pt x="959" y="150"/>
                      <a:pt x="955" y="146"/>
                      <a:pt x="951" y="142"/>
                    </a:cubicBezTo>
                    <a:cubicBezTo>
                      <a:pt x="950" y="140"/>
                      <a:pt x="948" y="138"/>
                      <a:pt x="946" y="136"/>
                    </a:cubicBezTo>
                    <a:cubicBezTo>
                      <a:pt x="944" y="134"/>
                      <a:pt x="942" y="132"/>
                      <a:pt x="940" y="131"/>
                    </a:cubicBezTo>
                    <a:cubicBezTo>
                      <a:pt x="936" y="127"/>
                      <a:pt x="933" y="125"/>
                      <a:pt x="931" y="123"/>
                    </a:cubicBezTo>
                    <a:cubicBezTo>
                      <a:pt x="926" y="118"/>
                      <a:pt x="931" y="120"/>
                      <a:pt x="936" y="122"/>
                    </a:cubicBezTo>
                    <a:cubicBezTo>
                      <a:pt x="942" y="123"/>
                      <a:pt x="947" y="126"/>
                      <a:pt x="943" y="121"/>
                    </a:cubicBezTo>
                    <a:cubicBezTo>
                      <a:pt x="942" y="122"/>
                      <a:pt x="935" y="118"/>
                      <a:pt x="933" y="117"/>
                    </a:cubicBezTo>
                    <a:cubicBezTo>
                      <a:pt x="929" y="114"/>
                      <a:pt x="930" y="114"/>
                      <a:pt x="930" y="113"/>
                    </a:cubicBezTo>
                    <a:cubicBezTo>
                      <a:pt x="930" y="113"/>
                      <a:pt x="929" y="112"/>
                      <a:pt x="920" y="107"/>
                    </a:cubicBezTo>
                    <a:cubicBezTo>
                      <a:pt x="917" y="107"/>
                      <a:pt x="886" y="91"/>
                      <a:pt x="911" y="105"/>
                    </a:cubicBezTo>
                    <a:cubicBezTo>
                      <a:pt x="903" y="101"/>
                      <a:pt x="899" y="99"/>
                      <a:pt x="894" y="97"/>
                    </a:cubicBezTo>
                    <a:cubicBezTo>
                      <a:pt x="889" y="95"/>
                      <a:pt x="884" y="93"/>
                      <a:pt x="874" y="89"/>
                    </a:cubicBezTo>
                    <a:cubicBezTo>
                      <a:pt x="875" y="90"/>
                      <a:pt x="875" y="91"/>
                      <a:pt x="873" y="91"/>
                    </a:cubicBezTo>
                    <a:cubicBezTo>
                      <a:pt x="872" y="91"/>
                      <a:pt x="870" y="91"/>
                      <a:pt x="869" y="91"/>
                    </a:cubicBezTo>
                    <a:cubicBezTo>
                      <a:pt x="867" y="90"/>
                      <a:pt x="866" y="90"/>
                      <a:pt x="864" y="90"/>
                    </a:cubicBezTo>
                    <a:cubicBezTo>
                      <a:pt x="860" y="90"/>
                      <a:pt x="855" y="89"/>
                      <a:pt x="850" y="89"/>
                    </a:cubicBezTo>
                    <a:cubicBezTo>
                      <a:pt x="848" y="88"/>
                      <a:pt x="845" y="88"/>
                      <a:pt x="843" y="87"/>
                    </a:cubicBezTo>
                    <a:cubicBezTo>
                      <a:pt x="840" y="87"/>
                      <a:pt x="838" y="87"/>
                      <a:pt x="836" y="87"/>
                    </a:cubicBezTo>
                    <a:cubicBezTo>
                      <a:pt x="837" y="86"/>
                      <a:pt x="833" y="85"/>
                      <a:pt x="831" y="84"/>
                    </a:cubicBezTo>
                    <a:cubicBezTo>
                      <a:pt x="813" y="80"/>
                      <a:pt x="799" y="79"/>
                      <a:pt x="785" y="77"/>
                    </a:cubicBezTo>
                    <a:cubicBezTo>
                      <a:pt x="771" y="76"/>
                      <a:pt x="758" y="75"/>
                      <a:pt x="740" y="77"/>
                    </a:cubicBezTo>
                    <a:cubicBezTo>
                      <a:pt x="739" y="77"/>
                      <a:pt x="738" y="77"/>
                      <a:pt x="736" y="77"/>
                    </a:cubicBezTo>
                    <a:cubicBezTo>
                      <a:pt x="734" y="77"/>
                      <a:pt x="732" y="77"/>
                      <a:pt x="730" y="77"/>
                    </a:cubicBezTo>
                    <a:cubicBezTo>
                      <a:pt x="726" y="78"/>
                      <a:pt x="724" y="78"/>
                      <a:pt x="727" y="76"/>
                    </a:cubicBezTo>
                    <a:cubicBezTo>
                      <a:pt x="722" y="78"/>
                      <a:pt x="718" y="80"/>
                      <a:pt x="708" y="83"/>
                    </a:cubicBezTo>
                    <a:cubicBezTo>
                      <a:pt x="697" y="85"/>
                      <a:pt x="703" y="83"/>
                      <a:pt x="709" y="81"/>
                    </a:cubicBezTo>
                    <a:cubicBezTo>
                      <a:pt x="716" y="79"/>
                      <a:pt x="723" y="77"/>
                      <a:pt x="715" y="77"/>
                    </a:cubicBezTo>
                    <a:cubicBezTo>
                      <a:pt x="714" y="78"/>
                      <a:pt x="713" y="79"/>
                      <a:pt x="710" y="80"/>
                    </a:cubicBezTo>
                    <a:cubicBezTo>
                      <a:pt x="707" y="81"/>
                      <a:pt x="703" y="83"/>
                      <a:pt x="699" y="84"/>
                    </a:cubicBezTo>
                    <a:cubicBezTo>
                      <a:pt x="695" y="86"/>
                      <a:pt x="691" y="88"/>
                      <a:pt x="687" y="90"/>
                    </a:cubicBezTo>
                    <a:cubicBezTo>
                      <a:pt x="682" y="92"/>
                      <a:pt x="679" y="95"/>
                      <a:pt x="675" y="97"/>
                    </a:cubicBezTo>
                    <a:cubicBezTo>
                      <a:pt x="678" y="97"/>
                      <a:pt x="686" y="93"/>
                      <a:pt x="695" y="88"/>
                    </a:cubicBezTo>
                    <a:cubicBezTo>
                      <a:pt x="700" y="86"/>
                      <a:pt x="705" y="84"/>
                      <a:pt x="710" y="82"/>
                    </a:cubicBezTo>
                    <a:cubicBezTo>
                      <a:pt x="714" y="81"/>
                      <a:pt x="719" y="79"/>
                      <a:pt x="723" y="78"/>
                    </a:cubicBezTo>
                    <a:cubicBezTo>
                      <a:pt x="724" y="82"/>
                      <a:pt x="697" y="89"/>
                      <a:pt x="669" y="110"/>
                    </a:cubicBezTo>
                    <a:cubicBezTo>
                      <a:pt x="659" y="119"/>
                      <a:pt x="656" y="121"/>
                      <a:pt x="656" y="120"/>
                    </a:cubicBezTo>
                    <a:cubicBezTo>
                      <a:pt x="655" y="120"/>
                      <a:pt x="657" y="118"/>
                      <a:pt x="655" y="119"/>
                    </a:cubicBezTo>
                    <a:cubicBezTo>
                      <a:pt x="650" y="124"/>
                      <a:pt x="646" y="128"/>
                      <a:pt x="643" y="131"/>
                    </a:cubicBezTo>
                    <a:cubicBezTo>
                      <a:pt x="640" y="135"/>
                      <a:pt x="637" y="138"/>
                      <a:pt x="635" y="141"/>
                    </a:cubicBezTo>
                    <a:cubicBezTo>
                      <a:pt x="631" y="148"/>
                      <a:pt x="628" y="152"/>
                      <a:pt x="626" y="157"/>
                    </a:cubicBezTo>
                    <a:cubicBezTo>
                      <a:pt x="624" y="161"/>
                      <a:pt x="622" y="166"/>
                      <a:pt x="619" y="171"/>
                    </a:cubicBezTo>
                    <a:cubicBezTo>
                      <a:pt x="616" y="177"/>
                      <a:pt x="613" y="184"/>
                      <a:pt x="608" y="193"/>
                    </a:cubicBezTo>
                    <a:cubicBezTo>
                      <a:pt x="600" y="208"/>
                      <a:pt x="604" y="192"/>
                      <a:pt x="601" y="195"/>
                    </a:cubicBezTo>
                    <a:cubicBezTo>
                      <a:pt x="605" y="184"/>
                      <a:pt x="609" y="176"/>
                      <a:pt x="613" y="170"/>
                    </a:cubicBezTo>
                    <a:cubicBezTo>
                      <a:pt x="615" y="166"/>
                      <a:pt x="617" y="163"/>
                      <a:pt x="620" y="160"/>
                    </a:cubicBezTo>
                    <a:cubicBezTo>
                      <a:pt x="621" y="159"/>
                      <a:pt x="622" y="157"/>
                      <a:pt x="623" y="155"/>
                    </a:cubicBezTo>
                    <a:cubicBezTo>
                      <a:pt x="624" y="154"/>
                      <a:pt x="625" y="152"/>
                      <a:pt x="626" y="151"/>
                    </a:cubicBezTo>
                    <a:cubicBezTo>
                      <a:pt x="626" y="151"/>
                      <a:pt x="625" y="152"/>
                      <a:pt x="624" y="153"/>
                    </a:cubicBezTo>
                    <a:cubicBezTo>
                      <a:pt x="623" y="155"/>
                      <a:pt x="622" y="157"/>
                      <a:pt x="620" y="159"/>
                    </a:cubicBezTo>
                    <a:cubicBezTo>
                      <a:pt x="619" y="161"/>
                      <a:pt x="617" y="162"/>
                      <a:pt x="616" y="164"/>
                    </a:cubicBezTo>
                    <a:cubicBezTo>
                      <a:pt x="616" y="166"/>
                      <a:pt x="615" y="167"/>
                      <a:pt x="615" y="167"/>
                    </a:cubicBezTo>
                    <a:cubicBezTo>
                      <a:pt x="618" y="160"/>
                      <a:pt x="626" y="146"/>
                      <a:pt x="632" y="140"/>
                    </a:cubicBezTo>
                    <a:cubicBezTo>
                      <a:pt x="626" y="145"/>
                      <a:pt x="613" y="163"/>
                      <a:pt x="603" y="186"/>
                    </a:cubicBezTo>
                    <a:cubicBezTo>
                      <a:pt x="598" y="197"/>
                      <a:pt x="594" y="210"/>
                      <a:pt x="590" y="222"/>
                    </a:cubicBezTo>
                    <a:cubicBezTo>
                      <a:pt x="589" y="225"/>
                      <a:pt x="588" y="228"/>
                      <a:pt x="587" y="231"/>
                    </a:cubicBezTo>
                    <a:cubicBezTo>
                      <a:pt x="587" y="233"/>
                      <a:pt x="587" y="234"/>
                      <a:pt x="586" y="236"/>
                    </a:cubicBezTo>
                    <a:cubicBezTo>
                      <a:pt x="586" y="237"/>
                      <a:pt x="586" y="239"/>
                      <a:pt x="585" y="240"/>
                    </a:cubicBezTo>
                    <a:cubicBezTo>
                      <a:pt x="584" y="246"/>
                      <a:pt x="583" y="251"/>
                      <a:pt x="582" y="255"/>
                    </a:cubicBezTo>
                    <a:cubicBezTo>
                      <a:pt x="582" y="255"/>
                      <a:pt x="582" y="255"/>
                      <a:pt x="582" y="255"/>
                    </a:cubicBezTo>
                    <a:cubicBezTo>
                      <a:pt x="582" y="255"/>
                      <a:pt x="582" y="255"/>
                      <a:pt x="582" y="255"/>
                    </a:cubicBezTo>
                    <a:cubicBezTo>
                      <a:pt x="581" y="254"/>
                      <a:pt x="581" y="254"/>
                      <a:pt x="581" y="254"/>
                    </a:cubicBezTo>
                    <a:cubicBezTo>
                      <a:pt x="580" y="254"/>
                      <a:pt x="580" y="254"/>
                      <a:pt x="579" y="253"/>
                    </a:cubicBezTo>
                    <a:cubicBezTo>
                      <a:pt x="577" y="252"/>
                      <a:pt x="573" y="250"/>
                      <a:pt x="570" y="249"/>
                    </a:cubicBezTo>
                    <a:cubicBezTo>
                      <a:pt x="567" y="248"/>
                      <a:pt x="565" y="247"/>
                      <a:pt x="568" y="249"/>
                    </a:cubicBezTo>
                    <a:cubicBezTo>
                      <a:pt x="568" y="249"/>
                      <a:pt x="571" y="251"/>
                      <a:pt x="574" y="252"/>
                    </a:cubicBezTo>
                    <a:cubicBezTo>
                      <a:pt x="577" y="254"/>
                      <a:pt x="580" y="256"/>
                      <a:pt x="580" y="256"/>
                    </a:cubicBezTo>
                    <a:cubicBezTo>
                      <a:pt x="585" y="260"/>
                      <a:pt x="581" y="258"/>
                      <a:pt x="575" y="255"/>
                    </a:cubicBezTo>
                    <a:cubicBezTo>
                      <a:pt x="569" y="252"/>
                      <a:pt x="564" y="250"/>
                      <a:pt x="573" y="255"/>
                    </a:cubicBezTo>
                    <a:cubicBezTo>
                      <a:pt x="570" y="254"/>
                      <a:pt x="568" y="253"/>
                      <a:pt x="565" y="252"/>
                    </a:cubicBezTo>
                    <a:cubicBezTo>
                      <a:pt x="564" y="251"/>
                      <a:pt x="563" y="250"/>
                      <a:pt x="562" y="250"/>
                    </a:cubicBezTo>
                    <a:cubicBezTo>
                      <a:pt x="560" y="249"/>
                      <a:pt x="559" y="249"/>
                      <a:pt x="558" y="248"/>
                    </a:cubicBezTo>
                    <a:cubicBezTo>
                      <a:pt x="554" y="247"/>
                      <a:pt x="550" y="245"/>
                      <a:pt x="545" y="243"/>
                    </a:cubicBezTo>
                    <a:cubicBezTo>
                      <a:pt x="536" y="239"/>
                      <a:pt x="526" y="234"/>
                      <a:pt x="514" y="230"/>
                    </a:cubicBezTo>
                    <a:cubicBezTo>
                      <a:pt x="511" y="226"/>
                      <a:pt x="511" y="226"/>
                      <a:pt x="511" y="226"/>
                    </a:cubicBezTo>
                    <a:cubicBezTo>
                      <a:pt x="511" y="226"/>
                      <a:pt x="515" y="228"/>
                      <a:pt x="519" y="230"/>
                    </a:cubicBezTo>
                    <a:cubicBezTo>
                      <a:pt x="523" y="232"/>
                      <a:pt x="529" y="234"/>
                      <a:pt x="532" y="235"/>
                    </a:cubicBezTo>
                    <a:cubicBezTo>
                      <a:pt x="527" y="233"/>
                      <a:pt x="519" y="229"/>
                      <a:pt x="510" y="225"/>
                    </a:cubicBezTo>
                    <a:cubicBezTo>
                      <a:pt x="501" y="221"/>
                      <a:pt x="492" y="218"/>
                      <a:pt x="486" y="218"/>
                    </a:cubicBezTo>
                    <a:cubicBezTo>
                      <a:pt x="486" y="218"/>
                      <a:pt x="487" y="218"/>
                      <a:pt x="489" y="219"/>
                    </a:cubicBezTo>
                    <a:cubicBezTo>
                      <a:pt x="490" y="220"/>
                      <a:pt x="492" y="220"/>
                      <a:pt x="494" y="221"/>
                    </a:cubicBezTo>
                    <a:cubicBezTo>
                      <a:pt x="498" y="223"/>
                      <a:pt x="502" y="225"/>
                      <a:pt x="502" y="225"/>
                    </a:cubicBezTo>
                    <a:cubicBezTo>
                      <a:pt x="485" y="220"/>
                      <a:pt x="464" y="217"/>
                      <a:pt x="443" y="213"/>
                    </a:cubicBezTo>
                    <a:cubicBezTo>
                      <a:pt x="448" y="215"/>
                      <a:pt x="449" y="215"/>
                      <a:pt x="451" y="215"/>
                    </a:cubicBezTo>
                    <a:cubicBezTo>
                      <a:pt x="452" y="216"/>
                      <a:pt x="455" y="216"/>
                      <a:pt x="462" y="219"/>
                    </a:cubicBezTo>
                    <a:cubicBezTo>
                      <a:pt x="456" y="216"/>
                      <a:pt x="469" y="219"/>
                      <a:pt x="482" y="222"/>
                    </a:cubicBezTo>
                    <a:cubicBezTo>
                      <a:pt x="494" y="226"/>
                      <a:pt x="505" y="230"/>
                      <a:pt x="495" y="225"/>
                    </a:cubicBezTo>
                    <a:cubicBezTo>
                      <a:pt x="509" y="233"/>
                      <a:pt x="521" y="235"/>
                      <a:pt x="538" y="246"/>
                    </a:cubicBezTo>
                    <a:cubicBezTo>
                      <a:pt x="538" y="245"/>
                      <a:pt x="532" y="242"/>
                      <a:pt x="548" y="250"/>
                    </a:cubicBezTo>
                    <a:cubicBezTo>
                      <a:pt x="549" y="250"/>
                      <a:pt x="551" y="251"/>
                      <a:pt x="552" y="251"/>
                    </a:cubicBezTo>
                    <a:cubicBezTo>
                      <a:pt x="552" y="251"/>
                      <a:pt x="553" y="252"/>
                      <a:pt x="553" y="252"/>
                    </a:cubicBezTo>
                    <a:cubicBezTo>
                      <a:pt x="553" y="252"/>
                      <a:pt x="552" y="251"/>
                      <a:pt x="552" y="251"/>
                    </a:cubicBezTo>
                    <a:cubicBezTo>
                      <a:pt x="553" y="251"/>
                      <a:pt x="553" y="251"/>
                      <a:pt x="552" y="251"/>
                    </a:cubicBezTo>
                    <a:cubicBezTo>
                      <a:pt x="548" y="249"/>
                      <a:pt x="545" y="247"/>
                      <a:pt x="544" y="246"/>
                    </a:cubicBezTo>
                    <a:cubicBezTo>
                      <a:pt x="546" y="246"/>
                      <a:pt x="548" y="247"/>
                      <a:pt x="551" y="248"/>
                    </a:cubicBezTo>
                    <a:cubicBezTo>
                      <a:pt x="553" y="249"/>
                      <a:pt x="554" y="250"/>
                      <a:pt x="556" y="250"/>
                    </a:cubicBezTo>
                    <a:cubicBezTo>
                      <a:pt x="557" y="251"/>
                      <a:pt x="557" y="251"/>
                      <a:pt x="558" y="251"/>
                    </a:cubicBezTo>
                    <a:cubicBezTo>
                      <a:pt x="560" y="252"/>
                      <a:pt x="560" y="252"/>
                      <a:pt x="560" y="252"/>
                    </a:cubicBezTo>
                    <a:cubicBezTo>
                      <a:pt x="560" y="252"/>
                      <a:pt x="560" y="252"/>
                      <a:pt x="561" y="253"/>
                    </a:cubicBezTo>
                    <a:cubicBezTo>
                      <a:pt x="570" y="257"/>
                      <a:pt x="581" y="264"/>
                      <a:pt x="589" y="269"/>
                    </a:cubicBezTo>
                    <a:cubicBezTo>
                      <a:pt x="589" y="264"/>
                      <a:pt x="589" y="260"/>
                      <a:pt x="590" y="257"/>
                    </a:cubicBezTo>
                    <a:cubicBezTo>
                      <a:pt x="591" y="249"/>
                      <a:pt x="591" y="251"/>
                      <a:pt x="591" y="254"/>
                    </a:cubicBezTo>
                    <a:cubicBezTo>
                      <a:pt x="591" y="257"/>
                      <a:pt x="590" y="261"/>
                      <a:pt x="591" y="257"/>
                    </a:cubicBezTo>
                    <a:cubicBezTo>
                      <a:pt x="591" y="257"/>
                      <a:pt x="592" y="250"/>
                      <a:pt x="593" y="245"/>
                    </a:cubicBezTo>
                    <a:cubicBezTo>
                      <a:pt x="593" y="240"/>
                      <a:pt x="594" y="235"/>
                      <a:pt x="594" y="235"/>
                    </a:cubicBezTo>
                    <a:cubicBezTo>
                      <a:pt x="596" y="234"/>
                      <a:pt x="604" y="209"/>
                      <a:pt x="599" y="233"/>
                    </a:cubicBezTo>
                    <a:cubicBezTo>
                      <a:pt x="599" y="233"/>
                      <a:pt x="600" y="228"/>
                      <a:pt x="602" y="222"/>
                    </a:cubicBezTo>
                    <a:cubicBezTo>
                      <a:pt x="603" y="217"/>
                      <a:pt x="605" y="212"/>
                      <a:pt x="605" y="212"/>
                    </a:cubicBezTo>
                    <a:cubicBezTo>
                      <a:pt x="610" y="200"/>
                      <a:pt x="618" y="183"/>
                      <a:pt x="622" y="174"/>
                    </a:cubicBezTo>
                    <a:cubicBezTo>
                      <a:pt x="625" y="169"/>
                      <a:pt x="628" y="163"/>
                      <a:pt x="630" y="160"/>
                    </a:cubicBezTo>
                    <a:cubicBezTo>
                      <a:pt x="632" y="156"/>
                      <a:pt x="633" y="154"/>
                      <a:pt x="631" y="159"/>
                    </a:cubicBezTo>
                    <a:cubicBezTo>
                      <a:pt x="631" y="159"/>
                      <a:pt x="635" y="151"/>
                      <a:pt x="640" y="144"/>
                    </a:cubicBezTo>
                    <a:cubicBezTo>
                      <a:pt x="643" y="141"/>
                      <a:pt x="646" y="138"/>
                      <a:pt x="648" y="135"/>
                    </a:cubicBezTo>
                    <a:cubicBezTo>
                      <a:pt x="650" y="133"/>
                      <a:pt x="652" y="131"/>
                      <a:pt x="652" y="131"/>
                    </a:cubicBezTo>
                    <a:cubicBezTo>
                      <a:pt x="652" y="131"/>
                      <a:pt x="652" y="131"/>
                      <a:pt x="652" y="131"/>
                    </a:cubicBezTo>
                    <a:cubicBezTo>
                      <a:pt x="658" y="125"/>
                      <a:pt x="665" y="120"/>
                      <a:pt x="672" y="114"/>
                    </a:cubicBezTo>
                    <a:cubicBezTo>
                      <a:pt x="679" y="109"/>
                      <a:pt x="686" y="104"/>
                      <a:pt x="694" y="101"/>
                    </a:cubicBezTo>
                    <a:cubicBezTo>
                      <a:pt x="710" y="93"/>
                      <a:pt x="729" y="88"/>
                      <a:pt x="749" y="88"/>
                    </a:cubicBezTo>
                    <a:cubicBezTo>
                      <a:pt x="751" y="87"/>
                      <a:pt x="754" y="87"/>
                      <a:pt x="757" y="87"/>
                    </a:cubicBezTo>
                    <a:cubicBezTo>
                      <a:pt x="760" y="87"/>
                      <a:pt x="763" y="87"/>
                      <a:pt x="767" y="87"/>
                    </a:cubicBezTo>
                    <a:cubicBezTo>
                      <a:pt x="774" y="87"/>
                      <a:pt x="782" y="87"/>
                      <a:pt x="791" y="88"/>
                    </a:cubicBezTo>
                    <a:cubicBezTo>
                      <a:pt x="795" y="90"/>
                      <a:pt x="795" y="90"/>
                      <a:pt x="795" y="90"/>
                    </a:cubicBezTo>
                    <a:cubicBezTo>
                      <a:pt x="799" y="91"/>
                      <a:pt x="804" y="91"/>
                      <a:pt x="809" y="92"/>
                    </a:cubicBezTo>
                    <a:cubicBezTo>
                      <a:pt x="810" y="92"/>
                      <a:pt x="811" y="92"/>
                      <a:pt x="812" y="92"/>
                    </a:cubicBezTo>
                    <a:cubicBezTo>
                      <a:pt x="814" y="92"/>
                      <a:pt x="815" y="93"/>
                      <a:pt x="816" y="93"/>
                    </a:cubicBezTo>
                    <a:cubicBezTo>
                      <a:pt x="819" y="93"/>
                      <a:pt x="821" y="94"/>
                      <a:pt x="824" y="95"/>
                    </a:cubicBezTo>
                    <a:cubicBezTo>
                      <a:pt x="829" y="96"/>
                      <a:pt x="834" y="96"/>
                      <a:pt x="838" y="97"/>
                    </a:cubicBezTo>
                    <a:cubicBezTo>
                      <a:pt x="842" y="98"/>
                      <a:pt x="845" y="99"/>
                      <a:pt x="846" y="99"/>
                    </a:cubicBezTo>
                    <a:cubicBezTo>
                      <a:pt x="850" y="101"/>
                      <a:pt x="856" y="103"/>
                      <a:pt x="864" y="105"/>
                    </a:cubicBezTo>
                    <a:cubicBezTo>
                      <a:pt x="867" y="106"/>
                      <a:pt x="871" y="108"/>
                      <a:pt x="876" y="109"/>
                    </a:cubicBezTo>
                    <a:cubicBezTo>
                      <a:pt x="880" y="111"/>
                      <a:pt x="885" y="112"/>
                      <a:pt x="889" y="114"/>
                    </a:cubicBezTo>
                    <a:cubicBezTo>
                      <a:pt x="907" y="121"/>
                      <a:pt x="924" y="131"/>
                      <a:pt x="934" y="139"/>
                    </a:cubicBezTo>
                    <a:cubicBezTo>
                      <a:pt x="936" y="138"/>
                      <a:pt x="936" y="138"/>
                      <a:pt x="936" y="138"/>
                    </a:cubicBezTo>
                    <a:cubicBezTo>
                      <a:pt x="939" y="141"/>
                      <a:pt x="943" y="144"/>
                      <a:pt x="946" y="147"/>
                    </a:cubicBezTo>
                    <a:cubicBezTo>
                      <a:pt x="948" y="148"/>
                      <a:pt x="949" y="150"/>
                      <a:pt x="951" y="151"/>
                    </a:cubicBezTo>
                    <a:cubicBezTo>
                      <a:pt x="952" y="153"/>
                      <a:pt x="954" y="154"/>
                      <a:pt x="955" y="156"/>
                    </a:cubicBezTo>
                    <a:cubicBezTo>
                      <a:pt x="957" y="158"/>
                      <a:pt x="959" y="160"/>
                      <a:pt x="960" y="161"/>
                    </a:cubicBezTo>
                    <a:cubicBezTo>
                      <a:pt x="961" y="162"/>
                      <a:pt x="962" y="163"/>
                      <a:pt x="962" y="164"/>
                    </a:cubicBezTo>
                    <a:cubicBezTo>
                      <a:pt x="963" y="165"/>
                      <a:pt x="964" y="167"/>
                      <a:pt x="965" y="168"/>
                    </a:cubicBezTo>
                    <a:cubicBezTo>
                      <a:pt x="967" y="170"/>
                      <a:pt x="968" y="172"/>
                      <a:pt x="969" y="173"/>
                    </a:cubicBezTo>
                    <a:cubicBezTo>
                      <a:pt x="970" y="176"/>
                      <a:pt x="971" y="178"/>
                      <a:pt x="972" y="181"/>
                    </a:cubicBezTo>
                    <a:cubicBezTo>
                      <a:pt x="973" y="183"/>
                      <a:pt x="974" y="185"/>
                      <a:pt x="976" y="188"/>
                    </a:cubicBezTo>
                    <a:cubicBezTo>
                      <a:pt x="977" y="190"/>
                      <a:pt x="978" y="194"/>
                      <a:pt x="979" y="197"/>
                    </a:cubicBezTo>
                    <a:cubicBezTo>
                      <a:pt x="978" y="190"/>
                      <a:pt x="978" y="190"/>
                      <a:pt x="978" y="190"/>
                    </a:cubicBezTo>
                    <a:cubicBezTo>
                      <a:pt x="980" y="193"/>
                      <a:pt x="981" y="196"/>
                      <a:pt x="982" y="199"/>
                    </a:cubicBezTo>
                    <a:cubicBezTo>
                      <a:pt x="983" y="203"/>
                      <a:pt x="985" y="206"/>
                      <a:pt x="986" y="210"/>
                    </a:cubicBezTo>
                    <a:cubicBezTo>
                      <a:pt x="987" y="209"/>
                      <a:pt x="987" y="209"/>
                      <a:pt x="987" y="209"/>
                    </a:cubicBezTo>
                    <a:cubicBezTo>
                      <a:pt x="987" y="209"/>
                      <a:pt x="987" y="209"/>
                      <a:pt x="987" y="209"/>
                    </a:cubicBezTo>
                    <a:cubicBezTo>
                      <a:pt x="987" y="208"/>
                      <a:pt x="987" y="208"/>
                      <a:pt x="987" y="208"/>
                    </a:cubicBezTo>
                    <a:cubicBezTo>
                      <a:pt x="988" y="208"/>
                      <a:pt x="988" y="208"/>
                      <a:pt x="988" y="208"/>
                    </a:cubicBezTo>
                    <a:cubicBezTo>
                      <a:pt x="988" y="206"/>
                      <a:pt x="989" y="204"/>
                      <a:pt x="990" y="202"/>
                    </a:cubicBezTo>
                    <a:cubicBezTo>
                      <a:pt x="991" y="198"/>
                      <a:pt x="992" y="193"/>
                      <a:pt x="994" y="189"/>
                    </a:cubicBezTo>
                    <a:cubicBezTo>
                      <a:pt x="995" y="184"/>
                      <a:pt x="997" y="180"/>
                      <a:pt x="999" y="176"/>
                    </a:cubicBezTo>
                    <a:cubicBezTo>
                      <a:pt x="1000" y="172"/>
                      <a:pt x="1002" y="167"/>
                      <a:pt x="1004" y="164"/>
                    </a:cubicBezTo>
                    <a:cubicBezTo>
                      <a:pt x="1005" y="161"/>
                      <a:pt x="1005" y="161"/>
                      <a:pt x="1005" y="161"/>
                    </a:cubicBezTo>
                    <a:cubicBezTo>
                      <a:pt x="1006" y="159"/>
                      <a:pt x="1006" y="159"/>
                      <a:pt x="1006" y="159"/>
                    </a:cubicBezTo>
                    <a:cubicBezTo>
                      <a:pt x="1007" y="158"/>
                      <a:pt x="1007" y="158"/>
                      <a:pt x="1007" y="158"/>
                    </a:cubicBezTo>
                    <a:cubicBezTo>
                      <a:pt x="1007" y="157"/>
                      <a:pt x="1008" y="155"/>
                      <a:pt x="1009" y="154"/>
                    </a:cubicBezTo>
                    <a:cubicBezTo>
                      <a:pt x="1010" y="151"/>
                      <a:pt x="1012" y="149"/>
                      <a:pt x="1013" y="146"/>
                    </a:cubicBezTo>
                    <a:cubicBezTo>
                      <a:pt x="1017" y="140"/>
                      <a:pt x="1020" y="135"/>
                      <a:pt x="1023" y="129"/>
                    </a:cubicBezTo>
                    <a:cubicBezTo>
                      <a:pt x="1023" y="132"/>
                      <a:pt x="1019" y="138"/>
                      <a:pt x="1016" y="143"/>
                    </a:cubicBezTo>
                    <a:cubicBezTo>
                      <a:pt x="1026" y="128"/>
                      <a:pt x="1037" y="112"/>
                      <a:pt x="1048" y="97"/>
                    </a:cubicBezTo>
                    <a:cubicBezTo>
                      <a:pt x="1060" y="82"/>
                      <a:pt x="1074" y="69"/>
                      <a:pt x="1088" y="60"/>
                    </a:cubicBezTo>
                    <a:cubicBezTo>
                      <a:pt x="1091" y="57"/>
                      <a:pt x="1094" y="55"/>
                      <a:pt x="1097" y="53"/>
                    </a:cubicBezTo>
                    <a:cubicBezTo>
                      <a:pt x="1099" y="52"/>
                      <a:pt x="1102" y="50"/>
                      <a:pt x="1105" y="49"/>
                    </a:cubicBezTo>
                    <a:cubicBezTo>
                      <a:pt x="1104" y="49"/>
                      <a:pt x="1103" y="50"/>
                      <a:pt x="1103" y="50"/>
                    </a:cubicBezTo>
                    <a:cubicBezTo>
                      <a:pt x="1104" y="50"/>
                      <a:pt x="1105" y="49"/>
                      <a:pt x="1106" y="48"/>
                    </a:cubicBezTo>
                    <a:cubicBezTo>
                      <a:pt x="1109" y="47"/>
                      <a:pt x="1113" y="45"/>
                      <a:pt x="1116" y="44"/>
                    </a:cubicBezTo>
                    <a:cubicBezTo>
                      <a:pt x="1115" y="44"/>
                      <a:pt x="1113" y="45"/>
                      <a:pt x="1112" y="45"/>
                    </a:cubicBezTo>
                    <a:cubicBezTo>
                      <a:pt x="1110" y="46"/>
                      <a:pt x="1109" y="47"/>
                      <a:pt x="1107" y="47"/>
                    </a:cubicBezTo>
                    <a:cubicBezTo>
                      <a:pt x="1110" y="46"/>
                      <a:pt x="1114" y="44"/>
                      <a:pt x="1117" y="42"/>
                    </a:cubicBezTo>
                    <a:cubicBezTo>
                      <a:pt x="1121" y="39"/>
                      <a:pt x="1126" y="37"/>
                      <a:pt x="1130" y="35"/>
                    </a:cubicBezTo>
                    <a:cubicBezTo>
                      <a:pt x="1134" y="35"/>
                      <a:pt x="1134" y="35"/>
                      <a:pt x="1134" y="35"/>
                    </a:cubicBezTo>
                    <a:cubicBezTo>
                      <a:pt x="1135" y="35"/>
                      <a:pt x="1136" y="35"/>
                      <a:pt x="1136" y="35"/>
                    </a:cubicBezTo>
                    <a:cubicBezTo>
                      <a:pt x="1145" y="32"/>
                      <a:pt x="1143" y="31"/>
                      <a:pt x="1138" y="31"/>
                    </a:cubicBezTo>
                    <a:cubicBezTo>
                      <a:pt x="1142" y="29"/>
                      <a:pt x="1146" y="27"/>
                      <a:pt x="1149" y="26"/>
                    </a:cubicBezTo>
                    <a:cubicBezTo>
                      <a:pt x="1157" y="26"/>
                      <a:pt x="1173" y="18"/>
                      <a:pt x="1184" y="20"/>
                    </a:cubicBezTo>
                    <a:cubicBezTo>
                      <a:pt x="1186" y="19"/>
                      <a:pt x="1189" y="18"/>
                      <a:pt x="1194" y="17"/>
                    </a:cubicBezTo>
                    <a:cubicBezTo>
                      <a:pt x="1196" y="17"/>
                      <a:pt x="1199" y="16"/>
                      <a:pt x="1202" y="16"/>
                    </a:cubicBezTo>
                    <a:cubicBezTo>
                      <a:pt x="1205" y="15"/>
                      <a:pt x="1208" y="15"/>
                      <a:pt x="1211" y="15"/>
                    </a:cubicBezTo>
                    <a:cubicBezTo>
                      <a:pt x="1222" y="14"/>
                      <a:pt x="1234" y="14"/>
                      <a:pt x="1236" y="13"/>
                    </a:cubicBezTo>
                    <a:cubicBezTo>
                      <a:pt x="1237" y="14"/>
                      <a:pt x="1239" y="14"/>
                      <a:pt x="1234" y="13"/>
                    </a:cubicBezTo>
                    <a:cubicBezTo>
                      <a:pt x="1237" y="14"/>
                      <a:pt x="1239" y="14"/>
                      <a:pt x="1242" y="15"/>
                    </a:cubicBezTo>
                    <a:cubicBezTo>
                      <a:pt x="1245" y="15"/>
                      <a:pt x="1247" y="16"/>
                      <a:pt x="1249" y="17"/>
                    </a:cubicBezTo>
                    <a:cubicBezTo>
                      <a:pt x="1254" y="18"/>
                      <a:pt x="1259" y="20"/>
                      <a:pt x="1264" y="21"/>
                    </a:cubicBezTo>
                    <a:cubicBezTo>
                      <a:pt x="1264" y="21"/>
                      <a:pt x="1264" y="22"/>
                      <a:pt x="1265" y="23"/>
                    </a:cubicBezTo>
                    <a:cubicBezTo>
                      <a:pt x="1266" y="24"/>
                      <a:pt x="1267" y="25"/>
                      <a:pt x="1267" y="25"/>
                    </a:cubicBezTo>
                    <a:cubicBezTo>
                      <a:pt x="1267" y="25"/>
                      <a:pt x="1268" y="25"/>
                      <a:pt x="1270" y="26"/>
                    </a:cubicBezTo>
                    <a:cubicBezTo>
                      <a:pt x="1272" y="27"/>
                      <a:pt x="1275" y="28"/>
                      <a:pt x="1277" y="29"/>
                    </a:cubicBezTo>
                    <a:cubicBezTo>
                      <a:pt x="1280" y="30"/>
                      <a:pt x="1283" y="31"/>
                      <a:pt x="1285" y="32"/>
                    </a:cubicBezTo>
                    <a:cubicBezTo>
                      <a:pt x="1286" y="33"/>
                      <a:pt x="1286" y="33"/>
                      <a:pt x="1287" y="34"/>
                    </a:cubicBezTo>
                    <a:cubicBezTo>
                      <a:pt x="1287" y="34"/>
                      <a:pt x="1288" y="34"/>
                      <a:pt x="1288" y="34"/>
                    </a:cubicBezTo>
                    <a:cubicBezTo>
                      <a:pt x="1290" y="37"/>
                      <a:pt x="1292" y="39"/>
                      <a:pt x="1294" y="40"/>
                    </a:cubicBezTo>
                    <a:cubicBezTo>
                      <a:pt x="1295" y="42"/>
                      <a:pt x="1296" y="44"/>
                      <a:pt x="1296" y="44"/>
                    </a:cubicBezTo>
                    <a:cubicBezTo>
                      <a:pt x="1297" y="45"/>
                      <a:pt x="1296" y="45"/>
                      <a:pt x="1295" y="45"/>
                    </a:cubicBezTo>
                    <a:cubicBezTo>
                      <a:pt x="1294" y="44"/>
                      <a:pt x="1292" y="43"/>
                      <a:pt x="1289" y="41"/>
                    </a:cubicBezTo>
                    <a:cubicBezTo>
                      <a:pt x="1290" y="42"/>
                      <a:pt x="1291" y="42"/>
                      <a:pt x="1292" y="43"/>
                    </a:cubicBezTo>
                    <a:cubicBezTo>
                      <a:pt x="1293" y="43"/>
                      <a:pt x="1293" y="44"/>
                      <a:pt x="1294" y="45"/>
                    </a:cubicBezTo>
                    <a:cubicBezTo>
                      <a:pt x="1295" y="46"/>
                      <a:pt x="1297" y="47"/>
                      <a:pt x="1298" y="48"/>
                    </a:cubicBezTo>
                    <a:cubicBezTo>
                      <a:pt x="1300" y="50"/>
                      <a:pt x="1302" y="52"/>
                      <a:pt x="1303" y="53"/>
                    </a:cubicBezTo>
                    <a:cubicBezTo>
                      <a:pt x="1305" y="55"/>
                      <a:pt x="1306" y="56"/>
                      <a:pt x="1308" y="58"/>
                    </a:cubicBezTo>
                    <a:cubicBezTo>
                      <a:pt x="1309" y="59"/>
                      <a:pt x="1310" y="60"/>
                      <a:pt x="1311" y="61"/>
                    </a:cubicBezTo>
                    <a:cubicBezTo>
                      <a:pt x="1312" y="64"/>
                      <a:pt x="1314" y="66"/>
                      <a:pt x="1317" y="69"/>
                    </a:cubicBezTo>
                    <a:cubicBezTo>
                      <a:pt x="1319" y="73"/>
                      <a:pt x="1322" y="77"/>
                      <a:pt x="1326" y="83"/>
                    </a:cubicBezTo>
                    <a:cubicBezTo>
                      <a:pt x="1324" y="82"/>
                      <a:pt x="1324" y="82"/>
                      <a:pt x="1324" y="82"/>
                    </a:cubicBezTo>
                    <a:cubicBezTo>
                      <a:pt x="1326" y="87"/>
                      <a:pt x="1330" y="93"/>
                      <a:pt x="1332" y="98"/>
                    </a:cubicBezTo>
                    <a:cubicBezTo>
                      <a:pt x="1335" y="104"/>
                      <a:pt x="1337" y="109"/>
                      <a:pt x="1338" y="112"/>
                    </a:cubicBezTo>
                    <a:cubicBezTo>
                      <a:pt x="1340" y="121"/>
                      <a:pt x="1345" y="140"/>
                      <a:pt x="1349" y="163"/>
                    </a:cubicBezTo>
                    <a:cubicBezTo>
                      <a:pt x="1351" y="175"/>
                      <a:pt x="1353" y="187"/>
                      <a:pt x="1354" y="201"/>
                    </a:cubicBezTo>
                    <a:cubicBezTo>
                      <a:pt x="1354" y="204"/>
                      <a:pt x="1354" y="207"/>
                      <a:pt x="1354" y="211"/>
                    </a:cubicBezTo>
                    <a:cubicBezTo>
                      <a:pt x="1355" y="216"/>
                      <a:pt x="1355" y="216"/>
                      <a:pt x="1355" y="216"/>
                    </a:cubicBezTo>
                    <a:cubicBezTo>
                      <a:pt x="1355" y="219"/>
                      <a:pt x="1355" y="219"/>
                      <a:pt x="1355" y="219"/>
                    </a:cubicBezTo>
                    <a:cubicBezTo>
                      <a:pt x="1355" y="223"/>
                      <a:pt x="1355" y="223"/>
                      <a:pt x="1355" y="223"/>
                    </a:cubicBezTo>
                    <a:cubicBezTo>
                      <a:pt x="1355" y="228"/>
                      <a:pt x="1355" y="233"/>
                      <a:pt x="1355" y="238"/>
                    </a:cubicBezTo>
                    <a:cubicBezTo>
                      <a:pt x="1355" y="246"/>
                      <a:pt x="1355" y="246"/>
                      <a:pt x="1355" y="246"/>
                    </a:cubicBezTo>
                    <a:cubicBezTo>
                      <a:pt x="1355" y="250"/>
                      <a:pt x="1355" y="250"/>
                      <a:pt x="1355" y="250"/>
                    </a:cubicBezTo>
                    <a:cubicBezTo>
                      <a:pt x="1355" y="252"/>
                      <a:pt x="1355" y="252"/>
                      <a:pt x="1355" y="252"/>
                    </a:cubicBezTo>
                    <a:cubicBezTo>
                      <a:pt x="1355" y="253"/>
                      <a:pt x="1355" y="253"/>
                      <a:pt x="1355" y="253"/>
                    </a:cubicBezTo>
                    <a:cubicBezTo>
                      <a:pt x="1355" y="253"/>
                      <a:pt x="1355" y="253"/>
                      <a:pt x="1355" y="253"/>
                    </a:cubicBezTo>
                    <a:cubicBezTo>
                      <a:pt x="1360" y="250"/>
                      <a:pt x="1365" y="247"/>
                      <a:pt x="1370" y="244"/>
                    </a:cubicBezTo>
                    <a:cubicBezTo>
                      <a:pt x="1373" y="243"/>
                      <a:pt x="1376" y="241"/>
                      <a:pt x="1378" y="240"/>
                    </a:cubicBezTo>
                    <a:cubicBezTo>
                      <a:pt x="1381" y="239"/>
                      <a:pt x="1383" y="237"/>
                      <a:pt x="1386" y="236"/>
                    </a:cubicBezTo>
                    <a:cubicBezTo>
                      <a:pt x="1393" y="233"/>
                      <a:pt x="1400" y="230"/>
                      <a:pt x="1406" y="228"/>
                    </a:cubicBezTo>
                    <a:cubicBezTo>
                      <a:pt x="1394" y="228"/>
                      <a:pt x="1433" y="220"/>
                      <a:pt x="1434" y="216"/>
                    </a:cubicBezTo>
                    <a:cubicBezTo>
                      <a:pt x="1438" y="216"/>
                      <a:pt x="1446" y="214"/>
                      <a:pt x="1437" y="218"/>
                    </a:cubicBezTo>
                    <a:cubicBezTo>
                      <a:pt x="1451" y="213"/>
                      <a:pt x="1463" y="211"/>
                      <a:pt x="1473" y="208"/>
                    </a:cubicBezTo>
                    <a:cubicBezTo>
                      <a:pt x="1483" y="206"/>
                      <a:pt x="1492" y="204"/>
                      <a:pt x="1502" y="201"/>
                    </a:cubicBezTo>
                    <a:cubicBezTo>
                      <a:pt x="1505" y="201"/>
                      <a:pt x="1496" y="203"/>
                      <a:pt x="1499" y="203"/>
                    </a:cubicBezTo>
                    <a:cubicBezTo>
                      <a:pt x="1501" y="203"/>
                      <a:pt x="1508" y="201"/>
                      <a:pt x="1511" y="201"/>
                    </a:cubicBezTo>
                    <a:cubicBezTo>
                      <a:pt x="1515" y="201"/>
                      <a:pt x="1507" y="203"/>
                      <a:pt x="1502" y="204"/>
                    </a:cubicBezTo>
                    <a:cubicBezTo>
                      <a:pt x="1518" y="202"/>
                      <a:pt x="1526" y="199"/>
                      <a:pt x="1531" y="197"/>
                    </a:cubicBezTo>
                    <a:cubicBezTo>
                      <a:pt x="1536" y="195"/>
                      <a:pt x="1537" y="194"/>
                      <a:pt x="1538" y="192"/>
                    </a:cubicBezTo>
                    <a:cubicBezTo>
                      <a:pt x="1546" y="192"/>
                      <a:pt x="1552" y="192"/>
                      <a:pt x="1557" y="191"/>
                    </a:cubicBezTo>
                    <a:cubicBezTo>
                      <a:pt x="1560" y="191"/>
                      <a:pt x="1563" y="191"/>
                      <a:pt x="1565" y="190"/>
                    </a:cubicBezTo>
                    <a:cubicBezTo>
                      <a:pt x="1568" y="190"/>
                      <a:pt x="1570" y="189"/>
                      <a:pt x="1573" y="189"/>
                    </a:cubicBezTo>
                    <a:cubicBezTo>
                      <a:pt x="1579" y="190"/>
                      <a:pt x="1588" y="191"/>
                      <a:pt x="1569" y="191"/>
                    </a:cubicBezTo>
                    <a:cubicBezTo>
                      <a:pt x="1571" y="191"/>
                      <a:pt x="1577" y="191"/>
                      <a:pt x="1584" y="191"/>
                    </a:cubicBezTo>
                    <a:cubicBezTo>
                      <a:pt x="1587" y="191"/>
                      <a:pt x="1591" y="191"/>
                      <a:pt x="1595" y="191"/>
                    </a:cubicBezTo>
                    <a:cubicBezTo>
                      <a:pt x="1599" y="191"/>
                      <a:pt x="1602" y="191"/>
                      <a:pt x="1606" y="191"/>
                    </a:cubicBezTo>
                    <a:cubicBezTo>
                      <a:pt x="1622" y="192"/>
                      <a:pt x="1636" y="192"/>
                      <a:pt x="1637" y="191"/>
                    </a:cubicBezTo>
                    <a:cubicBezTo>
                      <a:pt x="1640" y="191"/>
                      <a:pt x="1652" y="193"/>
                      <a:pt x="1655" y="192"/>
                    </a:cubicBezTo>
                    <a:cubicBezTo>
                      <a:pt x="1667" y="194"/>
                      <a:pt x="1674" y="195"/>
                      <a:pt x="1681" y="195"/>
                    </a:cubicBezTo>
                    <a:cubicBezTo>
                      <a:pt x="1687" y="196"/>
                      <a:pt x="1694" y="198"/>
                      <a:pt x="1706" y="200"/>
                    </a:cubicBezTo>
                    <a:cubicBezTo>
                      <a:pt x="1699" y="198"/>
                      <a:pt x="1699" y="198"/>
                      <a:pt x="1699" y="198"/>
                    </a:cubicBezTo>
                    <a:cubicBezTo>
                      <a:pt x="1704" y="197"/>
                      <a:pt x="1709" y="198"/>
                      <a:pt x="1715" y="199"/>
                    </a:cubicBezTo>
                    <a:cubicBezTo>
                      <a:pt x="1718" y="200"/>
                      <a:pt x="1722" y="201"/>
                      <a:pt x="1726" y="201"/>
                    </a:cubicBezTo>
                    <a:cubicBezTo>
                      <a:pt x="1729" y="202"/>
                      <a:pt x="1734" y="204"/>
                      <a:pt x="1738" y="205"/>
                    </a:cubicBezTo>
                    <a:cubicBezTo>
                      <a:pt x="1738" y="205"/>
                      <a:pt x="1738" y="205"/>
                      <a:pt x="1738" y="205"/>
                    </a:cubicBezTo>
                    <a:cubicBezTo>
                      <a:pt x="1759" y="211"/>
                      <a:pt x="1764" y="212"/>
                      <a:pt x="1769" y="213"/>
                    </a:cubicBezTo>
                    <a:cubicBezTo>
                      <a:pt x="1771" y="213"/>
                      <a:pt x="1773" y="214"/>
                      <a:pt x="1778" y="215"/>
                    </a:cubicBezTo>
                    <a:cubicBezTo>
                      <a:pt x="1780" y="216"/>
                      <a:pt x="1783" y="217"/>
                      <a:pt x="1786" y="218"/>
                    </a:cubicBezTo>
                    <a:cubicBezTo>
                      <a:pt x="1789" y="219"/>
                      <a:pt x="1794" y="221"/>
                      <a:pt x="1799" y="223"/>
                    </a:cubicBezTo>
                    <a:cubicBezTo>
                      <a:pt x="1797" y="220"/>
                      <a:pt x="1797" y="220"/>
                      <a:pt x="1797" y="220"/>
                    </a:cubicBezTo>
                    <a:cubicBezTo>
                      <a:pt x="1798" y="220"/>
                      <a:pt x="1801" y="221"/>
                      <a:pt x="1805" y="222"/>
                    </a:cubicBezTo>
                    <a:cubicBezTo>
                      <a:pt x="1809" y="224"/>
                      <a:pt x="1814" y="226"/>
                      <a:pt x="1820" y="229"/>
                    </a:cubicBezTo>
                    <a:cubicBezTo>
                      <a:pt x="1831" y="234"/>
                      <a:pt x="1844" y="242"/>
                      <a:pt x="1855" y="248"/>
                    </a:cubicBezTo>
                    <a:cubicBezTo>
                      <a:pt x="1855" y="248"/>
                      <a:pt x="1853" y="247"/>
                      <a:pt x="1852" y="245"/>
                    </a:cubicBezTo>
                    <a:cubicBezTo>
                      <a:pt x="1850" y="244"/>
                      <a:pt x="1848" y="243"/>
                      <a:pt x="1848" y="243"/>
                    </a:cubicBezTo>
                    <a:cubicBezTo>
                      <a:pt x="1851" y="244"/>
                      <a:pt x="1855" y="246"/>
                      <a:pt x="1858" y="249"/>
                    </a:cubicBezTo>
                    <a:cubicBezTo>
                      <a:pt x="1862" y="252"/>
                      <a:pt x="1866" y="255"/>
                      <a:pt x="1869" y="258"/>
                    </a:cubicBezTo>
                    <a:cubicBezTo>
                      <a:pt x="1872" y="262"/>
                      <a:pt x="1876" y="265"/>
                      <a:pt x="1879" y="269"/>
                    </a:cubicBezTo>
                    <a:cubicBezTo>
                      <a:pt x="1882" y="272"/>
                      <a:pt x="1884" y="275"/>
                      <a:pt x="1887" y="277"/>
                    </a:cubicBezTo>
                    <a:cubicBezTo>
                      <a:pt x="1889" y="280"/>
                      <a:pt x="1883" y="275"/>
                      <a:pt x="1880" y="272"/>
                    </a:cubicBezTo>
                    <a:cubicBezTo>
                      <a:pt x="1883" y="275"/>
                      <a:pt x="1885" y="278"/>
                      <a:pt x="1887" y="280"/>
                    </a:cubicBezTo>
                    <a:cubicBezTo>
                      <a:pt x="1889" y="281"/>
                      <a:pt x="1890" y="283"/>
                      <a:pt x="1891" y="283"/>
                    </a:cubicBezTo>
                    <a:cubicBezTo>
                      <a:pt x="1893" y="285"/>
                      <a:pt x="1894" y="285"/>
                      <a:pt x="1894" y="285"/>
                    </a:cubicBezTo>
                    <a:cubicBezTo>
                      <a:pt x="1894" y="284"/>
                      <a:pt x="1895" y="284"/>
                      <a:pt x="1896" y="284"/>
                    </a:cubicBezTo>
                    <a:cubicBezTo>
                      <a:pt x="1897" y="285"/>
                      <a:pt x="1900" y="287"/>
                      <a:pt x="1904" y="292"/>
                    </a:cubicBezTo>
                    <a:cubicBezTo>
                      <a:pt x="1906" y="296"/>
                      <a:pt x="1898" y="289"/>
                      <a:pt x="1909" y="303"/>
                    </a:cubicBezTo>
                    <a:cubicBezTo>
                      <a:pt x="1910" y="305"/>
                      <a:pt x="1913" y="308"/>
                      <a:pt x="1916" y="312"/>
                    </a:cubicBezTo>
                    <a:cubicBezTo>
                      <a:pt x="1919" y="317"/>
                      <a:pt x="1923" y="322"/>
                      <a:pt x="1927" y="329"/>
                    </a:cubicBezTo>
                    <a:cubicBezTo>
                      <a:pt x="1934" y="341"/>
                      <a:pt x="1940" y="357"/>
                      <a:pt x="1942" y="370"/>
                    </a:cubicBezTo>
                    <a:cubicBezTo>
                      <a:pt x="1942" y="367"/>
                      <a:pt x="1941" y="364"/>
                      <a:pt x="1942" y="364"/>
                    </a:cubicBezTo>
                    <a:cubicBezTo>
                      <a:pt x="1942" y="363"/>
                      <a:pt x="1943" y="365"/>
                      <a:pt x="1945" y="371"/>
                    </a:cubicBezTo>
                    <a:cubicBezTo>
                      <a:pt x="1947" y="380"/>
                      <a:pt x="1948" y="393"/>
                      <a:pt x="1947" y="405"/>
                    </a:cubicBezTo>
                    <a:cubicBezTo>
                      <a:pt x="1947" y="418"/>
                      <a:pt x="1946" y="430"/>
                      <a:pt x="1947" y="439"/>
                    </a:cubicBezTo>
                    <a:cubicBezTo>
                      <a:pt x="1946" y="442"/>
                      <a:pt x="1945" y="442"/>
                      <a:pt x="1945" y="442"/>
                    </a:cubicBezTo>
                    <a:cubicBezTo>
                      <a:pt x="1945" y="450"/>
                      <a:pt x="1943" y="462"/>
                      <a:pt x="1940" y="472"/>
                    </a:cubicBezTo>
                    <a:cubicBezTo>
                      <a:pt x="1940" y="475"/>
                      <a:pt x="1939" y="477"/>
                      <a:pt x="1939" y="479"/>
                    </a:cubicBezTo>
                    <a:cubicBezTo>
                      <a:pt x="1938" y="481"/>
                      <a:pt x="1938" y="482"/>
                      <a:pt x="1938" y="484"/>
                    </a:cubicBezTo>
                    <a:cubicBezTo>
                      <a:pt x="1938" y="484"/>
                      <a:pt x="1938" y="484"/>
                      <a:pt x="1937" y="484"/>
                    </a:cubicBezTo>
                    <a:cubicBezTo>
                      <a:pt x="1937" y="484"/>
                      <a:pt x="1937" y="484"/>
                      <a:pt x="1937" y="484"/>
                    </a:cubicBezTo>
                    <a:cubicBezTo>
                      <a:pt x="1937" y="484"/>
                      <a:pt x="1936" y="484"/>
                      <a:pt x="1936" y="484"/>
                    </a:cubicBezTo>
                    <a:cubicBezTo>
                      <a:pt x="1935" y="484"/>
                      <a:pt x="1935" y="484"/>
                      <a:pt x="1934" y="485"/>
                    </a:cubicBezTo>
                    <a:cubicBezTo>
                      <a:pt x="1933" y="485"/>
                      <a:pt x="1932" y="485"/>
                      <a:pt x="1931" y="485"/>
                    </a:cubicBezTo>
                    <a:cubicBezTo>
                      <a:pt x="1918" y="479"/>
                      <a:pt x="1838" y="489"/>
                      <a:pt x="1838" y="483"/>
                    </a:cubicBezTo>
                    <a:cubicBezTo>
                      <a:pt x="1792" y="484"/>
                      <a:pt x="1792" y="484"/>
                      <a:pt x="1792" y="484"/>
                    </a:cubicBezTo>
                    <a:cubicBezTo>
                      <a:pt x="1793" y="483"/>
                      <a:pt x="1793" y="483"/>
                      <a:pt x="1793" y="483"/>
                    </a:cubicBezTo>
                    <a:cubicBezTo>
                      <a:pt x="1763" y="483"/>
                      <a:pt x="1753" y="485"/>
                      <a:pt x="1742" y="486"/>
                    </a:cubicBezTo>
                    <a:cubicBezTo>
                      <a:pt x="1735" y="486"/>
                      <a:pt x="1740" y="485"/>
                      <a:pt x="1741" y="485"/>
                    </a:cubicBezTo>
                    <a:cubicBezTo>
                      <a:pt x="1698" y="484"/>
                      <a:pt x="1693" y="484"/>
                      <a:pt x="1657" y="488"/>
                    </a:cubicBezTo>
                    <a:cubicBezTo>
                      <a:pt x="1653" y="486"/>
                      <a:pt x="1653" y="486"/>
                      <a:pt x="1653" y="486"/>
                    </a:cubicBezTo>
                    <a:cubicBezTo>
                      <a:pt x="1643" y="487"/>
                      <a:pt x="1590" y="483"/>
                      <a:pt x="1548" y="486"/>
                    </a:cubicBezTo>
                    <a:cubicBezTo>
                      <a:pt x="1548" y="485"/>
                      <a:pt x="1549" y="485"/>
                      <a:pt x="1553" y="485"/>
                    </a:cubicBezTo>
                    <a:cubicBezTo>
                      <a:pt x="1505" y="487"/>
                      <a:pt x="1438" y="480"/>
                      <a:pt x="1421" y="487"/>
                    </a:cubicBezTo>
                    <a:cubicBezTo>
                      <a:pt x="1389" y="490"/>
                      <a:pt x="1389" y="490"/>
                      <a:pt x="1389" y="490"/>
                    </a:cubicBezTo>
                    <a:cubicBezTo>
                      <a:pt x="1430" y="490"/>
                      <a:pt x="1383" y="493"/>
                      <a:pt x="1400" y="494"/>
                    </a:cubicBezTo>
                    <a:cubicBezTo>
                      <a:pt x="1384" y="494"/>
                      <a:pt x="1358" y="492"/>
                      <a:pt x="1378" y="491"/>
                    </a:cubicBezTo>
                    <a:cubicBezTo>
                      <a:pt x="1381" y="492"/>
                      <a:pt x="1381" y="492"/>
                      <a:pt x="1381" y="492"/>
                    </a:cubicBezTo>
                    <a:cubicBezTo>
                      <a:pt x="1388" y="488"/>
                      <a:pt x="1331" y="491"/>
                      <a:pt x="1332" y="488"/>
                    </a:cubicBezTo>
                    <a:cubicBezTo>
                      <a:pt x="1251" y="489"/>
                      <a:pt x="1173" y="488"/>
                      <a:pt x="1098" y="488"/>
                    </a:cubicBezTo>
                    <a:cubicBezTo>
                      <a:pt x="1106" y="491"/>
                      <a:pt x="1106" y="491"/>
                      <a:pt x="1106" y="491"/>
                    </a:cubicBezTo>
                    <a:cubicBezTo>
                      <a:pt x="1080" y="491"/>
                      <a:pt x="1080" y="491"/>
                      <a:pt x="1080" y="491"/>
                    </a:cubicBezTo>
                    <a:cubicBezTo>
                      <a:pt x="1073" y="490"/>
                      <a:pt x="1071" y="489"/>
                      <a:pt x="1090" y="489"/>
                    </a:cubicBezTo>
                    <a:cubicBezTo>
                      <a:pt x="1080" y="487"/>
                      <a:pt x="1058" y="490"/>
                      <a:pt x="1058" y="491"/>
                    </a:cubicBezTo>
                    <a:cubicBezTo>
                      <a:pt x="1021" y="490"/>
                      <a:pt x="1072" y="487"/>
                      <a:pt x="1061" y="487"/>
                    </a:cubicBezTo>
                    <a:cubicBezTo>
                      <a:pt x="1046" y="488"/>
                      <a:pt x="1046" y="488"/>
                      <a:pt x="1046" y="488"/>
                    </a:cubicBezTo>
                    <a:cubicBezTo>
                      <a:pt x="1049" y="488"/>
                      <a:pt x="1049" y="488"/>
                      <a:pt x="1049" y="488"/>
                    </a:cubicBezTo>
                    <a:cubicBezTo>
                      <a:pt x="1037" y="489"/>
                      <a:pt x="1036" y="491"/>
                      <a:pt x="1013" y="491"/>
                    </a:cubicBezTo>
                    <a:cubicBezTo>
                      <a:pt x="999" y="490"/>
                      <a:pt x="1006" y="489"/>
                      <a:pt x="1000" y="489"/>
                    </a:cubicBezTo>
                    <a:cubicBezTo>
                      <a:pt x="1000" y="489"/>
                      <a:pt x="998" y="489"/>
                      <a:pt x="991" y="489"/>
                    </a:cubicBezTo>
                    <a:cubicBezTo>
                      <a:pt x="958" y="489"/>
                      <a:pt x="958" y="489"/>
                      <a:pt x="958" y="489"/>
                    </a:cubicBezTo>
                    <a:cubicBezTo>
                      <a:pt x="972" y="491"/>
                      <a:pt x="972" y="491"/>
                      <a:pt x="972" y="491"/>
                    </a:cubicBezTo>
                    <a:cubicBezTo>
                      <a:pt x="957" y="492"/>
                      <a:pt x="941" y="491"/>
                      <a:pt x="956" y="494"/>
                    </a:cubicBezTo>
                    <a:cubicBezTo>
                      <a:pt x="933" y="490"/>
                      <a:pt x="833" y="493"/>
                      <a:pt x="819" y="492"/>
                    </a:cubicBezTo>
                    <a:cubicBezTo>
                      <a:pt x="798" y="494"/>
                      <a:pt x="778" y="494"/>
                      <a:pt x="753" y="494"/>
                    </a:cubicBezTo>
                    <a:cubicBezTo>
                      <a:pt x="759" y="495"/>
                      <a:pt x="763" y="497"/>
                      <a:pt x="741" y="497"/>
                    </a:cubicBezTo>
                    <a:cubicBezTo>
                      <a:pt x="749" y="492"/>
                      <a:pt x="702" y="495"/>
                      <a:pt x="684" y="491"/>
                    </a:cubicBezTo>
                    <a:cubicBezTo>
                      <a:pt x="700" y="494"/>
                      <a:pt x="623" y="492"/>
                      <a:pt x="647" y="496"/>
                    </a:cubicBezTo>
                    <a:cubicBezTo>
                      <a:pt x="629" y="496"/>
                      <a:pt x="646" y="494"/>
                      <a:pt x="632" y="493"/>
                    </a:cubicBezTo>
                    <a:cubicBezTo>
                      <a:pt x="589" y="495"/>
                      <a:pt x="538" y="492"/>
                      <a:pt x="484" y="493"/>
                    </a:cubicBezTo>
                    <a:cubicBezTo>
                      <a:pt x="484" y="494"/>
                      <a:pt x="492" y="495"/>
                      <a:pt x="481" y="496"/>
                    </a:cubicBezTo>
                    <a:cubicBezTo>
                      <a:pt x="453" y="493"/>
                      <a:pt x="453" y="493"/>
                      <a:pt x="453" y="493"/>
                    </a:cubicBezTo>
                    <a:cubicBezTo>
                      <a:pt x="443" y="493"/>
                      <a:pt x="443" y="497"/>
                      <a:pt x="424" y="495"/>
                    </a:cubicBezTo>
                    <a:cubicBezTo>
                      <a:pt x="427" y="495"/>
                      <a:pt x="431" y="496"/>
                      <a:pt x="424" y="496"/>
                    </a:cubicBezTo>
                    <a:cubicBezTo>
                      <a:pt x="320" y="494"/>
                      <a:pt x="211" y="501"/>
                      <a:pt x="105" y="495"/>
                    </a:cubicBezTo>
                    <a:cubicBezTo>
                      <a:pt x="120" y="497"/>
                      <a:pt x="110" y="497"/>
                      <a:pt x="99" y="497"/>
                    </a:cubicBezTo>
                    <a:cubicBezTo>
                      <a:pt x="106" y="497"/>
                      <a:pt x="99" y="499"/>
                      <a:pt x="101" y="500"/>
                    </a:cubicBezTo>
                    <a:cubicBezTo>
                      <a:pt x="56" y="497"/>
                      <a:pt x="56" y="497"/>
                      <a:pt x="56" y="497"/>
                    </a:cubicBezTo>
                    <a:cubicBezTo>
                      <a:pt x="48" y="500"/>
                      <a:pt x="9" y="498"/>
                      <a:pt x="4" y="500"/>
                    </a:cubicBezTo>
                    <a:cubicBezTo>
                      <a:pt x="18" y="500"/>
                      <a:pt x="18" y="500"/>
                      <a:pt x="18" y="500"/>
                    </a:cubicBezTo>
                    <a:cubicBezTo>
                      <a:pt x="0" y="503"/>
                      <a:pt x="44" y="506"/>
                      <a:pt x="42" y="510"/>
                    </a:cubicBezTo>
                    <a:cubicBezTo>
                      <a:pt x="63" y="507"/>
                      <a:pt x="97" y="515"/>
                      <a:pt x="131" y="510"/>
                    </a:cubicBezTo>
                    <a:cubicBezTo>
                      <a:pt x="139" y="510"/>
                      <a:pt x="125" y="511"/>
                      <a:pt x="129" y="512"/>
                    </a:cubicBezTo>
                    <a:cubicBezTo>
                      <a:pt x="137" y="510"/>
                      <a:pt x="148" y="510"/>
                      <a:pt x="167" y="510"/>
                    </a:cubicBezTo>
                    <a:cubicBezTo>
                      <a:pt x="165" y="511"/>
                      <a:pt x="165" y="511"/>
                      <a:pt x="165" y="511"/>
                    </a:cubicBezTo>
                    <a:cubicBezTo>
                      <a:pt x="220" y="510"/>
                      <a:pt x="243" y="511"/>
                      <a:pt x="304" y="512"/>
                    </a:cubicBezTo>
                    <a:cubicBezTo>
                      <a:pt x="300" y="510"/>
                      <a:pt x="300" y="510"/>
                      <a:pt x="300" y="510"/>
                    </a:cubicBezTo>
                    <a:cubicBezTo>
                      <a:pt x="313" y="510"/>
                      <a:pt x="316" y="511"/>
                      <a:pt x="322" y="511"/>
                    </a:cubicBezTo>
                    <a:cubicBezTo>
                      <a:pt x="337" y="508"/>
                      <a:pt x="285" y="511"/>
                      <a:pt x="299" y="508"/>
                    </a:cubicBezTo>
                    <a:cubicBezTo>
                      <a:pt x="316" y="512"/>
                      <a:pt x="391" y="507"/>
                      <a:pt x="403" y="511"/>
                    </a:cubicBezTo>
                    <a:cubicBezTo>
                      <a:pt x="424" y="511"/>
                      <a:pt x="397" y="509"/>
                      <a:pt x="418" y="509"/>
                    </a:cubicBezTo>
                    <a:cubicBezTo>
                      <a:pt x="423" y="510"/>
                      <a:pt x="423" y="510"/>
                      <a:pt x="423" y="510"/>
                    </a:cubicBezTo>
                    <a:cubicBezTo>
                      <a:pt x="428" y="509"/>
                      <a:pt x="428" y="509"/>
                      <a:pt x="428" y="509"/>
                    </a:cubicBezTo>
                    <a:cubicBezTo>
                      <a:pt x="441" y="509"/>
                      <a:pt x="448" y="510"/>
                      <a:pt x="449" y="511"/>
                    </a:cubicBezTo>
                    <a:cubicBezTo>
                      <a:pt x="445" y="511"/>
                      <a:pt x="439" y="512"/>
                      <a:pt x="436" y="512"/>
                    </a:cubicBezTo>
                    <a:cubicBezTo>
                      <a:pt x="453" y="513"/>
                      <a:pt x="485" y="511"/>
                      <a:pt x="490" y="511"/>
                    </a:cubicBezTo>
                    <a:cubicBezTo>
                      <a:pt x="471" y="511"/>
                      <a:pt x="471" y="511"/>
                      <a:pt x="471" y="511"/>
                    </a:cubicBezTo>
                    <a:cubicBezTo>
                      <a:pt x="526" y="509"/>
                      <a:pt x="594" y="510"/>
                      <a:pt x="647" y="507"/>
                    </a:cubicBezTo>
                    <a:cubicBezTo>
                      <a:pt x="643" y="507"/>
                      <a:pt x="643" y="507"/>
                      <a:pt x="643" y="507"/>
                    </a:cubicBezTo>
                    <a:cubicBezTo>
                      <a:pt x="684" y="505"/>
                      <a:pt x="676" y="507"/>
                      <a:pt x="721" y="506"/>
                    </a:cubicBezTo>
                    <a:cubicBezTo>
                      <a:pt x="719" y="506"/>
                      <a:pt x="719" y="506"/>
                      <a:pt x="719" y="506"/>
                    </a:cubicBezTo>
                    <a:cubicBezTo>
                      <a:pt x="728" y="505"/>
                      <a:pt x="740" y="505"/>
                      <a:pt x="752" y="505"/>
                    </a:cubicBezTo>
                    <a:cubicBezTo>
                      <a:pt x="741" y="506"/>
                      <a:pt x="774" y="507"/>
                      <a:pt x="759" y="508"/>
                    </a:cubicBezTo>
                    <a:cubicBezTo>
                      <a:pt x="803" y="506"/>
                      <a:pt x="781" y="506"/>
                      <a:pt x="810" y="503"/>
                    </a:cubicBezTo>
                    <a:cubicBezTo>
                      <a:pt x="817" y="504"/>
                      <a:pt x="817" y="504"/>
                      <a:pt x="817" y="504"/>
                    </a:cubicBezTo>
                    <a:cubicBezTo>
                      <a:pt x="826" y="503"/>
                      <a:pt x="827" y="502"/>
                      <a:pt x="850" y="502"/>
                    </a:cubicBezTo>
                    <a:cubicBezTo>
                      <a:pt x="831" y="503"/>
                      <a:pt x="864" y="504"/>
                      <a:pt x="843" y="506"/>
                    </a:cubicBezTo>
                    <a:cubicBezTo>
                      <a:pt x="890" y="508"/>
                      <a:pt x="913" y="502"/>
                      <a:pt x="935" y="506"/>
                    </a:cubicBezTo>
                    <a:cubicBezTo>
                      <a:pt x="956" y="502"/>
                      <a:pt x="894" y="504"/>
                      <a:pt x="906" y="503"/>
                    </a:cubicBezTo>
                    <a:cubicBezTo>
                      <a:pt x="896" y="502"/>
                      <a:pt x="924" y="500"/>
                      <a:pt x="939" y="500"/>
                    </a:cubicBezTo>
                    <a:cubicBezTo>
                      <a:pt x="954" y="500"/>
                      <a:pt x="964" y="506"/>
                      <a:pt x="1002" y="505"/>
                    </a:cubicBezTo>
                    <a:cubicBezTo>
                      <a:pt x="998" y="505"/>
                      <a:pt x="998" y="505"/>
                      <a:pt x="994" y="505"/>
                    </a:cubicBezTo>
                    <a:cubicBezTo>
                      <a:pt x="1008" y="506"/>
                      <a:pt x="1022" y="504"/>
                      <a:pt x="1039" y="505"/>
                    </a:cubicBezTo>
                    <a:cubicBezTo>
                      <a:pt x="1049" y="503"/>
                      <a:pt x="1062" y="505"/>
                      <a:pt x="1064" y="502"/>
                    </a:cubicBezTo>
                    <a:cubicBezTo>
                      <a:pt x="1030" y="503"/>
                      <a:pt x="1030" y="503"/>
                      <a:pt x="1030" y="503"/>
                    </a:cubicBezTo>
                    <a:cubicBezTo>
                      <a:pt x="1049" y="502"/>
                      <a:pt x="1068" y="498"/>
                      <a:pt x="1100" y="500"/>
                    </a:cubicBezTo>
                    <a:cubicBezTo>
                      <a:pt x="1098" y="501"/>
                      <a:pt x="1088" y="501"/>
                      <a:pt x="1081" y="502"/>
                    </a:cubicBezTo>
                    <a:cubicBezTo>
                      <a:pt x="1091" y="503"/>
                      <a:pt x="1100" y="501"/>
                      <a:pt x="1109" y="502"/>
                    </a:cubicBezTo>
                    <a:cubicBezTo>
                      <a:pt x="1107" y="505"/>
                      <a:pt x="1067" y="503"/>
                      <a:pt x="1046" y="506"/>
                    </a:cubicBezTo>
                    <a:cubicBezTo>
                      <a:pt x="1057" y="507"/>
                      <a:pt x="1086" y="503"/>
                      <a:pt x="1076" y="507"/>
                    </a:cubicBezTo>
                    <a:cubicBezTo>
                      <a:pt x="1091" y="502"/>
                      <a:pt x="1113" y="507"/>
                      <a:pt x="1138" y="503"/>
                    </a:cubicBezTo>
                    <a:cubicBezTo>
                      <a:pt x="1137" y="505"/>
                      <a:pt x="1137" y="505"/>
                      <a:pt x="1137" y="505"/>
                    </a:cubicBezTo>
                    <a:cubicBezTo>
                      <a:pt x="1141" y="505"/>
                      <a:pt x="1149" y="504"/>
                      <a:pt x="1156" y="504"/>
                    </a:cubicBezTo>
                    <a:cubicBezTo>
                      <a:pt x="1143" y="506"/>
                      <a:pt x="1143" y="506"/>
                      <a:pt x="1143" y="506"/>
                    </a:cubicBezTo>
                    <a:cubicBezTo>
                      <a:pt x="1164" y="504"/>
                      <a:pt x="1183" y="508"/>
                      <a:pt x="1203" y="507"/>
                    </a:cubicBezTo>
                    <a:cubicBezTo>
                      <a:pt x="1161" y="507"/>
                      <a:pt x="1193" y="504"/>
                      <a:pt x="1176" y="503"/>
                    </a:cubicBezTo>
                    <a:cubicBezTo>
                      <a:pt x="1227" y="500"/>
                      <a:pt x="1205" y="508"/>
                      <a:pt x="1263" y="507"/>
                    </a:cubicBezTo>
                    <a:cubicBezTo>
                      <a:pt x="1255" y="507"/>
                      <a:pt x="1233" y="506"/>
                      <a:pt x="1246" y="505"/>
                    </a:cubicBezTo>
                    <a:cubicBezTo>
                      <a:pt x="1257" y="505"/>
                      <a:pt x="1271" y="506"/>
                      <a:pt x="1278" y="507"/>
                    </a:cubicBezTo>
                    <a:cubicBezTo>
                      <a:pt x="1316" y="506"/>
                      <a:pt x="1272" y="505"/>
                      <a:pt x="1288" y="503"/>
                    </a:cubicBezTo>
                    <a:cubicBezTo>
                      <a:pt x="1301" y="506"/>
                      <a:pt x="1307" y="502"/>
                      <a:pt x="1323" y="501"/>
                    </a:cubicBezTo>
                    <a:cubicBezTo>
                      <a:pt x="1323" y="503"/>
                      <a:pt x="1323" y="503"/>
                      <a:pt x="1323" y="503"/>
                    </a:cubicBezTo>
                    <a:cubicBezTo>
                      <a:pt x="1367" y="504"/>
                      <a:pt x="1335" y="499"/>
                      <a:pt x="1374" y="500"/>
                    </a:cubicBezTo>
                    <a:cubicBezTo>
                      <a:pt x="1357" y="503"/>
                      <a:pt x="1357" y="503"/>
                      <a:pt x="1357" y="503"/>
                    </a:cubicBezTo>
                    <a:cubicBezTo>
                      <a:pt x="1378" y="502"/>
                      <a:pt x="1378" y="502"/>
                      <a:pt x="1378" y="502"/>
                    </a:cubicBezTo>
                    <a:cubicBezTo>
                      <a:pt x="1374" y="505"/>
                      <a:pt x="1374" y="505"/>
                      <a:pt x="1374" y="505"/>
                    </a:cubicBezTo>
                    <a:cubicBezTo>
                      <a:pt x="1396" y="503"/>
                      <a:pt x="1403" y="503"/>
                      <a:pt x="1424" y="504"/>
                    </a:cubicBezTo>
                    <a:cubicBezTo>
                      <a:pt x="1419" y="502"/>
                      <a:pt x="1427" y="500"/>
                      <a:pt x="1446" y="500"/>
                    </a:cubicBezTo>
                    <a:cubicBezTo>
                      <a:pt x="1459" y="501"/>
                      <a:pt x="1439" y="502"/>
                      <a:pt x="1466" y="501"/>
                    </a:cubicBezTo>
                    <a:cubicBezTo>
                      <a:pt x="1460" y="503"/>
                      <a:pt x="1453" y="504"/>
                      <a:pt x="1441" y="502"/>
                    </a:cubicBezTo>
                    <a:cubicBezTo>
                      <a:pt x="1440" y="503"/>
                      <a:pt x="1435" y="504"/>
                      <a:pt x="1434" y="504"/>
                    </a:cubicBezTo>
                    <a:cubicBezTo>
                      <a:pt x="1448" y="505"/>
                      <a:pt x="1470" y="504"/>
                      <a:pt x="1479" y="504"/>
                    </a:cubicBezTo>
                    <a:cubicBezTo>
                      <a:pt x="1476" y="504"/>
                      <a:pt x="1471" y="504"/>
                      <a:pt x="1469" y="504"/>
                    </a:cubicBezTo>
                    <a:cubicBezTo>
                      <a:pt x="1508" y="501"/>
                      <a:pt x="1508" y="501"/>
                      <a:pt x="1508" y="501"/>
                    </a:cubicBezTo>
                    <a:cubicBezTo>
                      <a:pt x="1514" y="502"/>
                      <a:pt x="1509" y="502"/>
                      <a:pt x="1505" y="503"/>
                    </a:cubicBezTo>
                    <a:cubicBezTo>
                      <a:pt x="1513" y="502"/>
                      <a:pt x="1518" y="502"/>
                      <a:pt x="1530" y="501"/>
                    </a:cubicBezTo>
                    <a:cubicBezTo>
                      <a:pt x="1527" y="503"/>
                      <a:pt x="1528" y="504"/>
                      <a:pt x="1511" y="505"/>
                    </a:cubicBezTo>
                    <a:cubicBezTo>
                      <a:pt x="1548" y="503"/>
                      <a:pt x="1548" y="503"/>
                      <a:pt x="1548" y="503"/>
                    </a:cubicBezTo>
                    <a:cubicBezTo>
                      <a:pt x="1551" y="504"/>
                      <a:pt x="1568" y="505"/>
                      <a:pt x="1563" y="506"/>
                    </a:cubicBezTo>
                    <a:cubicBezTo>
                      <a:pt x="1584" y="506"/>
                      <a:pt x="1614" y="502"/>
                      <a:pt x="1642" y="503"/>
                    </a:cubicBezTo>
                    <a:cubicBezTo>
                      <a:pt x="1643" y="503"/>
                      <a:pt x="1646" y="503"/>
                      <a:pt x="1652" y="502"/>
                    </a:cubicBezTo>
                    <a:cubicBezTo>
                      <a:pt x="1678" y="502"/>
                      <a:pt x="1701" y="504"/>
                      <a:pt x="1731" y="502"/>
                    </a:cubicBezTo>
                    <a:cubicBezTo>
                      <a:pt x="1749" y="504"/>
                      <a:pt x="1749" y="504"/>
                      <a:pt x="1749" y="504"/>
                    </a:cubicBezTo>
                    <a:cubicBezTo>
                      <a:pt x="1773" y="504"/>
                      <a:pt x="1725" y="501"/>
                      <a:pt x="1765" y="500"/>
                    </a:cubicBezTo>
                    <a:cubicBezTo>
                      <a:pt x="1794" y="499"/>
                      <a:pt x="1776" y="502"/>
                      <a:pt x="1786" y="503"/>
                    </a:cubicBezTo>
                    <a:cubicBezTo>
                      <a:pt x="1800" y="501"/>
                      <a:pt x="1825" y="498"/>
                      <a:pt x="1851" y="500"/>
                    </a:cubicBezTo>
                    <a:cubicBezTo>
                      <a:pt x="1842" y="501"/>
                      <a:pt x="1835" y="500"/>
                      <a:pt x="1827" y="501"/>
                    </a:cubicBezTo>
                    <a:close/>
                    <a:moveTo>
                      <a:pt x="1937" y="309"/>
                    </a:moveTo>
                    <a:cubicBezTo>
                      <a:pt x="1939" y="312"/>
                      <a:pt x="1941" y="315"/>
                      <a:pt x="1943" y="319"/>
                    </a:cubicBezTo>
                    <a:cubicBezTo>
                      <a:pt x="1945" y="321"/>
                      <a:pt x="1946" y="323"/>
                      <a:pt x="1946" y="325"/>
                    </a:cubicBezTo>
                    <a:cubicBezTo>
                      <a:pt x="1947" y="326"/>
                      <a:pt x="1948" y="328"/>
                      <a:pt x="1948" y="329"/>
                    </a:cubicBezTo>
                    <a:cubicBezTo>
                      <a:pt x="1945" y="326"/>
                      <a:pt x="1944" y="324"/>
                      <a:pt x="1942" y="320"/>
                    </a:cubicBezTo>
                    <a:cubicBezTo>
                      <a:pt x="1941" y="317"/>
                      <a:pt x="1940" y="314"/>
                      <a:pt x="1937" y="309"/>
                    </a:cubicBezTo>
                    <a:close/>
                    <a:moveTo>
                      <a:pt x="1516" y="186"/>
                    </a:moveTo>
                    <a:cubicBezTo>
                      <a:pt x="1521" y="185"/>
                      <a:pt x="1527" y="184"/>
                      <a:pt x="1535" y="184"/>
                    </a:cubicBezTo>
                    <a:cubicBezTo>
                      <a:pt x="1529" y="185"/>
                      <a:pt x="1523" y="186"/>
                      <a:pt x="1516" y="186"/>
                    </a:cubicBezTo>
                    <a:close/>
                    <a:moveTo>
                      <a:pt x="610" y="195"/>
                    </a:moveTo>
                    <a:cubicBezTo>
                      <a:pt x="610" y="195"/>
                      <a:pt x="610" y="195"/>
                      <a:pt x="610" y="195"/>
                    </a:cubicBezTo>
                    <a:cubicBezTo>
                      <a:pt x="616" y="184"/>
                      <a:pt x="614" y="188"/>
                      <a:pt x="610" y="195"/>
                    </a:cubicBezTo>
                    <a:close/>
                    <a:moveTo>
                      <a:pt x="600" y="219"/>
                    </a:moveTo>
                    <a:cubicBezTo>
                      <a:pt x="600" y="222"/>
                      <a:pt x="600" y="222"/>
                      <a:pt x="601" y="221"/>
                    </a:cubicBezTo>
                    <a:cubicBezTo>
                      <a:pt x="601" y="219"/>
                      <a:pt x="603" y="213"/>
                      <a:pt x="605" y="207"/>
                    </a:cubicBezTo>
                    <a:cubicBezTo>
                      <a:pt x="604" y="209"/>
                      <a:pt x="602" y="212"/>
                      <a:pt x="600" y="219"/>
                    </a:cubicBezTo>
                    <a:close/>
                    <a:moveTo>
                      <a:pt x="997" y="490"/>
                    </a:moveTo>
                    <a:cubicBezTo>
                      <a:pt x="1002" y="490"/>
                      <a:pt x="1002" y="490"/>
                      <a:pt x="1002" y="490"/>
                    </a:cubicBezTo>
                    <a:cubicBezTo>
                      <a:pt x="991" y="491"/>
                      <a:pt x="994" y="490"/>
                      <a:pt x="997" y="49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61" name="Freeform 3887"/>
              <p:cNvSpPr>
                <a:spLocks/>
              </p:cNvSpPr>
              <p:nvPr/>
            </p:nvSpPr>
            <p:spPr bwMode="auto">
              <a:xfrm>
                <a:off x="3680444" y="2837073"/>
                <a:ext cx="17463" cy="3175"/>
              </a:xfrm>
              <a:custGeom>
                <a:avLst/>
                <a:gdLst>
                  <a:gd name="T0" fmla="*/ 0 w 5"/>
                  <a:gd name="T1" fmla="*/ 0 h 1"/>
                  <a:gd name="T2" fmla="*/ 10478 w 5"/>
                  <a:gd name="T3" fmla="*/ 3175 h 1"/>
                  <a:gd name="T4" fmla="*/ 0 w 5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0"/>
                    </a:moveTo>
                    <a:cubicBezTo>
                      <a:pt x="2" y="1"/>
                      <a:pt x="3" y="1"/>
                      <a:pt x="3" y="1"/>
                    </a:cubicBezTo>
                    <a:cubicBezTo>
                      <a:pt x="5" y="1"/>
                      <a:pt x="5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62" name="Freeform 3888"/>
              <p:cNvSpPr>
                <a:spLocks/>
              </p:cNvSpPr>
              <p:nvPr/>
            </p:nvSpPr>
            <p:spPr bwMode="auto">
              <a:xfrm>
                <a:off x="3956669" y="4054685"/>
                <a:ext cx="4763" cy="4763"/>
              </a:xfrm>
              <a:custGeom>
                <a:avLst/>
                <a:gdLst>
                  <a:gd name="T0" fmla="*/ 4763 w 1"/>
                  <a:gd name="T1" fmla="*/ 0 h 1"/>
                  <a:gd name="T2" fmla="*/ 4763 w 1"/>
                  <a:gd name="T3" fmla="*/ 0 h 1"/>
                  <a:gd name="T4" fmla="*/ 0 w 1"/>
                  <a:gd name="T5" fmla="*/ 4763 h 1"/>
                  <a:gd name="T6" fmla="*/ 4763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63" name="Freeform 3889"/>
              <p:cNvSpPr>
                <a:spLocks/>
              </p:cNvSpPr>
              <p:nvPr/>
            </p:nvSpPr>
            <p:spPr bwMode="auto">
              <a:xfrm>
                <a:off x="1305544" y="2595773"/>
                <a:ext cx="38100" cy="26988"/>
              </a:xfrm>
              <a:custGeom>
                <a:avLst/>
                <a:gdLst>
                  <a:gd name="T0" fmla="*/ 0 w 10"/>
                  <a:gd name="T1" fmla="*/ 0 h 7"/>
                  <a:gd name="T2" fmla="*/ 34290 w 10"/>
                  <a:gd name="T3" fmla="*/ 26988 h 7"/>
                  <a:gd name="T4" fmla="*/ 0 w 10"/>
                  <a:gd name="T5" fmla="*/ 0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0" h="7">
                    <a:moveTo>
                      <a:pt x="0" y="0"/>
                    </a:moveTo>
                    <a:cubicBezTo>
                      <a:pt x="5" y="4"/>
                      <a:pt x="7" y="6"/>
                      <a:pt x="9" y="7"/>
                    </a:cubicBezTo>
                    <a:cubicBezTo>
                      <a:pt x="10" y="7"/>
                      <a:pt x="8" y="5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64" name="Freeform 3890"/>
              <p:cNvSpPr>
                <a:spLocks/>
              </p:cNvSpPr>
              <p:nvPr/>
            </p:nvSpPr>
            <p:spPr bwMode="auto">
              <a:xfrm>
                <a:off x="-359743" y="3019635"/>
                <a:ext cx="60325" cy="19050"/>
              </a:xfrm>
              <a:custGeom>
                <a:avLst/>
                <a:gdLst>
                  <a:gd name="T0" fmla="*/ 0 w 16"/>
                  <a:gd name="T1" fmla="*/ 0 h 5"/>
                  <a:gd name="T2" fmla="*/ 30163 w 16"/>
                  <a:gd name="T3" fmla="*/ 11430 h 5"/>
                  <a:gd name="T4" fmla="*/ 60325 w 16"/>
                  <a:gd name="T5" fmla="*/ 19050 h 5"/>
                  <a:gd name="T6" fmla="*/ 7541 w 16"/>
                  <a:gd name="T7" fmla="*/ 0 h 5"/>
                  <a:gd name="T8" fmla="*/ 0 w 16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5">
                    <a:moveTo>
                      <a:pt x="0" y="0"/>
                    </a:moveTo>
                    <a:cubicBezTo>
                      <a:pt x="0" y="0"/>
                      <a:pt x="4" y="1"/>
                      <a:pt x="8" y="3"/>
                    </a:cubicBezTo>
                    <a:cubicBezTo>
                      <a:pt x="12" y="4"/>
                      <a:pt x="16" y="5"/>
                      <a:pt x="16" y="5"/>
                    </a:cubicBezTo>
                    <a:cubicBezTo>
                      <a:pt x="8" y="2"/>
                      <a:pt x="5" y="1"/>
                      <a:pt x="2" y="0"/>
                    </a:cubicBezTo>
                    <a:cubicBezTo>
                      <a:pt x="2" y="0"/>
                      <a:pt x="5" y="2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65" name="Freeform 3891"/>
              <p:cNvSpPr>
                <a:spLocks/>
              </p:cNvSpPr>
              <p:nvPr/>
            </p:nvSpPr>
            <p:spPr bwMode="auto">
              <a:xfrm>
                <a:off x="-921718" y="2933910"/>
                <a:ext cx="68263" cy="19050"/>
              </a:xfrm>
              <a:custGeom>
                <a:avLst/>
                <a:gdLst>
                  <a:gd name="T0" fmla="*/ 26547 w 18"/>
                  <a:gd name="T1" fmla="*/ 7620 h 5"/>
                  <a:gd name="T2" fmla="*/ 0 w 18"/>
                  <a:gd name="T3" fmla="*/ 19050 h 5"/>
                  <a:gd name="T4" fmla="*/ 3792 w 18"/>
                  <a:gd name="T5" fmla="*/ 19050 h 5"/>
                  <a:gd name="T6" fmla="*/ 26547 w 18"/>
                  <a:gd name="T7" fmla="*/ 7620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8" h="5">
                    <a:moveTo>
                      <a:pt x="7" y="2"/>
                    </a:moveTo>
                    <a:cubicBezTo>
                      <a:pt x="5" y="3"/>
                      <a:pt x="2" y="4"/>
                      <a:pt x="0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1" y="3"/>
                      <a:pt x="18" y="0"/>
                      <a:pt x="7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66" name="Freeform 3892"/>
              <p:cNvSpPr>
                <a:spLocks/>
              </p:cNvSpPr>
              <p:nvPr/>
            </p:nvSpPr>
            <p:spPr bwMode="auto">
              <a:xfrm>
                <a:off x="-501031" y="2960898"/>
                <a:ext cx="93663" cy="22225"/>
              </a:xfrm>
              <a:custGeom>
                <a:avLst/>
                <a:gdLst>
                  <a:gd name="T0" fmla="*/ 93663 w 25"/>
                  <a:gd name="T1" fmla="*/ 22225 h 6"/>
                  <a:gd name="T2" fmla="*/ 7493 w 25"/>
                  <a:gd name="T3" fmla="*/ 0 h 6"/>
                  <a:gd name="T4" fmla="*/ 14986 w 25"/>
                  <a:gd name="T5" fmla="*/ 0 h 6"/>
                  <a:gd name="T6" fmla="*/ 93663 w 25"/>
                  <a:gd name="T7" fmla="*/ 22225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5" h="6">
                    <a:moveTo>
                      <a:pt x="25" y="6"/>
                    </a:moveTo>
                    <a:cubicBezTo>
                      <a:pt x="24" y="4"/>
                      <a:pt x="14" y="1"/>
                      <a:pt x="2" y="0"/>
                    </a:cubicBezTo>
                    <a:cubicBezTo>
                      <a:pt x="3" y="0"/>
                      <a:pt x="3" y="0"/>
                      <a:pt x="4" y="0"/>
                    </a:cubicBezTo>
                    <a:cubicBezTo>
                      <a:pt x="0" y="2"/>
                      <a:pt x="12" y="3"/>
                      <a:pt x="25" y="6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67" name="Freeform 3893"/>
              <p:cNvSpPr>
                <a:spLocks/>
              </p:cNvSpPr>
              <p:nvPr/>
            </p:nvSpPr>
            <p:spPr bwMode="auto">
              <a:xfrm>
                <a:off x="-550243" y="2948198"/>
                <a:ext cx="44450" cy="7938"/>
              </a:xfrm>
              <a:custGeom>
                <a:avLst/>
                <a:gdLst>
                  <a:gd name="T0" fmla="*/ 44450 w 12"/>
                  <a:gd name="T1" fmla="*/ 7938 h 2"/>
                  <a:gd name="T2" fmla="*/ 3704 w 12"/>
                  <a:gd name="T3" fmla="*/ 0 h 2"/>
                  <a:gd name="T4" fmla="*/ 44450 w 12"/>
                  <a:gd name="T5" fmla="*/ 7938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2" h="2">
                    <a:moveTo>
                      <a:pt x="12" y="2"/>
                    </a:moveTo>
                    <a:cubicBezTo>
                      <a:pt x="9" y="1"/>
                      <a:pt x="5" y="1"/>
                      <a:pt x="1" y="0"/>
                    </a:cubicBezTo>
                    <a:cubicBezTo>
                      <a:pt x="0" y="1"/>
                      <a:pt x="6" y="1"/>
                      <a:pt x="12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68" name="Freeform 3894"/>
              <p:cNvSpPr>
                <a:spLocks/>
              </p:cNvSpPr>
              <p:nvPr/>
            </p:nvSpPr>
            <p:spPr bwMode="auto">
              <a:xfrm>
                <a:off x="19669" y="3076785"/>
                <a:ext cx="19050" cy="134938"/>
              </a:xfrm>
              <a:custGeom>
                <a:avLst/>
                <a:gdLst>
                  <a:gd name="T0" fmla="*/ 7620 w 5"/>
                  <a:gd name="T1" fmla="*/ 71217 h 36"/>
                  <a:gd name="T2" fmla="*/ 3810 w 5"/>
                  <a:gd name="T3" fmla="*/ 123693 h 36"/>
                  <a:gd name="T4" fmla="*/ 7620 w 5"/>
                  <a:gd name="T5" fmla="*/ 104952 h 36"/>
                  <a:gd name="T6" fmla="*/ 15240 w 5"/>
                  <a:gd name="T7" fmla="*/ 37483 h 36"/>
                  <a:gd name="T8" fmla="*/ 19050 w 5"/>
                  <a:gd name="T9" fmla="*/ 0 h 36"/>
                  <a:gd name="T10" fmla="*/ 15240 w 5"/>
                  <a:gd name="T11" fmla="*/ 18741 h 36"/>
                  <a:gd name="T12" fmla="*/ 11430 w 5"/>
                  <a:gd name="T13" fmla="*/ 37483 h 36"/>
                  <a:gd name="T14" fmla="*/ 7620 w 5"/>
                  <a:gd name="T15" fmla="*/ 71217 h 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" h="36">
                    <a:moveTo>
                      <a:pt x="2" y="19"/>
                    </a:moveTo>
                    <a:cubicBezTo>
                      <a:pt x="0" y="28"/>
                      <a:pt x="3" y="28"/>
                      <a:pt x="1" y="33"/>
                    </a:cubicBezTo>
                    <a:cubicBezTo>
                      <a:pt x="2" y="36"/>
                      <a:pt x="2" y="34"/>
                      <a:pt x="2" y="28"/>
                    </a:cubicBezTo>
                    <a:cubicBezTo>
                      <a:pt x="3" y="23"/>
                      <a:pt x="4" y="16"/>
                      <a:pt x="4" y="10"/>
                    </a:cubicBezTo>
                    <a:cubicBezTo>
                      <a:pt x="5" y="4"/>
                      <a:pt x="5" y="0"/>
                      <a:pt x="5" y="0"/>
                    </a:cubicBezTo>
                    <a:cubicBezTo>
                      <a:pt x="5" y="1"/>
                      <a:pt x="4" y="2"/>
                      <a:pt x="4" y="5"/>
                    </a:cubicBezTo>
                    <a:cubicBezTo>
                      <a:pt x="3" y="6"/>
                      <a:pt x="3" y="8"/>
                      <a:pt x="3" y="10"/>
                    </a:cubicBezTo>
                    <a:cubicBezTo>
                      <a:pt x="2" y="13"/>
                      <a:pt x="2" y="15"/>
                      <a:pt x="2" y="19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69" name="Freeform 3895"/>
              <p:cNvSpPr>
                <a:spLocks/>
              </p:cNvSpPr>
              <p:nvPr/>
            </p:nvSpPr>
            <p:spPr bwMode="auto">
              <a:xfrm>
                <a:off x="-437531" y="2952960"/>
                <a:ext cx="36513" cy="11113"/>
              </a:xfrm>
              <a:custGeom>
                <a:avLst/>
                <a:gdLst>
                  <a:gd name="T0" fmla="*/ 0 w 10"/>
                  <a:gd name="T1" fmla="*/ 0 h 3"/>
                  <a:gd name="T2" fmla="*/ 10954 w 10"/>
                  <a:gd name="T3" fmla="*/ 11113 h 3"/>
                  <a:gd name="T4" fmla="*/ 36513 w 10"/>
                  <a:gd name="T5" fmla="*/ 11113 h 3"/>
                  <a:gd name="T6" fmla="*/ 18257 w 10"/>
                  <a:gd name="T7" fmla="*/ 7409 h 3"/>
                  <a:gd name="T8" fmla="*/ 0 w 10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3">
                    <a:moveTo>
                      <a:pt x="0" y="0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8" y="2"/>
                      <a:pt x="5" y="2"/>
                    </a:cubicBezTo>
                    <a:cubicBezTo>
                      <a:pt x="2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70" name="Freeform 3896"/>
              <p:cNvSpPr>
                <a:spLocks/>
              </p:cNvSpPr>
              <p:nvPr/>
            </p:nvSpPr>
            <p:spPr bwMode="auto">
              <a:xfrm>
                <a:off x="-194643" y="3043448"/>
                <a:ext cx="82550" cy="41275"/>
              </a:xfrm>
              <a:custGeom>
                <a:avLst/>
                <a:gdLst>
                  <a:gd name="T0" fmla="*/ 82550 w 22"/>
                  <a:gd name="T1" fmla="*/ 41275 h 11"/>
                  <a:gd name="T2" fmla="*/ 52532 w 22"/>
                  <a:gd name="T3" fmla="*/ 22514 h 11"/>
                  <a:gd name="T4" fmla="*/ 18761 w 22"/>
                  <a:gd name="T5" fmla="*/ 7505 h 11"/>
                  <a:gd name="T6" fmla="*/ 0 w 22"/>
                  <a:gd name="T7" fmla="*/ 0 h 11"/>
                  <a:gd name="T8" fmla="*/ 82550 w 22"/>
                  <a:gd name="T9" fmla="*/ 41275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" h="11">
                    <a:moveTo>
                      <a:pt x="22" y="11"/>
                    </a:moveTo>
                    <a:cubicBezTo>
                      <a:pt x="22" y="11"/>
                      <a:pt x="18" y="8"/>
                      <a:pt x="14" y="6"/>
                    </a:cubicBezTo>
                    <a:cubicBezTo>
                      <a:pt x="10" y="4"/>
                      <a:pt x="5" y="2"/>
                      <a:pt x="5" y="2"/>
                    </a:cubicBezTo>
                    <a:cubicBezTo>
                      <a:pt x="5" y="2"/>
                      <a:pt x="3" y="1"/>
                      <a:pt x="0" y="0"/>
                    </a:cubicBezTo>
                    <a:cubicBezTo>
                      <a:pt x="11" y="5"/>
                      <a:pt x="22" y="11"/>
                      <a:pt x="22" y="1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71" name="Freeform 3897"/>
              <p:cNvSpPr>
                <a:spLocks/>
              </p:cNvSpPr>
              <p:nvPr/>
            </p:nvSpPr>
            <p:spPr bwMode="auto">
              <a:xfrm>
                <a:off x="-247031" y="3024398"/>
                <a:ext cx="52388" cy="19050"/>
              </a:xfrm>
              <a:custGeom>
                <a:avLst/>
                <a:gdLst>
                  <a:gd name="T0" fmla="*/ 52388 w 14"/>
                  <a:gd name="T1" fmla="*/ 19050 h 5"/>
                  <a:gd name="T2" fmla="*/ 0 w 14"/>
                  <a:gd name="T3" fmla="*/ 0 h 5"/>
                  <a:gd name="T4" fmla="*/ 52388 w 14"/>
                  <a:gd name="T5" fmla="*/ 19050 h 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4" h="5">
                    <a:moveTo>
                      <a:pt x="14" y="5"/>
                    </a:moveTo>
                    <a:cubicBezTo>
                      <a:pt x="9" y="3"/>
                      <a:pt x="3" y="1"/>
                      <a:pt x="0" y="0"/>
                    </a:cubicBezTo>
                    <a:cubicBezTo>
                      <a:pt x="3" y="1"/>
                      <a:pt x="10" y="4"/>
                      <a:pt x="14" y="5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72" name="Freeform 3898"/>
              <p:cNvSpPr>
                <a:spLocks/>
              </p:cNvSpPr>
              <p:nvPr/>
            </p:nvSpPr>
            <p:spPr bwMode="auto">
              <a:xfrm>
                <a:off x="-343868" y="2978360"/>
                <a:ext cx="66675" cy="23813"/>
              </a:xfrm>
              <a:custGeom>
                <a:avLst/>
                <a:gdLst>
                  <a:gd name="T0" fmla="*/ 0 w 18"/>
                  <a:gd name="T1" fmla="*/ 0 h 6"/>
                  <a:gd name="T2" fmla="*/ 18521 w 18"/>
                  <a:gd name="T3" fmla="*/ 7938 h 6"/>
                  <a:gd name="T4" fmla="*/ 44450 w 18"/>
                  <a:gd name="T5" fmla="*/ 15875 h 6"/>
                  <a:gd name="T6" fmla="*/ 66675 w 18"/>
                  <a:gd name="T7" fmla="*/ 23813 h 6"/>
                  <a:gd name="T8" fmla="*/ 33338 w 18"/>
                  <a:gd name="T9" fmla="*/ 11907 h 6"/>
                  <a:gd name="T10" fmla="*/ 0 w 18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9" y="3"/>
                      <a:pt x="12" y="4"/>
                    </a:cubicBezTo>
                    <a:cubicBezTo>
                      <a:pt x="15" y="5"/>
                      <a:pt x="18" y="6"/>
                      <a:pt x="18" y="6"/>
                    </a:cubicBezTo>
                    <a:cubicBezTo>
                      <a:pt x="18" y="6"/>
                      <a:pt x="14" y="5"/>
                      <a:pt x="9" y="3"/>
                    </a:cubicBezTo>
                    <a:cubicBezTo>
                      <a:pt x="5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73" name="Freeform 3899"/>
              <p:cNvSpPr>
                <a:spLocks/>
              </p:cNvSpPr>
              <p:nvPr/>
            </p:nvSpPr>
            <p:spPr bwMode="auto">
              <a:xfrm>
                <a:off x="292719" y="2532273"/>
                <a:ext cx="76200" cy="49213"/>
              </a:xfrm>
              <a:custGeom>
                <a:avLst/>
                <a:gdLst>
                  <a:gd name="T0" fmla="*/ 7620 w 20"/>
                  <a:gd name="T1" fmla="*/ 45427 h 13"/>
                  <a:gd name="T2" fmla="*/ 15240 w 20"/>
                  <a:gd name="T3" fmla="*/ 37856 h 13"/>
                  <a:gd name="T4" fmla="*/ 38100 w 20"/>
                  <a:gd name="T5" fmla="*/ 22714 h 13"/>
                  <a:gd name="T6" fmla="*/ 60960 w 20"/>
                  <a:gd name="T7" fmla="*/ 7571 h 13"/>
                  <a:gd name="T8" fmla="*/ 72390 w 20"/>
                  <a:gd name="T9" fmla="*/ 3786 h 13"/>
                  <a:gd name="T10" fmla="*/ 64770 w 20"/>
                  <a:gd name="T11" fmla="*/ 3786 h 13"/>
                  <a:gd name="T12" fmla="*/ 34290 w 20"/>
                  <a:gd name="T13" fmla="*/ 22714 h 13"/>
                  <a:gd name="T14" fmla="*/ 11430 w 20"/>
                  <a:gd name="T15" fmla="*/ 41642 h 13"/>
                  <a:gd name="T16" fmla="*/ 7620 w 20"/>
                  <a:gd name="T17" fmla="*/ 45427 h 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0" h="13">
                    <a:moveTo>
                      <a:pt x="2" y="12"/>
                    </a:moveTo>
                    <a:cubicBezTo>
                      <a:pt x="2" y="12"/>
                      <a:pt x="3" y="11"/>
                      <a:pt x="4" y="10"/>
                    </a:cubicBezTo>
                    <a:cubicBezTo>
                      <a:pt x="6" y="9"/>
                      <a:pt x="8" y="8"/>
                      <a:pt x="10" y="6"/>
                    </a:cubicBezTo>
                    <a:cubicBezTo>
                      <a:pt x="12" y="5"/>
                      <a:pt x="14" y="3"/>
                      <a:pt x="16" y="2"/>
                    </a:cubicBezTo>
                    <a:cubicBezTo>
                      <a:pt x="18" y="1"/>
                      <a:pt x="19" y="1"/>
                      <a:pt x="19" y="1"/>
                    </a:cubicBezTo>
                    <a:cubicBezTo>
                      <a:pt x="20" y="0"/>
                      <a:pt x="19" y="0"/>
                      <a:pt x="17" y="1"/>
                    </a:cubicBezTo>
                    <a:cubicBezTo>
                      <a:pt x="15" y="2"/>
                      <a:pt x="12" y="3"/>
                      <a:pt x="9" y="6"/>
                    </a:cubicBezTo>
                    <a:cubicBezTo>
                      <a:pt x="7" y="7"/>
                      <a:pt x="4" y="9"/>
                      <a:pt x="3" y="11"/>
                    </a:cubicBezTo>
                    <a:cubicBezTo>
                      <a:pt x="1" y="12"/>
                      <a:pt x="0" y="13"/>
                      <a:pt x="2" y="1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74" name="Freeform 3900"/>
              <p:cNvSpPr>
                <a:spLocks/>
              </p:cNvSpPr>
              <p:nvPr/>
            </p:nvSpPr>
            <p:spPr bwMode="auto">
              <a:xfrm>
                <a:off x="121269" y="2705310"/>
                <a:ext cx="25400" cy="30163"/>
              </a:xfrm>
              <a:custGeom>
                <a:avLst/>
                <a:gdLst>
                  <a:gd name="T0" fmla="*/ 0 w 7"/>
                  <a:gd name="T1" fmla="*/ 30163 h 8"/>
                  <a:gd name="T2" fmla="*/ 25400 w 7"/>
                  <a:gd name="T3" fmla="*/ 7541 h 8"/>
                  <a:gd name="T4" fmla="*/ 18143 w 7"/>
                  <a:gd name="T5" fmla="*/ 0 h 8"/>
                  <a:gd name="T6" fmla="*/ 0 w 7"/>
                  <a:gd name="T7" fmla="*/ 30163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8">
                    <a:moveTo>
                      <a:pt x="0" y="8"/>
                    </a:moveTo>
                    <a:cubicBezTo>
                      <a:pt x="4" y="4"/>
                      <a:pt x="5" y="4"/>
                      <a:pt x="7" y="2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75" name="Freeform 3901"/>
              <p:cNvSpPr>
                <a:spLocks/>
              </p:cNvSpPr>
              <p:nvPr/>
            </p:nvSpPr>
            <p:spPr bwMode="auto">
              <a:xfrm>
                <a:off x="218107" y="2521160"/>
                <a:ext cx="112713" cy="87313"/>
              </a:xfrm>
              <a:custGeom>
                <a:avLst/>
                <a:gdLst>
                  <a:gd name="T0" fmla="*/ 60114 w 30"/>
                  <a:gd name="T1" fmla="*/ 45555 h 23"/>
                  <a:gd name="T2" fmla="*/ 75142 w 30"/>
                  <a:gd name="T3" fmla="*/ 30370 h 23"/>
                  <a:gd name="T4" fmla="*/ 97685 w 30"/>
                  <a:gd name="T5" fmla="*/ 11389 h 23"/>
                  <a:gd name="T6" fmla="*/ 67628 w 30"/>
                  <a:gd name="T7" fmla="*/ 30370 h 23"/>
                  <a:gd name="T8" fmla="*/ 60114 w 30"/>
                  <a:gd name="T9" fmla="*/ 45555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" h="23">
                    <a:moveTo>
                      <a:pt x="16" y="12"/>
                    </a:moveTo>
                    <a:cubicBezTo>
                      <a:pt x="17" y="11"/>
                      <a:pt x="18" y="10"/>
                      <a:pt x="20" y="8"/>
                    </a:cubicBezTo>
                    <a:cubicBezTo>
                      <a:pt x="22" y="6"/>
                      <a:pt x="25" y="5"/>
                      <a:pt x="26" y="3"/>
                    </a:cubicBezTo>
                    <a:cubicBezTo>
                      <a:pt x="30" y="1"/>
                      <a:pt x="30" y="0"/>
                      <a:pt x="18" y="8"/>
                    </a:cubicBezTo>
                    <a:cubicBezTo>
                      <a:pt x="17" y="10"/>
                      <a:pt x="0" y="23"/>
                      <a:pt x="16" y="1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76" name="Freeform 3902"/>
              <p:cNvSpPr>
                <a:spLocks/>
              </p:cNvSpPr>
              <p:nvPr/>
            </p:nvSpPr>
            <p:spPr bwMode="auto">
              <a:xfrm>
                <a:off x="1365869" y="2683085"/>
                <a:ext cx="22225" cy="11113"/>
              </a:xfrm>
              <a:custGeom>
                <a:avLst/>
                <a:gdLst>
                  <a:gd name="T0" fmla="*/ 22225 w 14"/>
                  <a:gd name="T1" fmla="*/ 11113 h 7"/>
                  <a:gd name="T2" fmla="*/ 7938 w 14"/>
                  <a:gd name="T3" fmla="*/ 0 h 7"/>
                  <a:gd name="T4" fmla="*/ 0 w 14"/>
                  <a:gd name="T5" fmla="*/ 11113 h 7"/>
                  <a:gd name="T6" fmla="*/ 22225 w 14"/>
                  <a:gd name="T7" fmla="*/ 11113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" h="7">
                    <a:moveTo>
                      <a:pt x="14" y="7"/>
                    </a:moveTo>
                    <a:lnTo>
                      <a:pt x="5" y="0"/>
                    </a:lnTo>
                    <a:lnTo>
                      <a:pt x="0" y="7"/>
                    </a:lnTo>
                    <a:lnTo>
                      <a:pt x="14" y="7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77" name="Freeform 3903"/>
              <p:cNvSpPr>
                <a:spLocks/>
              </p:cNvSpPr>
              <p:nvPr/>
            </p:nvSpPr>
            <p:spPr bwMode="auto">
              <a:xfrm>
                <a:off x="1913557" y="2229060"/>
                <a:ext cx="134938" cy="63500"/>
              </a:xfrm>
              <a:custGeom>
                <a:avLst/>
                <a:gdLst>
                  <a:gd name="T0" fmla="*/ 108700 w 36"/>
                  <a:gd name="T1" fmla="*/ 3735 h 17"/>
                  <a:gd name="T2" fmla="*/ 63721 w 36"/>
                  <a:gd name="T3" fmla="*/ 22412 h 17"/>
                  <a:gd name="T4" fmla="*/ 56224 w 36"/>
                  <a:gd name="T5" fmla="*/ 29882 h 17"/>
                  <a:gd name="T6" fmla="*/ 11245 w 36"/>
                  <a:gd name="T7" fmla="*/ 56029 h 17"/>
                  <a:gd name="T8" fmla="*/ 33735 w 36"/>
                  <a:gd name="T9" fmla="*/ 48559 h 17"/>
                  <a:gd name="T10" fmla="*/ 56224 w 36"/>
                  <a:gd name="T11" fmla="*/ 41088 h 17"/>
                  <a:gd name="T12" fmla="*/ 108700 w 36"/>
                  <a:gd name="T13" fmla="*/ 3735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17">
                    <a:moveTo>
                      <a:pt x="29" y="1"/>
                    </a:moveTo>
                    <a:cubicBezTo>
                      <a:pt x="23" y="3"/>
                      <a:pt x="19" y="5"/>
                      <a:pt x="17" y="6"/>
                    </a:cubicBezTo>
                    <a:cubicBezTo>
                      <a:pt x="16" y="7"/>
                      <a:pt x="15" y="7"/>
                      <a:pt x="15" y="8"/>
                    </a:cubicBezTo>
                    <a:cubicBezTo>
                      <a:pt x="14" y="9"/>
                      <a:pt x="13" y="10"/>
                      <a:pt x="3" y="15"/>
                    </a:cubicBezTo>
                    <a:cubicBezTo>
                      <a:pt x="0" y="17"/>
                      <a:pt x="5" y="15"/>
                      <a:pt x="9" y="13"/>
                    </a:cubicBezTo>
                    <a:cubicBezTo>
                      <a:pt x="13" y="11"/>
                      <a:pt x="17" y="9"/>
                      <a:pt x="15" y="11"/>
                    </a:cubicBezTo>
                    <a:cubicBezTo>
                      <a:pt x="28" y="3"/>
                      <a:pt x="36" y="0"/>
                      <a:pt x="29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78" name="Freeform 3904"/>
              <p:cNvSpPr>
                <a:spLocks/>
              </p:cNvSpPr>
              <p:nvPr/>
            </p:nvSpPr>
            <p:spPr bwMode="auto">
              <a:xfrm>
                <a:off x="1943719" y="2270335"/>
                <a:ext cx="25400" cy="14288"/>
              </a:xfrm>
              <a:custGeom>
                <a:avLst/>
                <a:gdLst>
                  <a:gd name="T0" fmla="*/ 25400 w 7"/>
                  <a:gd name="T1" fmla="*/ 0 h 4"/>
                  <a:gd name="T2" fmla="*/ 0 w 7"/>
                  <a:gd name="T3" fmla="*/ 14288 h 4"/>
                  <a:gd name="T4" fmla="*/ 25400 w 7"/>
                  <a:gd name="T5" fmla="*/ 0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7" y="0"/>
                    </a:moveTo>
                    <a:cubicBezTo>
                      <a:pt x="5" y="1"/>
                      <a:pt x="3" y="2"/>
                      <a:pt x="0" y="4"/>
                    </a:cubicBezTo>
                    <a:cubicBezTo>
                      <a:pt x="4" y="1"/>
                      <a:pt x="6" y="0"/>
                      <a:pt x="7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79" name="Freeform 3905"/>
              <p:cNvSpPr>
                <a:spLocks/>
              </p:cNvSpPr>
              <p:nvPr/>
            </p:nvSpPr>
            <p:spPr bwMode="auto">
              <a:xfrm>
                <a:off x="-2155206" y="4024523"/>
                <a:ext cx="60325" cy="4763"/>
              </a:xfrm>
              <a:custGeom>
                <a:avLst/>
                <a:gdLst>
                  <a:gd name="T0" fmla="*/ 60325 w 38"/>
                  <a:gd name="T1" fmla="*/ 0 h 3"/>
                  <a:gd name="T2" fmla="*/ 0 w 38"/>
                  <a:gd name="T3" fmla="*/ 0 h 3"/>
                  <a:gd name="T4" fmla="*/ 36513 w 38"/>
                  <a:gd name="T5" fmla="*/ 4763 h 3"/>
                  <a:gd name="T6" fmla="*/ 60325 w 38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8" h="3">
                    <a:moveTo>
                      <a:pt x="38" y="0"/>
                    </a:moveTo>
                    <a:lnTo>
                      <a:pt x="0" y="0"/>
                    </a:lnTo>
                    <a:lnTo>
                      <a:pt x="23" y="3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80" name="Freeform 3906"/>
              <p:cNvSpPr>
                <a:spLocks/>
              </p:cNvSpPr>
              <p:nvPr/>
            </p:nvSpPr>
            <p:spPr bwMode="auto">
              <a:xfrm>
                <a:off x="-2259981" y="4029285"/>
                <a:ext cx="47625" cy="11113"/>
              </a:xfrm>
              <a:custGeom>
                <a:avLst/>
                <a:gdLst>
                  <a:gd name="T0" fmla="*/ 47625 w 13"/>
                  <a:gd name="T1" fmla="*/ 11113 h 3"/>
                  <a:gd name="T2" fmla="*/ 32971 w 13"/>
                  <a:gd name="T3" fmla="*/ 0 h 3"/>
                  <a:gd name="T4" fmla="*/ 0 w 13"/>
                  <a:gd name="T5" fmla="*/ 11113 h 3"/>
                  <a:gd name="T6" fmla="*/ 47625 w 13"/>
                  <a:gd name="T7" fmla="*/ 1111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3" h="3">
                    <a:moveTo>
                      <a:pt x="13" y="3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3" y="2"/>
                      <a:pt x="10" y="2"/>
                      <a:pt x="13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81" name="Freeform 3907"/>
              <p:cNvSpPr>
                <a:spLocks/>
              </p:cNvSpPr>
              <p:nvPr/>
            </p:nvSpPr>
            <p:spPr bwMode="auto">
              <a:xfrm>
                <a:off x="4969495" y="3178385"/>
                <a:ext cx="34925" cy="41275"/>
              </a:xfrm>
              <a:custGeom>
                <a:avLst/>
                <a:gdLst>
                  <a:gd name="T0" fmla="*/ 3881 w 9"/>
                  <a:gd name="T1" fmla="*/ 0 h 11"/>
                  <a:gd name="T2" fmla="*/ 0 w 9"/>
                  <a:gd name="T3" fmla="*/ 0 h 11"/>
                  <a:gd name="T4" fmla="*/ 34925 w 9"/>
                  <a:gd name="T5" fmla="*/ 41275 h 11"/>
                  <a:gd name="T6" fmla="*/ 23283 w 9"/>
                  <a:gd name="T7" fmla="*/ 18761 h 11"/>
                  <a:gd name="T8" fmla="*/ 3881 w 9"/>
                  <a:gd name="T9" fmla="*/ 0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4" y="5"/>
                      <a:pt x="9" y="11"/>
                    </a:cubicBezTo>
                    <a:cubicBezTo>
                      <a:pt x="9" y="11"/>
                      <a:pt x="7" y="8"/>
                      <a:pt x="6" y="5"/>
                    </a:cubicBezTo>
                    <a:cubicBezTo>
                      <a:pt x="4" y="3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82" name="Freeform 3908"/>
              <p:cNvSpPr>
                <a:spLocks/>
              </p:cNvSpPr>
              <p:nvPr/>
            </p:nvSpPr>
            <p:spPr bwMode="auto">
              <a:xfrm>
                <a:off x="5126657" y="3965785"/>
                <a:ext cx="19050" cy="33338"/>
              </a:xfrm>
              <a:custGeom>
                <a:avLst/>
                <a:gdLst>
                  <a:gd name="T0" fmla="*/ 15240 w 5"/>
                  <a:gd name="T1" fmla="*/ 14817 h 9"/>
                  <a:gd name="T2" fmla="*/ 19050 w 5"/>
                  <a:gd name="T3" fmla="*/ 0 h 9"/>
                  <a:gd name="T4" fmla="*/ 15240 w 5"/>
                  <a:gd name="T5" fmla="*/ 3704 h 9"/>
                  <a:gd name="T6" fmla="*/ 15240 w 5"/>
                  <a:gd name="T7" fmla="*/ 7408 h 9"/>
                  <a:gd name="T8" fmla="*/ 11430 w 5"/>
                  <a:gd name="T9" fmla="*/ 14817 h 9"/>
                  <a:gd name="T10" fmla="*/ 0 w 5"/>
                  <a:gd name="T11" fmla="*/ 33338 h 9"/>
                  <a:gd name="T12" fmla="*/ 15240 w 5"/>
                  <a:gd name="T13" fmla="*/ 14817 h 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" h="9">
                    <a:moveTo>
                      <a:pt x="4" y="4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1" y="6"/>
                      <a:pt x="0" y="9"/>
                      <a:pt x="0" y="9"/>
                    </a:cubicBezTo>
                    <a:cubicBezTo>
                      <a:pt x="0" y="9"/>
                      <a:pt x="4" y="5"/>
                      <a:pt x="4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83" name="Freeform 3909"/>
              <p:cNvSpPr>
                <a:spLocks/>
              </p:cNvSpPr>
              <p:nvPr/>
            </p:nvSpPr>
            <p:spPr bwMode="auto">
              <a:xfrm>
                <a:off x="4440857" y="4054685"/>
                <a:ext cx="93663" cy="11113"/>
              </a:xfrm>
              <a:custGeom>
                <a:avLst/>
                <a:gdLst>
                  <a:gd name="T0" fmla="*/ 7493 w 25"/>
                  <a:gd name="T1" fmla="*/ 11113 h 3"/>
                  <a:gd name="T2" fmla="*/ 93663 w 25"/>
                  <a:gd name="T3" fmla="*/ 11113 h 3"/>
                  <a:gd name="T4" fmla="*/ 7493 w 25"/>
                  <a:gd name="T5" fmla="*/ 11113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5" h="3">
                    <a:moveTo>
                      <a:pt x="2" y="3"/>
                    </a:moveTo>
                    <a:cubicBezTo>
                      <a:pt x="9" y="3"/>
                      <a:pt x="18" y="3"/>
                      <a:pt x="25" y="3"/>
                    </a:cubicBezTo>
                    <a:cubicBezTo>
                      <a:pt x="9" y="3"/>
                      <a:pt x="0" y="0"/>
                      <a:pt x="2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84" name="Freeform 3828"/>
              <p:cNvSpPr>
                <a:spLocks/>
              </p:cNvSpPr>
              <p:nvPr/>
            </p:nvSpPr>
            <p:spPr bwMode="auto">
              <a:xfrm>
                <a:off x="21091551" y="1916899"/>
                <a:ext cx="7661276" cy="1933576"/>
              </a:xfrm>
              <a:custGeom>
                <a:avLst/>
                <a:gdLst>
                  <a:gd name="T0" fmla="*/ 0 w 2043"/>
                  <a:gd name="T1" fmla="*/ 1933576 h 516"/>
                  <a:gd name="T2" fmla="*/ 7346275 w 2043"/>
                  <a:gd name="T3" fmla="*/ 1873620 h 516"/>
                  <a:gd name="T4" fmla="*/ 6712523 w 2043"/>
                  <a:gd name="T5" fmla="*/ 820646 h 516"/>
                  <a:gd name="T6" fmla="*/ 5171268 w 2043"/>
                  <a:gd name="T7" fmla="*/ 940557 h 516"/>
                  <a:gd name="T8" fmla="*/ 4567516 w 2043"/>
                  <a:gd name="T9" fmla="*/ 67450 h 516"/>
                  <a:gd name="T10" fmla="*/ 3761263 w 2043"/>
                  <a:gd name="T11" fmla="*/ 738206 h 516"/>
                  <a:gd name="T12" fmla="*/ 2996260 w 2043"/>
                  <a:gd name="T13" fmla="*/ 329757 h 516"/>
                  <a:gd name="T14" fmla="*/ 2250008 w 2043"/>
                  <a:gd name="T15" fmla="*/ 1004260 h 516"/>
                  <a:gd name="T16" fmla="*/ 1203754 w 2043"/>
                  <a:gd name="T17" fmla="*/ 869360 h 516"/>
                  <a:gd name="T18" fmla="*/ 1031253 w 2043"/>
                  <a:gd name="T19" fmla="*/ 1562599 h 516"/>
                  <a:gd name="T20" fmla="*/ 450002 w 2043"/>
                  <a:gd name="T21" fmla="*/ 1420204 h 516"/>
                  <a:gd name="T22" fmla="*/ 0 w 2043"/>
                  <a:gd name="T23" fmla="*/ 1933576 h 51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043" h="516">
                    <a:moveTo>
                      <a:pt x="0" y="516"/>
                    </a:moveTo>
                    <a:cubicBezTo>
                      <a:pt x="1959" y="500"/>
                      <a:pt x="1959" y="500"/>
                      <a:pt x="1959" y="500"/>
                    </a:cubicBezTo>
                    <a:cubicBezTo>
                      <a:pt x="1959" y="500"/>
                      <a:pt x="2043" y="289"/>
                      <a:pt x="1790" y="219"/>
                    </a:cubicBezTo>
                    <a:cubicBezTo>
                      <a:pt x="1536" y="149"/>
                      <a:pt x="1379" y="251"/>
                      <a:pt x="1379" y="251"/>
                    </a:cubicBezTo>
                    <a:cubicBezTo>
                      <a:pt x="1379" y="251"/>
                      <a:pt x="1387" y="0"/>
                      <a:pt x="1218" y="18"/>
                    </a:cubicBezTo>
                    <a:cubicBezTo>
                      <a:pt x="1049" y="36"/>
                      <a:pt x="1003" y="197"/>
                      <a:pt x="1003" y="197"/>
                    </a:cubicBezTo>
                    <a:cubicBezTo>
                      <a:pt x="1003" y="197"/>
                      <a:pt x="979" y="101"/>
                      <a:pt x="799" y="88"/>
                    </a:cubicBezTo>
                    <a:cubicBezTo>
                      <a:pt x="620" y="75"/>
                      <a:pt x="600" y="268"/>
                      <a:pt x="600" y="268"/>
                    </a:cubicBezTo>
                    <a:cubicBezTo>
                      <a:pt x="600" y="268"/>
                      <a:pt x="451" y="168"/>
                      <a:pt x="321" y="232"/>
                    </a:cubicBezTo>
                    <a:cubicBezTo>
                      <a:pt x="191" y="296"/>
                      <a:pt x="275" y="417"/>
                      <a:pt x="275" y="417"/>
                    </a:cubicBezTo>
                    <a:cubicBezTo>
                      <a:pt x="275" y="417"/>
                      <a:pt x="224" y="384"/>
                      <a:pt x="120" y="379"/>
                    </a:cubicBezTo>
                    <a:cubicBezTo>
                      <a:pt x="16" y="373"/>
                      <a:pt x="0" y="516"/>
                      <a:pt x="0" y="516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7081" name="Group 340"/>
            <p:cNvGrpSpPr>
              <a:grpSpLocks/>
            </p:cNvGrpSpPr>
            <p:nvPr/>
          </p:nvGrpSpPr>
          <p:grpSpPr bwMode="auto">
            <a:xfrm>
              <a:off x="-1971056" y="805072"/>
              <a:ext cx="2516188" cy="595313"/>
              <a:chOff x="-1971056" y="805072"/>
              <a:chExt cx="2516188" cy="595313"/>
            </a:xfrm>
          </p:grpSpPr>
          <p:sp>
            <p:nvSpPr>
              <p:cNvPr id="7420" name="Freeform 3910"/>
              <p:cNvSpPr>
                <a:spLocks/>
              </p:cNvSpPr>
              <p:nvPr/>
            </p:nvSpPr>
            <p:spPr bwMode="auto">
              <a:xfrm>
                <a:off x="-1971056" y="805072"/>
                <a:ext cx="2497138" cy="573088"/>
              </a:xfrm>
              <a:custGeom>
                <a:avLst/>
                <a:gdLst>
                  <a:gd name="T0" fmla="*/ 2497138 w 666"/>
                  <a:gd name="T1" fmla="*/ 535631 h 153"/>
                  <a:gd name="T2" fmla="*/ 101235 w 666"/>
                  <a:gd name="T3" fmla="*/ 573088 h 153"/>
                  <a:gd name="T4" fmla="*/ 311205 w 666"/>
                  <a:gd name="T5" fmla="*/ 250960 h 153"/>
                  <a:gd name="T6" fmla="*/ 813632 w 666"/>
                  <a:gd name="T7" fmla="*/ 288417 h 153"/>
                  <a:gd name="T8" fmla="*/ 1012353 w 666"/>
                  <a:gd name="T9" fmla="*/ 18728 h 153"/>
                  <a:gd name="T10" fmla="*/ 1274815 w 666"/>
                  <a:gd name="T11" fmla="*/ 224740 h 153"/>
                  <a:gd name="T12" fmla="*/ 1526029 w 666"/>
                  <a:gd name="T13" fmla="*/ 97388 h 153"/>
                  <a:gd name="T14" fmla="*/ 1769743 w 666"/>
                  <a:gd name="T15" fmla="*/ 307145 h 153"/>
                  <a:gd name="T16" fmla="*/ 2114693 w 666"/>
                  <a:gd name="T17" fmla="*/ 265943 h 153"/>
                  <a:gd name="T18" fmla="*/ 2170935 w 666"/>
                  <a:gd name="T19" fmla="*/ 479446 h 153"/>
                  <a:gd name="T20" fmla="*/ 2362158 w 666"/>
                  <a:gd name="T21" fmla="*/ 434498 h 153"/>
                  <a:gd name="T22" fmla="*/ 2497138 w 666"/>
                  <a:gd name="T23" fmla="*/ 535631 h 15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66" h="153">
                    <a:moveTo>
                      <a:pt x="666" y="143"/>
                    </a:moveTo>
                    <a:cubicBezTo>
                      <a:pt x="27" y="153"/>
                      <a:pt x="27" y="153"/>
                      <a:pt x="27" y="153"/>
                    </a:cubicBezTo>
                    <a:cubicBezTo>
                      <a:pt x="27" y="153"/>
                      <a:pt x="0" y="89"/>
                      <a:pt x="83" y="67"/>
                    </a:cubicBezTo>
                    <a:cubicBezTo>
                      <a:pt x="166" y="45"/>
                      <a:pt x="217" y="77"/>
                      <a:pt x="217" y="77"/>
                    </a:cubicBezTo>
                    <a:cubicBezTo>
                      <a:pt x="217" y="77"/>
                      <a:pt x="214" y="0"/>
                      <a:pt x="270" y="5"/>
                    </a:cubicBezTo>
                    <a:cubicBezTo>
                      <a:pt x="325" y="11"/>
                      <a:pt x="340" y="60"/>
                      <a:pt x="340" y="60"/>
                    </a:cubicBezTo>
                    <a:cubicBezTo>
                      <a:pt x="340" y="60"/>
                      <a:pt x="348" y="30"/>
                      <a:pt x="407" y="26"/>
                    </a:cubicBezTo>
                    <a:cubicBezTo>
                      <a:pt x="466" y="22"/>
                      <a:pt x="472" y="82"/>
                      <a:pt x="472" y="82"/>
                    </a:cubicBezTo>
                    <a:cubicBezTo>
                      <a:pt x="472" y="82"/>
                      <a:pt x="521" y="51"/>
                      <a:pt x="564" y="71"/>
                    </a:cubicBezTo>
                    <a:cubicBezTo>
                      <a:pt x="606" y="91"/>
                      <a:pt x="579" y="128"/>
                      <a:pt x="579" y="128"/>
                    </a:cubicBezTo>
                    <a:cubicBezTo>
                      <a:pt x="579" y="128"/>
                      <a:pt x="595" y="118"/>
                      <a:pt x="630" y="116"/>
                    </a:cubicBezTo>
                    <a:cubicBezTo>
                      <a:pt x="664" y="115"/>
                      <a:pt x="666" y="143"/>
                      <a:pt x="666" y="143"/>
                    </a:cubicBezTo>
                    <a:close/>
                  </a:path>
                </a:pathLst>
              </a:custGeom>
              <a:solidFill>
                <a:srgbClr val="FFFE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21" name="Freeform 3911"/>
              <p:cNvSpPr>
                <a:spLocks/>
              </p:cNvSpPr>
              <p:nvPr/>
            </p:nvSpPr>
            <p:spPr bwMode="auto">
              <a:xfrm>
                <a:off x="540369" y="1328947"/>
                <a:ext cx="4763" cy="11113"/>
              </a:xfrm>
              <a:custGeom>
                <a:avLst/>
                <a:gdLst>
                  <a:gd name="T0" fmla="*/ 0 w 1"/>
                  <a:gd name="T1" fmla="*/ 0 h 3"/>
                  <a:gd name="T2" fmla="*/ 4763 w 1"/>
                  <a:gd name="T3" fmla="*/ 11113 h 3"/>
                  <a:gd name="T4" fmla="*/ 0 w 1"/>
                  <a:gd name="T5" fmla="*/ 0 h 3"/>
                  <a:gd name="T6" fmla="*/ 0 w 1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1" y="3"/>
                      <a:pt x="1" y="2"/>
                      <a:pt x="1" y="3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22" name="Freeform 3912"/>
              <p:cNvSpPr>
                <a:spLocks/>
              </p:cNvSpPr>
              <p:nvPr/>
            </p:nvSpPr>
            <p:spPr bwMode="auto">
              <a:xfrm>
                <a:off x="413369" y="1232110"/>
                <a:ext cx="22225" cy="0"/>
              </a:xfrm>
              <a:custGeom>
                <a:avLst/>
                <a:gdLst>
                  <a:gd name="T0" fmla="*/ 18521 w 6"/>
                  <a:gd name="T1" fmla="*/ 22225 w 6"/>
                  <a:gd name="T2" fmla="*/ 18521 w 6"/>
                  <a:gd name="T3" fmla="*/ 11113 w 6"/>
                  <a:gd name="T4" fmla="*/ 0 w 6"/>
                  <a:gd name="T5" fmla="*/ 18521 w 6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6">
                    <a:moveTo>
                      <a:pt x="5" y="0"/>
                    </a:moveTo>
                    <a:cubicBezTo>
                      <a:pt x="5" y="0"/>
                      <a:pt x="6" y="0"/>
                      <a:pt x="6" y="0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3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23" name="Freeform 3913"/>
              <p:cNvSpPr>
                <a:spLocks/>
              </p:cNvSpPr>
              <p:nvPr/>
            </p:nvSpPr>
            <p:spPr bwMode="auto">
              <a:xfrm>
                <a:off x="297482" y="1227347"/>
                <a:ext cx="85725" cy="15875"/>
              </a:xfrm>
              <a:custGeom>
                <a:avLst/>
                <a:gdLst>
                  <a:gd name="T0" fmla="*/ 0 w 23"/>
                  <a:gd name="T1" fmla="*/ 11906 h 4"/>
                  <a:gd name="T2" fmla="*/ 70816 w 23"/>
                  <a:gd name="T3" fmla="*/ 3969 h 4"/>
                  <a:gd name="T4" fmla="*/ 74543 w 23"/>
                  <a:gd name="T5" fmla="*/ 3969 h 4"/>
                  <a:gd name="T6" fmla="*/ 85725 w 23"/>
                  <a:gd name="T7" fmla="*/ 0 h 4"/>
                  <a:gd name="T8" fmla="*/ 0 w 23"/>
                  <a:gd name="T9" fmla="*/ 11906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4">
                    <a:moveTo>
                      <a:pt x="0" y="3"/>
                    </a:moveTo>
                    <a:cubicBezTo>
                      <a:pt x="4" y="4"/>
                      <a:pt x="13" y="1"/>
                      <a:pt x="19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5" y="0"/>
                      <a:pt x="6" y="2"/>
                      <a:pt x="0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24" name="Freeform 3914"/>
              <p:cNvSpPr>
                <a:spLocks/>
              </p:cNvSpPr>
              <p:nvPr/>
            </p:nvSpPr>
            <p:spPr bwMode="auto">
              <a:xfrm>
                <a:off x="245094" y="1238460"/>
                <a:ext cx="6350" cy="4763"/>
              </a:xfrm>
              <a:custGeom>
                <a:avLst/>
                <a:gdLst>
                  <a:gd name="T0" fmla="*/ 3175 w 2"/>
                  <a:gd name="T1" fmla="*/ 0 h 1"/>
                  <a:gd name="T2" fmla="*/ 6350 w 2"/>
                  <a:gd name="T3" fmla="*/ 0 h 1"/>
                  <a:gd name="T4" fmla="*/ 6350 w 2"/>
                  <a:gd name="T5" fmla="*/ 0 h 1"/>
                  <a:gd name="T6" fmla="*/ 3175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1"/>
                      <a:pt x="0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25" name="Freeform 3915"/>
              <p:cNvSpPr>
                <a:spLocks/>
              </p:cNvSpPr>
              <p:nvPr/>
            </p:nvSpPr>
            <p:spPr bwMode="auto">
              <a:xfrm>
                <a:off x="251444" y="1238460"/>
                <a:ext cx="4763" cy="0"/>
              </a:xfrm>
              <a:custGeom>
                <a:avLst/>
                <a:gdLst>
                  <a:gd name="T0" fmla="*/ 0 w 1"/>
                  <a:gd name="T1" fmla="*/ 0 w 1"/>
                  <a:gd name="T2" fmla="*/ 0 60000 65536"/>
                  <a:gd name="T3" fmla="*/ 0 60000 65536"/>
                </a:gdLst>
                <a:ahLst/>
                <a:cxnLst>
                  <a:cxn ang="T2">
                    <a:pos x="T0" y="0"/>
                  </a:cxn>
                  <a:cxn ang="T3">
                    <a:pos x="T1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26" name="Freeform 3916"/>
              <p:cNvSpPr>
                <a:spLocks/>
              </p:cNvSpPr>
              <p:nvPr/>
            </p:nvSpPr>
            <p:spPr bwMode="auto">
              <a:xfrm>
                <a:off x="240332" y="1235285"/>
                <a:ext cx="7938" cy="7938"/>
              </a:xfrm>
              <a:custGeom>
                <a:avLst/>
                <a:gdLst>
                  <a:gd name="T0" fmla="*/ 0 w 2"/>
                  <a:gd name="T1" fmla="*/ 7938 h 2"/>
                  <a:gd name="T2" fmla="*/ 0 w 2"/>
                  <a:gd name="T3" fmla="*/ 7938 h 2"/>
                  <a:gd name="T4" fmla="*/ 0 w 2"/>
                  <a:gd name="T5" fmla="*/ 7938 h 2"/>
                  <a:gd name="T6" fmla="*/ 3969 w 2"/>
                  <a:gd name="T7" fmla="*/ 7938 h 2"/>
                  <a:gd name="T8" fmla="*/ 3969 w 2"/>
                  <a:gd name="T9" fmla="*/ 3969 h 2"/>
                  <a:gd name="T10" fmla="*/ 3969 w 2"/>
                  <a:gd name="T11" fmla="*/ 3969 h 2"/>
                  <a:gd name="T12" fmla="*/ 7938 w 2"/>
                  <a:gd name="T13" fmla="*/ 0 h 2"/>
                  <a:gd name="T14" fmla="*/ 0 w 2"/>
                  <a:gd name="T15" fmla="*/ 7938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27" name="Freeform 3917"/>
              <p:cNvSpPr>
                <a:spLocks/>
              </p:cNvSpPr>
              <p:nvPr/>
            </p:nvSpPr>
            <p:spPr bwMode="auto">
              <a:xfrm>
                <a:off x="237157" y="1243222"/>
                <a:ext cx="3175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28" name="Freeform 3918"/>
              <p:cNvSpPr>
                <a:spLocks/>
              </p:cNvSpPr>
              <p:nvPr/>
            </p:nvSpPr>
            <p:spPr bwMode="auto">
              <a:xfrm>
                <a:off x="233982" y="1243222"/>
                <a:ext cx="3175" cy="7938"/>
              </a:xfrm>
              <a:custGeom>
                <a:avLst/>
                <a:gdLst>
                  <a:gd name="T0" fmla="*/ 3175 w 1"/>
                  <a:gd name="T1" fmla="*/ 3969 h 2"/>
                  <a:gd name="T2" fmla="*/ 3175 w 1"/>
                  <a:gd name="T3" fmla="*/ 3969 h 2"/>
                  <a:gd name="T4" fmla="*/ 3175 w 1"/>
                  <a:gd name="T5" fmla="*/ 0 h 2"/>
                  <a:gd name="T6" fmla="*/ 3175 w 1"/>
                  <a:gd name="T7" fmla="*/ 3969 h 2"/>
                  <a:gd name="T8" fmla="*/ 3175 w 1"/>
                  <a:gd name="T9" fmla="*/ 3969 h 2"/>
                  <a:gd name="T10" fmla="*/ 3175 w 1"/>
                  <a:gd name="T11" fmla="*/ 3969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1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29" name="Freeform 3919"/>
              <p:cNvSpPr>
                <a:spLocks/>
              </p:cNvSpPr>
              <p:nvPr/>
            </p:nvSpPr>
            <p:spPr bwMode="auto">
              <a:xfrm>
                <a:off x="233982" y="1243222"/>
                <a:ext cx="14288" cy="11113"/>
              </a:xfrm>
              <a:custGeom>
                <a:avLst/>
                <a:gdLst>
                  <a:gd name="T0" fmla="*/ 3572 w 4"/>
                  <a:gd name="T1" fmla="*/ 3704 h 3"/>
                  <a:gd name="T2" fmla="*/ 0 w 4"/>
                  <a:gd name="T3" fmla="*/ 11113 h 3"/>
                  <a:gd name="T4" fmla="*/ 14288 w 4"/>
                  <a:gd name="T5" fmla="*/ 3704 h 3"/>
                  <a:gd name="T6" fmla="*/ 3572 w 4"/>
                  <a:gd name="T7" fmla="*/ 3704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1" y="1"/>
                    </a:moveTo>
                    <a:cubicBezTo>
                      <a:pt x="2" y="1"/>
                      <a:pt x="3" y="1"/>
                      <a:pt x="0" y="3"/>
                    </a:cubicBezTo>
                    <a:cubicBezTo>
                      <a:pt x="3" y="2"/>
                      <a:pt x="3" y="1"/>
                      <a:pt x="4" y="1"/>
                    </a:cubicBezTo>
                    <a:cubicBezTo>
                      <a:pt x="4" y="0"/>
                      <a:pt x="3" y="0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30" name="Freeform 3920"/>
              <p:cNvSpPr>
                <a:spLocks/>
              </p:cNvSpPr>
              <p:nvPr/>
            </p:nvSpPr>
            <p:spPr bwMode="auto">
              <a:xfrm>
                <a:off x="289544" y="1243222"/>
                <a:ext cx="26988" cy="3175"/>
              </a:xfrm>
              <a:custGeom>
                <a:avLst/>
                <a:gdLst>
                  <a:gd name="T0" fmla="*/ 3855 w 7"/>
                  <a:gd name="T1" fmla="*/ 3175 h 1"/>
                  <a:gd name="T2" fmla="*/ 15422 w 7"/>
                  <a:gd name="T3" fmla="*/ 3175 h 1"/>
                  <a:gd name="T4" fmla="*/ 26988 w 7"/>
                  <a:gd name="T5" fmla="*/ 0 h 1"/>
                  <a:gd name="T6" fmla="*/ 3855 w 7"/>
                  <a:gd name="T7" fmla="*/ 3175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1">
                    <a:moveTo>
                      <a:pt x="1" y="1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31" name="Freeform 3921"/>
              <p:cNvSpPr>
                <a:spLocks/>
              </p:cNvSpPr>
              <p:nvPr/>
            </p:nvSpPr>
            <p:spPr bwMode="auto">
              <a:xfrm>
                <a:off x="248269" y="1160672"/>
                <a:ext cx="3175" cy="25400"/>
              </a:xfrm>
              <a:custGeom>
                <a:avLst/>
                <a:gdLst>
                  <a:gd name="T0" fmla="*/ 3175 w 1"/>
                  <a:gd name="T1" fmla="*/ 0 h 7"/>
                  <a:gd name="T2" fmla="*/ 0 w 1"/>
                  <a:gd name="T3" fmla="*/ 10886 h 7"/>
                  <a:gd name="T4" fmla="*/ 3175 w 1"/>
                  <a:gd name="T5" fmla="*/ 25400 h 7"/>
                  <a:gd name="T6" fmla="*/ 3175 w 1"/>
                  <a:gd name="T7" fmla="*/ 0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7">
                    <a:moveTo>
                      <a:pt x="1" y="0"/>
                    </a:moveTo>
                    <a:cubicBezTo>
                      <a:pt x="1" y="0"/>
                      <a:pt x="1" y="2"/>
                      <a:pt x="0" y="3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5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32" name="Freeform 3922"/>
              <p:cNvSpPr>
                <a:spLocks/>
              </p:cNvSpPr>
              <p:nvPr/>
            </p:nvSpPr>
            <p:spPr bwMode="auto">
              <a:xfrm>
                <a:off x="240332" y="1149560"/>
                <a:ext cx="7938" cy="22225"/>
              </a:xfrm>
              <a:custGeom>
                <a:avLst/>
                <a:gdLst>
                  <a:gd name="T0" fmla="*/ 7938 w 2"/>
                  <a:gd name="T1" fmla="*/ 22225 h 6"/>
                  <a:gd name="T2" fmla="*/ 3969 w 2"/>
                  <a:gd name="T3" fmla="*/ 11113 h 6"/>
                  <a:gd name="T4" fmla="*/ 0 w 2"/>
                  <a:gd name="T5" fmla="*/ 0 h 6"/>
                  <a:gd name="T6" fmla="*/ 7938 w 2"/>
                  <a:gd name="T7" fmla="*/ 22225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6"/>
                    </a:moveTo>
                    <a:cubicBezTo>
                      <a:pt x="2" y="6"/>
                      <a:pt x="2" y="4"/>
                      <a:pt x="1" y="3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2" y="5"/>
                      <a:pt x="2" y="6"/>
                      <a:pt x="2" y="6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33" name="Freeform 3923"/>
              <p:cNvSpPr>
                <a:spLocks/>
              </p:cNvSpPr>
              <p:nvPr/>
            </p:nvSpPr>
            <p:spPr bwMode="auto">
              <a:xfrm>
                <a:off x="229219" y="1243222"/>
                <a:ext cx="4763" cy="11113"/>
              </a:xfrm>
              <a:custGeom>
                <a:avLst/>
                <a:gdLst>
                  <a:gd name="T0" fmla="*/ 0 w 1"/>
                  <a:gd name="T1" fmla="*/ 3704 h 3"/>
                  <a:gd name="T2" fmla="*/ 0 w 1"/>
                  <a:gd name="T3" fmla="*/ 11113 h 3"/>
                  <a:gd name="T4" fmla="*/ 0 w 1"/>
                  <a:gd name="T5" fmla="*/ 11113 h 3"/>
                  <a:gd name="T6" fmla="*/ 0 w 1"/>
                  <a:gd name="T7" fmla="*/ 11113 h 3"/>
                  <a:gd name="T8" fmla="*/ 4763 w 1"/>
                  <a:gd name="T9" fmla="*/ 0 h 3"/>
                  <a:gd name="T10" fmla="*/ 0 w 1"/>
                  <a:gd name="T11" fmla="*/ 3704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34" name="Freeform 3924"/>
              <p:cNvSpPr>
                <a:spLocks/>
              </p:cNvSpPr>
              <p:nvPr/>
            </p:nvSpPr>
            <p:spPr bwMode="auto">
              <a:xfrm>
                <a:off x="195882" y="1078122"/>
                <a:ext cx="22225" cy="11113"/>
              </a:xfrm>
              <a:custGeom>
                <a:avLst/>
                <a:gdLst>
                  <a:gd name="T0" fmla="*/ 11113 w 6"/>
                  <a:gd name="T1" fmla="*/ 3704 h 3"/>
                  <a:gd name="T2" fmla="*/ 22225 w 6"/>
                  <a:gd name="T3" fmla="*/ 11113 h 3"/>
                  <a:gd name="T4" fmla="*/ 11113 w 6"/>
                  <a:gd name="T5" fmla="*/ 3704 h 3"/>
                  <a:gd name="T6" fmla="*/ 0 w 6"/>
                  <a:gd name="T7" fmla="*/ 0 h 3"/>
                  <a:gd name="T8" fmla="*/ 11113 w 6"/>
                  <a:gd name="T9" fmla="*/ 3704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3" y="1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4" y="2"/>
                      <a:pt x="3" y="1"/>
                    </a:cubicBezTo>
                    <a:cubicBezTo>
                      <a:pt x="2" y="0"/>
                      <a:pt x="0" y="0"/>
                      <a:pt x="0" y="0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35" name="Freeform 3925"/>
              <p:cNvSpPr>
                <a:spLocks/>
              </p:cNvSpPr>
              <p:nvPr/>
            </p:nvSpPr>
            <p:spPr bwMode="auto">
              <a:xfrm>
                <a:off x="121269" y="1033672"/>
                <a:ext cx="44450" cy="22225"/>
              </a:xfrm>
              <a:custGeom>
                <a:avLst/>
                <a:gdLst>
                  <a:gd name="T0" fmla="*/ 37042 w 12"/>
                  <a:gd name="T1" fmla="*/ 18521 h 6"/>
                  <a:gd name="T2" fmla="*/ 37042 w 12"/>
                  <a:gd name="T3" fmla="*/ 11113 h 6"/>
                  <a:gd name="T4" fmla="*/ 0 w 12"/>
                  <a:gd name="T5" fmla="*/ 0 h 6"/>
                  <a:gd name="T6" fmla="*/ 37042 w 12"/>
                  <a:gd name="T7" fmla="*/ 18521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0" y="5"/>
                    </a:moveTo>
                    <a:cubicBezTo>
                      <a:pt x="12" y="6"/>
                      <a:pt x="7" y="3"/>
                      <a:pt x="10" y="3"/>
                    </a:cubicBezTo>
                    <a:cubicBezTo>
                      <a:pt x="6" y="2"/>
                      <a:pt x="3" y="1"/>
                      <a:pt x="0" y="0"/>
                    </a:cubicBezTo>
                    <a:cubicBezTo>
                      <a:pt x="3" y="1"/>
                      <a:pt x="6" y="3"/>
                      <a:pt x="10" y="5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36" name="Freeform 3926"/>
              <p:cNvSpPr>
                <a:spLocks/>
              </p:cNvSpPr>
              <p:nvPr/>
            </p:nvSpPr>
            <p:spPr bwMode="auto">
              <a:xfrm>
                <a:off x="99044" y="1033672"/>
                <a:ext cx="22225" cy="0"/>
              </a:xfrm>
              <a:custGeom>
                <a:avLst/>
                <a:gdLst>
                  <a:gd name="T0" fmla="*/ 0 w 6"/>
                  <a:gd name="T1" fmla="*/ 22225 w 6"/>
                  <a:gd name="T2" fmla="*/ 0 w 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cubicBezTo>
                      <a:pt x="2" y="0"/>
                      <a:pt x="4" y="0"/>
                      <a:pt x="6" y="0"/>
                    </a:cubicBezTo>
                    <a:cubicBezTo>
                      <a:pt x="4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37" name="Freeform 3927"/>
              <p:cNvSpPr>
                <a:spLocks/>
              </p:cNvSpPr>
              <p:nvPr/>
            </p:nvSpPr>
            <p:spPr bwMode="auto">
              <a:xfrm>
                <a:off x="214932" y="1097172"/>
                <a:ext cx="11113" cy="14288"/>
              </a:xfrm>
              <a:custGeom>
                <a:avLst/>
                <a:gdLst>
                  <a:gd name="T0" fmla="*/ 11113 w 3"/>
                  <a:gd name="T1" fmla="*/ 14288 h 4"/>
                  <a:gd name="T2" fmla="*/ 0 w 3"/>
                  <a:gd name="T3" fmla="*/ 0 h 4"/>
                  <a:gd name="T4" fmla="*/ 3704 w 3"/>
                  <a:gd name="T5" fmla="*/ 7144 h 4"/>
                  <a:gd name="T6" fmla="*/ 11113 w 3"/>
                  <a:gd name="T7" fmla="*/ 14288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3" y="4"/>
                      <a:pt x="3" y="2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2" y="3"/>
                      <a:pt x="3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38" name="Freeform 3928"/>
              <p:cNvSpPr>
                <a:spLocks/>
              </p:cNvSpPr>
              <p:nvPr/>
            </p:nvSpPr>
            <p:spPr bwMode="auto">
              <a:xfrm>
                <a:off x="206994" y="1089235"/>
                <a:ext cx="11113" cy="14288"/>
              </a:xfrm>
              <a:custGeom>
                <a:avLst/>
                <a:gdLst>
                  <a:gd name="T0" fmla="*/ 11113 w 3"/>
                  <a:gd name="T1" fmla="*/ 14288 h 4"/>
                  <a:gd name="T2" fmla="*/ 11113 w 3"/>
                  <a:gd name="T3" fmla="*/ 14288 h 4"/>
                  <a:gd name="T4" fmla="*/ 0 w 3"/>
                  <a:gd name="T5" fmla="*/ 0 h 4"/>
                  <a:gd name="T6" fmla="*/ 11113 w 3"/>
                  <a:gd name="T7" fmla="*/ 14288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2" y="2"/>
                      <a:pt x="0" y="1"/>
                      <a:pt x="0" y="0"/>
                    </a:cubicBezTo>
                    <a:cubicBezTo>
                      <a:pt x="0" y="1"/>
                      <a:pt x="1" y="2"/>
                      <a:pt x="3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39" name="Freeform 3929"/>
              <p:cNvSpPr>
                <a:spLocks/>
              </p:cNvSpPr>
              <p:nvPr/>
            </p:nvSpPr>
            <p:spPr bwMode="auto">
              <a:xfrm>
                <a:off x="226044" y="1111460"/>
                <a:ext cx="0" cy="4763"/>
              </a:xfrm>
              <a:custGeom>
                <a:avLst/>
                <a:gdLst>
                  <a:gd name="T0" fmla="*/ 4763 h 1"/>
                  <a:gd name="T1" fmla="*/ 0 h 1"/>
                  <a:gd name="T2" fmla="*/ 476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40" name="Freeform 3930"/>
              <p:cNvSpPr>
                <a:spLocks/>
              </p:cNvSpPr>
              <p:nvPr/>
            </p:nvSpPr>
            <p:spPr bwMode="auto">
              <a:xfrm>
                <a:off x="237157" y="1168610"/>
                <a:ext cx="7938" cy="36513"/>
              </a:xfrm>
              <a:custGeom>
                <a:avLst/>
                <a:gdLst>
                  <a:gd name="T0" fmla="*/ 7938 w 2"/>
                  <a:gd name="T1" fmla="*/ 36513 h 10"/>
                  <a:gd name="T2" fmla="*/ 0 w 2"/>
                  <a:gd name="T3" fmla="*/ 25559 h 10"/>
                  <a:gd name="T4" fmla="*/ 7938 w 2"/>
                  <a:gd name="T5" fmla="*/ 36513 h 1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0">
                    <a:moveTo>
                      <a:pt x="2" y="10"/>
                    </a:moveTo>
                    <a:cubicBezTo>
                      <a:pt x="2" y="7"/>
                      <a:pt x="1" y="0"/>
                      <a:pt x="0" y="7"/>
                    </a:cubicBezTo>
                    <a:cubicBezTo>
                      <a:pt x="1" y="9"/>
                      <a:pt x="2" y="5"/>
                      <a:pt x="2" y="1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41" name="Freeform 3931"/>
              <p:cNvSpPr>
                <a:spLocks/>
              </p:cNvSpPr>
              <p:nvPr/>
            </p:nvSpPr>
            <p:spPr bwMode="auto">
              <a:xfrm>
                <a:off x="229219" y="1127335"/>
                <a:ext cx="11113" cy="22225"/>
              </a:xfrm>
              <a:custGeom>
                <a:avLst/>
                <a:gdLst>
                  <a:gd name="T0" fmla="*/ 0 w 3"/>
                  <a:gd name="T1" fmla="*/ 0 h 6"/>
                  <a:gd name="T2" fmla="*/ 3704 w 3"/>
                  <a:gd name="T3" fmla="*/ 11113 h 6"/>
                  <a:gd name="T4" fmla="*/ 7409 w 3"/>
                  <a:gd name="T5" fmla="*/ 22225 h 6"/>
                  <a:gd name="T6" fmla="*/ 11113 w 3"/>
                  <a:gd name="T7" fmla="*/ 22225 h 6"/>
                  <a:gd name="T8" fmla="*/ 7409 w 3"/>
                  <a:gd name="T9" fmla="*/ 11113 h 6"/>
                  <a:gd name="T10" fmla="*/ 0 w 3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0" y="0"/>
                    </a:moveTo>
                    <a:cubicBezTo>
                      <a:pt x="0" y="0"/>
                      <a:pt x="1" y="1"/>
                      <a:pt x="1" y="3"/>
                    </a:cubicBezTo>
                    <a:cubicBezTo>
                      <a:pt x="2" y="4"/>
                      <a:pt x="2" y="6"/>
                      <a:pt x="2" y="6"/>
                    </a:cubicBezTo>
                    <a:cubicBezTo>
                      <a:pt x="2" y="5"/>
                      <a:pt x="2" y="4"/>
                      <a:pt x="3" y="6"/>
                    </a:cubicBezTo>
                    <a:cubicBezTo>
                      <a:pt x="3" y="6"/>
                      <a:pt x="2" y="4"/>
                      <a:pt x="2" y="3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42" name="Freeform 3932"/>
              <p:cNvSpPr>
                <a:spLocks/>
              </p:cNvSpPr>
              <p:nvPr/>
            </p:nvSpPr>
            <p:spPr bwMode="auto">
              <a:xfrm>
                <a:off x="222869" y="1116222"/>
                <a:ext cx="6350" cy="11113"/>
              </a:xfrm>
              <a:custGeom>
                <a:avLst/>
                <a:gdLst>
                  <a:gd name="T0" fmla="*/ 0 w 4"/>
                  <a:gd name="T1" fmla="*/ 0 h 7"/>
                  <a:gd name="T2" fmla="*/ 6350 w 4"/>
                  <a:gd name="T3" fmla="*/ 11113 h 7"/>
                  <a:gd name="T4" fmla="*/ 3175 w 4"/>
                  <a:gd name="T5" fmla="*/ 3175 h 7"/>
                  <a:gd name="T6" fmla="*/ 0 w 4"/>
                  <a:gd name="T7" fmla="*/ 0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7">
                    <a:moveTo>
                      <a:pt x="0" y="0"/>
                    </a:moveTo>
                    <a:lnTo>
                      <a:pt x="4" y="7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43" name="Freeform 3933"/>
              <p:cNvSpPr>
                <a:spLocks/>
              </p:cNvSpPr>
              <p:nvPr/>
            </p:nvSpPr>
            <p:spPr bwMode="auto">
              <a:xfrm>
                <a:off x="105394" y="1036847"/>
                <a:ext cx="46038" cy="14288"/>
              </a:xfrm>
              <a:custGeom>
                <a:avLst/>
                <a:gdLst>
                  <a:gd name="T0" fmla="*/ 30692 w 12"/>
                  <a:gd name="T1" fmla="*/ 10716 h 4"/>
                  <a:gd name="T2" fmla="*/ 0 w 12"/>
                  <a:gd name="T3" fmla="*/ 0 h 4"/>
                  <a:gd name="T4" fmla="*/ 34529 w 12"/>
                  <a:gd name="T5" fmla="*/ 14288 h 4"/>
                  <a:gd name="T6" fmla="*/ 30692 w 12"/>
                  <a:gd name="T7" fmla="*/ 10716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" h="4">
                    <a:moveTo>
                      <a:pt x="8" y="3"/>
                    </a:moveTo>
                    <a:cubicBezTo>
                      <a:pt x="5" y="2"/>
                      <a:pt x="3" y="1"/>
                      <a:pt x="0" y="0"/>
                    </a:cubicBezTo>
                    <a:cubicBezTo>
                      <a:pt x="3" y="1"/>
                      <a:pt x="6" y="3"/>
                      <a:pt x="9" y="4"/>
                    </a:cubicBezTo>
                    <a:cubicBezTo>
                      <a:pt x="10" y="4"/>
                      <a:pt x="12" y="4"/>
                      <a:pt x="8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44" name="Freeform 3934"/>
              <p:cNvSpPr>
                <a:spLocks/>
              </p:cNvSpPr>
              <p:nvPr/>
            </p:nvSpPr>
            <p:spPr bwMode="auto">
              <a:xfrm>
                <a:off x="176832" y="1070185"/>
                <a:ext cx="4763" cy="0"/>
              </a:xfrm>
              <a:custGeom>
                <a:avLst/>
                <a:gdLst>
                  <a:gd name="T0" fmla="*/ 4763 w 1"/>
                  <a:gd name="T1" fmla="*/ 0 w 1"/>
                  <a:gd name="T2" fmla="*/ 476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45" name="Rectangle 3935"/>
              <p:cNvSpPr>
                <a:spLocks noChangeArrowheads="1"/>
              </p:cNvSpPr>
              <p:nvPr/>
            </p:nvSpPr>
            <p:spPr bwMode="auto">
              <a:xfrm>
                <a:off x="-13668" y="1028910"/>
                <a:ext cx="3175" cy="1588"/>
              </a:xfrm>
              <a:prstGeom prst="rect">
                <a:avLst/>
              </a:pr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7446" name="Freeform 3936"/>
              <p:cNvSpPr>
                <a:spLocks/>
              </p:cNvSpPr>
              <p:nvPr/>
            </p:nvSpPr>
            <p:spPr bwMode="auto">
              <a:xfrm>
                <a:off x="140319" y="1051135"/>
                <a:ext cx="22225" cy="11113"/>
              </a:xfrm>
              <a:custGeom>
                <a:avLst/>
                <a:gdLst>
                  <a:gd name="T0" fmla="*/ 3704 w 6"/>
                  <a:gd name="T1" fmla="*/ 0 h 3"/>
                  <a:gd name="T2" fmla="*/ 22225 w 6"/>
                  <a:gd name="T3" fmla="*/ 11113 h 3"/>
                  <a:gd name="T4" fmla="*/ 0 w 6"/>
                  <a:gd name="T5" fmla="*/ 0 h 3"/>
                  <a:gd name="T6" fmla="*/ 3704 w 6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1" y="0"/>
                    </a:moveTo>
                    <a:cubicBezTo>
                      <a:pt x="3" y="1"/>
                      <a:pt x="5" y="2"/>
                      <a:pt x="6" y="3"/>
                    </a:cubicBezTo>
                    <a:cubicBezTo>
                      <a:pt x="4" y="2"/>
                      <a:pt x="3" y="1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47" name="Freeform 3937"/>
              <p:cNvSpPr>
                <a:spLocks/>
              </p:cNvSpPr>
              <p:nvPr/>
            </p:nvSpPr>
            <p:spPr bwMode="auto">
              <a:xfrm>
                <a:off x="64119" y="1025735"/>
                <a:ext cx="19050" cy="7938"/>
              </a:xfrm>
              <a:custGeom>
                <a:avLst/>
                <a:gdLst>
                  <a:gd name="T0" fmla="*/ 0 w 5"/>
                  <a:gd name="T1" fmla="*/ 0 h 2"/>
                  <a:gd name="T2" fmla="*/ 19050 w 5"/>
                  <a:gd name="T3" fmla="*/ 7938 h 2"/>
                  <a:gd name="T4" fmla="*/ 0 w 5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2" y="1"/>
                      <a:pt x="3" y="1"/>
                      <a:pt x="5" y="2"/>
                    </a:cubicBezTo>
                    <a:cubicBezTo>
                      <a:pt x="4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48" name="Freeform 3938"/>
              <p:cNvSpPr>
                <a:spLocks/>
              </p:cNvSpPr>
              <p:nvPr/>
            </p:nvSpPr>
            <p:spPr bwMode="auto">
              <a:xfrm>
                <a:off x="173657" y="1062247"/>
                <a:ext cx="3175" cy="4763"/>
              </a:xfrm>
              <a:custGeom>
                <a:avLst/>
                <a:gdLst>
                  <a:gd name="T0" fmla="*/ 0 w 1"/>
                  <a:gd name="T1" fmla="*/ 4763 h 1"/>
                  <a:gd name="T2" fmla="*/ 3175 w 1"/>
                  <a:gd name="T3" fmla="*/ 4763 h 1"/>
                  <a:gd name="T4" fmla="*/ 0 w 1"/>
                  <a:gd name="T5" fmla="*/ 476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49" name="Freeform 3939"/>
              <p:cNvSpPr>
                <a:spLocks/>
              </p:cNvSpPr>
              <p:nvPr/>
            </p:nvSpPr>
            <p:spPr bwMode="auto">
              <a:xfrm>
                <a:off x="162544" y="1062247"/>
                <a:ext cx="14288" cy="7938"/>
              </a:xfrm>
              <a:custGeom>
                <a:avLst/>
                <a:gdLst>
                  <a:gd name="T0" fmla="*/ 10716 w 4"/>
                  <a:gd name="T1" fmla="*/ 3969 h 2"/>
                  <a:gd name="T2" fmla="*/ 0 w 4"/>
                  <a:gd name="T3" fmla="*/ 0 h 2"/>
                  <a:gd name="T4" fmla="*/ 14288 w 4"/>
                  <a:gd name="T5" fmla="*/ 7938 h 2"/>
                  <a:gd name="T6" fmla="*/ 10716 w 4"/>
                  <a:gd name="T7" fmla="*/ 3969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3" y="1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2" y="0"/>
                      <a:pt x="3" y="1"/>
                      <a:pt x="4" y="2"/>
                    </a:cubicBezTo>
                    <a:cubicBezTo>
                      <a:pt x="4" y="1"/>
                      <a:pt x="4" y="1"/>
                      <a:pt x="3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50" name="Freeform 3940"/>
              <p:cNvSpPr>
                <a:spLocks/>
              </p:cNvSpPr>
              <p:nvPr/>
            </p:nvSpPr>
            <p:spPr bwMode="auto">
              <a:xfrm>
                <a:off x="-73993" y="1028910"/>
                <a:ext cx="96838" cy="30163"/>
              </a:xfrm>
              <a:custGeom>
                <a:avLst/>
                <a:gdLst>
                  <a:gd name="T0" fmla="*/ 29796 w 26"/>
                  <a:gd name="T1" fmla="*/ 26393 h 8"/>
                  <a:gd name="T2" fmla="*/ 74491 w 26"/>
                  <a:gd name="T3" fmla="*/ 18852 h 8"/>
                  <a:gd name="T4" fmla="*/ 63317 w 26"/>
                  <a:gd name="T5" fmla="*/ 0 h 8"/>
                  <a:gd name="T6" fmla="*/ 40970 w 26"/>
                  <a:gd name="T7" fmla="*/ 7541 h 8"/>
                  <a:gd name="T8" fmla="*/ 67042 w 26"/>
                  <a:gd name="T9" fmla="*/ 7541 h 8"/>
                  <a:gd name="T10" fmla="*/ 70766 w 26"/>
                  <a:gd name="T11" fmla="*/ 11311 h 8"/>
                  <a:gd name="T12" fmla="*/ 33521 w 26"/>
                  <a:gd name="T13" fmla="*/ 11311 h 8"/>
                  <a:gd name="T14" fmla="*/ 7449 w 26"/>
                  <a:gd name="T15" fmla="*/ 30163 h 8"/>
                  <a:gd name="T16" fmla="*/ 18623 w 26"/>
                  <a:gd name="T17" fmla="*/ 26393 h 8"/>
                  <a:gd name="T18" fmla="*/ 29796 w 26"/>
                  <a:gd name="T19" fmla="*/ 22622 h 8"/>
                  <a:gd name="T20" fmla="*/ 29796 w 26"/>
                  <a:gd name="T21" fmla="*/ 26393 h 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6" h="8">
                    <a:moveTo>
                      <a:pt x="8" y="7"/>
                    </a:moveTo>
                    <a:cubicBezTo>
                      <a:pt x="8" y="6"/>
                      <a:pt x="14" y="4"/>
                      <a:pt x="20" y="5"/>
                    </a:cubicBezTo>
                    <a:cubicBezTo>
                      <a:pt x="26" y="4"/>
                      <a:pt x="22" y="1"/>
                      <a:pt x="17" y="0"/>
                    </a:cubicBezTo>
                    <a:cubicBezTo>
                      <a:pt x="17" y="1"/>
                      <a:pt x="17" y="1"/>
                      <a:pt x="11" y="2"/>
                    </a:cubicBezTo>
                    <a:cubicBezTo>
                      <a:pt x="12" y="2"/>
                      <a:pt x="15" y="2"/>
                      <a:pt x="18" y="2"/>
                    </a:cubicBezTo>
                    <a:cubicBezTo>
                      <a:pt x="20" y="2"/>
                      <a:pt x="21" y="2"/>
                      <a:pt x="19" y="3"/>
                    </a:cubicBezTo>
                    <a:cubicBezTo>
                      <a:pt x="12" y="4"/>
                      <a:pt x="13" y="3"/>
                      <a:pt x="9" y="3"/>
                    </a:cubicBezTo>
                    <a:cubicBezTo>
                      <a:pt x="12" y="4"/>
                      <a:pt x="0" y="7"/>
                      <a:pt x="2" y="8"/>
                    </a:cubicBezTo>
                    <a:cubicBezTo>
                      <a:pt x="2" y="8"/>
                      <a:pt x="3" y="7"/>
                      <a:pt x="5" y="7"/>
                    </a:cubicBezTo>
                    <a:cubicBezTo>
                      <a:pt x="7" y="6"/>
                      <a:pt x="8" y="6"/>
                      <a:pt x="8" y="6"/>
                    </a:cubicBezTo>
                    <a:cubicBezTo>
                      <a:pt x="8" y="6"/>
                      <a:pt x="6" y="7"/>
                      <a:pt x="8" y="7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51" name="Freeform 3941"/>
              <p:cNvSpPr>
                <a:spLocks/>
              </p:cNvSpPr>
              <p:nvPr/>
            </p:nvSpPr>
            <p:spPr bwMode="auto">
              <a:xfrm>
                <a:off x="-10493" y="1025735"/>
                <a:ext cx="49213" cy="3175"/>
              </a:xfrm>
              <a:custGeom>
                <a:avLst/>
                <a:gdLst>
                  <a:gd name="T0" fmla="*/ 41642 w 13"/>
                  <a:gd name="T1" fmla="*/ 3175 h 1"/>
                  <a:gd name="T2" fmla="*/ 49213 w 13"/>
                  <a:gd name="T3" fmla="*/ 3175 h 1"/>
                  <a:gd name="T4" fmla="*/ 18928 w 13"/>
                  <a:gd name="T5" fmla="*/ 0 h 1"/>
                  <a:gd name="T6" fmla="*/ 0 w 13"/>
                  <a:gd name="T7" fmla="*/ 3175 h 1"/>
                  <a:gd name="T8" fmla="*/ 22714 w 13"/>
                  <a:gd name="T9" fmla="*/ 3175 h 1"/>
                  <a:gd name="T10" fmla="*/ 37856 w 13"/>
                  <a:gd name="T11" fmla="*/ 3175 h 1"/>
                  <a:gd name="T12" fmla="*/ 45427 w 13"/>
                  <a:gd name="T13" fmla="*/ 3175 h 1"/>
                  <a:gd name="T14" fmla="*/ 41642 w 13"/>
                  <a:gd name="T15" fmla="*/ 3175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3" h="1">
                    <a:moveTo>
                      <a:pt x="11" y="1"/>
                    </a:moveTo>
                    <a:cubicBezTo>
                      <a:pt x="13" y="1"/>
                      <a:pt x="13" y="1"/>
                      <a:pt x="13" y="1"/>
                    </a:cubicBezTo>
                    <a:cubicBezTo>
                      <a:pt x="11" y="1"/>
                      <a:pt x="9" y="0"/>
                      <a:pt x="5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3" y="1"/>
                      <a:pt x="6" y="1"/>
                    </a:cubicBezTo>
                    <a:cubicBezTo>
                      <a:pt x="7" y="1"/>
                      <a:pt x="9" y="1"/>
                      <a:pt x="10" y="1"/>
                    </a:cubicBezTo>
                    <a:cubicBezTo>
                      <a:pt x="11" y="1"/>
                      <a:pt x="12" y="1"/>
                      <a:pt x="12" y="1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52" name="Freeform 3942"/>
              <p:cNvSpPr>
                <a:spLocks/>
              </p:cNvSpPr>
              <p:nvPr/>
            </p:nvSpPr>
            <p:spPr bwMode="auto">
              <a:xfrm>
                <a:off x="38719" y="1028910"/>
                <a:ext cx="74613" cy="11113"/>
              </a:xfrm>
              <a:custGeom>
                <a:avLst/>
                <a:gdLst>
                  <a:gd name="T0" fmla="*/ 41037 w 20"/>
                  <a:gd name="T1" fmla="*/ 3704 h 3"/>
                  <a:gd name="T2" fmla="*/ 26115 w 20"/>
                  <a:gd name="T3" fmla="*/ 11113 h 3"/>
                  <a:gd name="T4" fmla="*/ 59690 w 20"/>
                  <a:gd name="T5" fmla="*/ 11113 h 3"/>
                  <a:gd name="T6" fmla="*/ 41037 w 20"/>
                  <a:gd name="T7" fmla="*/ 3704 h 3"/>
                  <a:gd name="T8" fmla="*/ 67152 w 20"/>
                  <a:gd name="T9" fmla="*/ 7409 h 3"/>
                  <a:gd name="T10" fmla="*/ 44768 w 20"/>
                  <a:gd name="T11" fmla="*/ 3704 h 3"/>
                  <a:gd name="T12" fmla="*/ 44768 w 20"/>
                  <a:gd name="T13" fmla="*/ 3704 h 3"/>
                  <a:gd name="T14" fmla="*/ 44768 w 20"/>
                  <a:gd name="T15" fmla="*/ 3704 h 3"/>
                  <a:gd name="T16" fmla="*/ 44768 w 20"/>
                  <a:gd name="T17" fmla="*/ 3704 h 3"/>
                  <a:gd name="T18" fmla="*/ 44768 w 20"/>
                  <a:gd name="T19" fmla="*/ 3704 h 3"/>
                  <a:gd name="T20" fmla="*/ 44768 w 20"/>
                  <a:gd name="T21" fmla="*/ 3704 h 3"/>
                  <a:gd name="T22" fmla="*/ 41037 w 20"/>
                  <a:gd name="T23" fmla="*/ 3704 h 3"/>
                  <a:gd name="T24" fmla="*/ 44768 w 20"/>
                  <a:gd name="T25" fmla="*/ 3704 h 3"/>
                  <a:gd name="T26" fmla="*/ 44768 w 20"/>
                  <a:gd name="T27" fmla="*/ 3704 h 3"/>
                  <a:gd name="T28" fmla="*/ 44768 w 20"/>
                  <a:gd name="T29" fmla="*/ 3704 h 3"/>
                  <a:gd name="T30" fmla="*/ 22384 w 20"/>
                  <a:gd name="T31" fmla="*/ 0 h 3"/>
                  <a:gd name="T32" fmla="*/ 7461 w 20"/>
                  <a:gd name="T33" fmla="*/ 0 h 3"/>
                  <a:gd name="T34" fmla="*/ 0 w 20"/>
                  <a:gd name="T35" fmla="*/ 0 h 3"/>
                  <a:gd name="T36" fmla="*/ 41037 w 20"/>
                  <a:gd name="T37" fmla="*/ 3704 h 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0" h="3">
                    <a:moveTo>
                      <a:pt x="11" y="1"/>
                    </a:moveTo>
                    <a:cubicBezTo>
                      <a:pt x="9" y="2"/>
                      <a:pt x="4" y="1"/>
                      <a:pt x="7" y="3"/>
                    </a:cubicBezTo>
                    <a:cubicBezTo>
                      <a:pt x="14" y="3"/>
                      <a:pt x="12" y="3"/>
                      <a:pt x="16" y="3"/>
                    </a:cubicBezTo>
                    <a:cubicBezTo>
                      <a:pt x="5" y="1"/>
                      <a:pt x="20" y="3"/>
                      <a:pt x="11" y="1"/>
                    </a:cubicBezTo>
                    <a:cubicBezTo>
                      <a:pt x="14" y="1"/>
                      <a:pt x="16" y="2"/>
                      <a:pt x="18" y="2"/>
                    </a:cubicBezTo>
                    <a:cubicBezTo>
                      <a:pt x="16" y="2"/>
                      <a:pt x="14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3" y="1"/>
                      <a:pt x="13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1" y="1"/>
                    </a:cubicBezTo>
                    <a:cubicBezTo>
                      <a:pt x="8" y="0"/>
                      <a:pt x="11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9" y="0"/>
                      <a:pt x="6" y="0"/>
                    </a:cubicBezTo>
                    <a:cubicBezTo>
                      <a:pt x="5" y="0"/>
                      <a:pt x="3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3" y="0"/>
                      <a:pt x="6" y="0"/>
                      <a:pt x="1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53" name="Freeform 3943"/>
              <p:cNvSpPr>
                <a:spLocks/>
              </p:cNvSpPr>
              <p:nvPr/>
            </p:nvSpPr>
            <p:spPr bwMode="auto">
              <a:xfrm>
                <a:off x="229219" y="1163847"/>
                <a:ext cx="0" cy="7938"/>
              </a:xfrm>
              <a:custGeom>
                <a:avLst/>
                <a:gdLst>
                  <a:gd name="T0" fmla="*/ 7938 h 2"/>
                  <a:gd name="T1" fmla="*/ 3969 h 2"/>
                  <a:gd name="T2" fmla="*/ 7938 h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54" name="Freeform 3944"/>
              <p:cNvSpPr>
                <a:spLocks/>
              </p:cNvSpPr>
              <p:nvPr/>
            </p:nvSpPr>
            <p:spPr bwMode="auto">
              <a:xfrm>
                <a:off x="226044" y="1127335"/>
                <a:ext cx="11113" cy="63500"/>
              </a:xfrm>
              <a:custGeom>
                <a:avLst/>
                <a:gdLst>
                  <a:gd name="T0" fmla="*/ 3704 w 3"/>
                  <a:gd name="T1" fmla="*/ 26147 h 17"/>
                  <a:gd name="T2" fmla="*/ 7409 w 3"/>
                  <a:gd name="T3" fmla="*/ 41088 h 17"/>
                  <a:gd name="T4" fmla="*/ 3704 w 3"/>
                  <a:gd name="T5" fmla="*/ 41088 h 17"/>
                  <a:gd name="T6" fmla="*/ 11113 w 3"/>
                  <a:gd name="T7" fmla="*/ 44824 h 17"/>
                  <a:gd name="T8" fmla="*/ 7409 w 3"/>
                  <a:gd name="T9" fmla="*/ 41088 h 17"/>
                  <a:gd name="T10" fmla="*/ 3704 w 3"/>
                  <a:gd name="T11" fmla="*/ 3735 h 17"/>
                  <a:gd name="T12" fmla="*/ 3704 w 3"/>
                  <a:gd name="T13" fmla="*/ 26147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17">
                    <a:moveTo>
                      <a:pt x="1" y="7"/>
                    </a:moveTo>
                    <a:cubicBezTo>
                      <a:pt x="1" y="8"/>
                      <a:pt x="2" y="8"/>
                      <a:pt x="2" y="11"/>
                    </a:cubicBezTo>
                    <a:cubicBezTo>
                      <a:pt x="2" y="13"/>
                      <a:pt x="2" y="11"/>
                      <a:pt x="1" y="11"/>
                    </a:cubicBezTo>
                    <a:cubicBezTo>
                      <a:pt x="2" y="13"/>
                      <a:pt x="3" y="17"/>
                      <a:pt x="3" y="12"/>
                    </a:cubicBezTo>
                    <a:cubicBezTo>
                      <a:pt x="3" y="12"/>
                      <a:pt x="2" y="11"/>
                      <a:pt x="2" y="11"/>
                    </a:cubicBezTo>
                    <a:cubicBezTo>
                      <a:pt x="2" y="6"/>
                      <a:pt x="0" y="0"/>
                      <a:pt x="1" y="1"/>
                    </a:cubicBezTo>
                    <a:cubicBezTo>
                      <a:pt x="0" y="3"/>
                      <a:pt x="0" y="4"/>
                      <a:pt x="1" y="7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55" name="Freeform 3945"/>
              <p:cNvSpPr>
                <a:spLocks/>
              </p:cNvSpPr>
              <p:nvPr/>
            </p:nvSpPr>
            <p:spPr bwMode="auto">
              <a:xfrm>
                <a:off x="135557" y="1059072"/>
                <a:ext cx="33338" cy="19050"/>
              </a:xfrm>
              <a:custGeom>
                <a:avLst/>
                <a:gdLst>
                  <a:gd name="T0" fmla="*/ 33338 w 9"/>
                  <a:gd name="T1" fmla="*/ 15240 h 5"/>
                  <a:gd name="T2" fmla="*/ 0 w 9"/>
                  <a:gd name="T3" fmla="*/ 0 h 5"/>
                  <a:gd name="T4" fmla="*/ 11113 w 9"/>
                  <a:gd name="T5" fmla="*/ 7620 h 5"/>
                  <a:gd name="T6" fmla="*/ 14817 w 9"/>
                  <a:gd name="T7" fmla="*/ 11430 h 5"/>
                  <a:gd name="T8" fmla="*/ 14817 w 9"/>
                  <a:gd name="T9" fmla="*/ 7620 h 5"/>
                  <a:gd name="T10" fmla="*/ 33338 w 9"/>
                  <a:gd name="T11" fmla="*/ 15240 h 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" h="5">
                    <a:moveTo>
                      <a:pt x="9" y="4"/>
                    </a:moveTo>
                    <a:cubicBezTo>
                      <a:pt x="9" y="4"/>
                      <a:pt x="1" y="0"/>
                      <a:pt x="0" y="0"/>
                    </a:cubicBezTo>
                    <a:cubicBezTo>
                      <a:pt x="0" y="0"/>
                      <a:pt x="2" y="1"/>
                      <a:pt x="3" y="2"/>
                    </a:cubicBezTo>
                    <a:cubicBezTo>
                      <a:pt x="3" y="2"/>
                      <a:pt x="4" y="3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9" y="5"/>
                      <a:pt x="8" y="4"/>
                      <a:pt x="9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56" name="Freeform 3947"/>
              <p:cNvSpPr>
                <a:spLocks/>
              </p:cNvSpPr>
              <p:nvPr/>
            </p:nvSpPr>
            <p:spPr bwMode="auto">
              <a:xfrm>
                <a:off x="-32718" y="1025735"/>
                <a:ext cx="19050" cy="7938"/>
              </a:xfrm>
              <a:custGeom>
                <a:avLst/>
                <a:gdLst>
                  <a:gd name="T0" fmla="*/ 14288 w 12"/>
                  <a:gd name="T1" fmla="*/ 3175 h 5"/>
                  <a:gd name="T2" fmla="*/ 19050 w 12"/>
                  <a:gd name="T3" fmla="*/ 0 h 5"/>
                  <a:gd name="T4" fmla="*/ 0 w 12"/>
                  <a:gd name="T5" fmla="*/ 7938 h 5"/>
                  <a:gd name="T6" fmla="*/ 14288 w 12"/>
                  <a:gd name="T7" fmla="*/ 3175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" h="5">
                    <a:moveTo>
                      <a:pt x="9" y="2"/>
                    </a:moveTo>
                    <a:lnTo>
                      <a:pt x="12" y="0"/>
                    </a:lnTo>
                    <a:lnTo>
                      <a:pt x="0" y="5"/>
                    </a:lnTo>
                    <a:lnTo>
                      <a:pt x="9" y="2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57" name="Freeform 3948"/>
              <p:cNvSpPr>
                <a:spLocks/>
              </p:cNvSpPr>
              <p:nvPr/>
            </p:nvSpPr>
            <p:spPr bwMode="auto">
              <a:xfrm>
                <a:off x="-73993" y="1033672"/>
                <a:ext cx="11113" cy="3175"/>
              </a:xfrm>
              <a:custGeom>
                <a:avLst/>
                <a:gdLst>
                  <a:gd name="T0" fmla="*/ 11113 w 3"/>
                  <a:gd name="T1" fmla="*/ 3175 h 1"/>
                  <a:gd name="T2" fmla="*/ 11113 w 3"/>
                  <a:gd name="T3" fmla="*/ 0 h 1"/>
                  <a:gd name="T4" fmla="*/ 7409 w 3"/>
                  <a:gd name="T5" fmla="*/ 3175 h 1"/>
                  <a:gd name="T6" fmla="*/ 0 w 3"/>
                  <a:gd name="T7" fmla="*/ 3175 h 1"/>
                  <a:gd name="T8" fmla="*/ 3704 w 3"/>
                  <a:gd name="T9" fmla="*/ 3175 h 1"/>
                  <a:gd name="T10" fmla="*/ 11113 w 3"/>
                  <a:gd name="T11" fmla="*/ 3175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58" name="Freeform 3949"/>
              <p:cNvSpPr>
                <a:spLocks/>
              </p:cNvSpPr>
              <p:nvPr/>
            </p:nvSpPr>
            <p:spPr bwMode="auto">
              <a:xfrm>
                <a:off x="-1851993" y="1359110"/>
                <a:ext cx="4763" cy="3175"/>
              </a:xfrm>
              <a:custGeom>
                <a:avLst/>
                <a:gdLst>
                  <a:gd name="T0" fmla="*/ 0 w 1"/>
                  <a:gd name="T1" fmla="*/ 3175 h 1"/>
                  <a:gd name="T2" fmla="*/ 4763 w 1"/>
                  <a:gd name="T3" fmla="*/ 0 h 1"/>
                  <a:gd name="T4" fmla="*/ 0 w 1"/>
                  <a:gd name="T5" fmla="*/ 3175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59" name="Freeform 3950"/>
              <p:cNvSpPr>
                <a:spLocks/>
              </p:cNvSpPr>
              <p:nvPr/>
            </p:nvSpPr>
            <p:spPr bwMode="auto">
              <a:xfrm>
                <a:off x="-1866281" y="1314660"/>
                <a:ext cx="0" cy="3175"/>
              </a:xfrm>
              <a:custGeom>
                <a:avLst/>
                <a:gdLst>
                  <a:gd name="T0" fmla="*/ 3175 h 1"/>
                  <a:gd name="T1" fmla="*/ 0 h 1"/>
                  <a:gd name="T2" fmla="*/ 3175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60" name="Freeform 3951"/>
              <p:cNvSpPr>
                <a:spLocks/>
              </p:cNvSpPr>
              <p:nvPr/>
            </p:nvSpPr>
            <p:spPr bwMode="auto">
              <a:xfrm>
                <a:off x="-921718" y="805072"/>
                <a:ext cx="30163" cy="14288"/>
              </a:xfrm>
              <a:custGeom>
                <a:avLst/>
                <a:gdLst>
                  <a:gd name="T0" fmla="*/ 30163 w 8"/>
                  <a:gd name="T1" fmla="*/ 14288 h 4"/>
                  <a:gd name="T2" fmla="*/ 3770 w 8"/>
                  <a:gd name="T3" fmla="*/ 3572 h 4"/>
                  <a:gd name="T4" fmla="*/ 7541 w 8"/>
                  <a:gd name="T5" fmla="*/ 7144 h 4"/>
                  <a:gd name="T6" fmla="*/ 30163 w 8"/>
                  <a:gd name="T7" fmla="*/ 14288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" h="4">
                    <a:moveTo>
                      <a:pt x="8" y="4"/>
                    </a:moveTo>
                    <a:cubicBezTo>
                      <a:pt x="5" y="2"/>
                      <a:pt x="0" y="0"/>
                      <a:pt x="1" y="1"/>
                    </a:cubicBezTo>
                    <a:cubicBezTo>
                      <a:pt x="1" y="1"/>
                      <a:pt x="2" y="2"/>
                      <a:pt x="2" y="2"/>
                    </a:cubicBezTo>
                    <a:cubicBezTo>
                      <a:pt x="5" y="2"/>
                      <a:pt x="7" y="3"/>
                      <a:pt x="8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61" name="Freeform 3952"/>
              <p:cNvSpPr>
                <a:spLocks/>
              </p:cNvSpPr>
              <p:nvPr/>
            </p:nvSpPr>
            <p:spPr bwMode="auto">
              <a:xfrm>
                <a:off x="-1447181" y="1025735"/>
                <a:ext cx="11113" cy="3175"/>
              </a:xfrm>
              <a:custGeom>
                <a:avLst/>
                <a:gdLst>
                  <a:gd name="T0" fmla="*/ 0 w 3"/>
                  <a:gd name="T1" fmla="*/ 0 h 1"/>
                  <a:gd name="T2" fmla="*/ 3704 w 3"/>
                  <a:gd name="T3" fmla="*/ 3175 h 1"/>
                  <a:gd name="T4" fmla="*/ 11113 w 3"/>
                  <a:gd name="T5" fmla="*/ 0 h 1"/>
                  <a:gd name="T6" fmla="*/ 0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62" name="Freeform 3953"/>
              <p:cNvSpPr>
                <a:spLocks/>
              </p:cNvSpPr>
              <p:nvPr/>
            </p:nvSpPr>
            <p:spPr bwMode="auto">
              <a:xfrm>
                <a:off x="-1477343" y="1040022"/>
                <a:ext cx="19050" cy="0"/>
              </a:xfrm>
              <a:custGeom>
                <a:avLst/>
                <a:gdLst>
                  <a:gd name="T0" fmla="*/ 19050 w 5"/>
                  <a:gd name="T1" fmla="*/ 0 w 5"/>
                  <a:gd name="T2" fmla="*/ 19050 w 5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5">
                    <a:moveTo>
                      <a:pt x="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3" y="0"/>
                      <a:pt x="5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63" name="Freeform 3954"/>
              <p:cNvSpPr>
                <a:spLocks/>
              </p:cNvSpPr>
              <p:nvPr/>
            </p:nvSpPr>
            <p:spPr bwMode="auto">
              <a:xfrm>
                <a:off x="-1469406" y="1347997"/>
                <a:ext cx="19050" cy="3175"/>
              </a:xfrm>
              <a:custGeom>
                <a:avLst/>
                <a:gdLst>
                  <a:gd name="T0" fmla="*/ 7620 w 5"/>
                  <a:gd name="T1" fmla="*/ 3175 h 1"/>
                  <a:gd name="T2" fmla="*/ 19050 w 5"/>
                  <a:gd name="T3" fmla="*/ 0 h 1"/>
                  <a:gd name="T4" fmla="*/ 7620 w 5"/>
                  <a:gd name="T5" fmla="*/ 3175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2" y="1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0" y="0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64" name="Freeform 3955"/>
              <p:cNvSpPr>
                <a:spLocks/>
              </p:cNvSpPr>
              <p:nvPr/>
            </p:nvSpPr>
            <p:spPr bwMode="auto">
              <a:xfrm>
                <a:off x="-423243" y="882860"/>
                <a:ext cx="33338" cy="7938"/>
              </a:xfrm>
              <a:custGeom>
                <a:avLst/>
                <a:gdLst>
                  <a:gd name="T0" fmla="*/ 33338 w 9"/>
                  <a:gd name="T1" fmla="*/ 3969 h 2"/>
                  <a:gd name="T2" fmla="*/ 14817 w 9"/>
                  <a:gd name="T3" fmla="*/ 0 h 2"/>
                  <a:gd name="T4" fmla="*/ 0 w 9"/>
                  <a:gd name="T5" fmla="*/ 0 h 2"/>
                  <a:gd name="T6" fmla="*/ 33338 w 9"/>
                  <a:gd name="T7" fmla="*/ 3969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" h="2">
                    <a:moveTo>
                      <a:pt x="9" y="1"/>
                    </a:moveTo>
                    <a:cubicBezTo>
                      <a:pt x="7" y="1"/>
                      <a:pt x="6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4" y="0"/>
                      <a:pt x="8" y="2"/>
                      <a:pt x="9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65" name="Freeform 3956"/>
              <p:cNvSpPr>
                <a:spLocks/>
              </p:cNvSpPr>
              <p:nvPr/>
            </p:nvSpPr>
            <p:spPr bwMode="auto">
              <a:xfrm>
                <a:off x="-1893268" y="1367047"/>
                <a:ext cx="7938" cy="14288"/>
              </a:xfrm>
              <a:custGeom>
                <a:avLst/>
                <a:gdLst>
                  <a:gd name="T0" fmla="*/ 0 w 2"/>
                  <a:gd name="T1" fmla="*/ 0 h 4"/>
                  <a:gd name="T2" fmla="*/ 7938 w 2"/>
                  <a:gd name="T3" fmla="*/ 10716 h 4"/>
                  <a:gd name="T4" fmla="*/ 0 w 2"/>
                  <a:gd name="T5" fmla="*/ 0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1" y="3"/>
                      <a:pt x="2" y="4"/>
                      <a:pt x="2" y="3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66" name="Freeform 3957"/>
              <p:cNvSpPr>
                <a:spLocks/>
              </p:cNvSpPr>
              <p:nvPr/>
            </p:nvSpPr>
            <p:spPr bwMode="auto">
              <a:xfrm>
                <a:off x="-459756" y="879685"/>
                <a:ext cx="36513" cy="6350"/>
              </a:xfrm>
              <a:custGeom>
                <a:avLst/>
                <a:gdLst>
                  <a:gd name="T0" fmla="*/ 0 w 10"/>
                  <a:gd name="T1" fmla="*/ 6350 h 2"/>
                  <a:gd name="T2" fmla="*/ 7303 w 10"/>
                  <a:gd name="T3" fmla="*/ 6350 h 2"/>
                  <a:gd name="T4" fmla="*/ 36513 w 10"/>
                  <a:gd name="T5" fmla="*/ 3175 h 2"/>
                  <a:gd name="T6" fmla="*/ 0 w 10"/>
                  <a:gd name="T7" fmla="*/ 635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" h="2">
                    <a:moveTo>
                      <a:pt x="0" y="2"/>
                    </a:moveTo>
                    <a:cubicBezTo>
                      <a:pt x="0" y="2"/>
                      <a:pt x="1" y="2"/>
                      <a:pt x="2" y="2"/>
                    </a:cubicBezTo>
                    <a:cubicBezTo>
                      <a:pt x="4" y="1"/>
                      <a:pt x="7" y="1"/>
                      <a:pt x="10" y="1"/>
                    </a:cubicBezTo>
                    <a:cubicBezTo>
                      <a:pt x="7" y="1"/>
                      <a:pt x="3" y="0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67" name="Freeform 3958"/>
              <p:cNvSpPr>
                <a:spLocks/>
              </p:cNvSpPr>
              <p:nvPr/>
            </p:nvSpPr>
            <p:spPr bwMode="auto">
              <a:xfrm>
                <a:off x="-18431" y="1328947"/>
                <a:ext cx="4763" cy="4763"/>
              </a:xfrm>
              <a:custGeom>
                <a:avLst/>
                <a:gdLst>
                  <a:gd name="T0" fmla="*/ 0 w 1"/>
                  <a:gd name="T1" fmla="*/ 0 h 1"/>
                  <a:gd name="T2" fmla="*/ 4763 w 1"/>
                  <a:gd name="T3" fmla="*/ 4763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68" name="Freeform 3959"/>
              <p:cNvSpPr>
                <a:spLocks/>
              </p:cNvSpPr>
              <p:nvPr/>
            </p:nvSpPr>
            <p:spPr bwMode="auto">
              <a:xfrm>
                <a:off x="386382" y="1355935"/>
                <a:ext cx="15875" cy="3175"/>
              </a:xfrm>
              <a:custGeom>
                <a:avLst/>
                <a:gdLst>
                  <a:gd name="T0" fmla="*/ 15875 w 4"/>
                  <a:gd name="T1" fmla="*/ 0 h 1"/>
                  <a:gd name="T2" fmla="*/ 0 w 4"/>
                  <a:gd name="T3" fmla="*/ 3175 h 1"/>
                  <a:gd name="T4" fmla="*/ 15875 w 4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3" y="0"/>
                      <a:pt x="1" y="1"/>
                      <a:pt x="0" y="1"/>
                    </a:cubicBezTo>
                    <a:cubicBezTo>
                      <a:pt x="0" y="1"/>
                      <a:pt x="2" y="1"/>
                      <a:pt x="4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69" name="Rectangle 3960"/>
              <p:cNvSpPr>
                <a:spLocks noChangeArrowheads="1"/>
              </p:cNvSpPr>
              <p:nvPr/>
            </p:nvSpPr>
            <p:spPr bwMode="auto">
              <a:xfrm>
                <a:off x="-186706" y="1074947"/>
                <a:ext cx="1588" cy="1588"/>
              </a:xfrm>
              <a:prstGeom prst="rect">
                <a:avLst/>
              </a:pr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7470" name="Freeform 3961"/>
              <p:cNvSpPr>
                <a:spLocks/>
              </p:cNvSpPr>
              <p:nvPr/>
            </p:nvSpPr>
            <p:spPr bwMode="auto">
              <a:xfrm>
                <a:off x="-186706" y="1092410"/>
                <a:ext cx="3175" cy="4763"/>
              </a:xfrm>
              <a:custGeom>
                <a:avLst/>
                <a:gdLst>
                  <a:gd name="T0" fmla="*/ 3175 w 1"/>
                  <a:gd name="T1" fmla="*/ 0 h 1"/>
                  <a:gd name="T2" fmla="*/ 0 w 1"/>
                  <a:gd name="T3" fmla="*/ 4763 h 1"/>
                  <a:gd name="T4" fmla="*/ 3175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71" name="Freeform 3962"/>
              <p:cNvSpPr>
                <a:spLocks/>
              </p:cNvSpPr>
              <p:nvPr/>
            </p:nvSpPr>
            <p:spPr bwMode="auto">
              <a:xfrm>
                <a:off x="-553418" y="920960"/>
                <a:ext cx="3175" cy="0"/>
              </a:xfrm>
              <a:custGeom>
                <a:avLst/>
                <a:gdLst>
                  <a:gd name="T0" fmla="*/ 3175 w 1"/>
                  <a:gd name="T1" fmla="*/ 0 w 1"/>
                  <a:gd name="T2" fmla="*/ 3175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72" name="Freeform 3963"/>
              <p:cNvSpPr>
                <a:spLocks/>
              </p:cNvSpPr>
              <p:nvPr/>
            </p:nvSpPr>
            <p:spPr bwMode="auto">
              <a:xfrm>
                <a:off x="-189881" y="1074947"/>
                <a:ext cx="0" cy="3175"/>
              </a:xfrm>
              <a:custGeom>
                <a:avLst/>
                <a:gdLst>
                  <a:gd name="T0" fmla="*/ 3175 h 1"/>
                  <a:gd name="T1" fmla="*/ 0 h 1"/>
                  <a:gd name="T2" fmla="*/ 3175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73" name="Freeform 3964"/>
              <p:cNvSpPr>
                <a:spLocks/>
              </p:cNvSpPr>
              <p:nvPr/>
            </p:nvSpPr>
            <p:spPr bwMode="auto">
              <a:xfrm>
                <a:off x="-186706" y="107812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74" name="Freeform 3965"/>
              <p:cNvSpPr>
                <a:spLocks/>
              </p:cNvSpPr>
              <p:nvPr/>
            </p:nvSpPr>
            <p:spPr bwMode="auto">
              <a:xfrm>
                <a:off x="-189881" y="1067010"/>
                <a:ext cx="3175" cy="7938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3969 h 2"/>
                  <a:gd name="T4" fmla="*/ 0 w 1"/>
                  <a:gd name="T5" fmla="*/ 3969 h 2"/>
                  <a:gd name="T6" fmla="*/ 0 w 1"/>
                  <a:gd name="T7" fmla="*/ 7938 h 2"/>
                  <a:gd name="T8" fmla="*/ 3175 w 1"/>
                  <a:gd name="T9" fmla="*/ 7938 h 2"/>
                  <a:gd name="T10" fmla="*/ 0 w 1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75" name="Freeform 3966"/>
              <p:cNvSpPr>
                <a:spLocks/>
              </p:cNvSpPr>
              <p:nvPr/>
            </p:nvSpPr>
            <p:spPr bwMode="auto">
              <a:xfrm>
                <a:off x="-789956" y="1351172"/>
                <a:ext cx="1111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76" name="Freeform 3967"/>
              <p:cNvSpPr>
                <a:spLocks/>
              </p:cNvSpPr>
              <p:nvPr/>
            </p:nvSpPr>
            <p:spPr bwMode="auto">
              <a:xfrm>
                <a:off x="-1101106" y="905085"/>
                <a:ext cx="3175" cy="0"/>
              </a:xfrm>
              <a:custGeom>
                <a:avLst/>
                <a:gdLst>
                  <a:gd name="T0" fmla="*/ 3175 w 1"/>
                  <a:gd name="T1" fmla="*/ 3175 w 1"/>
                  <a:gd name="T2" fmla="*/ 0 w 1"/>
                  <a:gd name="T3" fmla="*/ 3175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77" name="Freeform 3968"/>
              <p:cNvSpPr>
                <a:spLocks/>
              </p:cNvSpPr>
              <p:nvPr/>
            </p:nvSpPr>
            <p:spPr bwMode="auto">
              <a:xfrm>
                <a:off x="-1112218" y="905085"/>
                <a:ext cx="11113" cy="30163"/>
              </a:xfrm>
              <a:custGeom>
                <a:avLst/>
                <a:gdLst>
                  <a:gd name="T0" fmla="*/ 0 w 3"/>
                  <a:gd name="T1" fmla="*/ 30163 h 8"/>
                  <a:gd name="T2" fmla="*/ 11113 w 3"/>
                  <a:gd name="T3" fmla="*/ 0 h 8"/>
                  <a:gd name="T4" fmla="*/ 7409 w 3"/>
                  <a:gd name="T5" fmla="*/ 3770 h 8"/>
                  <a:gd name="T6" fmla="*/ 0 w 3"/>
                  <a:gd name="T7" fmla="*/ 3770 h 8"/>
                  <a:gd name="T8" fmla="*/ 0 w 3"/>
                  <a:gd name="T9" fmla="*/ 15082 h 8"/>
                  <a:gd name="T10" fmla="*/ 0 w 3"/>
                  <a:gd name="T11" fmla="*/ 30163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8">
                    <a:moveTo>
                      <a:pt x="0" y="8"/>
                    </a:moveTo>
                    <a:cubicBezTo>
                      <a:pt x="1" y="4"/>
                      <a:pt x="2" y="2"/>
                      <a:pt x="3" y="0"/>
                    </a:cubicBezTo>
                    <a:cubicBezTo>
                      <a:pt x="3" y="0"/>
                      <a:pt x="3" y="0"/>
                      <a:pt x="2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3"/>
                      <a:pt x="0" y="4"/>
                    </a:cubicBezTo>
                    <a:cubicBezTo>
                      <a:pt x="0" y="6"/>
                      <a:pt x="0" y="8"/>
                      <a:pt x="0" y="8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78" name="Freeform 3969"/>
              <p:cNvSpPr>
                <a:spLocks noEditPoints="1"/>
              </p:cNvSpPr>
              <p:nvPr/>
            </p:nvSpPr>
            <p:spPr bwMode="auto">
              <a:xfrm>
                <a:off x="-1904381" y="805072"/>
                <a:ext cx="2408238" cy="595313"/>
              </a:xfrm>
              <a:custGeom>
                <a:avLst/>
                <a:gdLst>
                  <a:gd name="T0" fmla="*/ 52516 w 642"/>
                  <a:gd name="T1" fmla="*/ 557872 h 159"/>
                  <a:gd name="T2" fmla="*/ 41263 w 642"/>
                  <a:gd name="T3" fmla="*/ 546640 h 159"/>
                  <a:gd name="T4" fmla="*/ 33760 w 642"/>
                  <a:gd name="T5" fmla="*/ 486734 h 159"/>
                  <a:gd name="T6" fmla="*/ 60018 w 642"/>
                  <a:gd name="T7" fmla="*/ 385643 h 159"/>
                  <a:gd name="T8" fmla="*/ 221318 w 642"/>
                  <a:gd name="T9" fmla="*/ 273320 h 159"/>
                  <a:gd name="T10" fmla="*/ 412626 w 642"/>
                  <a:gd name="T11" fmla="*/ 232135 h 159"/>
                  <a:gd name="T12" fmla="*/ 472645 w 642"/>
                  <a:gd name="T13" fmla="*/ 228391 h 159"/>
                  <a:gd name="T14" fmla="*/ 498903 w 642"/>
                  <a:gd name="T15" fmla="*/ 235879 h 159"/>
                  <a:gd name="T16" fmla="*/ 618940 w 642"/>
                  <a:gd name="T17" fmla="*/ 254599 h 159"/>
                  <a:gd name="T18" fmla="*/ 678958 w 642"/>
                  <a:gd name="T19" fmla="*/ 273320 h 159"/>
                  <a:gd name="T20" fmla="*/ 757732 w 642"/>
                  <a:gd name="T21" fmla="*/ 269576 h 159"/>
                  <a:gd name="T22" fmla="*/ 787741 w 642"/>
                  <a:gd name="T23" fmla="*/ 112323 h 159"/>
                  <a:gd name="T24" fmla="*/ 859013 w 642"/>
                  <a:gd name="T25" fmla="*/ 48673 h 159"/>
                  <a:gd name="T26" fmla="*/ 926534 w 642"/>
                  <a:gd name="T27" fmla="*/ 33697 h 159"/>
                  <a:gd name="T28" fmla="*/ 1042820 w 642"/>
                  <a:gd name="T29" fmla="*/ 52417 h 159"/>
                  <a:gd name="T30" fmla="*/ 1144101 w 642"/>
                  <a:gd name="T31" fmla="*/ 104835 h 159"/>
                  <a:gd name="T32" fmla="*/ 1091585 w 642"/>
                  <a:gd name="T33" fmla="*/ 101091 h 159"/>
                  <a:gd name="T34" fmla="*/ 1147852 w 642"/>
                  <a:gd name="T35" fmla="*/ 131044 h 159"/>
                  <a:gd name="T36" fmla="*/ 1177861 w 642"/>
                  <a:gd name="T37" fmla="*/ 187205 h 159"/>
                  <a:gd name="T38" fmla="*/ 1207870 w 642"/>
                  <a:gd name="T39" fmla="*/ 228391 h 159"/>
                  <a:gd name="T40" fmla="*/ 1222875 w 642"/>
                  <a:gd name="T41" fmla="*/ 190949 h 159"/>
                  <a:gd name="T42" fmla="*/ 1286644 w 642"/>
                  <a:gd name="T43" fmla="*/ 153508 h 159"/>
                  <a:gd name="T44" fmla="*/ 1474202 w 642"/>
                  <a:gd name="T45" fmla="*/ 108579 h 159"/>
                  <a:gd name="T46" fmla="*/ 1496709 w 642"/>
                  <a:gd name="T47" fmla="*/ 104835 h 159"/>
                  <a:gd name="T48" fmla="*/ 1631750 w 642"/>
                  <a:gd name="T49" fmla="*/ 142276 h 159"/>
                  <a:gd name="T50" fmla="*/ 1635501 w 642"/>
                  <a:gd name="T51" fmla="*/ 160997 h 159"/>
                  <a:gd name="T52" fmla="*/ 1695520 w 642"/>
                  <a:gd name="T53" fmla="*/ 265832 h 159"/>
                  <a:gd name="T54" fmla="*/ 1744285 w 642"/>
                  <a:gd name="T55" fmla="*/ 277064 h 159"/>
                  <a:gd name="T56" fmla="*/ 1770543 w 642"/>
                  <a:gd name="T57" fmla="*/ 254599 h 159"/>
                  <a:gd name="T58" fmla="*/ 1714275 w 642"/>
                  <a:gd name="T59" fmla="*/ 273320 h 159"/>
                  <a:gd name="T60" fmla="*/ 1706773 w 642"/>
                  <a:gd name="T61" fmla="*/ 258343 h 159"/>
                  <a:gd name="T62" fmla="*/ 1635501 w 642"/>
                  <a:gd name="T63" fmla="*/ 134788 h 159"/>
                  <a:gd name="T64" fmla="*/ 1324156 w 642"/>
                  <a:gd name="T65" fmla="*/ 104835 h 159"/>
                  <a:gd name="T66" fmla="*/ 1215372 w 642"/>
                  <a:gd name="T67" fmla="*/ 175973 h 159"/>
                  <a:gd name="T68" fmla="*/ 1204119 w 642"/>
                  <a:gd name="T69" fmla="*/ 179717 h 159"/>
                  <a:gd name="T70" fmla="*/ 1031566 w 642"/>
                  <a:gd name="T71" fmla="*/ 22465 h 159"/>
                  <a:gd name="T72" fmla="*/ 982801 w 642"/>
                  <a:gd name="T73" fmla="*/ 11232 h 159"/>
                  <a:gd name="T74" fmla="*/ 851511 w 642"/>
                  <a:gd name="T75" fmla="*/ 26209 h 159"/>
                  <a:gd name="T76" fmla="*/ 768986 w 642"/>
                  <a:gd name="T77" fmla="*/ 108579 h 159"/>
                  <a:gd name="T78" fmla="*/ 712718 w 642"/>
                  <a:gd name="T79" fmla="*/ 258343 h 159"/>
                  <a:gd name="T80" fmla="*/ 517659 w 642"/>
                  <a:gd name="T81" fmla="*/ 205926 h 159"/>
                  <a:gd name="T82" fmla="*/ 311345 w 642"/>
                  <a:gd name="T83" fmla="*/ 224646 h 159"/>
                  <a:gd name="T84" fmla="*/ 101281 w 642"/>
                  <a:gd name="T85" fmla="*/ 307017 h 159"/>
                  <a:gd name="T86" fmla="*/ 22507 w 642"/>
                  <a:gd name="T87" fmla="*/ 374411 h 159"/>
                  <a:gd name="T88" fmla="*/ 18756 w 642"/>
                  <a:gd name="T89" fmla="*/ 572848 h 159"/>
                  <a:gd name="T90" fmla="*/ 318848 w 642"/>
                  <a:gd name="T91" fmla="*/ 580337 h 159"/>
                  <a:gd name="T92" fmla="*/ 731474 w 642"/>
                  <a:gd name="T93" fmla="*/ 565360 h 159"/>
                  <a:gd name="T94" fmla="*/ 1140349 w 642"/>
                  <a:gd name="T95" fmla="*/ 569104 h 159"/>
                  <a:gd name="T96" fmla="*/ 1245382 w 642"/>
                  <a:gd name="T97" fmla="*/ 565360 h 159"/>
                  <a:gd name="T98" fmla="*/ 1826810 w 642"/>
                  <a:gd name="T99" fmla="*/ 561616 h 159"/>
                  <a:gd name="T100" fmla="*/ 2340717 w 642"/>
                  <a:gd name="T101" fmla="*/ 550384 h 159"/>
                  <a:gd name="T102" fmla="*/ 2044376 w 642"/>
                  <a:gd name="T103" fmla="*/ 524175 h 159"/>
                  <a:gd name="T104" fmla="*/ 1871824 w 642"/>
                  <a:gd name="T105" fmla="*/ 527919 h 159"/>
                  <a:gd name="T106" fmla="*/ 1507962 w 642"/>
                  <a:gd name="T107" fmla="*/ 539151 h 159"/>
                  <a:gd name="T108" fmla="*/ 1282893 w 642"/>
                  <a:gd name="T109" fmla="*/ 550384 h 159"/>
                  <a:gd name="T110" fmla="*/ 1080331 w 642"/>
                  <a:gd name="T111" fmla="*/ 546640 h 159"/>
                  <a:gd name="T112" fmla="*/ 997806 w 642"/>
                  <a:gd name="T113" fmla="*/ 546640 h 159"/>
                  <a:gd name="T114" fmla="*/ 780239 w 642"/>
                  <a:gd name="T115" fmla="*/ 546640 h 159"/>
                  <a:gd name="T116" fmla="*/ 633944 w 642"/>
                  <a:gd name="T117" fmla="*/ 546640 h 159"/>
                  <a:gd name="T118" fmla="*/ 442636 w 642"/>
                  <a:gd name="T119" fmla="*/ 546640 h 159"/>
                  <a:gd name="T120" fmla="*/ 48765 w 642"/>
                  <a:gd name="T121" fmla="*/ 411852 h 159"/>
                  <a:gd name="T122" fmla="*/ 1673013 w 642"/>
                  <a:gd name="T123" fmla="*/ 175973 h 159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642" h="159">
                    <a:moveTo>
                      <a:pt x="58" y="148"/>
                    </a:moveTo>
                    <a:cubicBezTo>
                      <a:pt x="52" y="147"/>
                      <a:pt x="52" y="147"/>
                      <a:pt x="52" y="147"/>
                    </a:cubicBezTo>
                    <a:cubicBezTo>
                      <a:pt x="59" y="146"/>
                      <a:pt x="65" y="146"/>
                      <a:pt x="59" y="145"/>
                    </a:cubicBezTo>
                    <a:cubicBezTo>
                      <a:pt x="58" y="148"/>
                      <a:pt x="34" y="146"/>
                      <a:pt x="34" y="148"/>
                    </a:cubicBezTo>
                    <a:cubicBezTo>
                      <a:pt x="29" y="148"/>
                      <a:pt x="29" y="148"/>
                      <a:pt x="29" y="148"/>
                    </a:cubicBezTo>
                    <a:cubicBezTo>
                      <a:pt x="31" y="148"/>
                      <a:pt x="31" y="148"/>
                      <a:pt x="32" y="148"/>
                    </a:cubicBezTo>
                    <a:cubicBezTo>
                      <a:pt x="24" y="147"/>
                      <a:pt x="26" y="150"/>
                      <a:pt x="15" y="150"/>
                    </a:cubicBezTo>
                    <a:cubicBezTo>
                      <a:pt x="13" y="149"/>
                      <a:pt x="13" y="149"/>
                      <a:pt x="14" y="149"/>
                    </a:cubicBezTo>
                    <a:cubicBezTo>
                      <a:pt x="14" y="149"/>
                      <a:pt x="13" y="149"/>
                      <a:pt x="13" y="149"/>
                    </a:cubicBezTo>
                    <a:cubicBezTo>
                      <a:pt x="13" y="149"/>
                      <a:pt x="13" y="149"/>
                      <a:pt x="12" y="149"/>
                    </a:cubicBezTo>
                    <a:cubicBezTo>
                      <a:pt x="12" y="149"/>
                      <a:pt x="12" y="149"/>
                      <a:pt x="12" y="148"/>
                    </a:cubicBezTo>
                    <a:cubicBezTo>
                      <a:pt x="12" y="148"/>
                      <a:pt x="11" y="147"/>
                      <a:pt x="11" y="147"/>
                    </a:cubicBezTo>
                    <a:cubicBezTo>
                      <a:pt x="11" y="146"/>
                      <a:pt x="11" y="145"/>
                      <a:pt x="11" y="146"/>
                    </a:cubicBezTo>
                    <a:cubicBezTo>
                      <a:pt x="11" y="146"/>
                      <a:pt x="11" y="146"/>
                      <a:pt x="12" y="146"/>
                    </a:cubicBezTo>
                    <a:cubicBezTo>
                      <a:pt x="12" y="146"/>
                      <a:pt x="12" y="147"/>
                      <a:pt x="12" y="147"/>
                    </a:cubicBezTo>
                    <a:cubicBezTo>
                      <a:pt x="12" y="147"/>
                      <a:pt x="12" y="146"/>
                      <a:pt x="11" y="146"/>
                    </a:cubicBezTo>
                    <a:cubicBezTo>
                      <a:pt x="11" y="145"/>
                      <a:pt x="11" y="143"/>
                      <a:pt x="10" y="142"/>
                    </a:cubicBezTo>
                    <a:cubicBezTo>
                      <a:pt x="10" y="139"/>
                      <a:pt x="9" y="136"/>
                      <a:pt x="9" y="136"/>
                    </a:cubicBezTo>
                    <a:cubicBezTo>
                      <a:pt x="10" y="136"/>
                      <a:pt x="10" y="136"/>
                      <a:pt x="10" y="136"/>
                    </a:cubicBezTo>
                    <a:cubicBezTo>
                      <a:pt x="9" y="135"/>
                      <a:pt x="8" y="131"/>
                      <a:pt x="8" y="129"/>
                    </a:cubicBezTo>
                    <a:cubicBezTo>
                      <a:pt x="8" y="126"/>
                      <a:pt x="8" y="130"/>
                      <a:pt x="8" y="130"/>
                    </a:cubicBezTo>
                    <a:cubicBezTo>
                      <a:pt x="8" y="130"/>
                      <a:pt x="8" y="128"/>
                      <a:pt x="8" y="126"/>
                    </a:cubicBezTo>
                    <a:cubicBezTo>
                      <a:pt x="8" y="125"/>
                      <a:pt x="8" y="123"/>
                      <a:pt x="8" y="123"/>
                    </a:cubicBezTo>
                    <a:cubicBezTo>
                      <a:pt x="9" y="121"/>
                      <a:pt x="9" y="126"/>
                      <a:pt x="9" y="130"/>
                    </a:cubicBezTo>
                    <a:cubicBezTo>
                      <a:pt x="10" y="127"/>
                      <a:pt x="10" y="126"/>
                      <a:pt x="10" y="124"/>
                    </a:cubicBezTo>
                    <a:cubicBezTo>
                      <a:pt x="10" y="122"/>
                      <a:pt x="10" y="119"/>
                      <a:pt x="13" y="113"/>
                    </a:cubicBezTo>
                    <a:cubicBezTo>
                      <a:pt x="13" y="113"/>
                      <a:pt x="12" y="114"/>
                      <a:pt x="12" y="116"/>
                    </a:cubicBezTo>
                    <a:cubicBezTo>
                      <a:pt x="12" y="117"/>
                      <a:pt x="11" y="119"/>
                      <a:pt x="11" y="119"/>
                    </a:cubicBezTo>
                    <a:cubicBezTo>
                      <a:pt x="14" y="115"/>
                      <a:pt x="14" y="111"/>
                      <a:pt x="18" y="106"/>
                    </a:cubicBezTo>
                    <a:cubicBezTo>
                      <a:pt x="18" y="106"/>
                      <a:pt x="16" y="109"/>
                      <a:pt x="14" y="110"/>
                    </a:cubicBezTo>
                    <a:cubicBezTo>
                      <a:pt x="13" y="112"/>
                      <a:pt x="12" y="113"/>
                      <a:pt x="13" y="110"/>
                    </a:cubicBezTo>
                    <a:cubicBezTo>
                      <a:pt x="14" y="108"/>
                      <a:pt x="15" y="106"/>
                      <a:pt x="16" y="103"/>
                    </a:cubicBezTo>
                    <a:cubicBezTo>
                      <a:pt x="17" y="103"/>
                      <a:pt x="18" y="100"/>
                      <a:pt x="21" y="96"/>
                    </a:cubicBezTo>
                    <a:cubicBezTo>
                      <a:pt x="22" y="97"/>
                      <a:pt x="22" y="97"/>
                      <a:pt x="22" y="97"/>
                    </a:cubicBezTo>
                    <a:cubicBezTo>
                      <a:pt x="25" y="94"/>
                      <a:pt x="24" y="93"/>
                      <a:pt x="26" y="91"/>
                    </a:cubicBezTo>
                    <a:cubicBezTo>
                      <a:pt x="30" y="87"/>
                      <a:pt x="32" y="88"/>
                      <a:pt x="33" y="88"/>
                    </a:cubicBezTo>
                    <a:cubicBezTo>
                      <a:pt x="41" y="83"/>
                      <a:pt x="27" y="90"/>
                      <a:pt x="36" y="84"/>
                    </a:cubicBezTo>
                    <a:cubicBezTo>
                      <a:pt x="43" y="80"/>
                      <a:pt x="47" y="78"/>
                      <a:pt x="55" y="74"/>
                    </a:cubicBezTo>
                    <a:cubicBezTo>
                      <a:pt x="61" y="72"/>
                      <a:pt x="55" y="75"/>
                      <a:pt x="57" y="74"/>
                    </a:cubicBezTo>
                    <a:cubicBezTo>
                      <a:pt x="57" y="74"/>
                      <a:pt x="58" y="74"/>
                      <a:pt x="59" y="73"/>
                    </a:cubicBezTo>
                    <a:cubicBezTo>
                      <a:pt x="60" y="73"/>
                      <a:pt x="61" y="72"/>
                      <a:pt x="61" y="72"/>
                    </a:cubicBezTo>
                    <a:cubicBezTo>
                      <a:pt x="62" y="72"/>
                      <a:pt x="62" y="72"/>
                      <a:pt x="62" y="72"/>
                    </a:cubicBezTo>
                    <a:cubicBezTo>
                      <a:pt x="65" y="71"/>
                      <a:pt x="62" y="71"/>
                      <a:pt x="68" y="69"/>
                    </a:cubicBezTo>
                    <a:cubicBezTo>
                      <a:pt x="69" y="67"/>
                      <a:pt x="81" y="68"/>
                      <a:pt x="88" y="65"/>
                    </a:cubicBezTo>
                    <a:cubicBezTo>
                      <a:pt x="90" y="65"/>
                      <a:pt x="88" y="66"/>
                      <a:pt x="88" y="67"/>
                    </a:cubicBezTo>
                    <a:cubicBezTo>
                      <a:pt x="94" y="65"/>
                      <a:pt x="96" y="65"/>
                      <a:pt x="98" y="64"/>
                    </a:cubicBezTo>
                    <a:cubicBezTo>
                      <a:pt x="100" y="64"/>
                      <a:pt x="102" y="63"/>
                      <a:pt x="106" y="62"/>
                    </a:cubicBezTo>
                    <a:cubicBezTo>
                      <a:pt x="106" y="62"/>
                      <a:pt x="108" y="62"/>
                      <a:pt x="110" y="62"/>
                    </a:cubicBezTo>
                    <a:cubicBezTo>
                      <a:pt x="112" y="63"/>
                      <a:pt x="114" y="63"/>
                      <a:pt x="114" y="63"/>
                    </a:cubicBezTo>
                    <a:cubicBezTo>
                      <a:pt x="108" y="62"/>
                      <a:pt x="115" y="61"/>
                      <a:pt x="122" y="59"/>
                    </a:cubicBezTo>
                    <a:cubicBezTo>
                      <a:pt x="120" y="59"/>
                      <a:pt x="118" y="59"/>
                      <a:pt x="117" y="59"/>
                    </a:cubicBezTo>
                    <a:cubicBezTo>
                      <a:pt x="117" y="59"/>
                      <a:pt x="119" y="58"/>
                      <a:pt x="122" y="58"/>
                    </a:cubicBezTo>
                    <a:cubicBezTo>
                      <a:pt x="124" y="58"/>
                      <a:pt x="127" y="58"/>
                      <a:pt x="127" y="58"/>
                    </a:cubicBezTo>
                    <a:cubicBezTo>
                      <a:pt x="128" y="58"/>
                      <a:pt x="127" y="59"/>
                      <a:pt x="125" y="59"/>
                    </a:cubicBezTo>
                    <a:cubicBezTo>
                      <a:pt x="126" y="59"/>
                      <a:pt x="127" y="59"/>
                      <a:pt x="127" y="59"/>
                    </a:cubicBezTo>
                    <a:cubicBezTo>
                      <a:pt x="131" y="59"/>
                      <a:pt x="129" y="60"/>
                      <a:pt x="126" y="61"/>
                    </a:cubicBezTo>
                    <a:cubicBezTo>
                      <a:pt x="125" y="60"/>
                      <a:pt x="124" y="60"/>
                      <a:pt x="123" y="60"/>
                    </a:cubicBezTo>
                    <a:cubicBezTo>
                      <a:pt x="120" y="60"/>
                      <a:pt x="118" y="62"/>
                      <a:pt x="118" y="62"/>
                    </a:cubicBezTo>
                    <a:cubicBezTo>
                      <a:pt x="119" y="62"/>
                      <a:pt x="120" y="62"/>
                      <a:pt x="122" y="62"/>
                    </a:cubicBezTo>
                    <a:cubicBezTo>
                      <a:pt x="121" y="62"/>
                      <a:pt x="121" y="62"/>
                      <a:pt x="121" y="62"/>
                    </a:cubicBezTo>
                    <a:cubicBezTo>
                      <a:pt x="121" y="62"/>
                      <a:pt x="122" y="62"/>
                      <a:pt x="124" y="62"/>
                    </a:cubicBezTo>
                    <a:cubicBezTo>
                      <a:pt x="126" y="63"/>
                      <a:pt x="126" y="63"/>
                      <a:pt x="126" y="63"/>
                    </a:cubicBezTo>
                    <a:cubicBezTo>
                      <a:pt x="127" y="63"/>
                      <a:pt x="127" y="63"/>
                      <a:pt x="127" y="63"/>
                    </a:cubicBezTo>
                    <a:cubicBezTo>
                      <a:pt x="127" y="63"/>
                      <a:pt x="130" y="63"/>
                      <a:pt x="133" y="63"/>
                    </a:cubicBezTo>
                    <a:cubicBezTo>
                      <a:pt x="136" y="64"/>
                      <a:pt x="140" y="64"/>
                      <a:pt x="140" y="64"/>
                    </a:cubicBezTo>
                    <a:cubicBezTo>
                      <a:pt x="149" y="64"/>
                      <a:pt x="158" y="63"/>
                      <a:pt x="172" y="66"/>
                    </a:cubicBezTo>
                    <a:cubicBezTo>
                      <a:pt x="168" y="66"/>
                      <a:pt x="171" y="68"/>
                      <a:pt x="170" y="69"/>
                    </a:cubicBezTo>
                    <a:cubicBezTo>
                      <a:pt x="169" y="68"/>
                      <a:pt x="166" y="67"/>
                      <a:pt x="163" y="67"/>
                    </a:cubicBezTo>
                    <a:cubicBezTo>
                      <a:pt x="159" y="66"/>
                      <a:pt x="156" y="66"/>
                      <a:pt x="152" y="65"/>
                    </a:cubicBezTo>
                    <a:cubicBezTo>
                      <a:pt x="156" y="66"/>
                      <a:pt x="155" y="66"/>
                      <a:pt x="154" y="66"/>
                    </a:cubicBezTo>
                    <a:cubicBezTo>
                      <a:pt x="154" y="66"/>
                      <a:pt x="157" y="67"/>
                      <a:pt x="160" y="67"/>
                    </a:cubicBezTo>
                    <a:cubicBezTo>
                      <a:pt x="162" y="67"/>
                      <a:pt x="164" y="67"/>
                      <a:pt x="165" y="68"/>
                    </a:cubicBezTo>
                    <a:cubicBezTo>
                      <a:pt x="166" y="68"/>
                      <a:pt x="167" y="68"/>
                      <a:pt x="167" y="68"/>
                    </a:cubicBezTo>
                    <a:cubicBezTo>
                      <a:pt x="167" y="69"/>
                      <a:pt x="170" y="69"/>
                      <a:pt x="173" y="71"/>
                    </a:cubicBezTo>
                    <a:cubicBezTo>
                      <a:pt x="172" y="69"/>
                      <a:pt x="175" y="70"/>
                      <a:pt x="178" y="71"/>
                    </a:cubicBezTo>
                    <a:cubicBezTo>
                      <a:pt x="180" y="71"/>
                      <a:pt x="182" y="72"/>
                      <a:pt x="184" y="73"/>
                    </a:cubicBezTo>
                    <a:cubicBezTo>
                      <a:pt x="186" y="73"/>
                      <a:pt x="187" y="74"/>
                      <a:pt x="189" y="74"/>
                    </a:cubicBezTo>
                    <a:cubicBezTo>
                      <a:pt x="189" y="74"/>
                      <a:pt x="189" y="75"/>
                      <a:pt x="188" y="75"/>
                    </a:cubicBezTo>
                    <a:cubicBezTo>
                      <a:pt x="188" y="75"/>
                      <a:pt x="188" y="75"/>
                      <a:pt x="187" y="75"/>
                    </a:cubicBezTo>
                    <a:cubicBezTo>
                      <a:pt x="186" y="74"/>
                      <a:pt x="184" y="74"/>
                      <a:pt x="181" y="73"/>
                    </a:cubicBezTo>
                    <a:cubicBezTo>
                      <a:pt x="182" y="73"/>
                      <a:pt x="184" y="74"/>
                      <a:pt x="185" y="74"/>
                    </a:cubicBezTo>
                    <a:cubicBezTo>
                      <a:pt x="186" y="75"/>
                      <a:pt x="186" y="75"/>
                      <a:pt x="187" y="75"/>
                    </a:cubicBezTo>
                    <a:cubicBezTo>
                      <a:pt x="187" y="75"/>
                      <a:pt x="188" y="75"/>
                      <a:pt x="188" y="75"/>
                    </a:cubicBezTo>
                    <a:cubicBezTo>
                      <a:pt x="189" y="75"/>
                      <a:pt x="189" y="75"/>
                      <a:pt x="189" y="75"/>
                    </a:cubicBezTo>
                    <a:cubicBezTo>
                      <a:pt x="193" y="76"/>
                      <a:pt x="195" y="77"/>
                      <a:pt x="200" y="80"/>
                    </a:cubicBezTo>
                    <a:cubicBezTo>
                      <a:pt x="198" y="79"/>
                      <a:pt x="197" y="78"/>
                      <a:pt x="196" y="78"/>
                    </a:cubicBezTo>
                    <a:cubicBezTo>
                      <a:pt x="198" y="79"/>
                      <a:pt x="200" y="80"/>
                      <a:pt x="202" y="81"/>
                    </a:cubicBezTo>
                    <a:cubicBezTo>
                      <a:pt x="202" y="76"/>
                      <a:pt x="202" y="70"/>
                      <a:pt x="202" y="72"/>
                    </a:cubicBezTo>
                    <a:cubicBezTo>
                      <a:pt x="202" y="75"/>
                      <a:pt x="202" y="75"/>
                      <a:pt x="202" y="75"/>
                    </a:cubicBezTo>
                    <a:cubicBezTo>
                      <a:pt x="202" y="73"/>
                      <a:pt x="203" y="71"/>
                      <a:pt x="203" y="68"/>
                    </a:cubicBezTo>
                    <a:cubicBezTo>
                      <a:pt x="203" y="67"/>
                      <a:pt x="203" y="66"/>
                      <a:pt x="203" y="65"/>
                    </a:cubicBezTo>
                    <a:cubicBezTo>
                      <a:pt x="203" y="64"/>
                      <a:pt x="203" y="63"/>
                      <a:pt x="203" y="62"/>
                    </a:cubicBezTo>
                    <a:cubicBezTo>
                      <a:pt x="204" y="58"/>
                      <a:pt x="204" y="55"/>
                      <a:pt x="205" y="51"/>
                    </a:cubicBezTo>
                    <a:cubicBezTo>
                      <a:pt x="206" y="44"/>
                      <a:pt x="207" y="38"/>
                      <a:pt x="207" y="37"/>
                    </a:cubicBezTo>
                    <a:cubicBezTo>
                      <a:pt x="207" y="37"/>
                      <a:pt x="208" y="39"/>
                      <a:pt x="208" y="40"/>
                    </a:cubicBezTo>
                    <a:cubicBezTo>
                      <a:pt x="208" y="40"/>
                      <a:pt x="209" y="35"/>
                      <a:pt x="210" y="30"/>
                    </a:cubicBezTo>
                    <a:cubicBezTo>
                      <a:pt x="210" y="28"/>
                      <a:pt x="211" y="25"/>
                      <a:pt x="211" y="23"/>
                    </a:cubicBezTo>
                    <a:cubicBezTo>
                      <a:pt x="212" y="21"/>
                      <a:pt x="212" y="20"/>
                      <a:pt x="212" y="20"/>
                    </a:cubicBezTo>
                    <a:cubicBezTo>
                      <a:pt x="212" y="21"/>
                      <a:pt x="214" y="21"/>
                      <a:pt x="215" y="21"/>
                    </a:cubicBezTo>
                    <a:cubicBezTo>
                      <a:pt x="216" y="22"/>
                      <a:pt x="217" y="23"/>
                      <a:pt x="215" y="27"/>
                    </a:cubicBezTo>
                    <a:cubicBezTo>
                      <a:pt x="216" y="25"/>
                      <a:pt x="218" y="22"/>
                      <a:pt x="221" y="18"/>
                    </a:cubicBezTo>
                    <a:cubicBezTo>
                      <a:pt x="220" y="19"/>
                      <a:pt x="217" y="20"/>
                      <a:pt x="218" y="18"/>
                    </a:cubicBezTo>
                    <a:cubicBezTo>
                      <a:pt x="221" y="16"/>
                      <a:pt x="222" y="16"/>
                      <a:pt x="223" y="15"/>
                    </a:cubicBezTo>
                    <a:cubicBezTo>
                      <a:pt x="224" y="15"/>
                      <a:pt x="226" y="14"/>
                      <a:pt x="229" y="13"/>
                    </a:cubicBezTo>
                    <a:cubicBezTo>
                      <a:pt x="227" y="13"/>
                      <a:pt x="228" y="10"/>
                      <a:pt x="232" y="9"/>
                    </a:cubicBezTo>
                    <a:cubicBezTo>
                      <a:pt x="232" y="9"/>
                      <a:pt x="233" y="11"/>
                      <a:pt x="232" y="11"/>
                    </a:cubicBezTo>
                    <a:cubicBezTo>
                      <a:pt x="232" y="11"/>
                      <a:pt x="232" y="11"/>
                      <a:pt x="233" y="10"/>
                    </a:cubicBezTo>
                    <a:cubicBezTo>
                      <a:pt x="234" y="10"/>
                      <a:pt x="235" y="9"/>
                      <a:pt x="236" y="9"/>
                    </a:cubicBezTo>
                    <a:cubicBezTo>
                      <a:pt x="237" y="8"/>
                      <a:pt x="239" y="8"/>
                      <a:pt x="240" y="7"/>
                    </a:cubicBezTo>
                    <a:cubicBezTo>
                      <a:pt x="240" y="7"/>
                      <a:pt x="241" y="7"/>
                      <a:pt x="241" y="7"/>
                    </a:cubicBezTo>
                    <a:cubicBezTo>
                      <a:pt x="239" y="8"/>
                      <a:pt x="241" y="9"/>
                      <a:pt x="243" y="9"/>
                    </a:cubicBezTo>
                    <a:cubicBezTo>
                      <a:pt x="243" y="9"/>
                      <a:pt x="245" y="9"/>
                      <a:pt x="247" y="9"/>
                    </a:cubicBezTo>
                    <a:cubicBezTo>
                      <a:pt x="249" y="9"/>
                      <a:pt x="250" y="9"/>
                      <a:pt x="251" y="9"/>
                    </a:cubicBezTo>
                    <a:cubicBezTo>
                      <a:pt x="253" y="9"/>
                      <a:pt x="254" y="9"/>
                      <a:pt x="254" y="9"/>
                    </a:cubicBezTo>
                    <a:cubicBezTo>
                      <a:pt x="254" y="9"/>
                      <a:pt x="253" y="9"/>
                      <a:pt x="252" y="9"/>
                    </a:cubicBezTo>
                    <a:cubicBezTo>
                      <a:pt x="252" y="9"/>
                      <a:pt x="251" y="9"/>
                      <a:pt x="251" y="9"/>
                    </a:cubicBezTo>
                    <a:cubicBezTo>
                      <a:pt x="250" y="8"/>
                      <a:pt x="250" y="8"/>
                      <a:pt x="250" y="8"/>
                    </a:cubicBezTo>
                    <a:cubicBezTo>
                      <a:pt x="261" y="10"/>
                      <a:pt x="262" y="7"/>
                      <a:pt x="273" y="11"/>
                    </a:cubicBezTo>
                    <a:cubicBezTo>
                      <a:pt x="272" y="10"/>
                      <a:pt x="269" y="12"/>
                      <a:pt x="275" y="14"/>
                    </a:cubicBezTo>
                    <a:cubicBezTo>
                      <a:pt x="275" y="14"/>
                      <a:pt x="277" y="14"/>
                      <a:pt x="278" y="14"/>
                    </a:cubicBezTo>
                    <a:cubicBezTo>
                      <a:pt x="280" y="14"/>
                      <a:pt x="281" y="15"/>
                      <a:pt x="284" y="15"/>
                    </a:cubicBezTo>
                    <a:cubicBezTo>
                      <a:pt x="286" y="15"/>
                      <a:pt x="288" y="16"/>
                      <a:pt x="290" y="17"/>
                    </a:cubicBezTo>
                    <a:cubicBezTo>
                      <a:pt x="292" y="17"/>
                      <a:pt x="293" y="18"/>
                      <a:pt x="294" y="18"/>
                    </a:cubicBezTo>
                    <a:cubicBezTo>
                      <a:pt x="295" y="19"/>
                      <a:pt x="296" y="20"/>
                      <a:pt x="297" y="20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22"/>
                      <a:pt x="299" y="23"/>
                      <a:pt x="300" y="23"/>
                    </a:cubicBezTo>
                    <a:cubicBezTo>
                      <a:pt x="300" y="24"/>
                      <a:pt x="301" y="24"/>
                      <a:pt x="302" y="25"/>
                    </a:cubicBezTo>
                    <a:cubicBezTo>
                      <a:pt x="304" y="26"/>
                      <a:pt x="305" y="28"/>
                      <a:pt x="305" y="28"/>
                    </a:cubicBezTo>
                    <a:cubicBezTo>
                      <a:pt x="303" y="26"/>
                      <a:pt x="298" y="24"/>
                      <a:pt x="294" y="22"/>
                    </a:cubicBezTo>
                    <a:cubicBezTo>
                      <a:pt x="289" y="20"/>
                      <a:pt x="283" y="18"/>
                      <a:pt x="280" y="17"/>
                    </a:cubicBezTo>
                    <a:cubicBezTo>
                      <a:pt x="282" y="18"/>
                      <a:pt x="282" y="19"/>
                      <a:pt x="282" y="19"/>
                    </a:cubicBezTo>
                    <a:cubicBezTo>
                      <a:pt x="283" y="19"/>
                      <a:pt x="283" y="20"/>
                      <a:pt x="286" y="21"/>
                    </a:cubicBezTo>
                    <a:cubicBezTo>
                      <a:pt x="288" y="23"/>
                      <a:pt x="283" y="20"/>
                      <a:pt x="281" y="20"/>
                    </a:cubicBezTo>
                    <a:cubicBezTo>
                      <a:pt x="281" y="20"/>
                      <a:pt x="282" y="20"/>
                      <a:pt x="283" y="21"/>
                    </a:cubicBezTo>
                    <a:cubicBezTo>
                      <a:pt x="284" y="21"/>
                      <a:pt x="286" y="22"/>
                      <a:pt x="287" y="23"/>
                    </a:cubicBezTo>
                    <a:cubicBezTo>
                      <a:pt x="289" y="24"/>
                      <a:pt x="290" y="26"/>
                      <a:pt x="291" y="27"/>
                    </a:cubicBezTo>
                    <a:cubicBezTo>
                      <a:pt x="292" y="27"/>
                      <a:pt x="293" y="28"/>
                      <a:pt x="293" y="28"/>
                    </a:cubicBezTo>
                    <a:cubicBezTo>
                      <a:pt x="293" y="26"/>
                      <a:pt x="302" y="35"/>
                      <a:pt x="302" y="34"/>
                    </a:cubicBezTo>
                    <a:cubicBezTo>
                      <a:pt x="302" y="34"/>
                      <a:pt x="302" y="33"/>
                      <a:pt x="300" y="32"/>
                    </a:cubicBezTo>
                    <a:cubicBezTo>
                      <a:pt x="299" y="31"/>
                      <a:pt x="298" y="30"/>
                      <a:pt x="296" y="28"/>
                    </a:cubicBezTo>
                    <a:cubicBezTo>
                      <a:pt x="294" y="27"/>
                      <a:pt x="293" y="26"/>
                      <a:pt x="291" y="25"/>
                    </a:cubicBezTo>
                    <a:cubicBezTo>
                      <a:pt x="290" y="24"/>
                      <a:pt x="289" y="24"/>
                      <a:pt x="289" y="24"/>
                    </a:cubicBezTo>
                    <a:cubicBezTo>
                      <a:pt x="289" y="23"/>
                      <a:pt x="292" y="24"/>
                      <a:pt x="295" y="26"/>
                    </a:cubicBezTo>
                    <a:cubicBezTo>
                      <a:pt x="299" y="27"/>
                      <a:pt x="303" y="31"/>
                      <a:pt x="306" y="35"/>
                    </a:cubicBezTo>
                    <a:cubicBezTo>
                      <a:pt x="308" y="38"/>
                      <a:pt x="303" y="35"/>
                      <a:pt x="303" y="36"/>
                    </a:cubicBezTo>
                    <a:cubicBezTo>
                      <a:pt x="305" y="36"/>
                      <a:pt x="310" y="43"/>
                      <a:pt x="310" y="44"/>
                    </a:cubicBezTo>
                    <a:cubicBezTo>
                      <a:pt x="310" y="44"/>
                      <a:pt x="309" y="43"/>
                      <a:pt x="309" y="43"/>
                    </a:cubicBezTo>
                    <a:cubicBezTo>
                      <a:pt x="308" y="42"/>
                      <a:pt x="307" y="41"/>
                      <a:pt x="307" y="41"/>
                    </a:cubicBezTo>
                    <a:cubicBezTo>
                      <a:pt x="309" y="43"/>
                      <a:pt x="310" y="45"/>
                      <a:pt x="312" y="47"/>
                    </a:cubicBezTo>
                    <a:cubicBezTo>
                      <a:pt x="312" y="48"/>
                      <a:pt x="313" y="48"/>
                      <a:pt x="313" y="49"/>
                    </a:cubicBezTo>
                    <a:cubicBezTo>
                      <a:pt x="313" y="49"/>
                      <a:pt x="313" y="49"/>
                      <a:pt x="313" y="49"/>
                    </a:cubicBezTo>
                    <a:cubicBezTo>
                      <a:pt x="314" y="50"/>
                      <a:pt x="314" y="50"/>
                      <a:pt x="314" y="50"/>
                    </a:cubicBezTo>
                    <a:cubicBezTo>
                      <a:pt x="314" y="50"/>
                      <a:pt x="314" y="50"/>
                      <a:pt x="314" y="51"/>
                    </a:cubicBezTo>
                    <a:cubicBezTo>
                      <a:pt x="315" y="53"/>
                      <a:pt x="316" y="55"/>
                      <a:pt x="317" y="57"/>
                    </a:cubicBezTo>
                    <a:cubicBezTo>
                      <a:pt x="317" y="58"/>
                      <a:pt x="317" y="58"/>
                      <a:pt x="318" y="58"/>
                    </a:cubicBezTo>
                    <a:cubicBezTo>
                      <a:pt x="320" y="59"/>
                      <a:pt x="322" y="62"/>
                      <a:pt x="322" y="61"/>
                    </a:cubicBezTo>
                    <a:cubicBezTo>
                      <a:pt x="322" y="61"/>
                      <a:pt x="322" y="61"/>
                      <a:pt x="322" y="61"/>
                    </a:cubicBezTo>
                    <a:cubicBezTo>
                      <a:pt x="322" y="61"/>
                      <a:pt x="322" y="61"/>
                      <a:pt x="322" y="61"/>
                    </a:cubicBezTo>
                    <a:cubicBezTo>
                      <a:pt x="322" y="61"/>
                      <a:pt x="322" y="61"/>
                      <a:pt x="322" y="61"/>
                    </a:cubicBezTo>
                    <a:cubicBezTo>
                      <a:pt x="322" y="61"/>
                      <a:pt x="322" y="61"/>
                      <a:pt x="322" y="61"/>
                    </a:cubicBezTo>
                    <a:cubicBezTo>
                      <a:pt x="322" y="61"/>
                      <a:pt x="322" y="60"/>
                      <a:pt x="321" y="60"/>
                    </a:cubicBezTo>
                    <a:cubicBezTo>
                      <a:pt x="321" y="59"/>
                      <a:pt x="321" y="59"/>
                      <a:pt x="321" y="58"/>
                    </a:cubicBezTo>
                    <a:cubicBezTo>
                      <a:pt x="321" y="58"/>
                      <a:pt x="321" y="56"/>
                      <a:pt x="322" y="55"/>
                    </a:cubicBezTo>
                    <a:cubicBezTo>
                      <a:pt x="322" y="54"/>
                      <a:pt x="322" y="54"/>
                      <a:pt x="322" y="54"/>
                    </a:cubicBezTo>
                    <a:cubicBezTo>
                      <a:pt x="322" y="54"/>
                      <a:pt x="322" y="54"/>
                      <a:pt x="322" y="54"/>
                    </a:cubicBezTo>
                    <a:cubicBezTo>
                      <a:pt x="322" y="54"/>
                      <a:pt x="322" y="55"/>
                      <a:pt x="323" y="55"/>
                    </a:cubicBezTo>
                    <a:cubicBezTo>
                      <a:pt x="323" y="55"/>
                      <a:pt x="323" y="55"/>
                      <a:pt x="323" y="54"/>
                    </a:cubicBezTo>
                    <a:cubicBezTo>
                      <a:pt x="323" y="54"/>
                      <a:pt x="324" y="52"/>
                      <a:pt x="326" y="51"/>
                    </a:cubicBezTo>
                    <a:cubicBezTo>
                      <a:pt x="326" y="50"/>
                      <a:pt x="327" y="49"/>
                      <a:pt x="328" y="49"/>
                    </a:cubicBezTo>
                    <a:cubicBezTo>
                      <a:pt x="329" y="48"/>
                      <a:pt x="330" y="47"/>
                      <a:pt x="330" y="47"/>
                    </a:cubicBezTo>
                    <a:cubicBezTo>
                      <a:pt x="332" y="46"/>
                      <a:pt x="331" y="48"/>
                      <a:pt x="331" y="49"/>
                    </a:cubicBezTo>
                    <a:cubicBezTo>
                      <a:pt x="330" y="51"/>
                      <a:pt x="329" y="54"/>
                      <a:pt x="331" y="52"/>
                    </a:cubicBezTo>
                    <a:cubicBezTo>
                      <a:pt x="331" y="51"/>
                      <a:pt x="332" y="50"/>
                      <a:pt x="333" y="49"/>
                    </a:cubicBezTo>
                    <a:cubicBezTo>
                      <a:pt x="335" y="47"/>
                      <a:pt x="333" y="50"/>
                      <a:pt x="337" y="47"/>
                    </a:cubicBezTo>
                    <a:cubicBezTo>
                      <a:pt x="337" y="45"/>
                      <a:pt x="346" y="40"/>
                      <a:pt x="338" y="44"/>
                    </a:cubicBezTo>
                    <a:cubicBezTo>
                      <a:pt x="340" y="42"/>
                      <a:pt x="342" y="42"/>
                      <a:pt x="343" y="41"/>
                    </a:cubicBezTo>
                    <a:cubicBezTo>
                      <a:pt x="345" y="40"/>
                      <a:pt x="346" y="40"/>
                      <a:pt x="349" y="38"/>
                    </a:cubicBezTo>
                    <a:cubicBezTo>
                      <a:pt x="347" y="38"/>
                      <a:pt x="353" y="33"/>
                      <a:pt x="359" y="31"/>
                    </a:cubicBezTo>
                    <a:cubicBezTo>
                      <a:pt x="359" y="31"/>
                      <a:pt x="360" y="31"/>
                      <a:pt x="361" y="31"/>
                    </a:cubicBezTo>
                    <a:cubicBezTo>
                      <a:pt x="364" y="31"/>
                      <a:pt x="366" y="30"/>
                      <a:pt x="368" y="30"/>
                    </a:cubicBezTo>
                    <a:cubicBezTo>
                      <a:pt x="371" y="29"/>
                      <a:pt x="373" y="29"/>
                      <a:pt x="375" y="29"/>
                    </a:cubicBezTo>
                    <a:cubicBezTo>
                      <a:pt x="377" y="28"/>
                      <a:pt x="380" y="28"/>
                      <a:pt x="382" y="28"/>
                    </a:cubicBezTo>
                    <a:cubicBezTo>
                      <a:pt x="384" y="28"/>
                      <a:pt x="387" y="28"/>
                      <a:pt x="389" y="27"/>
                    </a:cubicBezTo>
                    <a:cubicBezTo>
                      <a:pt x="390" y="28"/>
                      <a:pt x="396" y="28"/>
                      <a:pt x="393" y="29"/>
                    </a:cubicBezTo>
                    <a:cubicBezTo>
                      <a:pt x="395" y="28"/>
                      <a:pt x="396" y="28"/>
                      <a:pt x="400" y="28"/>
                    </a:cubicBezTo>
                    <a:cubicBezTo>
                      <a:pt x="403" y="29"/>
                      <a:pt x="401" y="29"/>
                      <a:pt x="399" y="29"/>
                    </a:cubicBezTo>
                    <a:cubicBezTo>
                      <a:pt x="397" y="29"/>
                      <a:pt x="395" y="29"/>
                      <a:pt x="397" y="29"/>
                    </a:cubicBezTo>
                    <a:cubicBezTo>
                      <a:pt x="397" y="29"/>
                      <a:pt x="400" y="29"/>
                      <a:pt x="402" y="29"/>
                    </a:cubicBezTo>
                    <a:cubicBezTo>
                      <a:pt x="405" y="29"/>
                      <a:pt x="408" y="29"/>
                      <a:pt x="410" y="30"/>
                    </a:cubicBezTo>
                    <a:cubicBezTo>
                      <a:pt x="410" y="29"/>
                      <a:pt x="409" y="29"/>
                      <a:pt x="408" y="29"/>
                    </a:cubicBezTo>
                    <a:cubicBezTo>
                      <a:pt x="407" y="28"/>
                      <a:pt x="406" y="28"/>
                      <a:pt x="404" y="28"/>
                    </a:cubicBezTo>
                    <a:cubicBezTo>
                      <a:pt x="402" y="28"/>
                      <a:pt x="401" y="28"/>
                      <a:pt x="399" y="28"/>
                    </a:cubicBezTo>
                    <a:cubicBezTo>
                      <a:pt x="398" y="28"/>
                      <a:pt x="396" y="28"/>
                      <a:pt x="395" y="28"/>
                    </a:cubicBezTo>
                    <a:cubicBezTo>
                      <a:pt x="395" y="27"/>
                      <a:pt x="403" y="24"/>
                      <a:pt x="415" y="27"/>
                    </a:cubicBezTo>
                    <a:cubicBezTo>
                      <a:pt x="418" y="28"/>
                      <a:pt x="419" y="28"/>
                      <a:pt x="420" y="29"/>
                    </a:cubicBezTo>
                    <a:cubicBezTo>
                      <a:pt x="420" y="29"/>
                      <a:pt x="421" y="29"/>
                      <a:pt x="421" y="29"/>
                    </a:cubicBezTo>
                    <a:cubicBezTo>
                      <a:pt x="420" y="30"/>
                      <a:pt x="420" y="30"/>
                      <a:pt x="420" y="30"/>
                    </a:cubicBezTo>
                    <a:cubicBezTo>
                      <a:pt x="422" y="31"/>
                      <a:pt x="424" y="32"/>
                      <a:pt x="425" y="32"/>
                    </a:cubicBezTo>
                    <a:cubicBezTo>
                      <a:pt x="427" y="33"/>
                      <a:pt x="428" y="34"/>
                      <a:pt x="429" y="35"/>
                    </a:cubicBezTo>
                    <a:cubicBezTo>
                      <a:pt x="432" y="36"/>
                      <a:pt x="433" y="37"/>
                      <a:pt x="435" y="38"/>
                    </a:cubicBezTo>
                    <a:cubicBezTo>
                      <a:pt x="438" y="39"/>
                      <a:pt x="440" y="41"/>
                      <a:pt x="444" y="48"/>
                    </a:cubicBezTo>
                    <a:cubicBezTo>
                      <a:pt x="447" y="53"/>
                      <a:pt x="443" y="49"/>
                      <a:pt x="443" y="51"/>
                    </a:cubicBezTo>
                    <a:cubicBezTo>
                      <a:pt x="442" y="49"/>
                      <a:pt x="441" y="48"/>
                      <a:pt x="440" y="47"/>
                    </a:cubicBezTo>
                    <a:cubicBezTo>
                      <a:pt x="439" y="46"/>
                      <a:pt x="438" y="44"/>
                      <a:pt x="437" y="43"/>
                    </a:cubicBezTo>
                    <a:cubicBezTo>
                      <a:pt x="436" y="41"/>
                      <a:pt x="434" y="40"/>
                      <a:pt x="432" y="38"/>
                    </a:cubicBezTo>
                    <a:cubicBezTo>
                      <a:pt x="432" y="38"/>
                      <a:pt x="433" y="39"/>
                      <a:pt x="434" y="40"/>
                    </a:cubicBezTo>
                    <a:cubicBezTo>
                      <a:pt x="435" y="41"/>
                      <a:pt x="435" y="41"/>
                      <a:pt x="436" y="42"/>
                    </a:cubicBezTo>
                    <a:cubicBezTo>
                      <a:pt x="436" y="42"/>
                      <a:pt x="436" y="43"/>
                      <a:pt x="436" y="43"/>
                    </a:cubicBezTo>
                    <a:cubicBezTo>
                      <a:pt x="436" y="42"/>
                      <a:pt x="434" y="41"/>
                      <a:pt x="433" y="39"/>
                    </a:cubicBezTo>
                    <a:cubicBezTo>
                      <a:pt x="431" y="38"/>
                      <a:pt x="430" y="37"/>
                      <a:pt x="429" y="36"/>
                    </a:cubicBezTo>
                    <a:cubicBezTo>
                      <a:pt x="430" y="38"/>
                      <a:pt x="436" y="43"/>
                      <a:pt x="441" y="49"/>
                    </a:cubicBezTo>
                    <a:cubicBezTo>
                      <a:pt x="446" y="56"/>
                      <a:pt x="449" y="65"/>
                      <a:pt x="451" y="71"/>
                    </a:cubicBezTo>
                    <a:cubicBezTo>
                      <a:pt x="451" y="72"/>
                      <a:pt x="452" y="74"/>
                      <a:pt x="452" y="75"/>
                    </a:cubicBezTo>
                    <a:cubicBezTo>
                      <a:pt x="453" y="76"/>
                      <a:pt x="453" y="76"/>
                      <a:pt x="453" y="75"/>
                    </a:cubicBezTo>
                    <a:cubicBezTo>
                      <a:pt x="453" y="75"/>
                      <a:pt x="453" y="74"/>
                      <a:pt x="453" y="73"/>
                    </a:cubicBezTo>
                    <a:cubicBezTo>
                      <a:pt x="452" y="72"/>
                      <a:pt x="452" y="71"/>
                      <a:pt x="452" y="71"/>
                    </a:cubicBezTo>
                    <a:cubicBezTo>
                      <a:pt x="452" y="69"/>
                      <a:pt x="453" y="71"/>
                      <a:pt x="453" y="72"/>
                    </a:cubicBezTo>
                    <a:cubicBezTo>
                      <a:pt x="454" y="74"/>
                      <a:pt x="454" y="75"/>
                      <a:pt x="454" y="73"/>
                    </a:cubicBezTo>
                    <a:cubicBezTo>
                      <a:pt x="455" y="75"/>
                      <a:pt x="456" y="76"/>
                      <a:pt x="456" y="78"/>
                    </a:cubicBezTo>
                    <a:cubicBezTo>
                      <a:pt x="457" y="77"/>
                      <a:pt x="458" y="76"/>
                      <a:pt x="459" y="76"/>
                    </a:cubicBezTo>
                    <a:cubicBezTo>
                      <a:pt x="460" y="75"/>
                      <a:pt x="460" y="75"/>
                      <a:pt x="461" y="75"/>
                    </a:cubicBezTo>
                    <a:cubicBezTo>
                      <a:pt x="461" y="75"/>
                      <a:pt x="461" y="75"/>
                      <a:pt x="461" y="75"/>
                    </a:cubicBezTo>
                    <a:cubicBezTo>
                      <a:pt x="462" y="74"/>
                      <a:pt x="462" y="74"/>
                      <a:pt x="463" y="74"/>
                    </a:cubicBezTo>
                    <a:cubicBezTo>
                      <a:pt x="465" y="74"/>
                      <a:pt x="465" y="74"/>
                      <a:pt x="465" y="74"/>
                    </a:cubicBezTo>
                    <a:cubicBezTo>
                      <a:pt x="465" y="74"/>
                      <a:pt x="463" y="75"/>
                      <a:pt x="462" y="75"/>
                    </a:cubicBezTo>
                    <a:cubicBezTo>
                      <a:pt x="461" y="76"/>
                      <a:pt x="460" y="76"/>
                      <a:pt x="459" y="77"/>
                    </a:cubicBezTo>
                    <a:cubicBezTo>
                      <a:pt x="460" y="76"/>
                      <a:pt x="470" y="74"/>
                      <a:pt x="472" y="71"/>
                    </a:cubicBezTo>
                    <a:cubicBezTo>
                      <a:pt x="472" y="71"/>
                      <a:pt x="471" y="71"/>
                      <a:pt x="470" y="71"/>
                    </a:cubicBezTo>
                    <a:cubicBezTo>
                      <a:pt x="468" y="72"/>
                      <a:pt x="467" y="72"/>
                      <a:pt x="467" y="72"/>
                    </a:cubicBezTo>
                    <a:cubicBezTo>
                      <a:pt x="472" y="69"/>
                      <a:pt x="478" y="66"/>
                      <a:pt x="485" y="64"/>
                    </a:cubicBezTo>
                    <a:cubicBezTo>
                      <a:pt x="482" y="64"/>
                      <a:pt x="484" y="65"/>
                      <a:pt x="478" y="65"/>
                    </a:cubicBezTo>
                    <a:cubicBezTo>
                      <a:pt x="481" y="65"/>
                      <a:pt x="476" y="66"/>
                      <a:pt x="472" y="68"/>
                    </a:cubicBezTo>
                    <a:cubicBezTo>
                      <a:pt x="468" y="69"/>
                      <a:pt x="465" y="71"/>
                      <a:pt x="468" y="70"/>
                    </a:cubicBezTo>
                    <a:cubicBezTo>
                      <a:pt x="466" y="71"/>
                      <a:pt x="464" y="71"/>
                      <a:pt x="461" y="72"/>
                    </a:cubicBezTo>
                    <a:cubicBezTo>
                      <a:pt x="460" y="73"/>
                      <a:pt x="461" y="73"/>
                      <a:pt x="460" y="73"/>
                    </a:cubicBezTo>
                    <a:cubicBezTo>
                      <a:pt x="460" y="73"/>
                      <a:pt x="460" y="73"/>
                      <a:pt x="460" y="73"/>
                    </a:cubicBezTo>
                    <a:cubicBezTo>
                      <a:pt x="459" y="73"/>
                      <a:pt x="459" y="73"/>
                      <a:pt x="459" y="73"/>
                    </a:cubicBezTo>
                    <a:cubicBezTo>
                      <a:pt x="459" y="73"/>
                      <a:pt x="459" y="73"/>
                      <a:pt x="458" y="74"/>
                    </a:cubicBezTo>
                    <a:cubicBezTo>
                      <a:pt x="458" y="74"/>
                      <a:pt x="458" y="74"/>
                      <a:pt x="458" y="73"/>
                    </a:cubicBezTo>
                    <a:cubicBezTo>
                      <a:pt x="458" y="73"/>
                      <a:pt x="458" y="73"/>
                      <a:pt x="457" y="73"/>
                    </a:cubicBezTo>
                    <a:cubicBezTo>
                      <a:pt x="457" y="73"/>
                      <a:pt x="457" y="73"/>
                      <a:pt x="457" y="73"/>
                    </a:cubicBezTo>
                    <a:cubicBezTo>
                      <a:pt x="457" y="73"/>
                      <a:pt x="457" y="73"/>
                      <a:pt x="457" y="73"/>
                    </a:cubicBezTo>
                    <a:cubicBezTo>
                      <a:pt x="457" y="73"/>
                      <a:pt x="457" y="73"/>
                      <a:pt x="457" y="73"/>
                    </a:cubicBezTo>
                    <a:cubicBezTo>
                      <a:pt x="457" y="74"/>
                      <a:pt x="457" y="75"/>
                      <a:pt x="457" y="75"/>
                    </a:cubicBezTo>
                    <a:cubicBezTo>
                      <a:pt x="457" y="75"/>
                      <a:pt x="457" y="75"/>
                      <a:pt x="457" y="75"/>
                    </a:cubicBezTo>
                    <a:cubicBezTo>
                      <a:pt x="457" y="75"/>
                      <a:pt x="457" y="76"/>
                      <a:pt x="457" y="75"/>
                    </a:cubicBezTo>
                    <a:cubicBezTo>
                      <a:pt x="457" y="75"/>
                      <a:pt x="456" y="74"/>
                      <a:pt x="456" y="72"/>
                    </a:cubicBezTo>
                    <a:cubicBezTo>
                      <a:pt x="455" y="71"/>
                      <a:pt x="455" y="70"/>
                      <a:pt x="455" y="69"/>
                    </a:cubicBezTo>
                    <a:cubicBezTo>
                      <a:pt x="454" y="68"/>
                      <a:pt x="454" y="67"/>
                      <a:pt x="453" y="66"/>
                    </a:cubicBezTo>
                    <a:cubicBezTo>
                      <a:pt x="452" y="63"/>
                      <a:pt x="454" y="68"/>
                      <a:pt x="454" y="66"/>
                    </a:cubicBezTo>
                    <a:cubicBezTo>
                      <a:pt x="454" y="66"/>
                      <a:pt x="452" y="61"/>
                      <a:pt x="451" y="61"/>
                    </a:cubicBezTo>
                    <a:cubicBezTo>
                      <a:pt x="452" y="60"/>
                      <a:pt x="449" y="52"/>
                      <a:pt x="453" y="59"/>
                    </a:cubicBezTo>
                    <a:cubicBezTo>
                      <a:pt x="453" y="59"/>
                      <a:pt x="452" y="58"/>
                      <a:pt x="451" y="56"/>
                    </a:cubicBezTo>
                    <a:cubicBezTo>
                      <a:pt x="450" y="54"/>
                      <a:pt x="449" y="52"/>
                      <a:pt x="449" y="52"/>
                    </a:cubicBezTo>
                    <a:cubicBezTo>
                      <a:pt x="448" y="48"/>
                      <a:pt x="444" y="42"/>
                      <a:pt x="441" y="40"/>
                    </a:cubicBezTo>
                    <a:cubicBezTo>
                      <a:pt x="438" y="37"/>
                      <a:pt x="433" y="34"/>
                      <a:pt x="436" y="36"/>
                    </a:cubicBezTo>
                    <a:cubicBezTo>
                      <a:pt x="436" y="35"/>
                      <a:pt x="425" y="28"/>
                      <a:pt x="425" y="29"/>
                    </a:cubicBezTo>
                    <a:cubicBezTo>
                      <a:pt x="425" y="29"/>
                      <a:pt x="425" y="29"/>
                      <a:pt x="425" y="29"/>
                    </a:cubicBezTo>
                    <a:cubicBezTo>
                      <a:pt x="419" y="26"/>
                      <a:pt x="413" y="24"/>
                      <a:pt x="407" y="23"/>
                    </a:cubicBezTo>
                    <a:cubicBezTo>
                      <a:pt x="400" y="22"/>
                      <a:pt x="394" y="22"/>
                      <a:pt x="387" y="22"/>
                    </a:cubicBezTo>
                    <a:cubicBezTo>
                      <a:pt x="383" y="22"/>
                      <a:pt x="379" y="23"/>
                      <a:pt x="372" y="24"/>
                    </a:cubicBezTo>
                    <a:cubicBezTo>
                      <a:pt x="371" y="23"/>
                      <a:pt x="371" y="23"/>
                      <a:pt x="371" y="23"/>
                    </a:cubicBezTo>
                    <a:cubicBezTo>
                      <a:pt x="368" y="24"/>
                      <a:pt x="364" y="24"/>
                      <a:pt x="361" y="25"/>
                    </a:cubicBezTo>
                    <a:cubicBezTo>
                      <a:pt x="357" y="26"/>
                      <a:pt x="354" y="27"/>
                      <a:pt x="353" y="28"/>
                    </a:cubicBezTo>
                    <a:cubicBezTo>
                      <a:pt x="350" y="28"/>
                      <a:pt x="344" y="30"/>
                      <a:pt x="338" y="34"/>
                    </a:cubicBezTo>
                    <a:cubicBezTo>
                      <a:pt x="337" y="35"/>
                      <a:pt x="335" y="36"/>
                      <a:pt x="334" y="37"/>
                    </a:cubicBezTo>
                    <a:cubicBezTo>
                      <a:pt x="332" y="38"/>
                      <a:pt x="331" y="39"/>
                      <a:pt x="329" y="40"/>
                    </a:cubicBezTo>
                    <a:cubicBezTo>
                      <a:pt x="328" y="41"/>
                      <a:pt x="327" y="42"/>
                      <a:pt x="326" y="43"/>
                    </a:cubicBezTo>
                    <a:cubicBezTo>
                      <a:pt x="325" y="44"/>
                      <a:pt x="325" y="44"/>
                      <a:pt x="324" y="45"/>
                    </a:cubicBezTo>
                    <a:cubicBezTo>
                      <a:pt x="324" y="45"/>
                      <a:pt x="324" y="45"/>
                      <a:pt x="324" y="45"/>
                    </a:cubicBezTo>
                    <a:cubicBezTo>
                      <a:pt x="325" y="46"/>
                      <a:pt x="325" y="46"/>
                      <a:pt x="325" y="46"/>
                    </a:cubicBezTo>
                    <a:cubicBezTo>
                      <a:pt x="324" y="47"/>
                      <a:pt x="324" y="47"/>
                      <a:pt x="324" y="47"/>
                    </a:cubicBezTo>
                    <a:cubicBezTo>
                      <a:pt x="324" y="47"/>
                      <a:pt x="323" y="48"/>
                      <a:pt x="323" y="49"/>
                    </a:cubicBezTo>
                    <a:cubicBezTo>
                      <a:pt x="323" y="50"/>
                      <a:pt x="323" y="49"/>
                      <a:pt x="323" y="49"/>
                    </a:cubicBezTo>
                    <a:cubicBezTo>
                      <a:pt x="322" y="49"/>
                      <a:pt x="322" y="49"/>
                      <a:pt x="322" y="49"/>
                    </a:cubicBezTo>
                    <a:cubicBezTo>
                      <a:pt x="322" y="48"/>
                      <a:pt x="322" y="48"/>
                      <a:pt x="322" y="47"/>
                    </a:cubicBezTo>
                    <a:cubicBezTo>
                      <a:pt x="322" y="47"/>
                      <a:pt x="322" y="47"/>
                      <a:pt x="322" y="47"/>
                    </a:cubicBezTo>
                    <a:cubicBezTo>
                      <a:pt x="321" y="48"/>
                      <a:pt x="321" y="48"/>
                      <a:pt x="321" y="48"/>
                    </a:cubicBezTo>
                    <a:cubicBezTo>
                      <a:pt x="321" y="49"/>
                      <a:pt x="321" y="49"/>
                      <a:pt x="321" y="49"/>
                    </a:cubicBezTo>
                    <a:cubicBezTo>
                      <a:pt x="321" y="48"/>
                      <a:pt x="321" y="48"/>
                      <a:pt x="321" y="48"/>
                    </a:cubicBezTo>
                    <a:cubicBezTo>
                      <a:pt x="321" y="48"/>
                      <a:pt x="320" y="47"/>
                      <a:pt x="320" y="46"/>
                    </a:cubicBezTo>
                    <a:cubicBezTo>
                      <a:pt x="319" y="45"/>
                      <a:pt x="318" y="42"/>
                      <a:pt x="317" y="40"/>
                    </a:cubicBezTo>
                    <a:cubicBezTo>
                      <a:pt x="314" y="36"/>
                      <a:pt x="311" y="32"/>
                      <a:pt x="308" y="28"/>
                    </a:cubicBezTo>
                    <a:cubicBezTo>
                      <a:pt x="308" y="28"/>
                      <a:pt x="310" y="30"/>
                      <a:pt x="311" y="32"/>
                    </a:cubicBezTo>
                    <a:cubicBezTo>
                      <a:pt x="308" y="26"/>
                      <a:pt x="303" y="22"/>
                      <a:pt x="297" y="18"/>
                    </a:cubicBezTo>
                    <a:cubicBezTo>
                      <a:pt x="295" y="16"/>
                      <a:pt x="292" y="15"/>
                      <a:pt x="289" y="13"/>
                    </a:cubicBezTo>
                    <a:cubicBezTo>
                      <a:pt x="286" y="11"/>
                      <a:pt x="283" y="10"/>
                      <a:pt x="281" y="8"/>
                    </a:cubicBezTo>
                    <a:cubicBezTo>
                      <a:pt x="278" y="7"/>
                      <a:pt x="276" y="7"/>
                      <a:pt x="275" y="6"/>
                    </a:cubicBezTo>
                    <a:cubicBezTo>
                      <a:pt x="275" y="6"/>
                      <a:pt x="275" y="6"/>
                      <a:pt x="275" y="6"/>
                    </a:cubicBezTo>
                    <a:cubicBezTo>
                      <a:pt x="275" y="6"/>
                      <a:pt x="275" y="6"/>
                      <a:pt x="274" y="5"/>
                    </a:cubicBezTo>
                    <a:cubicBezTo>
                      <a:pt x="273" y="5"/>
                      <a:pt x="272" y="4"/>
                      <a:pt x="270" y="4"/>
                    </a:cubicBezTo>
                    <a:cubicBezTo>
                      <a:pt x="272" y="4"/>
                      <a:pt x="273" y="5"/>
                      <a:pt x="274" y="5"/>
                    </a:cubicBezTo>
                    <a:cubicBezTo>
                      <a:pt x="271" y="4"/>
                      <a:pt x="268" y="4"/>
                      <a:pt x="265" y="3"/>
                    </a:cubicBezTo>
                    <a:cubicBezTo>
                      <a:pt x="264" y="2"/>
                      <a:pt x="264" y="2"/>
                      <a:pt x="264" y="2"/>
                    </a:cubicBezTo>
                    <a:cubicBezTo>
                      <a:pt x="263" y="2"/>
                      <a:pt x="263" y="2"/>
                      <a:pt x="263" y="2"/>
                    </a:cubicBezTo>
                    <a:cubicBezTo>
                      <a:pt x="260" y="1"/>
                      <a:pt x="260" y="2"/>
                      <a:pt x="262" y="3"/>
                    </a:cubicBezTo>
                    <a:cubicBezTo>
                      <a:pt x="260" y="3"/>
                      <a:pt x="259" y="2"/>
                      <a:pt x="257" y="3"/>
                    </a:cubicBezTo>
                    <a:cubicBezTo>
                      <a:pt x="256" y="2"/>
                      <a:pt x="254" y="1"/>
                      <a:pt x="252" y="1"/>
                    </a:cubicBezTo>
                    <a:cubicBezTo>
                      <a:pt x="250" y="1"/>
                      <a:pt x="247" y="1"/>
                      <a:pt x="245" y="0"/>
                    </a:cubicBezTo>
                    <a:cubicBezTo>
                      <a:pt x="245" y="1"/>
                      <a:pt x="243" y="1"/>
                      <a:pt x="242" y="1"/>
                    </a:cubicBezTo>
                    <a:cubicBezTo>
                      <a:pt x="240" y="1"/>
                      <a:pt x="238" y="2"/>
                      <a:pt x="236" y="2"/>
                    </a:cubicBezTo>
                    <a:cubicBezTo>
                      <a:pt x="235" y="3"/>
                      <a:pt x="234" y="3"/>
                      <a:pt x="233" y="3"/>
                    </a:cubicBezTo>
                    <a:cubicBezTo>
                      <a:pt x="232" y="4"/>
                      <a:pt x="231" y="4"/>
                      <a:pt x="230" y="4"/>
                    </a:cubicBezTo>
                    <a:cubicBezTo>
                      <a:pt x="229" y="5"/>
                      <a:pt x="228" y="6"/>
                      <a:pt x="227" y="7"/>
                    </a:cubicBezTo>
                    <a:cubicBezTo>
                      <a:pt x="227" y="7"/>
                      <a:pt x="226" y="7"/>
                      <a:pt x="228" y="6"/>
                    </a:cubicBezTo>
                    <a:cubicBezTo>
                      <a:pt x="224" y="7"/>
                      <a:pt x="221" y="9"/>
                      <a:pt x="219" y="12"/>
                    </a:cubicBezTo>
                    <a:cubicBezTo>
                      <a:pt x="219" y="12"/>
                      <a:pt x="217" y="12"/>
                      <a:pt x="217" y="12"/>
                    </a:cubicBezTo>
                    <a:cubicBezTo>
                      <a:pt x="217" y="12"/>
                      <a:pt x="217" y="12"/>
                      <a:pt x="216" y="13"/>
                    </a:cubicBezTo>
                    <a:cubicBezTo>
                      <a:pt x="216" y="14"/>
                      <a:pt x="215" y="15"/>
                      <a:pt x="215" y="16"/>
                    </a:cubicBezTo>
                    <a:cubicBezTo>
                      <a:pt x="213" y="17"/>
                      <a:pt x="213" y="19"/>
                      <a:pt x="213" y="19"/>
                    </a:cubicBezTo>
                    <a:cubicBezTo>
                      <a:pt x="209" y="23"/>
                      <a:pt x="208" y="24"/>
                      <a:pt x="210" y="20"/>
                    </a:cubicBezTo>
                    <a:cubicBezTo>
                      <a:pt x="207" y="25"/>
                      <a:pt x="206" y="27"/>
                      <a:pt x="205" y="29"/>
                    </a:cubicBezTo>
                    <a:cubicBezTo>
                      <a:pt x="204" y="31"/>
                      <a:pt x="204" y="33"/>
                      <a:pt x="203" y="38"/>
                    </a:cubicBezTo>
                    <a:cubicBezTo>
                      <a:pt x="202" y="37"/>
                      <a:pt x="202" y="37"/>
                      <a:pt x="202" y="37"/>
                    </a:cubicBezTo>
                    <a:cubicBezTo>
                      <a:pt x="201" y="40"/>
                      <a:pt x="201" y="46"/>
                      <a:pt x="200" y="48"/>
                    </a:cubicBezTo>
                    <a:cubicBezTo>
                      <a:pt x="199" y="50"/>
                      <a:pt x="198" y="54"/>
                      <a:pt x="197" y="59"/>
                    </a:cubicBezTo>
                    <a:cubicBezTo>
                      <a:pt x="197" y="61"/>
                      <a:pt x="196" y="65"/>
                      <a:pt x="196" y="66"/>
                    </a:cubicBezTo>
                    <a:cubicBezTo>
                      <a:pt x="196" y="68"/>
                      <a:pt x="196" y="70"/>
                      <a:pt x="196" y="71"/>
                    </a:cubicBezTo>
                    <a:cubicBezTo>
                      <a:pt x="195" y="71"/>
                      <a:pt x="193" y="70"/>
                      <a:pt x="192" y="70"/>
                    </a:cubicBezTo>
                    <a:cubicBezTo>
                      <a:pt x="190" y="69"/>
                      <a:pt x="190" y="69"/>
                      <a:pt x="190" y="69"/>
                    </a:cubicBezTo>
                    <a:cubicBezTo>
                      <a:pt x="189" y="68"/>
                      <a:pt x="188" y="68"/>
                      <a:pt x="187" y="67"/>
                    </a:cubicBezTo>
                    <a:cubicBezTo>
                      <a:pt x="182" y="65"/>
                      <a:pt x="178" y="64"/>
                      <a:pt x="174" y="62"/>
                    </a:cubicBezTo>
                    <a:cubicBezTo>
                      <a:pt x="175" y="64"/>
                      <a:pt x="173" y="63"/>
                      <a:pt x="170" y="62"/>
                    </a:cubicBezTo>
                    <a:cubicBezTo>
                      <a:pt x="168" y="61"/>
                      <a:pt x="164" y="60"/>
                      <a:pt x="164" y="60"/>
                    </a:cubicBezTo>
                    <a:cubicBezTo>
                      <a:pt x="163" y="60"/>
                      <a:pt x="160" y="59"/>
                      <a:pt x="163" y="59"/>
                    </a:cubicBezTo>
                    <a:cubicBezTo>
                      <a:pt x="153" y="58"/>
                      <a:pt x="148" y="55"/>
                      <a:pt x="141" y="56"/>
                    </a:cubicBezTo>
                    <a:cubicBezTo>
                      <a:pt x="140" y="56"/>
                      <a:pt x="144" y="56"/>
                      <a:pt x="143" y="55"/>
                    </a:cubicBezTo>
                    <a:cubicBezTo>
                      <a:pt x="142" y="55"/>
                      <a:pt x="139" y="55"/>
                      <a:pt x="138" y="55"/>
                    </a:cubicBezTo>
                    <a:cubicBezTo>
                      <a:pt x="137" y="55"/>
                      <a:pt x="140" y="55"/>
                      <a:pt x="141" y="55"/>
                    </a:cubicBezTo>
                    <a:cubicBezTo>
                      <a:pt x="131" y="54"/>
                      <a:pt x="130" y="56"/>
                      <a:pt x="129" y="57"/>
                    </a:cubicBezTo>
                    <a:cubicBezTo>
                      <a:pt x="124" y="56"/>
                      <a:pt x="121" y="56"/>
                      <a:pt x="118" y="57"/>
                    </a:cubicBezTo>
                    <a:cubicBezTo>
                      <a:pt x="116" y="57"/>
                      <a:pt x="113" y="57"/>
                      <a:pt x="119" y="56"/>
                    </a:cubicBezTo>
                    <a:cubicBezTo>
                      <a:pt x="117" y="56"/>
                      <a:pt x="112" y="56"/>
                      <a:pt x="107" y="56"/>
                    </a:cubicBezTo>
                    <a:cubicBezTo>
                      <a:pt x="102" y="57"/>
                      <a:pt x="97" y="58"/>
                      <a:pt x="97" y="58"/>
                    </a:cubicBezTo>
                    <a:cubicBezTo>
                      <a:pt x="96" y="58"/>
                      <a:pt x="92" y="59"/>
                      <a:pt x="91" y="59"/>
                    </a:cubicBezTo>
                    <a:cubicBezTo>
                      <a:pt x="87" y="60"/>
                      <a:pt x="85" y="60"/>
                      <a:pt x="83" y="60"/>
                    </a:cubicBezTo>
                    <a:cubicBezTo>
                      <a:pt x="80" y="61"/>
                      <a:pt x="78" y="61"/>
                      <a:pt x="74" y="62"/>
                    </a:cubicBezTo>
                    <a:cubicBezTo>
                      <a:pt x="77" y="62"/>
                      <a:pt x="77" y="62"/>
                      <a:pt x="77" y="62"/>
                    </a:cubicBezTo>
                    <a:cubicBezTo>
                      <a:pt x="74" y="64"/>
                      <a:pt x="70" y="63"/>
                      <a:pt x="64" y="65"/>
                    </a:cubicBezTo>
                    <a:cubicBezTo>
                      <a:pt x="64" y="65"/>
                      <a:pt x="64" y="65"/>
                      <a:pt x="64" y="65"/>
                    </a:cubicBezTo>
                    <a:cubicBezTo>
                      <a:pt x="57" y="66"/>
                      <a:pt x="56" y="67"/>
                      <a:pt x="54" y="68"/>
                    </a:cubicBezTo>
                    <a:cubicBezTo>
                      <a:pt x="53" y="68"/>
                      <a:pt x="51" y="69"/>
                      <a:pt x="44" y="71"/>
                    </a:cubicBezTo>
                    <a:cubicBezTo>
                      <a:pt x="45" y="71"/>
                      <a:pt x="45" y="71"/>
                      <a:pt x="45" y="71"/>
                    </a:cubicBezTo>
                    <a:cubicBezTo>
                      <a:pt x="45" y="74"/>
                      <a:pt x="33" y="76"/>
                      <a:pt x="27" y="82"/>
                    </a:cubicBezTo>
                    <a:cubicBezTo>
                      <a:pt x="27" y="82"/>
                      <a:pt x="29" y="80"/>
                      <a:pt x="29" y="80"/>
                    </a:cubicBezTo>
                    <a:cubicBezTo>
                      <a:pt x="28" y="82"/>
                      <a:pt x="25" y="83"/>
                      <a:pt x="22" y="85"/>
                    </a:cubicBezTo>
                    <a:cubicBezTo>
                      <a:pt x="19" y="86"/>
                      <a:pt x="16" y="88"/>
                      <a:pt x="14" y="90"/>
                    </a:cubicBezTo>
                    <a:cubicBezTo>
                      <a:pt x="13" y="91"/>
                      <a:pt x="15" y="89"/>
                      <a:pt x="16" y="87"/>
                    </a:cubicBezTo>
                    <a:cubicBezTo>
                      <a:pt x="13" y="89"/>
                      <a:pt x="12" y="91"/>
                      <a:pt x="12" y="92"/>
                    </a:cubicBezTo>
                    <a:cubicBezTo>
                      <a:pt x="11" y="92"/>
                      <a:pt x="11" y="93"/>
                      <a:pt x="12" y="93"/>
                    </a:cubicBezTo>
                    <a:cubicBezTo>
                      <a:pt x="12" y="93"/>
                      <a:pt x="13" y="93"/>
                      <a:pt x="10" y="97"/>
                    </a:cubicBezTo>
                    <a:cubicBezTo>
                      <a:pt x="9" y="98"/>
                      <a:pt x="10" y="94"/>
                      <a:pt x="6" y="100"/>
                    </a:cubicBezTo>
                    <a:cubicBezTo>
                      <a:pt x="5" y="101"/>
                      <a:pt x="4" y="106"/>
                      <a:pt x="3" y="111"/>
                    </a:cubicBezTo>
                    <a:cubicBezTo>
                      <a:pt x="1" y="116"/>
                      <a:pt x="1" y="122"/>
                      <a:pt x="0" y="127"/>
                    </a:cubicBezTo>
                    <a:cubicBezTo>
                      <a:pt x="1" y="125"/>
                      <a:pt x="1" y="123"/>
                      <a:pt x="2" y="127"/>
                    </a:cubicBezTo>
                    <a:cubicBezTo>
                      <a:pt x="2" y="131"/>
                      <a:pt x="1" y="135"/>
                      <a:pt x="2" y="139"/>
                    </a:cubicBezTo>
                    <a:cubicBezTo>
                      <a:pt x="2" y="142"/>
                      <a:pt x="2" y="144"/>
                      <a:pt x="3" y="146"/>
                    </a:cubicBezTo>
                    <a:cubicBezTo>
                      <a:pt x="3" y="147"/>
                      <a:pt x="3" y="148"/>
                      <a:pt x="3" y="149"/>
                    </a:cubicBezTo>
                    <a:cubicBezTo>
                      <a:pt x="4" y="150"/>
                      <a:pt x="4" y="151"/>
                      <a:pt x="5" y="152"/>
                    </a:cubicBezTo>
                    <a:cubicBezTo>
                      <a:pt x="5" y="153"/>
                      <a:pt x="5" y="153"/>
                      <a:pt x="5" y="153"/>
                    </a:cubicBezTo>
                    <a:cubicBezTo>
                      <a:pt x="6" y="155"/>
                      <a:pt x="6" y="158"/>
                      <a:pt x="9" y="157"/>
                    </a:cubicBezTo>
                    <a:cubicBezTo>
                      <a:pt x="10" y="157"/>
                      <a:pt x="12" y="157"/>
                      <a:pt x="13" y="157"/>
                    </a:cubicBezTo>
                    <a:cubicBezTo>
                      <a:pt x="16" y="157"/>
                      <a:pt x="16" y="157"/>
                      <a:pt x="16" y="157"/>
                    </a:cubicBezTo>
                    <a:cubicBezTo>
                      <a:pt x="20" y="156"/>
                      <a:pt x="24" y="156"/>
                      <a:pt x="25" y="156"/>
                    </a:cubicBezTo>
                    <a:cubicBezTo>
                      <a:pt x="30" y="159"/>
                      <a:pt x="55" y="153"/>
                      <a:pt x="55" y="156"/>
                    </a:cubicBezTo>
                    <a:cubicBezTo>
                      <a:pt x="70" y="156"/>
                      <a:pt x="70" y="156"/>
                      <a:pt x="70" y="156"/>
                    </a:cubicBezTo>
                    <a:cubicBezTo>
                      <a:pt x="69" y="156"/>
                      <a:pt x="69" y="156"/>
                      <a:pt x="69" y="156"/>
                    </a:cubicBezTo>
                    <a:cubicBezTo>
                      <a:pt x="79" y="156"/>
                      <a:pt x="82" y="156"/>
                      <a:pt x="85" y="155"/>
                    </a:cubicBezTo>
                    <a:cubicBezTo>
                      <a:pt x="88" y="155"/>
                      <a:pt x="86" y="155"/>
                      <a:pt x="86" y="156"/>
                    </a:cubicBezTo>
                    <a:cubicBezTo>
                      <a:pt x="100" y="156"/>
                      <a:pt x="101" y="156"/>
                      <a:pt x="113" y="154"/>
                    </a:cubicBezTo>
                    <a:cubicBezTo>
                      <a:pt x="114" y="155"/>
                      <a:pt x="114" y="155"/>
                      <a:pt x="114" y="155"/>
                    </a:cubicBezTo>
                    <a:cubicBezTo>
                      <a:pt x="117" y="154"/>
                      <a:pt x="134" y="156"/>
                      <a:pt x="148" y="155"/>
                    </a:cubicBezTo>
                    <a:cubicBezTo>
                      <a:pt x="147" y="155"/>
                      <a:pt x="147" y="155"/>
                      <a:pt x="146" y="155"/>
                    </a:cubicBezTo>
                    <a:cubicBezTo>
                      <a:pt x="161" y="154"/>
                      <a:pt x="183" y="157"/>
                      <a:pt x="188" y="154"/>
                    </a:cubicBezTo>
                    <a:cubicBezTo>
                      <a:pt x="198" y="153"/>
                      <a:pt x="198" y="153"/>
                      <a:pt x="198" y="153"/>
                    </a:cubicBezTo>
                    <a:cubicBezTo>
                      <a:pt x="185" y="153"/>
                      <a:pt x="200" y="151"/>
                      <a:pt x="195" y="151"/>
                    </a:cubicBezTo>
                    <a:cubicBezTo>
                      <a:pt x="200" y="150"/>
                      <a:pt x="208" y="152"/>
                      <a:pt x="202" y="152"/>
                    </a:cubicBezTo>
                    <a:cubicBezTo>
                      <a:pt x="201" y="152"/>
                      <a:pt x="201" y="152"/>
                      <a:pt x="201" y="152"/>
                    </a:cubicBezTo>
                    <a:cubicBezTo>
                      <a:pt x="199" y="154"/>
                      <a:pt x="217" y="152"/>
                      <a:pt x="217" y="153"/>
                    </a:cubicBezTo>
                    <a:cubicBezTo>
                      <a:pt x="242" y="153"/>
                      <a:pt x="267" y="153"/>
                      <a:pt x="291" y="153"/>
                    </a:cubicBezTo>
                    <a:cubicBezTo>
                      <a:pt x="289" y="152"/>
                      <a:pt x="289" y="152"/>
                      <a:pt x="289" y="152"/>
                    </a:cubicBezTo>
                    <a:cubicBezTo>
                      <a:pt x="297" y="152"/>
                      <a:pt x="297" y="152"/>
                      <a:pt x="297" y="152"/>
                    </a:cubicBezTo>
                    <a:cubicBezTo>
                      <a:pt x="299" y="152"/>
                      <a:pt x="300" y="153"/>
                      <a:pt x="294" y="153"/>
                    </a:cubicBezTo>
                    <a:cubicBezTo>
                      <a:pt x="297" y="154"/>
                      <a:pt x="304" y="152"/>
                      <a:pt x="304" y="152"/>
                    </a:cubicBezTo>
                    <a:cubicBezTo>
                      <a:pt x="316" y="152"/>
                      <a:pt x="300" y="153"/>
                      <a:pt x="303" y="153"/>
                    </a:cubicBezTo>
                    <a:cubicBezTo>
                      <a:pt x="308" y="153"/>
                      <a:pt x="308" y="153"/>
                      <a:pt x="308" y="153"/>
                    </a:cubicBezTo>
                    <a:cubicBezTo>
                      <a:pt x="307" y="153"/>
                      <a:pt x="307" y="153"/>
                      <a:pt x="307" y="153"/>
                    </a:cubicBezTo>
                    <a:cubicBezTo>
                      <a:pt x="311" y="152"/>
                      <a:pt x="311" y="152"/>
                      <a:pt x="319" y="152"/>
                    </a:cubicBezTo>
                    <a:cubicBezTo>
                      <a:pt x="323" y="152"/>
                      <a:pt x="321" y="153"/>
                      <a:pt x="323" y="153"/>
                    </a:cubicBezTo>
                    <a:cubicBezTo>
                      <a:pt x="323" y="153"/>
                      <a:pt x="323" y="153"/>
                      <a:pt x="325" y="153"/>
                    </a:cubicBezTo>
                    <a:cubicBezTo>
                      <a:pt x="336" y="153"/>
                      <a:pt x="336" y="153"/>
                      <a:pt x="336" y="153"/>
                    </a:cubicBezTo>
                    <a:cubicBezTo>
                      <a:pt x="332" y="151"/>
                      <a:pt x="332" y="151"/>
                      <a:pt x="332" y="151"/>
                    </a:cubicBezTo>
                    <a:cubicBezTo>
                      <a:pt x="336" y="151"/>
                      <a:pt x="342" y="151"/>
                      <a:pt x="337" y="150"/>
                    </a:cubicBezTo>
                    <a:cubicBezTo>
                      <a:pt x="344" y="152"/>
                      <a:pt x="376" y="150"/>
                      <a:pt x="381" y="151"/>
                    </a:cubicBezTo>
                    <a:cubicBezTo>
                      <a:pt x="387" y="150"/>
                      <a:pt x="394" y="150"/>
                      <a:pt x="402" y="150"/>
                    </a:cubicBezTo>
                    <a:cubicBezTo>
                      <a:pt x="400" y="149"/>
                      <a:pt x="398" y="148"/>
                      <a:pt x="405" y="148"/>
                    </a:cubicBezTo>
                    <a:cubicBezTo>
                      <a:pt x="403" y="151"/>
                      <a:pt x="418" y="149"/>
                      <a:pt x="424" y="151"/>
                    </a:cubicBezTo>
                    <a:cubicBezTo>
                      <a:pt x="419" y="150"/>
                      <a:pt x="443" y="150"/>
                      <a:pt x="435" y="149"/>
                    </a:cubicBezTo>
                    <a:cubicBezTo>
                      <a:pt x="441" y="149"/>
                      <a:pt x="436" y="150"/>
                      <a:pt x="440" y="150"/>
                    </a:cubicBezTo>
                    <a:cubicBezTo>
                      <a:pt x="454" y="149"/>
                      <a:pt x="471" y="150"/>
                      <a:pt x="487" y="150"/>
                    </a:cubicBezTo>
                    <a:cubicBezTo>
                      <a:pt x="488" y="149"/>
                      <a:pt x="485" y="149"/>
                      <a:pt x="489" y="148"/>
                    </a:cubicBezTo>
                    <a:cubicBezTo>
                      <a:pt x="498" y="150"/>
                      <a:pt x="498" y="150"/>
                      <a:pt x="498" y="150"/>
                    </a:cubicBezTo>
                    <a:cubicBezTo>
                      <a:pt x="501" y="150"/>
                      <a:pt x="501" y="148"/>
                      <a:pt x="507" y="149"/>
                    </a:cubicBezTo>
                    <a:cubicBezTo>
                      <a:pt x="506" y="149"/>
                      <a:pt x="505" y="148"/>
                      <a:pt x="507" y="148"/>
                    </a:cubicBezTo>
                    <a:cubicBezTo>
                      <a:pt x="540" y="149"/>
                      <a:pt x="575" y="146"/>
                      <a:pt x="609" y="148"/>
                    </a:cubicBezTo>
                    <a:cubicBezTo>
                      <a:pt x="604" y="148"/>
                      <a:pt x="607" y="148"/>
                      <a:pt x="611" y="148"/>
                    </a:cubicBezTo>
                    <a:cubicBezTo>
                      <a:pt x="608" y="147"/>
                      <a:pt x="611" y="147"/>
                      <a:pt x="610" y="146"/>
                    </a:cubicBezTo>
                    <a:cubicBezTo>
                      <a:pt x="624" y="147"/>
                      <a:pt x="624" y="147"/>
                      <a:pt x="624" y="147"/>
                    </a:cubicBezTo>
                    <a:cubicBezTo>
                      <a:pt x="627" y="146"/>
                      <a:pt x="639" y="147"/>
                      <a:pt x="641" y="146"/>
                    </a:cubicBezTo>
                    <a:cubicBezTo>
                      <a:pt x="636" y="146"/>
                      <a:pt x="636" y="146"/>
                      <a:pt x="636" y="146"/>
                    </a:cubicBezTo>
                    <a:cubicBezTo>
                      <a:pt x="642" y="144"/>
                      <a:pt x="628" y="143"/>
                      <a:pt x="629" y="141"/>
                    </a:cubicBezTo>
                    <a:cubicBezTo>
                      <a:pt x="622" y="143"/>
                      <a:pt x="611" y="139"/>
                      <a:pt x="600" y="141"/>
                    </a:cubicBezTo>
                    <a:cubicBezTo>
                      <a:pt x="598" y="141"/>
                      <a:pt x="602" y="141"/>
                      <a:pt x="601" y="140"/>
                    </a:cubicBezTo>
                    <a:cubicBezTo>
                      <a:pt x="598" y="141"/>
                      <a:pt x="595" y="141"/>
                      <a:pt x="589" y="141"/>
                    </a:cubicBezTo>
                    <a:cubicBezTo>
                      <a:pt x="589" y="141"/>
                      <a:pt x="589" y="141"/>
                      <a:pt x="589" y="141"/>
                    </a:cubicBezTo>
                    <a:cubicBezTo>
                      <a:pt x="572" y="141"/>
                      <a:pt x="565" y="141"/>
                      <a:pt x="545" y="140"/>
                    </a:cubicBezTo>
                    <a:cubicBezTo>
                      <a:pt x="546" y="141"/>
                      <a:pt x="546" y="141"/>
                      <a:pt x="546" y="141"/>
                    </a:cubicBezTo>
                    <a:cubicBezTo>
                      <a:pt x="542" y="141"/>
                      <a:pt x="541" y="141"/>
                      <a:pt x="539" y="141"/>
                    </a:cubicBezTo>
                    <a:cubicBezTo>
                      <a:pt x="535" y="142"/>
                      <a:pt x="551" y="141"/>
                      <a:pt x="547" y="142"/>
                    </a:cubicBezTo>
                    <a:cubicBezTo>
                      <a:pt x="541" y="140"/>
                      <a:pt x="517" y="143"/>
                      <a:pt x="513" y="141"/>
                    </a:cubicBezTo>
                    <a:cubicBezTo>
                      <a:pt x="507" y="141"/>
                      <a:pt x="515" y="142"/>
                      <a:pt x="509" y="142"/>
                    </a:cubicBezTo>
                    <a:cubicBezTo>
                      <a:pt x="507" y="141"/>
                      <a:pt x="507" y="141"/>
                      <a:pt x="507" y="141"/>
                    </a:cubicBezTo>
                    <a:cubicBezTo>
                      <a:pt x="505" y="142"/>
                      <a:pt x="505" y="142"/>
                      <a:pt x="505" y="142"/>
                    </a:cubicBezTo>
                    <a:cubicBezTo>
                      <a:pt x="501" y="142"/>
                      <a:pt x="499" y="141"/>
                      <a:pt x="499" y="141"/>
                    </a:cubicBezTo>
                    <a:cubicBezTo>
                      <a:pt x="500" y="141"/>
                      <a:pt x="502" y="141"/>
                      <a:pt x="503" y="140"/>
                    </a:cubicBezTo>
                    <a:cubicBezTo>
                      <a:pt x="497" y="140"/>
                      <a:pt x="487" y="141"/>
                      <a:pt x="485" y="141"/>
                    </a:cubicBezTo>
                    <a:cubicBezTo>
                      <a:pt x="492" y="141"/>
                      <a:pt x="492" y="141"/>
                      <a:pt x="492" y="141"/>
                    </a:cubicBezTo>
                    <a:cubicBezTo>
                      <a:pt x="474" y="142"/>
                      <a:pt x="452" y="141"/>
                      <a:pt x="435" y="143"/>
                    </a:cubicBezTo>
                    <a:cubicBezTo>
                      <a:pt x="437" y="143"/>
                      <a:pt x="437" y="143"/>
                      <a:pt x="437" y="143"/>
                    </a:cubicBezTo>
                    <a:cubicBezTo>
                      <a:pt x="424" y="144"/>
                      <a:pt x="426" y="143"/>
                      <a:pt x="412" y="144"/>
                    </a:cubicBezTo>
                    <a:cubicBezTo>
                      <a:pt x="412" y="144"/>
                      <a:pt x="412" y="144"/>
                      <a:pt x="412" y="144"/>
                    </a:cubicBezTo>
                    <a:cubicBezTo>
                      <a:pt x="410" y="144"/>
                      <a:pt x="406" y="144"/>
                      <a:pt x="402" y="144"/>
                    </a:cubicBezTo>
                    <a:cubicBezTo>
                      <a:pt x="405" y="144"/>
                      <a:pt x="395" y="143"/>
                      <a:pt x="400" y="143"/>
                    </a:cubicBezTo>
                    <a:cubicBezTo>
                      <a:pt x="386" y="144"/>
                      <a:pt x="393" y="144"/>
                      <a:pt x="383" y="145"/>
                    </a:cubicBezTo>
                    <a:cubicBezTo>
                      <a:pt x="381" y="145"/>
                      <a:pt x="381" y="145"/>
                      <a:pt x="381" y="145"/>
                    </a:cubicBezTo>
                    <a:cubicBezTo>
                      <a:pt x="378" y="145"/>
                      <a:pt x="378" y="146"/>
                      <a:pt x="371" y="146"/>
                    </a:cubicBezTo>
                    <a:cubicBezTo>
                      <a:pt x="377" y="145"/>
                      <a:pt x="366" y="145"/>
                      <a:pt x="373" y="144"/>
                    </a:cubicBezTo>
                    <a:cubicBezTo>
                      <a:pt x="358" y="143"/>
                      <a:pt x="350" y="146"/>
                      <a:pt x="343" y="144"/>
                    </a:cubicBezTo>
                    <a:cubicBezTo>
                      <a:pt x="337" y="146"/>
                      <a:pt x="356" y="145"/>
                      <a:pt x="353" y="145"/>
                    </a:cubicBezTo>
                    <a:cubicBezTo>
                      <a:pt x="356" y="146"/>
                      <a:pt x="347" y="147"/>
                      <a:pt x="342" y="147"/>
                    </a:cubicBezTo>
                    <a:cubicBezTo>
                      <a:pt x="337" y="147"/>
                      <a:pt x="334" y="144"/>
                      <a:pt x="322" y="144"/>
                    </a:cubicBezTo>
                    <a:cubicBezTo>
                      <a:pt x="323" y="144"/>
                      <a:pt x="323" y="144"/>
                      <a:pt x="324" y="144"/>
                    </a:cubicBezTo>
                    <a:cubicBezTo>
                      <a:pt x="320" y="144"/>
                      <a:pt x="316" y="145"/>
                      <a:pt x="310" y="144"/>
                    </a:cubicBezTo>
                    <a:cubicBezTo>
                      <a:pt x="307" y="146"/>
                      <a:pt x="303" y="144"/>
                      <a:pt x="302" y="146"/>
                    </a:cubicBezTo>
                    <a:cubicBezTo>
                      <a:pt x="313" y="145"/>
                      <a:pt x="313" y="145"/>
                      <a:pt x="313" y="145"/>
                    </a:cubicBezTo>
                    <a:cubicBezTo>
                      <a:pt x="307" y="146"/>
                      <a:pt x="301" y="148"/>
                      <a:pt x="291" y="147"/>
                    </a:cubicBezTo>
                    <a:cubicBezTo>
                      <a:pt x="291" y="147"/>
                      <a:pt x="294" y="146"/>
                      <a:pt x="297" y="146"/>
                    </a:cubicBezTo>
                    <a:cubicBezTo>
                      <a:pt x="294" y="146"/>
                      <a:pt x="291" y="147"/>
                      <a:pt x="288" y="146"/>
                    </a:cubicBezTo>
                    <a:cubicBezTo>
                      <a:pt x="289" y="145"/>
                      <a:pt x="301" y="146"/>
                      <a:pt x="308" y="144"/>
                    </a:cubicBezTo>
                    <a:cubicBezTo>
                      <a:pt x="305" y="144"/>
                      <a:pt x="295" y="146"/>
                      <a:pt x="298" y="144"/>
                    </a:cubicBezTo>
                    <a:cubicBezTo>
                      <a:pt x="294" y="146"/>
                      <a:pt x="287" y="144"/>
                      <a:pt x="278" y="146"/>
                    </a:cubicBezTo>
                    <a:cubicBezTo>
                      <a:pt x="279" y="145"/>
                      <a:pt x="279" y="145"/>
                      <a:pt x="279" y="145"/>
                    </a:cubicBezTo>
                    <a:cubicBezTo>
                      <a:pt x="278" y="145"/>
                      <a:pt x="275" y="145"/>
                      <a:pt x="273" y="145"/>
                    </a:cubicBezTo>
                    <a:cubicBezTo>
                      <a:pt x="277" y="144"/>
                      <a:pt x="277" y="144"/>
                      <a:pt x="277" y="144"/>
                    </a:cubicBezTo>
                    <a:cubicBezTo>
                      <a:pt x="270" y="145"/>
                      <a:pt x="264" y="143"/>
                      <a:pt x="258" y="144"/>
                    </a:cubicBezTo>
                    <a:cubicBezTo>
                      <a:pt x="271" y="144"/>
                      <a:pt x="261" y="145"/>
                      <a:pt x="266" y="146"/>
                    </a:cubicBezTo>
                    <a:cubicBezTo>
                      <a:pt x="250" y="147"/>
                      <a:pt x="257" y="143"/>
                      <a:pt x="239" y="144"/>
                    </a:cubicBezTo>
                    <a:cubicBezTo>
                      <a:pt x="241" y="144"/>
                      <a:pt x="248" y="144"/>
                      <a:pt x="244" y="145"/>
                    </a:cubicBezTo>
                    <a:cubicBezTo>
                      <a:pt x="241" y="145"/>
                      <a:pt x="236" y="145"/>
                      <a:pt x="234" y="144"/>
                    </a:cubicBezTo>
                    <a:cubicBezTo>
                      <a:pt x="222" y="144"/>
                      <a:pt x="236" y="145"/>
                      <a:pt x="231" y="146"/>
                    </a:cubicBezTo>
                    <a:cubicBezTo>
                      <a:pt x="226" y="145"/>
                      <a:pt x="225" y="146"/>
                      <a:pt x="219" y="147"/>
                    </a:cubicBezTo>
                    <a:cubicBezTo>
                      <a:pt x="219" y="146"/>
                      <a:pt x="219" y="146"/>
                      <a:pt x="219" y="146"/>
                    </a:cubicBezTo>
                    <a:cubicBezTo>
                      <a:pt x="205" y="145"/>
                      <a:pt x="216" y="148"/>
                      <a:pt x="203" y="147"/>
                    </a:cubicBezTo>
                    <a:cubicBezTo>
                      <a:pt x="208" y="146"/>
                      <a:pt x="208" y="146"/>
                      <a:pt x="208" y="146"/>
                    </a:cubicBezTo>
                    <a:cubicBezTo>
                      <a:pt x="202" y="146"/>
                      <a:pt x="202" y="146"/>
                      <a:pt x="202" y="146"/>
                    </a:cubicBezTo>
                    <a:cubicBezTo>
                      <a:pt x="203" y="145"/>
                      <a:pt x="203" y="145"/>
                      <a:pt x="203" y="145"/>
                    </a:cubicBezTo>
                    <a:cubicBezTo>
                      <a:pt x="196" y="146"/>
                      <a:pt x="194" y="146"/>
                      <a:pt x="187" y="146"/>
                    </a:cubicBezTo>
                    <a:cubicBezTo>
                      <a:pt x="189" y="146"/>
                      <a:pt x="186" y="148"/>
                      <a:pt x="180" y="148"/>
                    </a:cubicBezTo>
                    <a:cubicBezTo>
                      <a:pt x="176" y="147"/>
                      <a:pt x="182" y="147"/>
                      <a:pt x="174" y="147"/>
                    </a:cubicBezTo>
                    <a:cubicBezTo>
                      <a:pt x="176" y="146"/>
                      <a:pt x="178" y="146"/>
                      <a:pt x="182" y="146"/>
                    </a:cubicBezTo>
                    <a:cubicBezTo>
                      <a:pt x="182" y="146"/>
                      <a:pt x="183" y="146"/>
                      <a:pt x="184" y="145"/>
                    </a:cubicBezTo>
                    <a:cubicBezTo>
                      <a:pt x="179" y="145"/>
                      <a:pt x="173" y="145"/>
                      <a:pt x="169" y="146"/>
                    </a:cubicBezTo>
                    <a:cubicBezTo>
                      <a:pt x="171" y="146"/>
                      <a:pt x="172" y="146"/>
                      <a:pt x="173" y="146"/>
                    </a:cubicBezTo>
                    <a:cubicBezTo>
                      <a:pt x="160" y="147"/>
                      <a:pt x="160" y="147"/>
                      <a:pt x="160" y="147"/>
                    </a:cubicBezTo>
                    <a:cubicBezTo>
                      <a:pt x="158" y="147"/>
                      <a:pt x="160" y="147"/>
                      <a:pt x="161" y="146"/>
                    </a:cubicBezTo>
                    <a:cubicBezTo>
                      <a:pt x="159" y="146"/>
                      <a:pt x="157" y="147"/>
                      <a:pt x="153" y="147"/>
                    </a:cubicBezTo>
                    <a:cubicBezTo>
                      <a:pt x="154" y="146"/>
                      <a:pt x="154" y="145"/>
                      <a:pt x="159" y="145"/>
                    </a:cubicBezTo>
                    <a:cubicBezTo>
                      <a:pt x="147" y="146"/>
                      <a:pt x="147" y="146"/>
                      <a:pt x="147" y="146"/>
                    </a:cubicBezTo>
                    <a:cubicBezTo>
                      <a:pt x="146" y="146"/>
                      <a:pt x="141" y="145"/>
                      <a:pt x="143" y="145"/>
                    </a:cubicBezTo>
                    <a:cubicBezTo>
                      <a:pt x="136" y="145"/>
                      <a:pt x="126" y="147"/>
                      <a:pt x="118" y="146"/>
                    </a:cubicBezTo>
                    <a:cubicBezTo>
                      <a:pt x="117" y="146"/>
                      <a:pt x="116" y="147"/>
                      <a:pt x="114" y="147"/>
                    </a:cubicBezTo>
                    <a:cubicBezTo>
                      <a:pt x="106" y="147"/>
                      <a:pt x="99" y="146"/>
                      <a:pt x="89" y="147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76" y="146"/>
                      <a:pt x="91" y="147"/>
                      <a:pt x="78" y="148"/>
                    </a:cubicBezTo>
                    <a:cubicBezTo>
                      <a:pt x="69" y="149"/>
                      <a:pt x="75" y="147"/>
                      <a:pt x="71" y="147"/>
                    </a:cubicBezTo>
                    <a:cubicBezTo>
                      <a:pt x="67" y="147"/>
                      <a:pt x="59" y="149"/>
                      <a:pt x="51" y="148"/>
                    </a:cubicBezTo>
                    <a:cubicBezTo>
                      <a:pt x="53" y="148"/>
                      <a:pt x="56" y="148"/>
                      <a:pt x="58" y="148"/>
                    </a:cubicBezTo>
                    <a:close/>
                    <a:moveTo>
                      <a:pt x="13" y="110"/>
                    </a:moveTo>
                    <a:cubicBezTo>
                      <a:pt x="12" y="112"/>
                      <a:pt x="12" y="115"/>
                      <a:pt x="11" y="116"/>
                    </a:cubicBezTo>
                    <a:cubicBezTo>
                      <a:pt x="10" y="114"/>
                      <a:pt x="11" y="113"/>
                      <a:pt x="13" y="110"/>
                    </a:cubicBezTo>
                    <a:close/>
                    <a:moveTo>
                      <a:pt x="135" y="62"/>
                    </a:moveTo>
                    <a:cubicBezTo>
                      <a:pt x="134" y="62"/>
                      <a:pt x="132" y="62"/>
                      <a:pt x="130" y="61"/>
                    </a:cubicBezTo>
                    <a:cubicBezTo>
                      <a:pt x="131" y="61"/>
                      <a:pt x="133" y="61"/>
                      <a:pt x="135" y="62"/>
                    </a:cubicBezTo>
                    <a:close/>
                    <a:moveTo>
                      <a:pt x="446" y="47"/>
                    </a:moveTo>
                    <a:cubicBezTo>
                      <a:pt x="445" y="47"/>
                      <a:pt x="445" y="47"/>
                      <a:pt x="445" y="47"/>
                    </a:cubicBezTo>
                    <a:cubicBezTo>
                      <a:pt x="443" y="43"/>
                      <a:pt x="444" y="45"/>
                      <a:pt x="446" y="47"/>
                    </a:cubicBezTo>
                    <a:close/>
                    <a:moveTo>
                      <a:pt x="450" y="55"/>
                    </a:moveTo>
                    <a:cubicBezTo>
                      <a:pt x="450" y="56"/>
                      <a:pt x="451" y="56"/>
                      <a:pt x="450" y="56"/>
                    </a:cubicBezTo>
                    <a:cubicBezTo>
                      <a:pt x="450" y="55"/>
                      <a:pt x="449" y="53"/>
                      <a:pt x="448" y="51"/>
                    </a:cubicBezTo>
                    <a:cubicBezTo>
                      <a:pt x="448" y="52"/>
                      <a:pt x="448" y="53"/>
                      <a:pt x="450" y="55"/>
                    </a:cubicBezTo>
                    <a:close/>
                    <a:moveTo>
                      <a:pt x="324" y="152"/>
                    </a:moveTo>
                    <a:cubicBezTo>
                      <a:pt x="322" y="152"/>
                      <a:pt x="322" y="152"/>
                      <a:pt x="322" y="152"/>
                    </a:cubicBezTo>
                    <a:cubicBezTo>
                      <a:pt x="326" y="152"/>
                      <a:pt x="325" y="152"/>
                      <a:pt x="324" y="15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79" name="Freeform 3970"/>
              <p:cNvSpPr>
                <a:spLocks/>
              </p:cNvSpPr>
              <p:nvPr/>
            </p:nvSpPr>
            <p:spPr bwMode="auto">
              <a:xfrm>
                <a:off x="-1461468" y="1036847"/>
                <a:ext cx="3175" cy="3175"/>
              </a:xfrm>
              <a:custGeom>
                <a:avLst/>
                <a:gdLst>
                  <a:gd name="T0" fmla="*/ 3175 w 1"/>
                  <a:gd name="T1" fmla="*/ 3175 h 1"/>
                  <a:gd name="T2" fmla="*/ 0 w 1"/>
                  <a:gd name="T3" fmla="*/ 0 h 1"/>
                  <a:gd name="T4" fmla="*/ 3175 w 1"/>
                  <a:gd name="T5" fmla="*/ 3175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80" name="Freeform 3971"/>
              <p:cNvSpPr>
                <a:spLocks/>
              </p:cNvSpPr>
              <p:nvPr/>
            </p:nvSpPr>
            <p:spPr bwMode="auto">
              <a:xfrm>
                <a:off x="-1466231" y="1351172"/>
                <a:ext cx="4763" cy="0"/>
              </a:xfrm>
              <a:custGeom>
                <a:avLst/>
                <a:gdLst>
                  <a:gd name="T0" fmla="*/ 0 w 1"/>
                  <a:gd name="T1" fmla="*/ 4763 w 1"/>
                  <a:gd name="T2" fmla="*/ 4763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81" name="Freeform 3972"/>
              <p:cNvSpPr>
                <a:spLocks/>
              </p:cNvSpPr>
              <p:nvPr/>
            </p:nvSpPr>
            <p:spPr bwMode="auto">
              <a:xfrm>
                <a:off x="-662956" y="992397"/>
                <a:ext cx="11113" cy="6350"/>
              </a:xfrm>
              <a:custGeom>
                <a:avLst/>
                <a:gdLst>
                  <a:gd name="T0" fmla="*/ 11113 w 3"/>
                  <a:gd name="T1" fmla="*/ 0 h 2"/>
                  <a:gd name="T2" fmla="*/ 3704 w 3"/>
                  <a:gd name="T3" fmla="*/ 3175 h 2"/>
                  <a:gd name="T4" fmla="*/ 0 w 3"/>
                  <a:gd name="T5" fmla="*/ 6350 h 2"/>
                  <a:gd name="T6" fmla="*/ 3704 w 3"/>
                  <a:gd name="T7" fmla="*/ 6350 h 2"/>
                  <a:gd name="T8" fmla="*/ 11113 w 3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2" y="0"/>
                      <a:pt x="2" y="1"/>
                      <a:pt x="1" y="1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82" name="Freeform 3973"/>
              <p:cNvSpPr>
                <a:spLocks/>
              </p:cNvSpPr>
              <p:nvPr/>
            </p:nvSpPr>
            <p:spPr bwMode="auto">
              <a:xfrm>
                <a:off x="-164481" y="1059072"/>
                <a:ext cx="19050" cy="7938"/>
              </a:xfrm>
              <a:custGeom>
                <a:avLst/>
                <a:gdLst>
                  <a:gd name="T0" fmla="*/ 19050 w 5"/>
                  <a:gd name="T1" fmla="*/ 0 h 2"/>
                  <a:gd name="T2" fmla="*/ 0 w 5"/>
                  <a:gd name="T3" fmla="*/ 7938 h 2"/>
                  <a:gd name="T4" fmla="*/ 19050 w 5"/>
                  <a:gd name="T5" fmla="*/ 3969 h 2"/>
                  <a:gd name="T6" fmla="*/ 19050 w 5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3" y="1"/>
                      <a:pt x="5" y="1"/>
                    </a:cubicBezTo>
                    <a:cubicBezTo>
                      <a:pt x="5" y="1"/>
                      <a:pt x="3" y="1"/>
                      <a:pt x="5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83" name="Freeform 3974"/>
              <p:cNvSpPr>
                <a:spLocks/>
              </p:cNvSpPr>
              <p:nvPr/>
            </p:nvSpPr>
            <p:spPr bwMode="auto">
              <a:xfrm>
                <a:off x="22844" y="1044785"/>
                <a:ext cx="23813" cy="3175"/>
              </a:xfrm>
              <a:custGeom>
                <a:avLst/>
                <a:gdLst>
                  <a:gd name="T0" fmla="*/ 11907 w 6"/>
                  <a:gd name="T1" fmla="*/ 3175 h 1"/>
                  <a:gd name="T2" fmla="*/ 23813 w 6"/>
                  <a:gd name="T3" fmla="*/ 0 h 1"/>
                  <a:gd name="T4" fmla="*/ 23813 w 6"/>
                  <a:gd name="T5" fmla="*/ 0 h 1"/>
                  <a:gd name="T6" fmla="*/ 11907 w 6"/>
                  <a:gd name="T7" fmla="*/ 3175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" h="1">
                    <a:moveTo>
                      <a:pt x="3" y="1"/>
                    </a:moveTo>
                    <a:cubicBezTo>
                      <a:pt x="4" y="0"/>
                      <a:pt x="5" y="1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0"/>
                      <a:pt x="3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84" name="Freeform 3975"/>
              <p:cNvSpPr>
                <a:spLocks/>
              </p:cNvSpPr>
              <p:nvPr/>
            </p:nvSpPr>
            <p:spPr bwMode="auto">
              <a:xfrm>
                <a:off x="-123206" y="1051135"/>
                <a:ext cx="30163" cy="15875"/>
              </a:xfrm>
              <a:custGeom>
                <a:avLst/>
                <a:gdLst>
                  <a:gd name="T0" fmla="*/ 0 w 8"/>
                  <a:gd name="T1" fmla="*/ 11906 h 4"/>
                  <a:gd name="T2" fmla="*/ 30163 w 8"/>
                  <a:gd name="T3" fmla="*/ 3969 h 4"/>
                  <a:gd name="T4" fmla="*/ 26393 w 8"/>
                  <a:gd name="T5" fmla="*/ 3969 h 4"/>
                  <a:gd name="T6" fmla="*/ 0 w 8"/>
                  <a:gd name="T7" fmla="*/ 11906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" h="4">
                    <a:moveTo>
                      <a:pt x="0" y="3"/>
                    </a:moveTo>
                    <a:cubicBezTo>
                      <a:pt x="1" y="4"/>
                      <a:pt x="4" y="2"/>
                      <a:pt x="8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0"/>
                      <a:pt x="4" y="1"/>
                      <a:pt x="0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85" name="Freeform 3976"/>
              <p:cNvSpPr>
                <a:spLocks/>
              </p:cNvSpPr>
              <p:nvPr/>
            </p:nvSpPr>
            <p:spPr bwMode="auto">
              <a:xfrm>
                <a:off x="-89868" y="1047960"/>
                <a:ext cx="12700" cy="7938"/>
              </a:xfrm>
              <a:custGeom>
                <a:avLst/>
                <a:gdLst>
                  <a:gd name="T0" fmla="*/ 0 w 3"/>
                  <a:gd name="T1" fmla="*/ 7938 h 2"/>
                  <a:gd name="T2" fmla="*/ 12700 w 3"/>
                  <a:gd name="T3" fmla="*/ 3969 h 2"/>
                  <a:gd name="T4" fmla="*/ 0 w 3"/>
                  <a:gd name="T5" fmla="*/ 7938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cubicBezTo>
                      <a:pt x="1" y="1"/>
                      <a:pt x="2" y="1"/>
                      <a:pt x="3" y="1"/>
                    </a:cubicBezTo>
                    <a:cubicBezTo>
                      <a:pt x="3" y="0"/>
                      <a:pt x="2" y="1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86" name="Freeform 3977"/>
              <p:cNvSpPr>
                <a:spLocks/>
              </p:cNvSpPr>
              <p:nvPr/>
            </p:nvSpPr>
            <p:spPr bwMode="auto">
              <a:xfrm>
                <a:off x="-212106" y="1014622"/>
                <a:ext cx="25400" cy="47625"/>
              </a:xfrm>
              <a:custGeom>
                <a:avLst/>
                <a:gdLst>
                  <a:gd name="T0" fmla="*/ 14514 w 7"/>
                  <a:gd name="T1" fmla="*/ 36635 h 13"/>
                  <a:gd name="T2" fmla="*/ 18143 w 7"/>
                  <a:gd name="T3" fmla="*/ 43962 h 13"/>
                  <a:gd name="T4" fmla="*/ 14514 w 7"/>
                  <a:gd name="T5" fmla="*/ 36635 h 1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13">
                    <a:moveTo>
                      <a:pt x="4" y="10"/>
                    </a:moveTo>
                    <a:cubicBezTo>
                      <a:pt x="4" y="12"/>
                      <a:pt x="5" y="10"/>
                      <a:pt x="5" y="12"/>
                    </a:cubicBezTo>
                    <a:cubicBezTo>
                      <a:pt x="7" y="13"/>
                      <a:pt x="0" y="0"/>
                      <a:pt x="4" y="1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87" name="Freeform 3978"/>
              <p:cNvSpPr>
                <a:spLocks/>
              </p:cNvSpPr>
              <p:nvPr/>
            </p:nvSpPr>
            <p:spPr bwMode="auto">
              <a:xfrm>
                <a:off x="-118443" y="1067010"/>
                <a:ext cx="11113" cy="7938"/>
              </a:xfrm>
              <a:custGeom>
                <a:avLst/>
                <a:gdLst>
                  <a:gd name="T0" fmla="*/ 11113 w 3"/>
                  <a:gd name="T1" fmla="*/ 3969 h 2"/>
                  <a:gd name="T2" fmla="*/ 3704 w 3"/>
                  <a:gd name="T3" fmla="*/ 0 h 2"/>
                  <a:gd name="T4" fmla="*/ 0 w 3"/>
                  <a:gd name="T5" fmla="*/ 7938 h 2"/>
                  <a:gd name="T6" fmla="*/ 3704 w 3"/>
                  <a:gd name="T7" fmla="*/ 3969 h 2"/>
                  <a:gd name="T8" fmla="*/ 11113 w 3"/>
                  <a:gd name="T9" fmla="*/ 3969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3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88" name="Freeform 3979"/>
              <p:cNvSpPr>
                <a:spLocks/>
              </p:cNvSpPr>
              <p:nvPr/>
            </p:nvSpPr>
            <p:spPr bwMode="auto">
              <a:xfrm>
                <a:off x="-200993" y="1097172"/>
                <a:ext cx="14288" cy="11113"/>
              </a:xfrm>
              <a:custGeom>
                <a:avLst/>
                <a:gdLst>
                  <a:gd name="T0" fmla="*/ 0 w 4"/>
                  <a:gd name="T1" fmla="*/ 0 h 3"/>
                  <a:gd name="T2" fmla="*/ 3572 w 4"/>
                  <a:gd name="T3" fmla="*/ 11113 h 3"/>
                  <a:gd name="T4" fmla="*/ 10716 w 4"/>
                  <a:gd name="T5" fmla="*/ 7409 h 3"/>
                  <a:gd name="T6" fmla="*/ 14288 w 4"/>
                  <a:gd name="T7" fmla="*/ 0 h 3"/>
                  <a:gd name="T8" fmla="*/ 7144 w 4"/>
                  <a:gd name="T9" fmla="*/ 7409 h 3"/>
                  <a:gd name="T10" fmla="*/ 3572 w 4"/>
                  <a:gd name="T11" fmla="*/ 7409 h 3"/>
                  <a:gd name="T12" fmla="*/ 0 w 4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2"/>
                      <a:pt x="3" y="2"/>
                    </a:cubicBezTo>
                    <a:cubicBezTo>
                      <a:pt x="3" y="1"/>
                      <a:pt x="4" y="1"/>
                      <a:pt x="4" y="0"/>
                    </a:cubicBezTo>
                    <a:cubicBezTo>
                      <a:pt x="4" y="1"/>
                      <a:pt x="3" y="1"/>
                      <a:pt x="2" y="2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89" name="Freeform 3980"/>
              <p:cNvSpPr>
                <a:spLocks/>
              </p:cNvSpPr>
              <p:nvPr/>
            </p:nvSpPr>
            <p:spPr bwMode="auto">
              <a:xfrm>
                <a:off x="-186706" y="1089235"/>
                <a:ext cx="15875" cy="7938"/>
              </a:xfrm>
              <a:custGeom>
                <a:avLst/>
                <a:gdLst>
                  <a:gd name="T0" fmla="*/ 0 w 4"/>
                  <a:gd name="T1" fmla="*/ 7938 h 2"/>
                  <a:gd name="T2" fmla="*/ 15875 w 4"/>
                  <a:gd name="T3" fmla="*/ 0 h 2"/>
                  <a:gd name="T4" fmla="*/ 0 w 4"/>
                  <a:gd name="T5" fmla="*/ 7938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2" y="2"/>
                      <a:pt x="4" y="1"/>
                      <a:pt x="4" y="0"/>
                    </a:cubicBezTo>
                    <a:cubicBezTo>
                      <a:pt x="4" y="1"/>
                      <a:pt x="2" y="2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90" name="Freeform 3981"/>
              <p:cNvSpPr>
                <a:spLocks/>
              </p:cNvSpPr>
              <p:nvPr/>
            </p:nvSpPr>
            <p:spPr bwMode="auto">
              <a:xfrm>
                <a:off x="-156543" y="1081297"/>
                <a:ext cx="19050" cy="7938"/>
              </a:xfrm>
              <a:custGeom>
                <a:avLst/>
                <a:gdLst>
                  <a:gd name="T0" fmla="*/ 19050 w 5"/>
                  <a:gd name="T1" fmla="*/ 0 h 2"/>
                  <a:gd name="T2" fmla="*/ 15240 w 5"/>
                  <a:gd name="T3" fmla="*/ 0 h 2"/>
                  <a:gd name="T4" fmla="*/ 7620 w 5"/>
                  <a:gd name="T5" fmla="*/ 3969 h 2"/>
                  <a:gd name="T6" fmla="*/ 0 w 5"/>
                  <a:gd name="T7" fmla="*/ 7938 h 2"/>
                  <a:gd name="T8" fmla="*/ 7620 w 5"/>
                  <a:gd name="T9" fmla="*/ 3969 h 2"/>
                  <a:gd name="T10" fmla="*/ 19050 w 5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1" y="1"/>
                      <a:pt x="0" y="2"/>
                      <a:pt x="0" y="2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4" y="0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91" name="Freeform 3982"/>
              <p:cNvSpPr>
                <a:spLocks/>
              </p:cNvSpPr>
              <p:nvPr/>
            </p:nvSpPr>
            <p:spPr bwMode="auto">
              <a:xfrm>
                <a:off x="-374031" y="905085"/>
                <a:ext cx="30163" cy="7938"/>
              </a:xfrm>
              <a:custGeom>
                <a:avLst/>
                <a:gdLst>
                  <a:gd name="T0" fmla="*/ 30163 w 8"/>
                  <a:gd name="T1" fmla="*/ 7938 h 2"/>
                  <a:gd name="T2" fmla="*/ 3770 w 8"/>
                  <a:gd name="T3" fmla="*/ 0 h 2"/>
                  <a:gd name="T4" fmla="*/ 15082 w 8"/>
                  <a:gd name="T5" fmla="*/ 7938 h 2"/>
                  <a:gd name="T6" fmla="*/ 30163 w 8"/>
                  <a:gd name="T7" fmla="*/ 7938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" h="2">
                    <a:moveTo>
                      <a:pt x="8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2" y="1"/>
                      <a:pt x="4" y="2"/>
                    </a:cubicBezTo>
                    <a:cubicBezTo>
                      <a:pt x="6" y="2"/>
                      <a:pt x="8" y="2"/>
                      <a:pt x="8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92" name="Freeform 3983"/>
              <p:cNvSpPr>
                <a:spLocks/>
              </p:cNvSpPr>
              <p:nvPr/>
            </p:nvSpPr>
            <p:spPr bwMode="auto">
              <a:xfrm>
                <a:off x="-294656" y="951122"/>
                <a:ext cx="6350" cy="6350"/>
              </a:xfrm>
              <a:custGeom>
                <a:avLst/>
                <a:gdLst>
                  <a:gd name="T0" fmla="*/ 6350 w 2"/>
                  <a:gd name="T1" fmla="*/ 6350 h 2"/>
                  <a:gd name="T2" fmla="*/ 3175 w 2"/>
                  <a:gd name="T3" fmla="*/ 0 h 2"/>
                  <a:gd name="T4" fmla="*/ 0 w 2"/>
                  <a:gd name="T5" fmla="*/ 0 h 2"/>
                  <a:gd name="T6" fmla="*/ 6350 w 2"/>
                  <a:gd name="T7" fmla="*/ 635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93" name="Freeform 3984"/>
              <p:cNvSpPr>
                <a:spLocks/>
              </p:cNvSpPr>
              <p:nvPr/>
            </p:nvSpPr>
            <p:spPr bwMode="auto">
              <a:xfrm>
                <a:off x="-381968" y="916197"/>
                <a:ext cx="57150" cy="15875"/>
              </a:xfrm>
              <a:custGeom>
                <a:avLst/>
                <a:gdLst>
                  <a:gd name="T0" fmla="*/ 34290 w 15"/>
                  <a:gd name="T1" fmla="*/ 7938 h 4"/>
                  <a:gd name="T2" fmla="*/ 30480 w 15"/>
                  <a:gd name="T3" fmla="*/ 7938 h 4"/>
                  <a:gd name="T4" fmla="*/ 34290 w 15"/>
                  <a:gd name="T5" fmla="*/ 7938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" h="4">
                    <a:moveTo>
                      <a:pt x="9" y="2"/>
                    </a:moveTo>
                    <a:cubicBezTo>
                      <a:pt x="8" y="2"/>
                      <a:pt x="0" y="0"/>
                      <a:pt x="8" y="2"/>
                    </a:cubicBezTo>
                    <a:cubicBezTo>
                      <a:pt x="9" y="2"/>
                      <a:pt x="15" y="4"/>
                      <a:pt x="9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94" name="Freeform 3985"/>
              <p:cNvSpPr>
                <a:spLocks/>
              </p:cNvSpPr>
              <p:nvPr/>
            </p:nvSpPr>
            <p:spPr bwMode="auto">
              <a:xfrm>
                <a:off x="-685181" y="998747"/>
                <a:ext cx="3175" cy="15875"/>
              </a:xfrm>
              <a:custGeom>
                <a:avLst/>
                <a:gdLst>
                  <a:gd name="T0" fmla="*/ 0 w 1"/>
                  <a:gd name="T1" fmla="*/ 15875 h 4"/>
                  <a:gd name="T2" fmla="*/ 3175 w 1"/>
                  <a:gd name="T3" fmla="*/ 7938 h 4"/>
                  <a:gd name="T4" fmla="*/ 0 w 1"/>
                  <a:gd name="T5" fmla="*/ 0 h 4"/>
                  <a:gd name="T6" fmla="*/ 0 w 1"/>
                  <a:gd name="T7" fmla="*/ 15875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0"/>
                      <a:pt x="0" y="0"/>
                    </a:cubicBezTo>
                    <a:cubicBezTo>
                      <a:pt x="0" y="0"/>
                      <a:pt x="0" y="4"/>
                      <a:pt x="0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95" name="Freeform 3986"/>
              <p:cNvSpPr>
                <a:spLocks/>
              </p:cNvSpPr>
              <p:nvPr/>
            </p:nvSpPr>
            <p:spPr bwMode="auto">
              <a:xfrm>
                <a:off x="-929656" y="841585"/>
                <a:ext cx="41275" cy="19050"/>
              </a:xfrm>
              <a:custGeom>
                <a:avLst/>
                <a:gdLst>
                  <a:gd name="T0" fmla="*/ 7505 w 11"/>
                  <a:gd name="T1" fmla="*/ 7620 h 5"/>
                  <a:gd name="T2" fmla="*/ 37523 w 11"/>
                  <a:gd name="T3" fmla="*/ 15240 h 5"/>
                  <a:gd name="T4" fmla="*/ 33770 w 11"/>
                  <a:gd name="T5" fmla="*/ 11430 h 5"/>
                  <a:gd name="T6" fmla="*/ 26266 w 11"/>
                  <a:gd name="T7" fmla="*/ 7620 h 5"/>
                  <a:gd name="T8" fmla="*/ 7505 w 11"/>
                  <a:gd name="T9" fmla="*/ 762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2" y="2"/>
                    </a:moveTo>
                    <a:cubicBezTo>
                      <a:pt x="9" y="5"/>
                      <a:pt x="4" y="1"/>
                      <a:pt x="10" y="4"/>
                    </a:cubicBezTo>
                    <a:cubicBezTo>
                      <a:pt x="11" y="4"/>
                      <a:pt x="10" y="3"/>
                      <a:pt x="9" y="3"/>
                    </a:cubicBezTo>
                    <a:cubicBezTo>
                      <a:pt x="7" y="2"/>
                      <a:pt x="6" y="2"/>
                      <a:pt x="7" y="2"/>
                    </a:cubicBezTo>
                    <a:cubicBezTo>
                      <a:pt x="2" y="1"/>
                      <a:pt x="0" y="0"/>
                      <a:pt x="2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96" name="Freeform 3987"/>
              <p:cNvSpPr>
                <a:spLocks/>
              </p:cNvSpPr>
              <p:nvPr/>
            </p:nvSpPr>
            <p:spPr bwMode="auto">
              <a:xfrm>
                <a:off x="-902668" y="849522"/>
                <a:ext cx="7938" cy="0"/>
              </a:xfrm>
              <a:custGeom>
                <a:avLst/>
                <a:gdLst>
                  <a:gd name="T0" fmla="*/ 0 w 2"/>
                  <a:gd name="T1" fmla="*/ 7938 w 2"/>
                  <a:gd name="T2" fmla="*/ 0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97" name="Freeform 3988"/>
              <p:cNvSpPr>
                <a:spLocks/>
              </p:cNvSpPr>
              <p:nvPr/>
            </p:nvSpPr>
            <p:spPr bwMode="auto">
              <a:xfrm>
                <a:off x="473694" y="1359110"/>
                <a:ext cx="19050" cy="3175"/>
              </a:xfrm>
              <a:custGeom>
                <a:avLst/>
                <a:gdLst>
                  <a:gd name="T0" fmla="*/ 0 w 12"/>
                  <a:gd name="T1" fmla="*/ 0 h 2"/>
                  <a:gd name="T2" fmla="*/ 19050 w 12"/>
                  <a:gd name="T3" fmla="*/ 3175 h 2"/>
                  <a:gd name="T4" fmla="*/ 7938 w 12"/>
                  <a:gd name="T5" fmla="*/ 0 h 2"/>
                  <a:gd name="T6" fmla="*/ 0 w 1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" h="2">
                    <a:moveTo>
                      <a:pt x="0" y="0"/>
                    </a:moveTo>
                    <a:lnTo>
                      <a:pt x="12" y="2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98" name="Freeform 3989"/>
              <p:cNvSpPr>
                <a:spLocks/>
              </p:cNvSpPr>
              <p:nvPr/>
            </p:nvSpPr>
            <p:spPr bwMode="auto">
              <a:xfrm>
                <a:off x="510207" y="1355935"/>
                <a:ext cx="15875" cy="3175"/>
              </a:xfrm>
              <a:custGeom>
                <a:avLst/>
                <a:gdLst>
                  <a:gd name="T0" fmla="*/ 0 w 4"/>
                  <a:gd name="T1" fmla="*/ 0 h 1"/>
                  <a:gd name="T2" fmla="*/ 3969 w 4"/>
                  <a:gd name="T3" fmla="*/ 3175 h 1"/>
                  <a:gd name="T4" fmla="*/ 15875 w 4"/>
                  <a:gd name="T5" fmla="*/ 0 h 1"/>
                  <a:gd name="T6" fmla="*/ 0 w 4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99" name="Freeform 3990"/>
              <p:cNvSpPr>
                <a:spLocks/>
              </p:cNvSpPr>
              <p:nvPr/>
            </p:nvSpPr>
            <p:spPr bwMode="auto">
              <a:xfrm>
                <a:off x="-1836118" y="1179722"/>
                <a:ext cx="11113" cy="11113"/>
              </a:xfrm>
              <a:custGeom>
                <a:avLst/>
                <a:gdLst>
                  <a:gd name="T0" fmla="*/ 11113 w 3"/>
                  <a:gd name="T1" fmla="*/ 0 h 3"/>
                  <a:gd name="T2" fmla="*/ 11113 w 3"/>
                  <a:gd name="T3" fmla="*/ 0 h 3"/>
                  <a:gd name="T4" fmla="*/ 0 w 3"/>
                  <a:gd name="T5" fmla="*/ 11113 h 3"/>
                  <a:gd name="T6" fmla="*/ 7409 w 3"/>
                  <a:gd name="T7" fmla="*/ 7409 h 3"/>
                  <a:gd name="T8" fmla="*/ 11113 w 3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1"/>
                      <a:pt x="0" y="3"/>
                    </a:cubicBezTo>
                    <a:cubicBezTo>
                      <a:pt x="0" y="3"/>
                      <a:pt x="1" y="2"/>
                      <a:pt x="2" y="2"/>
                    </a:cubicBezTo>
                    <a:cubicBezTo>
                      <a:pt x="2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00" name="Freeform 3991"/>
              <p:cNvSpPr>
                <a:spLocks/>
              </p:cNvSpPr>
              <p:nvPr/>
            </p:nvSpPr>
            <p:spPr bwMode="auto">
              <a:xfrm>
                <a:off x="-1840881" y="1355935"/>
                <a:ext cx="7938" cy="3175"/>
              </a:xfrm>
              <a:custGeom>
                <a:avLst/>
                <a:gdLst>
                  <a:gd name="T0" fmla="*/ 4763 w 5"/>
                  <a:gd name="T1" fmla="*/ 0 h 2"/>
                  <a:gd name="T2" fmla="*/ 0 w 5"/>
                  <a:gd name="T3" fmla="*/ 0 h 2"/>
                  <a:gd name="T4" fmla="*/ 7938 w 5"/>
                  <a:gd name="T5" fmla="*/ 3175 h 2"/>
                  <a:gd name="T6" fmla="*/ 4763 w 5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3" y="0"/>
                    </a:moveTo>
                    <a:lnTo>
                      <a:pt x="0" y="0"/>
                    </a:lnTo>
                    <a:lnTo>
                      <a:pt x="5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01" name="Freeform 3992"/>
              <p:cNvSpPr>
                <a:spLocks/>
              </p:cNvSpPr>
              <p:nvPr/>
            </p:nvSpPr>
            <p:spPr bwMode="auto">
              <a:xfrm>
                <a:off x="-1648793" y="1347997"/>
                <a:ext cx="33338" cy="3175"/>
              </a:xfrm>
              <a:custGeom>
                <a:avLst/>
                <a:gdLst>
                  <a:gd name="T0" fmla="*/ 29634 w 9"/>
                  <a:gd name="T1" fmla="*/ 0 h 1"/>
                  <a:gd name="T2" fmla="*/ 0 w 9"/>
                  <a:gd name="T3" fmla="*/ 0 h 1"/>
                  <a:gd name="T4" fmla="*/ 29634 w 9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" h="1">
                    <a:moveTo>
                      <a:pt x="8" y="0"/>
                    </a:moveTo>
                    <a:cubicBezTo>
                      <a:pt x="5" y="0"/>
                      <a:pt x="3" y="0"/>
                      <a:pt x="0" y="0"/>
                    </a:cubicBezTo>
                    <a:cubicBezTo>
                      <a:pt x="5" y="0"/>
                      <a:pt x="9" y="1"/>
                      <a:pt x="8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7082" name="Group 337"/>
            <p:cNvGrpSpPr>
              <a:grpSpLocks/>
            </p:cNvGrpSpPr>
            <p:nvPr/>
          </p:nvGrpSpPr>
          <p:grpSpPr bwMode="auto">
            <a:xfrm>
              <a:off x="4804395" y="521487"/>
              <a:ext cx="23410269" cy="1159886"/>
              <a:chOff x="4804395" y="521487"/>
              <a:chExt cx="23410269" cy="1159886"/>
            </a:xfrm>
          </p:grpSpPr>
          <p:sp>
            <p:nvSpPr>
              <p:cNvPr id="7337" name="Freeform 3993"/>
              <p:cNvSpPr>
                <a:spLocks/>
              </p:cNvSpPr>
              <p:nvPr/>
            </p:nvSpPr>
            <p:spPr bwMode="auto">
              <a:xfrm>
                <a:off x="4804395" y="871747"/>
                <a:ext cx="3292475" cy="787400"/>
              </a:xfrm>
              <a:custGeom>
                <a:avLst/>
                <a:gdLst>
                  <a:gd name="T0" fmla="*/ 3292475 w 878"/>
                  <a:gd name="T1" fmla="*/ 764903 h 210"/>
                  <a:gd name="T2" fmla="*/ 134999 w 878"/>
                  <a:gd name="T3" fmla="*/ 787400 h 210"/>
                  <a:gd name="T4" fmla="*/ 408747 w 878"/>
                  <a:gd name="T5" fmla="*/ 344956 h 210"/>
                  <a:gd name="T6" fmla="*/ 1076242 w 878"/>
                  <a:gd name="T7" fmla="*/ 393700 h 210"/>
                  <a:gd name="T8" fmla="*/ 1334990 w 878"/>
                  <a:gd name="T9" fmla="*/ 26247 h 210"/>
                  <a:gd name="T10" fmla="*/ 1683737 w 878"/>
                  <a:gd name="T11" fmla="*/ 311210 h 210"/>
                  <a:gd name="T12" fmla="*/ 2013735 w 878"/>
                  <a:gd name="T13" fmla="*/ 138732 h 210"/>
                  <a:gd name="T14" fmla="*/ 2336232 w 878"/>
                  <a:gd name="T15" fmla="*/ 423696 h 210"/>
                  <a:gd name="T16" fmla="*/ 2789979 w 878"/>
                  <a:gd name="T17" fmla="*/ 367453 h 210"/>
                  <a:gd name="T18" fmla="*/ 2864978 w 878"/>
                  <a:gd name="T19" fmla="*/ 659916 h 210"/>
                  <a:gd name="T20" fmla="*/ 3116226 w 878"/>
                  <a:gd name="T21" fmla="*/ 596174 h 210"/>
                  <a:gd name="T22" fmla="*/ 3292475 w 878"/>
                  <a:gd name="T23" fmla="*/ 764903 h 21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878" h="210">
                    <a:moveTo>
                      <a:pt x="878" y="204"/>
                    </a:moveTo>
                    <a:cubicBezTo>
                      <a:pt x="36" y="210"/>
                      <a:pt x="36" y="210"/>
                      <a:pt x="36" y="210"/>
                    </a:cubicBezTo>
                    <a:cubicBezTo>
                      <a:pt x="36" y="210"/>
                      <a:pt x="0" y="122"/>
                      <a:pt x="109" y="92"/>
                    </a:cubicBezTo>
                    <a:cubicBezTo>
                      <a:pt x="219" y="62"/>
                      <a:pt x="287" y="105"/>
                      <a:pt x="287" y="105"/>
                    </a:cubicBezTo>
                    <a:cubicBezTo>
                      <a:pt x="287" y="105"/>
                      <a:pt x="283" y="0"/>
                      <a:pt x="356" y="7"/>
                    </a:cubicBezTo>
                    <a:cubicBezTo>
                      <a:pt x="429" y="15"/>
                      <a:pt x="449" y="83"/>
                      <a:pt x="449" y="83"/>
                    </a:cubicBezTo>
                    <a:cubicBezTo>
                      <a:pt x="449" y="83"/>
                      <a:pt x="460" y="42"/>
                      <a:pt x="537" y="37"/>
                    </a:cubicBezTo>
                    <a:cubicBezTo>
                      <a:pt x="614" y="31"/>
                      <a:pt x="623" y="113"/>
                      <a:pt x="623" y="113"/>
                    </a:cubicBezTo>
                    <a:cubicBezTo>
                      <a:pt x="623" y="113"/>
                      <a:pt x="687" y="70"/>
                      <a:pt x="744" y="98"/>
                    </a:cubicBezTo>
                    <a:cubicBezTo>
                      <a:pt x="800" y="125"/>
                      <a:pt x="764" y="176"/>
                      <a:pt x="764" y="176"/>
                    </a:cubicBezTo>
                    <a:cubicBezTo>
                      <a:pt x="764" y="176"/>
                      <a:pt x="786" y="162"/>
                      <a:pt x="831" y="159"/>
                    </a:cubicBezTo>
                    <a:cubicBezTo>
                      <a:pt x="876" y="157"/>
                      <a:pt x="878" y="204"/>
                      <a:pt x="878" y="204"/>
                    </a:cubicBezTo>
                    <a:close/>
                  </a:path>
                </a:pathLst>
              </a:custGeom>
              <a:solidFill>
                <a:srgbClr val="FFFE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38" name="Freeform 3994"/>
              <p:cNvSpPr>
                <a:spLocks/>
              </p:cNvSpPr>
              <p:nvPr/>
            </p:nvSpPr>
            <p:spPr bwMode="auto">
              <a:xfrm>
                <a:off x="8115920" y="1614697"/>
                <a:ext cx="4763" cy="22225"/>
              </a:xfrm>
              <a:custGeom>
                <a:avLst/>
                <a:gdLst>
                  <a:gd name="T0" fmla="*/ 0 w 1"/>
                  <a:gd name="T1" fmla="*/ 11113 h 6"/>
                  <a:gd name="T2" fmla="*/ 4763 w 1"/>
                  <a:gd name="T3" fmla="*/ 22225 h 6"/>
                  <a:gd name="T4" fmla="*/ 0 w 1"/>
                  <a:gd name="T5" fmla="*/ 11113 h 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6">
                    <a:moveTo>
                      <a:pt x="0" y="3"/>
                    </a:moveTo>
                    <a:cubicBezTo>
                      <a:pt x="0" y="6"/>
                      <a:pt x="1" y="5"/>
                      <a:pt x="1" y="6"/>
                    </a:cubicBezTo>
                    <a:cubicBezTo>
                      <a:pt x="0" y="0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39" name="Freeform 3995"/>
              <p:cNvSpPr>
                <a:spLocks/>
              </p:cNvSpPr>
              <p:nvPr/>
            </p:nvSpPr>
            <p:spPr bwMode="auto">
              <a:xfrm>
                <a:off x="7977807" y="1463885"/>
                <a:ext cx="25400" cy="7938"/>
              </a:xfrm>
              <a:custGeom>
                <a:avLst/>
                <a:gdLst>
                  <a:gd name="T0" fmla="*/ 21771 w 7"/>
                  <a:gd name="T1" fmla="*/ 7938 h 2"/>
                  <a:gd name="T2" fmla="*/ 25400 w 7"/>
                  <a:gd name="T3" fmla="*/ 7938 h 2"/>
                  <a:gd name="T4" fmla="*/ 14514 w 7"/>
                  <a:gd name="T5" fmla="*/ 3969 h 2"/>
                  <a:gd name="T6" fmla="*/ 0 w 7"/>
                  <a:gd name="T7" fmla="*/ 0 h 2"/>
                  <a:gd name="T8" fmla="*/ 21771 w 7"/>
                  <a:gd name="T9" fmla="*/ 7938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6" y="2"/>
                    </a:moveTo>
                    <a:cubicBezTo>
                      <a:pt x="6" y="2"/>
                      <a:pt x="7" y="2"/>
                      <a:pt x="7" y="2"/>
                    </a:cubicBezTo>
                    <a:cubicBezTo>
                      <a:pt x="7" y="2"/>
                      <a:pt x="5" y="1"/>
                      <a:pt x="4" y="1"/>
                    </a:cubicBezTo>
                    <a:cubicBezTo>
                      <a:pt x="2" y="0"/>
                      <a:pt x="0" y="0"/>
                      <a:pt x="0" y="0"/>
                    </a:cubicBezTo>
                    <a:cubicBezTo>
                      <a:pt x="0" y="0"/>
                      <a:pt x="6" y="2"/>
                      <a:pt x="6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40" name="Freeform 3996"/>
              <p:cNvSpPr>
                <a:spLocks/>
              </p:cNvSpPr>
              <p:nvPr/>
            </p:nvSpPr>
            <p:spPr bwMode="auto">
              <a:xfrm>
                <a:off x="7823820" y="1455947"/>
                <a:ext cx="115888" cy="15875"/>
              </a:xfrm>
              <a:custGeom>
                <a:avLst/>
                <a:gdLst>
                  <a:gd name="T0" fmla="*/ 0 w 31"/>
                  <a:gd name="T1" fmla="*/ 11906 h 4"/>
                  <a:gd name="T2" fmla="*/ 93458 w 31"/>
                  <a:gd name="T3" fmla="*/ 3969 h 4"/>
                  <a:gd name="T4" fmla="*/ 100935 w 31"/>
                  <a:gd name="T5" fmla="*/ 3969 h 4"/>
                  <a:gd name="T6" fmla="*/ 115888 w 31"/>
                  <a:gd name="T7" fmla="*/ 0 h 4"/>
                  <a:gd name="T8" fmla="*/ 0 w 31"/>
                  <a:gd name="T9" fmla="*/ 11906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1" h="4">
                    <a:moveTo>
                      <a:pt x="0" y="3"/>
                    </a:moveTo>
                    <a:cubicBezTo>
                      <a:pt x="4" y="4"/>
                      <a:pt x="17" y="0"/>
                      <a:pt x="25" y="1"/>
                    </a:cubicBezTo>
                    <a:cubicBezTo>
                      <a:pt x="25" y="1"/>
                      <a:pt x="27" y="1"/>
                      <a:pt x="27" y="1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0" y="0"/>
                      <a:pt x="7" y="2"/>
                      <a:pt x="0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41" name="Freeform 3997"/>
              <p:cNvSpPr>
                <a:spLocks/>
              </p:cNvSpPr>
              <p:nvPr/>
            </p:nvSpPr>
            <p:spPr bwMode="auto">
              <a:xfrm>
                <a:off x="7730157" y="1474997"/>
                <a:ext cx="19050" cy="7938"/>
              </a:xfrm>
              <a:custGeom>
                <a:avLst/>
                <a:gdLst>
                  <a:gd name="T0" fmla="*/ 0 w 5"/>
                  <a:gd name="T1" fmla="*/ 3969 h 2"/>
                  <a:gd name="T2" fmla="*/ 0 w 5"/>
                  <a:gd name="T3" fmla="*/ 7938 h 2"/>
                  <a:gd name="T4" fmla="*/ 0 w 5"/>
                  <a:gd name="T5" fmla="*/ 3969 h 2"/>
                  <a:gd name="T6" fmla="*/ 19050 w 5"/>
                  <a:gd name="T7" fmla="*/ 0 h 2"/>
                  <a:gd name="T8" fmla="*/ 15240 w 5"/>
                  <a:gd name="T9" fmla="*/ 0 h 2"/>
                  <a:gd name="T10" fmla="*/ 0 w 5"/>
                  <a:gd name="T11" fmla="*/ 3969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1" y="1"/>
                      <a:pt x="2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42" name="Freeform 3998"/>
              <p:cNvSpPr>
                <a:spLocks/>
              </p:cNvSpPr>
              <p:nvPr/>
            </p:nvSpPr>
            <p:spPr bwMode="auto">
              <a:xfrm>
                <a:off x="7733332" y="1468647"/>
                <a:ext cx="30163" cy="6350"/>
              </a:xfrm>
              <a:custGeom>
                <a:avLst/>
                <a:gdLst>
                  <a:gd name="T0" fmla="*/ 11311 w 8"/>
                  <a:gd name="T1" fmla="*/ 6350 h 2"/>
                  <a:gd name="T2" fmla="*/ 11311 w 8"/>
                  <a:gd name="T3" fmla="*/ 6350 h 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8" h="2">
                    <a:moveTo>
                      <a:pt x="3" y="2"/>
                    </a:moveTo>
                    <a:cubicBezTo>
                      <a:pt x="8" y="0"/>
                      <a:pt x="0" y="2"/>
                      <a:pt x="3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43" name="Freeform 3999"/>
              <p:cNvSpPr>
                <a:spLocks/>
              </p:cNvSpPr>
              <p:nvPr/>
            </p:nvSpPr>
            <p:spPr bwMode="auto">
              <a:xfrm>
                <a:off x="7715870" y="1479760"/>
                <a:ext cx="6350" cy="6350"/>
              </a:xfrm>
              <a:custGeom>
                <a:avLst/>
                <a:gdLst>
                  <a:gd name="T0" fmla="*/ 0 w 2"/>
                  <a:gd name="T1" fmla="*/ 6350 h 2"/>
                  <a:gd name="T2" fmla="*/ 6350 w 2"/>
                  <a:gd name="T3" fmla="*/ 3175 h 2"/>
                  <a:gd name="T4" fmla="*/ 6350 w 2"/>
                  <a:gd name="T5" fmla="*/ 0 h 2"/>
                  <a:gd name="T6" fmla="*/ 3175 w 2"/>
                  <a:gd name="T7" fmla="*/ 3175 h 2"/>
                  <a:gd name="T8" fmla="*/ 0 w 2"/>
                  <a:gd name="T9" fmla="*/ 6350 h 2"/>
                  <a:gd name="T10" fmla="*/ 0 w 2"/>
                  <a:gd name="T11" fmla="*/ 635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1"/>
                      <a:pt x="2" y="0"/>
                    </a:cubicBezTo>
                    <a:cubicBezTo>
                      <a:pt x="2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44" name="Freeform 4000"/>
              <p:cNvSpPr>
                <a:spLocks/>
              </p:cNvSpPr>
              <p:nvPr/>
            </p:nvSpPr>
            <p:spPr bwMode="auto">
              <a:xfrm>
                <a:off x="7707932" y="1490872"/>
                <a:ext cx="3175" cy="3175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3175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45" name="Freeform 4001"/>
              <p:cNvSpPr>
                <a:spLocks/>
              </p:cNvSpPr>
              <p:nvPr/>
            </p:nvSpPr>
            <p:spPr bwMode="auto">
              <a:xfrm>
                <a:off x="7703170" y="1486110"/>
                <a:ext cx="12700" cy="11113"/>
              </a:xfrm>
              <a:custGeom>
                <a:avLst/>
                <a:gdLst>
                  <a:gd name="T0" fmla="*/ 12700 w 3"/>
                  <a:gd name="T1" fmla="*/ 0 h 3"/>
                  <a:gd name="T2" fmla="*/ 8467 w 3"/>
                  <a:gd name="T3" fmla="*/ 3704 h 3"/>
                  <a:gd name="T4" fmla="*/ 4233 w 3"/>
                  <a:gd name="T5" fmla="*/ 7409 h 3"/>
                  <a:gd name="T6" fmla="*/ 4233 w 3"/>
                  <a:gd name="T7" fmla="*/ 7409 h 3"/>
                  <a:gd name="T8" fmla="*/ 4233 w 3"/>
                  <a:gd name="T9" fmla="*/ 7409 h 3"/>
                  <a:gd name="T10" fmla="*/ 0 w 3"/>
                  <a:gd name="T11" fmla="*/ 7409 h 3"/>
                  <a:gd name="T12" fmla="*/ 0 w 3"/>
                  <a:gd name="T13" fmla="*/ 11113 h 3"/>
                  <a:gd name="T14" fmla="*/ 4233 w 3"/>
                  <a:gd name="T15" fmla="*/ 3704 h 3"/>
                  <a:gd name="T16" fmla="*/ 12700 w 3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0" y="2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46" name="Freeform 4002"/>
              <p:cNvSpPr>
                <a:spLocks/>
              </p:cNvSpPr>
              <p:nvPr/>
            </p:nvSpPr>
            <p:spPr bwMode="auto">
              <a:xfrm>
                <a:off x="7719045" y="1482935"/>
                <a:ext cx="14288" cy="7938"/>
              </a:xfrm>
              <a:custGeom>
                <a:avLst/>
                <a:gdLst>
                  <a:gd name="T0" fmla="*/ 0 w 4"/>
                  <a:gd name="T1" fmla="*/ 3969 h 2"/>
                  <a:gd name="T2" fmla="*/ 0 w 4"/>
                  <a:gd name="T3" fmla="*/ 7938 h 2"/>
                  <a:gd name="T4" fmla="*/ 10716 w 4"/>
                  <a:gd name="T5" fmla="*/ 0 h 2"/>
                  <a:gd name="T6" fmla="*/ 0 w 4"/>
                  <a:gd name="T7" fmla="*/ 3969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1"/>
                    </a:moveTo>
                    <a:cubicBezTo>
                      <a:pt x="1" y="1"/>
                      <a:pt x="3" y="1"/>
                      <a:pt x="0" y="2"/>
                    </a:cubicBezTo>
                    <a:cubicBezTo>
                      <a:pt x="3" y="1"/>
                      <a:pt x="4" y="1"/>
                      <a:pt x="3" y="0"/>
                    </a:cubicBezTo>
                    <a:cubicBezTo>
                      <a:pt x="3" y="0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47" name="Freeform 4003"/>
              <p:cNvSpPr>
                <a:spLocks/>
              </p:cNvSpPr>
              <p:nvPr/>
            </p:nvSpPr>
            <p:spPr bwMode="auto">
              <a:xfrm>
                <a:off x="7812707" y="1471822"/>
                <a:ext cx="38100" cy="3175"/>
              </a:xfrm>
              <a:custGeom>
                <a:avLst/>
                <a:gdLst>
                  <a:gd name="T0" fmla="*/ 3810 w 10"/>
                  <a:gd name="T1" fmla="*/ 3175 h 1"/>
                  <a:gd name="T2" fmla="*/ 22860 w 10"/>
                  <a:gd name="T3" fmla="*/ 3175 h 1"/>
                  <a:gd name="T4" fmla="*/ 38100 w 10"/>
                  <a:gd name="T5" fmla="*/ 0 h 1"/>
                  <a:gd name="T6" fmla="*/ 3810 w 10"/>
                  <a:gd name="T7" fmla="*/ 3175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" h="1">
                    <a:moveTo>
                      <a:pt x="1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48" name="Freeform 4004"/>
              <p:cNvSpPr>
                <a:spLocks/>
              </p:cNvSpPr>
              <p:nvPr/>
            </p:nvSpPr>
            <p:spPr bwMode="auto">
              <a:xfrm>
                <a:off x="7730157" y="1389272"/>
                <a:ext cx="3175" cy="33338"/>
              </a:xfrm>
              <a:custGeom>
                <a:avLst/>
                <a:gdLst>
                  <a:gd name="T0" fmla="*/ 3175 w 1"/>
                  <a:gd name="T1" fmla="*/ 3704 h 9"/>
                  <a:gd name="T2" fmla="*/ 0 w 1"/>
                  <a:gd name="T3" fmla="*/ 14817 h 9"/>
                  <a:gd name="T4" fmla="*/ 0 w 1"/>
                  <a:gd name="T5" fmla="*/ 22225 h 9"/>
                  <a:gd name="T6" fmla="*/ 0 w 1"/>
                  <a:gd name="T7" fmla="*/ 33338 h 9"/>
                  <a:gd name="T8" fmla="*/ 3175 w 1"/>
                  <a:gd name="T9" fmla="*/ 3704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1"/>
                    </a:moveTo>
                    <a:cubicBezTo>
                      <a:pt x="1" y="0"/>
                      <a:pt x="1" y="3"/>
                      <a:pt x="0" y="4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8"/>
                      <a:pt x="0" y="9"/>
                      <a:pt x="0" y="9"/>
                    </a:cubicBezTo>
                    <a:cubicBezTo>
                      <a:pt x="1" y="6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49" name="Freeform 4005"/>
              <p:cNvSpPr>
                <a:spLocks/>
              </p:cNvSpPr>
              <p:nvPr/>
            </p:nvSpPr>
            <p:spPr bwMode="auto">
              <a:xfrm>
                <a:off x="7726982" y="1374985"/>
                <a:ext cx="3175" cy="28575"/>
              </a:xfrm>
              <a:custGeom>
                <a:avLst/>
                <a:gdLst>
                  <a:gd name="T0" fmla="*/ 3175 w 1"/>
                  <a:gd name="T1" fmla="*/ 28575 h 8"/>
                  <a:gd name="T2" fmla="*/ 3175 w 1"/>
                  <a:gd name="T3" fmla="*/ 21431 h 8"/>
                  <a:gd name="T4" fmla="*/ 3175 w 1"/>
                  <a:gd name="T5" fmla="*/ 14288 h 8"/>
                  <a:gd name="T6" fmla="*/ 0 w 1"/>
                  <a:gd name="T7" fmla="*/ 0 h 8"/>
                  <a:gd name="T8" fmla="*/ 3175 w 1"/>
                  <a:gd name="T9" fmla="*/ 28575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8">
                    <a:moveTo>
                      <a:pt x="1" y="8"/>
                    </a:moveTo>
                    <a:cubicBezTo>
                      <a:pt x="1" y="8"/>
                      <a:pt x="1" y="7"/>
                      <a:pt x="1" y="6"/>
                    </a:cubicBezTo>
                    <a:cubicBezTo>
                      <a:pt x="1" y="6"/>
                      <a:pt x="1" y="5"/>
                      <a:pt x="1" y="4"/>
                    </a:cubicBezTo>
                    <a:cubicBezTo>
                      <a:pt x="1" y="2"/>
                      <a:pt x="0" y="0"/>
                      <a:pt x="0" y="0"/>
                    </a:cubicBezTo>
                    <a:cubicBezTo>
                      <a:pt x="1" y="7"/>
                      <a:pt x="1" y="8"/>
                      <a:pt x="1" y="8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50" name="Freeform 4006"/>
              <p:cNvSpPr>
                <a:spLocks/>
              </p:cNvSpPr>
              <p:nvPr/>
            </p:nvSpPr>
            <p:spPr bwMode="auto">
              <a:xfrm>
                <a:off x="7696820" y="1490872"/>
                <a:ext cx="14288" cy="14288"/>
              </a:xfrm>
              <a:custGeom>
                <a:avLst/>
                <a:gdLst>
                  <a:gd name="T0" fmla="*/ 3572 w 4"/>
                  <a:gd name="T1" fmla="*/ 3572 h 4"/>
                  <a:gd name="T2" fmla="*/ 0 w 4"/>
                  <a:gd name="T3" fmla="*/ 10716 h 4"/>
                  <a:gd name="T4" fmla="*/ 3572 w 4"/>
                  <a:gd name="T5" fmla="*/ 10716 h 4"/>
                  <a:gd name="T6" fmla="*/ 7144 w 4"/>
                  <a:gd name="T7" fmla="*/ 7144 h 4"/>
                  <a:gd name="T8" fmla="*/ 14288 w 4"/>
                  <a:gd name="T9" fmla="*/ 3572 h 4"/>
                  <a:gd name="T10" fmla="*/ 7144 w 4"/>
                  <a:gd name="T11" fmla="*/ 7144 h 4"/>
                  <a:gd name="T12" fmla="*/ 3572 w 4"/>
                  <a:gd name="T13" fmla="*/ 10716 h 4"/>
                  <a:gd name="T14" fmla="*/ 0 w 4"/>
                  <a:gd name="T15" fmla="*/ 10716 h 4"/>
                  <a:gd name="T16" fmla="*/ 3572 w 4"/>
                  <a:gd name="T17" fmla="*/ 0 h 4"/>
                  <a:gd name="T18" fmla="*/ 3572 w 4"/>
                  <a:gd name="T19" fmla="*/ 3572 h 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3"/>
                      <a:pt x="0" y="3"/>
                    </a:cubicBezTo>
                    <a:cubicBezTo>
                      <a:pt x="1" y="2"/>
                      <a:pt x="1" y="1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51" name="Freeform 4007"/>
              <p:cNvSpPr>
                <a:spLocks/>
              </p:cNvSpPr>
              <p:nvPr/>
            </p:nvSpPr>
            <p:spPr bwMode="auto">
              <a:xfrm>
                <a:off x="7685707" y="1273385"/>
                <a:ext cx="22225" cy="22225"/>
              </a:xfrm>
              <a:custGeom>
                <a:avLst/>
                <a:gdLst>
                  <a:gd name="T0" fmla="*/ 11113 w 6"/>
                  <a:gd name="T1" fmla="*/ 11113 h 6"/>
                  <a:gd name="T2" fmla="*/ 14817 w 6"/>
                  <a:gd name="T3" fmla="*/ 14817 h 6"/>
                  <a:gd name="T4" fmla="*/ 22225 w 6"/>
                  <a:gd name="T5" fmla="*/ 22225 h 6"/>
                  <a:gd name="T6" fmla="*/ 11113 w 6"/>
                  <a:gd name="T7" fmla="*/ 11113 h 6"/>
                  <a:gd name="T8" fmla="*/ 0 w 6"/>
                  <a:gd name="T9" fmla="*/ 0 h 6"/>
                  <a:gd name="T10" fmla="*/ 11113 w 6"/>
                  <a:gd name="T11" fmla="*/ 11113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3" y="3"/>
                    </a:moveTo>
                    <a:cubicBezTo>
                      <a:pt x="3" y="3"/>
                      <a:pt x="4" y="4"/>
                      <a:pt x="4" y="4"/>
                    </a:cubicBezTo>
                    <a:cubicBezTo>
                      <a:pt x="5" y="5"/>
                      <a:pt x="6" y="6"/>
                      <a:pt x="6" y="6"/>
                    </a:cubicBezTo>
                    <a:cubicBezTo>
                      <a:pt x="6" y="6"/>
                      <a:pt x="5" y="4"/>
                      <a:pt x="3" y="3"/>
                    </a:cubicBezTo>
                    <a:cubicBezTo>
                      <a:pt x="2" y="2"/>
                      <a:pt x="0" y="0"/>
                      <a:pt x="0" y="0"/>
                    </a:cubicBez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52" name="Freeform 4008"/>
              <p:cNvSpPr>
                <a:spLocks/>
              </p:cNvSpPr>
              <p:nvPr/>
            </p:nvSpPr>
            <p:spPr bwMode="auto">
              <a:xfrm>
                <a:off x="7587282" y="1209885"/>
                <a:ext cx="60325" cy="28575"/>
              </a:xfrm>
              <a:custGeom>
                <a:avLst/>
                <a:gdLst>
                  <a:gd name="T0" fmla="*/ 49014 w 16"/>
                  <a:gd name="T1" fmla="*/ 25003 h 8"/>
                  <a:gd name="T2" fmla="*/ 49014 w 16"/>
                  <a:gd name="T3" fmla="*/ 17859 h 8"/>
                  <a:gd name="T4" fmla="*/ 0 w 16"/>
                  <a:gd name="T5" fmla="*/ 0 h 8"/>
                  <a:gd name="T6" fmla="*/ 49014 w 16"/>
                  <a:gd name="T7" fmla="*/ 25003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8">
                    <a:moveTo>
                      <a:pt x="13" y="7"/>
                    </a:moveTo>
                    <a:cubicBezTo>
                      <a:pt x="16" y="8"/>
                      <a:pt x="10" y="4"/>
                      <a:pt x="13" y="5"/>
                    </a:cubicBezTo>
                    <a:cubicBezTo>
                      <a:pt x="9" y="2"/>
                      <a:pt x="4" y="1"/>
                      <a:pt x="0" y="0"/>
                    </a:cubicBezTo>
                    <a:cubicBezTo>
                      <a:pt x="4" y="1"/>
                      <a:pt x="9" y="3"/>
                      <a:pt x="13" y="7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53" name="Freeform 4009"/>
              <p:cNvSpPr>
                <a:spLocks/>
              </p:cNvSpPr>
              <p:nvPr/>
            </p:nvSpPr>
            <p:spPr bwMode="auto">
              <a:xfrm>
                <a:off x="7565057" y="1201947"/>
                <a:ext cx="22225" cy="7938"/>
              </a:xfrm>
              <a:custGeom>
                <a:avLst/>
                <a:gdLst>
                  <a:gd name="T0" fmla="*/ 0 w 6"/>
                  <a:gd name="T1" fmla="*/ 0 h 2"/>
                  <a:gd name="T2" fmla="*/ 22225 w 6"/>
                  <a:gd name="T3" fmla="*/ 7938 h 2"/>
                  <a:gd name="T4" fmla="*/ 0 w 6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0" y="0"/>
                    </a:moveTo>
                    <a:cubicBezTo>
                      <a:pt x="2" y="0"/>
                      <a:pt x="4" y="1"/>
                      <a:pt x="6" y="2"/>
                    </a:cubicBezTo>
                    <a:cubicBezTo>
                      <a:pt x="4" y="1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54" name="Freeform 4010"/>
              <p:cNvSpPr>
                <a:spLocks/>
              </p:cNvSpPr>
              <p:nvPr/>
            </p:nvSpPr>
            <p:spPr bwMode="auto">
              <a:xfrm>
                <a:off x="7703170" y="1303547"/>
                <a:ext cx="12700" cy="22225"/>
              </a:xfrm>
              <a:custGeom>
                <a:avLst/>
                <a:gdLst>
                  <a:gd name="T0" fmla="*/ 12700 w 3"/>
                  <a:gd name="T1" fmla="*/ 22225 h 6"/>
                  <a:gd name="T2" fmla="*/ 0 w 3"/>
                  <a:gd name="T3" fmla="*/ 0 h 6"/>
                  <a:gd name="T4" fmla="*/ 4233 w 3"/>
                  <a:gd name="T5" fmla="*/ 11113 h 6"/>
                  <a:gd name="T6" fmla="*/ 12700 w 3"/>
                  <a:gd name="T7" fmla="*/ 22225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3" y="6"/>
                    </a:moveTo>
                    <a:cubicBezTo>
                      <a:pt x="3" y="5"/>
                      <a:pt x="3" y="4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4"/>
                      <a:pt x="2" y="5"/>
                      <a:pt x="3" y="6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55" name="Freeform 4011"/>
              <p:cNvSpPr>
                <a:spLocks/>
              </p:cNvSpPr>
              <p:nvPr/>
            </p:nvSpPr>
            <p:spPr bwMode="auto">
              <a:xfrm>
                <a:off x="7696820" y="1292435"/>
                <a:ext cx="11113" cy="22225"/>
              </a:xfrm>
              <a:custGeom>
                <a:avLst/>
                <a:gdLst>
                  <a:gd name="T0" fmla="*/ 11113 w 3"/>
                  <a:gd name="T1" fmla="*/ 22225 h 6"/>
                  <a:gd name="T2" fmla="*/ 11113 w 3"/>
                  <a:gd name="T3" fmla="*/ 22225 h 6"/>
                  <a:gd name="T4" fmla="*/ 0 w 3"/>
                  <a:gd name="T5" fmla="*/ 0 h 6"/>
                  <a:gd name="T6" fmla="*/ 11113 w 3"/>
                  <a:gd name="T7" fmla="*/ 22225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3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2" y="3"/>
                      <a:pt x="0" y="1"/>
                      <a:pt x="0" y="0"/>
                    </a:cubicBezTo>
                    <a:cubicBezTo>
                      <a:pt x="0" y="1"/>
                      <a:pt x="1" y="3"/>
                      <a:pt x="3" y="6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56" name="Freeform 4012"/>
              <p:cNvSpPr>
                <a:spLocks/>
              </p:cNvSpPr>
              <p:nvPr/>
            </p:nvSpPr>
            <p:spPr bwMode="auto">
              <a:xfrm>
                <a:off x="7715870" y="132577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57" name="Freeform 4013"/>
              <p:cNvSpPr>
                <a:spLocks/>
              </p:cNvSpPr>
              <p:nvPr/>
            </p:nvSpPr>
            <p:spPr bwMode="auto">
              <a:xfrm>
                <a:off x="7719045" y="1397210"/>
                <a:ext cx="3175" cy="52388"/>
              </a:xfrm>
              <a:custGeom>
                <a:avLst/>
                <a:gdLst>
                  <a:gd name="T0" fmla="*/ 0 w 1"/>
                  <a:gd name="T1" fmla="*/ 52388 h 14"/>
                  <a:gd name="T2" fmla="*/ 0 w 1"/>
                  <a:gd name="T3" fmla="*/ 33678 h 14"/>
                  <a:gd name="T4" fmla="*/ 0 w 1"/>
                  <a:gd name="T5" fmla="*/ 52388 h 1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4">
                    <a:moveTo>
                      <a:pt x="0" y="14"/>
                    </a:moveTo>
                    <a:cubicBezTo>
                      <a:pt x="1" y="9"/>
                      <a:pt x="1" y="0"/>
                      <a:pt x="0" y="9"/>
                    </a:cubicBezTo>
                    <a:cubicBezTo>
                      <a:pt x="0" y="12"/>
                      <a:pt x="1" y="7"/>
                      <a:pt x="0" y="1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58" name="Freeform 4014"/>
              <p:cNvSpPr>
                <a:spLocks/>
              </p:cNvSpPr>
              <p:nvPr/>
            </p:nvSpPr>
            <p:spPr bwMode="auto">
              <a:xfrm>
                <a:off x="7715870" y="1340060"/>
                <a:ext cx="11113" cy="34925"/>
              </a:xfrm>
              <a:custGeom>
                <a:avLst/>
                <a:gdLst>
                  <a:gd name="T0" fmla="*/ 0 w 3"/>
                  <a:gd name="T1" fmla="*/ 0 h 9"/>
                  <a:gd name="T2" fmla="*/ 3704 w 3"/>
                  <a:gd name="T3" fmla="*/ 7761 h 9"/>
                  <a:gd name="T4" fmla="*/ 7409 w 3"/>
                  <a:gd name="T5" fmla="*/ 15522 h 9"/>
                  <a:gd name="T6" fmla="*/ 7409 w 3"/>
                  <a:gd name="T7" fmla="*/ 34925 h 9"/>
                  <a:gd name="T8" fmla="*/ 11113 w 3"/>
                  <a:gd name="T9" fmla="*/ 34925 h 9"/>
                  <a:gd name="T10" fmla="*/ 7409 w 3"/>
                  <a:gd name="T11" fmla="*/ 19403 h 9"/>
                  <a:gd name="T12" fmla="*/ 3704 w 3"/>
                  <a:gd name="T13" fmla="*/ 7761 h 9"/>
                  <a:gd name="T14" fmla="*/ 0 w 3"/>
                  <a:gd name="T15" fmla="*/ 0 h 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9">
                    <a:moveTo>
                      <a:pt x="0" y="0"/>
                    </a:moveTo>
                    <a:cubicBezTo>
                      <a:pt x="0" y="0"/>
                      <a:pt x="1" y="1"/>
                      <a:pt x="1" y="2"/>
                    </a:cubicBezTo>
                    <a:cubicBezTo>
                      <a:pt x="1" y="2"/>
                      <a:pt x="1" y="3"/>
                      <a:pt x="2" y="4"/>
                    </a:cubicBezTo>
                    <a:cubicBezTo>
                      <a:pt x="2" y="7"/>
                      <a:pt x="2" y="9"/>
                      <a:pt x="2" y="9"/>
                    </a:cubicBezTo>
                    <a:cubicBezTo>
                      <a:pt x="2" y="8"/>
                      <a:pt x="2" y="7"/>
                      <a:pt x="3" y="9"/>
                    </a:cubicBezTo>
                    <a:cubicBezTo>
                      <a:pt x="3" y="9"/>
                      <a:pt x="3" y="7"/>
                      <a:pt x="2" y="5"/>
                    </a:cubicBezTo>
                    <a:cubicBezTo>
                      <a:pt x="2" y="4"/>
                      <a:pt x="1" y="3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59" name="Freeform 4015"/>
              <p:cNvSpPr>
                <a:spLocks/>
              </p:cNvSpPr>
              <p:nvPr/>
            </p:nvSpPr>
            <p:spPr bwMode="auto">
              <a:xfrm>
                <a:off x="7711107" y="1328947"/>
                <a:ext cx="4763" cy="11113"/>
              </a:xfrm>
              <a:custGeom>
                <a:avLst/>
                <a:gdLst>
                  <a:gd name="T0" fmla="*/ 0 w 1"/>
                  <a:gd name="T1" fmla="*/ 0 h 3"/>
                  <a:gd name="T2" fmla="*/ 4763 w 1"/>
                  <a:gd name="T3" fmla="*/ 7409 h 3"/>
                  <a:gd name="T4" fmla="*/ 4763 w 1"/>
                  <a:gd name="T5" fmla="*/ 11113 h 3"/>
                  <a:gd name="T6" fmla="*/ 4763 w 1"/>
                  <a:gd name="T7" fmla="*/ 7409 h 3"/>
                  <a:gd name="T8" fmla="*/ 0 w 1"/>
                  <a:gd name="T9" fmla="*/ 3704 h 3"/>
                  <a:gd name="T10" fmla="*/ 0 w 1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60" name="Freeform 4016"/>
              <p:cNvSpPr>
                <a:spLocks/>
              </p:cNvSpPr>
              <p:nvPr/>
            </p:nvSpPr>
            <p:spPr bwMode="auto">
              <a:xfrm>
                <a:off x="7568232" y="1209885"/>
                <a:ext cx="57150" cy="22225"/>
              </a:xfrm>
              <a:custGeom>
                <a:avLst/>
                <a:gdLst>
                  <a:gd name="T0" fmla="*/ 41910 w 15"/>
                  <a:gd name="T1" fmla="*/ 14817 h 6"/>
                  <a:gd name="T2" fmla="*/ 0 w 15"/>
                  <a:gd name="T3" fmla="*/ 0 h 6"/>
                  <a:gd name="T4" fmla="*/ 49530 w 15"/>
                  <a:gd name="T5" fmla="*/ 22225 h 6"/>
                  <a:gd name="T6" fmla="*/ 41910 w 15"/>
                  <a:gd name="T7" fmla="*/ 14817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" h="6">
                    <a:moveTo>
                      <a:pt x="11" y="4"/>
                    </a:moveTo>
                    <a:cubicBezTo>
                      <a:pt x="8" y="3"/>
                      <a:pt x="4" y="1"/>
                      <a:pt x="0" y="0"/>
                    </a:cubicBezTo>
                    <a:cubicBezTo>
                      <a:pt x="4" y="2"/>
                      <a:pt x="9" y="3"/>
                      <a:pt x="13" y="6"/>
                    </a:cubicBezTo>
                    <a:cubicBezTo>
                      <a:pt x="13" y="6"/>
                      <a:pt x="15" y="6"/>
                      <a:pt x="11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61" name="Freeform 4017"/>
              <p:cNvSpPr>
                <a:spLocks/>
              </p:cNvSpPr>
              <p:nvPr/>
            </p:nvSpPr>
            <p:spPr bwMode="auto">
              <a:xfrm>
                <a:off x="7661895" y="1257510"/>
                <a:ext cx="0" cy="4763"/>
              </a:xfrm>
              <a:custGeom>
                <a:avLst/>
                <a:gdLst>
                  <a:gd name="T0" fmla="*/ 4763 h 1"/>
                  <a:gd name="T1" fmla="*/ 0 h 1"/>
                  <a:gd name="T2" fmla="*/ 476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62" name="Freeform 4018"/>
              <p:cNvSpPr>
                <a:spLocks/>
              </p:cNvSpPr>
              <p:nvPr/>
            </p:nvSpPr>
            <p:spPr bwMode="auto">
              <a:xfrm>
                <a:off x="7415832" y="1186072"/>
                <a:ext cx="3175" cy="0"/>
              </a:xfrm>
              <a:custGeom>
                <a:avLst/>
                <a:gdLst>
                  <a:gd name="T0" fmla="*/ 0 w 1"/>
                  <a:gd name="T1" fmla="*/ 3175 w 1"/>
                  <a:gd name="T2" fmla="*/ 3175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63" name="Freeform 4019"/>
              <p:cNvSpPr>
                <a:spLocks/>
              </p:cNvSpPr>
              <p:nvPr/>
            </p:nvSpPr>
            <p:spPr bwMode="auto">
              <a:xfrm>
                <a:off x="7614270" y="1232110"/>
                <a:ext cx="30163" cy="14288"/>
              </a:xfrm>
              <a:custGeom>
                <a:avLst/>
                <a:gdLst>
                  <a:gd name="T0" fmla="*/ 3770 w 8"/>
                  <a:gd name="T1" fmla="*/ 0 h 4"/>
                  <a:gd name="T2" fmla="*/ 30163 w 8"/>
                  <a:gd name="T3" fmla="*/ 14288 h 4"/>
                  <a:gd name="T4" fmla="*/ 3770 w 8"/>
                  <a:gd name="T5" fmla="*/ 0 h 4"/>
                  <a:gd name="T6" fmla="*/ 3770 w 8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" h="4">
                    <a:moveTo>
                      <a:pt x="1" y="0"/>
                    </a:moveTo>
                    <a:cubicBezTo>
                      <a:pt x="4" y="2"/>
                      <a:pt x="6" y="3"/>
                      <a:pt x="8" y="4"/>
                    </a:cubicBezTo>
                    <a:cubicBezTo>
                      <a:pt x="6" y="2"/>
                      <a:pt x="3" y="1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64" name="Freeform 4020"/>
              <p:cNvSpPr>
                <a:spLocks/>
              </p:cNvSpPr>
              <p:nvPr/>
            </p:nvSpPr>
            <p:spPr bwMode="auto">
              <a:xfrm>
                <a:off x="7520607" y="1190835"/>
                <a:ext cx="22225" cy="7938"/>
              </a:xfrm>
              <a:custGeom>
                <a:avLst/>
                <a:gdLst>
                  <a:gd name="T0" fmla="*/ 0 w 6"/>
                  <a:gd name="T1" fmla="*/ 0 h 2"/>
                  <a:gd name="T2" fmla="*/ 22225 w 6"/>
                  <a:gd name="T3" fmla="*/ 7938 h 2"/>
                  <a:gd name="T4" fmla="*/ 0 w 6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0" y="0"/>
                    </a:moveTo>
                    <a:cubicBezTo>
                      <a:pt x="2" y="1"/>
                      <a:pt x="4" y="1"/>
                      <a:pt x="6" y="2"/>
                    </a:cubicBezTo>
                    <a:cubicBezTo>
                      <a:pt x="4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65" name="Freeform 4021"/>
              <p:cNvSpPr>
                <a:spLocks/>
              </p:cNvSpPr>
              <p:nvPr/>
            </p:nvSpPr>
            <p:spPr bwMode="auto">
              <a:xfrm>
                <a:off x="7658720" y="1254335"/>
                <a:ext cx="0" cy="3175"/>
              </a:xfrm>
              <a:custGeom>
                <a:avLst/>
                <a:gdLst>
                  <a:gd name="T0" fmla="*/ 0 h 1"/>
                  <a:gd name="T1" fmla="*/ 3175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66" name="Freeform 4022"/>
              <p:cNvSpPr>
                <a:spLocks/>
              </p:cNvSpPr>
              <p:nvPr/>
            </p:nvSpPr>
            <p:spPr bwMode="auto">
              <a:xfrm>
                <a:off x="7644432" y="1246397"/>
                <a:ext cx="17463" cy="11113"/>
              </a:xfrm>
              <a:custGeom>
                <a:avLst/>
                <a:gdLst>
                  <a:gd name="T0" fmla="*/ 13970 w 5"/>
                  <a:gd name="T1" fmla="*/ 7409 h 3"/>
                  <a:gd name="T2" fmla="*/ 0 w 5"/>
                  <a:gd name="T3" fmla="*/ 0 h 3"/>
                  <a:gd name="T4" fmla="*/ 17463 w 5"/>
                  <a:gd name="T5" fmla="*/ 11113 h 3"/>
                  <a:gd name="T6" fmla="*/ 13970 w 5"/>
                  <a:gd name="T7" fmla="*/ 7409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4" y="2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2" y="1"/>
                      <a:pt x="3" y="2"/>
                      <a:pt x="5" y="3"/>
                    </a:cubicBezTo>
                    <a:cubicBezTo>
                      <a:pt x="4" y="3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67" name="Freeform 4023"/>
              <p:cNvSpPr>
                <a:spLocks/>
              </p:cNvSpPr>
              <p:nvPr/>
            </p:nvSpPr>
            <p:spPr bwMode="auto">
              <a:xfrm>
                <a:off x="7336457" y="1186072"/>
                <a:ext cx="115888" cy="30163"/>
              </a:xfrm>
              <a:custGeom>
                <a:avLst/>
                <a:gdLst>
                  <a:gd name="T0" fmla="*/ 37383 w 31"/>
                  <a:gd name="T1" fmla="*/ 26393 h 8"/>
                  <a:gd name="T2" fmla="*/ 56075 w 31"/>
                  <a:gd name="T3" fmla="*/ 18852 h 8"/>
                  <a:gd name="T4" fmla="*/ 97196 w 31"/>
                  <a:gd name="T5" fmla="*/ 18852 h 8"/>
                  <a:gd name="T6" fmla="*/ 108411 w 31"/>
                  <a:gd name="T7" fmla="*/ 11311 h 8"/>
                  <a:gd name="T8" fmla="*/ 82243 w 31"/>
                  <a:gd name="T9" fmla="*/ 0 h 8"/>
                  <a:gd name="T10" fmla="*/ 52337 w 31"/>
                  <a:gd name="T11" fmla="*/ 7541 h 8"/>
                  <a:gd name="T12" fmla="*/ 93458 w 31"/>
                  <a:gd name="T13" fmla="*/ 11311 h 8"/>
                  <a:gd name="T14" fmla="*/ 44860 w 31"/>
                  <a:gd name="T15" fmla="*/ 11311 h 8"/>
                  <a:gd name="T16" fmla="*/ 26168 w 31"/>
                  <a:gd name="T17" fmla="*/ 18852 h 8"/>
                  <a:gd name="T18" fmla="*/ 7477 w 31"/>
                  <a:gd name="T19" fmla="*/ 30163 h 8"/>
                  <a:gd name="T20" fmla="*/ 22430 w 31"/>
                  <a:gd name="T21" fmla="*/ 26393 h 8"/>
                  <a:gd name="T22" fmla="*/ 37383 w 31"/>
                  <a:gd name="T23" fmla="*/ 22622 h 8"/>
                  <a:gd name="T24" fmla="*/ 37383 w 31"/>
                  <a:gd name="T25" fmla="*/ 26393 h 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1" h="8">
                    <a:moveTo>
                      <a:pt x="10" y="7"/>
                    </a:moveTo>
                    <a:cubicBezTo>
                      <a:pt x="10" y="6"/>
                      <a:pt x="12" y="5"/>
                      <a:pt x="15" y="5"/>
                    </a:cubicBezTo>
                    <a:cubicBezTo>
                      <a:pt x="18" y="4"/>
                      <a:pt x="22" y="4"/>
                      <a:pt x="26" y="5"/>
                    </a:cubicBezTo>
                    <a:cubicBezTo>
                      <a:pt x="30" y="4"/>
                      <a:pt x="30" y="4"/>
                      <a:pt x="29" y="3"/>
                    </a:cubicBezTo>
                    <a:cubicBezTo>
                      <a:pt x="28" y="2"/>
                      <a:pt x="25" y="1"/>
                      <a:pt x="22" y="0"/>
                    </a:cubicBezTo>
                    <a:cubicBezTo>
                      <a:pt x="22" y="0"/>
                      <a:pt x="22" y="1"/>
                      <a:pt x="14" y="2"/>
                    </a:cubicBezTo>
                    <a:cubicBezTo>
                      <a:pt x="17" y="2"/>
                      <a:pt x="31" y="2"/>
                      <a:pt x="25" y="3"/>
                    </a:cubicBezTo>
                    <a:cubicBezTo>
                      <a:pt x="15" y="4"/>
                      <a:pt x="16" y="3"/>
                      <a:pt x="12" y="3"/>
                    </a:cubicBezTo>
                    <a:cubicBezTo>
                      <a:pt x="14" y="3"/>
                      <a:pt x="11" y="4"/>
                      <a:pt x="7" y="5"/>
                    </a:cubicBezTo>
                    <a:cubicBezTo>
                      <a:pt x="4" y="6"/>
                      <a:pt x="0" y="7"/>
                      <a:pt x="2" y="8"/>
                    </a:cubicBezTo>
                    <a:cubicBezTo>
                      <a:pt x="2" y="8"/>
                      <a:pt x="4" y="7"/>
                      <a:pt x="6" y="7"/>
                    </a:cubicBezTo>
                    <a:cubicBezTo>
                      <a:pt x="8" y="6"/>
                      <a:pt x="10" y="6"/>
                      <a:pt x="10" y="6"/>
                    </a:cubicBezTo>
                    <a:cubicBezTo>
                      <a:pt x="10" y="6"/>
                      <a:pt x="7" y="7"/>
                      <a:pt x="10" y="7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68" name="Freeform 4024"/>
              <p:cNvSpPr>
                <a:spLocks/>
              </p:cNvSpPr>
              <p:nvPr/>
            </p:nvSpPr>
            <p:spPr bwMode="auto">
              <a:xfrm>
                <a:off x="7419007" y="1182897"/>
                <a:ext cx="66675" cy="7938"/>
              </a:xfrm>
              <a:custGeom>
                <a:avLst/>
                <a:gdLst>
                  <a:gd name="T0" fmla="*/ 55563 w 18"/>
                  <a:gd name="T1" fmla="*/ 3969 h 2"/>
                  <a:gd name="T2" fmla="*/ 66675 w 18"/>
                  <a:gd name="T3" fmla="*/ 7938 h 2"/>
                  <a:gd name="T4" fmla="*/ 25929 w 18"/>
                  <a:gd name="T5" fmla="*/ 0 h 2"/>
                  <a:gd name="T6" fmla="*/ 7408 w 18"/>
                  <a:gd name="T7" fmla="*/ 0 h 2"/>
                  <a:gd name="T8" fmla="*/ 0 w 18"/>
                  <a:gd name="T9" fmla="*/ 3969 h 2"/>
                  <a:gd name="T10" fmla="*/ 29633 w 18"/>
                  <a:gd name="T11" fmla="*/ 3969 h 2"/>
                  <a:gd name="T12" fmla="*/ 48154 w 18"/>
                  <a:gd name="T13" fmla="*/ 3969 h 2"/>
                  <a:gd name="T14" fmla="*/ 59267 w 18"/>
                  <a:gd name="T15" fmla="*/ 3969 h 2"/>
                  <a:gd name="T16" fmla="*/ 55563 w 18"/>
                  <a:gd name="T17" fmla="*/ 3969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" h="2">
                    <a:moveTo>
                      <a:pt x="15" y="1"/>
                    </a:moveTo>
                    <a:cubicBezTo>
                      <a:pt x="18" y="2"/>
                      <a:pt x="18" y="2"/>
                      <a:pt x="18" y="2"/>
                    </a:cubicBezTo>
                    <a:cubicBezTo>
                      <a:pt x="14" y="1"/>
                      <a:pt x="12" y="1"/>
                      <a:pt x="7" y="0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4" y="1"/>
                      <a:pt x="8" y="1"/>
                    </a:cubicBezTo>
                    <a:cubicBezTo>
                      <a:pt x="10" y="1"/>
                      <a:pt x="12" y="1"/>
                      <a:pt x="13" y="1"/>
                    </a:cubicBezTo>
                    <a:cubicBezTo>
                      <a:pt x="15" y="1"/>
                      <a:pt x="16" y="1"/>
                      <a:pt x="16" y="1"/>
                    </a:cubicBezTo>
                    <a:cubicBezTo>
                      <a:pt x="16" y="1"/>
                      <a:pt x="15" y="1"/>
                      <a:pt x="15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69" name="Freeform 4025"/>
              <p:cNvSpPr>
                <a:spLocks/>
              </p:cNvSpPr>
              <p:nvPr/>
            </p:nvSpPr>
            <p:spPr bwMode="auto">
              <a:xfrm>
                <a:off x="7485682" y="1190835"/>
                <a:ext cx="93663" cy="22225"/>
              </a:xfrm>
              <a:custGeom>
                <a:avLst/>
                <a:gdLst>
                  <a:gd name="T0" fmla="*/ 52451 w 25"/>
                  <a:gd name="T1" fmla="*/ 7408 h 6"/>
                  <a:gd name="T2" fmla="*/ 33719 w 25"/>
                  <a:gd name="T3" fmla="*/ 7408 h 6"/>
                  <a:gd name="T4" fmla="*/ 29972 w 25"/>
                  <a:gd name="T5" fmla="*/ 11113 h 6"/>
                  <a:gd name="T6" fmla="*/ 74930 w 25"/>
                  <a:gd name="T7" fmla="*/ 18521 h 6"/>
                  <a:gd name="T8" fmla="*/ 52451 w 25"/>
                  <a:gd name="T9" fmla="*/ 11113 h 6"/>
                  <a:gd name="T10" fmla="*/ 82423 w 25"/>
                  <a:gd name="T11" fmla="*/ 18521 h 6"/>
                  <a:gd name="T12" fmla="*/ 56198 w 25"/>
                  <a:gd name="T13" fmla="*/ 7408 h 6"/>
                  <a:gd name="T14" fmla="*/ 56198 w 25"/>
                  <a:gd name="T15" fmla="*/ 7408 h 6"/>
                  <a:gd name="T16" fmla="*/ 56198 w 25"/>
                  <a:gd name="T17" fmla="*/ 7408 h 6"/>
                  <a:gd name="T18" fmla="*/ 56198 w 25"/>
                  <a:gd name="T19" fmla="*/ 7408 h 6"/>
                  <a:gd name="T20" fmla="*/ 56198 w 25"/>
                  <a:gd name="T21" fmla="*/ 7408 h 6"/>
                  <a:gd name="T22" fmla="*/ 56198 w 25"/>
                  <a:gd name="T23" fmla="*/ 7408 h 6"/>
                  <a:gd name="T24" fmla="*/ 52451 w 25"/>
                  <a:gd name="T25" fmla="*/ 7408 h 6"/>
                  <a:gd name="T26" fmla="*/ 56198 w 25"/>
                  <a:gd name="T27" fmla="*/ 7408 h 6"/>
                  <a:gd name="T28" fmla="*/ 56198 w 25"/>
                  <a:gd name="T29" fmla="*/ 7408 h 6"/>
                  <a:gd name="T30" fmla="*/ 56198 w 25"/>
                  <a:gd name="T31" fmla="*/ 7408 h 6"/>
                  <a:gd name="T32" fmla="*/ 29972 w 25"/>
                  <a:gd name="T33" fmla="*/ 3704 h 6"/>
                  <a:gd name="T34" fmla="*/ 0 w 25"/>
                  <a:gd name="T35" fmla="*/ 0 h 6"/>
                  <a:gd name="T36" fmla="*/ 52451 w 25"/>
                  <a:gd name="T37" fmla="*/ 7408 h 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5" h="6">
                    <a:moveTo>
                      <a:pt x="14" y="2"/>
                    </a:moveTo>
                    <a:cubicBezTo>
                      <a:pt x="13" y="3"/>
                      <a:pt x="10" y="2"/>
                      <a:pt x="9" y="2"/>
                    </a:cubicBezTo>
                    <a:cubicBezTo>
                      <a:pt x="7" y="2"/>
                      <a:pt x="6" y="2"/>
                      <a:pt x="8" y="3"/>
                    </a:cubicBezTo>
                    <a:cubicBezTo>
                      <a:pt x="17" y="6"/>
                      <a:pt x="15" y="4"/>
                      <a:pt x="20" y="5"/>
                    </a:cubicBezTo>
                    <a:cubicBezTo>
                      <a:pt x="6" y="1"/>
                      <a:pt x="25" y="6"/>
                      <a:pt x="14" y="3"/>
                    </a:cubicBezTo>
                    <a:cubicBezTo>
                      <a:pt x="17" y="3"/>
                      <a:pt x="20" y="4"/>
                      <a:pt x="22" y="5"/>
                    </a:cubicBezTo>
                    <a:cubicBezTo>
                      <a:pt x="20" y="4"/>
                      <a:pt x="17" y="3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6" y="3"/>
                      <a:pt x="16" y="3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4" y="2"/>
                    </a:cubicBezTo>
                    <a:cubicBezTo>
                      <a:pt x="10" y="1"/>
                      <a:pt x="14" y="2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1" y="1"/>
                      <a:pt x="8" y="1"/>
                    </a:cubicBezTo>
                    <a:cubicBezTo>
                      <a:pt x="4" y="0"/>
                      <a:pt x="0" y="0"/>
                      <a:pt x="0" y="0"/>
                    </a:cubicBezTo>
                    <a:cubicBezTo>
                      <a:pt x="3" y="0"/>
                      <a:pt x="7" y="0"/>
                      <a:pt x="14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70" name="Freeform 4026"/>
              <p:cNvSpPr>
                <a:spLocks/>
              </p:cNvSpPr>
              <p:nvPr/>
            </p:nvSpPr>
            <p:spPr bwMode="auto">
              <a:xfrm>
                <a:off x="7711107" y="1392447"/>
                <a:ext cx="4763" cy="7938"/>
              </a:xfrm>
              <a:custGeom>
                <a:avLst/>
                <a:gdLst>
                  <a:gd name="T0" fmla="*/ 0 w 1"/>
                  <a:gd name="T1" fmla="*/ 7938 h 2"/>
                  <a:gd name="T2" fmla="*/ 4763 w 1"/>
                  <a:gd name="T3" fmla="*/ 3969 h 2"/>
                  <a:gd name="T4" fmla="*/ 0 w 1"/>
                  <a:gd name="T5" fmla="*/ 7938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71" name="Freeform 4027"/>
              <p:cNvSpPr>
                <a:spLocks/>
              </p:cNvSpPr>
              <p:nvPr/>
            </p:nvSpPr>
            <p:spPr bwMode="auto">
              <a:xfrm>
                <a:off x="7715870" y="1347997"/>
                <a:ext cx="3175" cy="79375"/>
              </a:xfrm>
              <a:custGeom>
                <a:avLst/>
                <a:gdLst>
                  <a:gd name="T0" fmla="*/ 0 w 1"/>
                  <a:gd name="T1" fmla="*/ 30238 h 21"/>
                  <a:gd name="T2" fmla="*/ 0 w 1"/>
                  <a:gd name="T3" fmla="*/ 49137 h 21"/>
                  <a:gd name="T4" fmla="*/ 0 w 1"/>
                  <a:gd name="T5" fmla="*/ 49137 h 21"/>
                  <a:gd name="T6" fmla="*/ 3175 w 1"/>
                  <a:gd name="T7" fmla="*/ 52917 h 21"/>
                  <a:gd name="T8" fmla="*/ 0 w 1"/>
                  <a:gd name="T9" fmla="*/ 49137 h 21"/>
                  <a:gd name="T10" fmla="*/ 0 w 1"/>
                  <a:gd name="T11" fmla="*/ 15119 h 21"/>
                  <a:gd name="T12" fmla="*/ 0 w 1"/>
                  <a:gd name="T13" fmla="*/ 0 h 21"/>
                  <a:gd name="T14" fmla="*/ 0 w 1"/>
                  <a:gd name="T15" fmla="*/ 30238 h 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" h="21">
                    <a:moveTo>
                      <a:pt x="0" y="8"/>
                    </a:moveTo>
                    <a:cubicBezTo>
                      <a:pt x="0" y="9"/>
                      <a:pt x="0" y="10"/>
                      <a:pt x="0" y="13"/>
                    </a:cubicBezTo>
                    <a:cubicBezTo>
                      <a:pt x="0" y="16"/>
                      <a:pt x="0" y="13"/>
                      <a:pt x="0" y="13"/>
                    </a:cubicBezTo>
                    <a:cubicBezTo>
                      <a:pt x="0" y="16"/>
                      <a:pt x="0" y="21"/>
                      <a:pt x="1" y="14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" y="10"/>
                      <a:pt x="1" y="7"/>
                      <a:pt x="0" y="4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4"/>
                      <a:pt x="0" y="8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72" name="Freeform 4028"/>
              <p:cNvSpPr>
                <a:spLocks/>
              </p:cNvSpPr>
              <p:nvPr/>
            </p:nvSpPr>
            <p:spPr bwMode="auto">
              <a:xfrm>
                <a:off x="7614270" y="1238460"/>
                <a:ext cx="36513" cy="26988"/>
              </a:xfrm>
              <a:custGeom>
                <a:avLst/>
                <a:gdLst>
                  <a:gd name="T0" fmla="*/ 36513 w 10"/>
                  <a:gd name="T1" fmla="*/ 23133 h 7"/>
                  <a:gd name="T2" fmla="*/ 32862 w 10"/>
                  <a:gd name="T3" fmla="*/ 19277 h 7"/>
                  <a:gd name="T4" fmla="*/ 18257 w 10"/>
                  <a:gd name="T5" fmla="*/ 11566 h 7"/>
                  <a:gd name="T6" fmla="*/ 3651 w 10"/>
                  <a:gd name="T7" fmla="*/ 3855 h 7"/>
                  <a:gd name="T8" fmla="*/ 0 w 10"/>
                  <a:gd name="T9" fmla="*/ 0 h 7"/>
                  <a:gd name="T10" fmla="*/ 18257 w 10"/>
                  <a:gd name="T11" fmla="*/ 15422 h 7"/>
                  <a:gd name="T12" fmla="*/ 18257 w 10"/>
                  <a:gd name="T13" fmla="*/ 11566 h 7"/>
                  <a:gd name="T14" fmla="*/ 36513 w 10"/>
                  <a:gd name="T15" fmla="*/ 23133 h 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0" h="7">
                    <a:moveTo>
                      <a:pt x="10" y="6"/>
                    </a:moveTo>
                    <a:cubicBezTo>
                      <a:pt x="10" y="6"/>
                      <a:pt x="10" y="6"/>
                      <a:pt x="9" y="5"/>
                    </a:cubicBezTo>
                    <a:cubicBezTo>
                      <a:pt x="8" y="5"/>
                      <a:pt x="6" y="4"/>
                      <a:pt x="5" y="3"/>
                    </a:cubicBezTo>
                    <a:cubicBezTo>
                      <a:pt x="4" y="2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5" y="4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0" y="7"/>
                      <a:pt x="9" y="6"/>
                      <a:pt x="10" y="6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73" name="Freeform 4029"/>
              <p:cNvSpPr>
                <a:spLocks/>
              </p:cNvSpPr>
              <p:nvPr/>
            </p:nvSpPr>
            <p:spPr bwMode="auto">
              <a:xfrm>
                <a:off x="7388845" y="1182897"/>
                <a:ext cx="26988" cy="3175"/>
              </a:xfrm>
              <a:custGeom>
                <a:avLst/>
                <a:gdLst>
                  <a:gd name="T0" fmla="*/ 23133 w 7"/>
                  <a:gd name="T1" fmla="*/ 3175 h 1"/>
                  <a:gd name="T2" fmla="*/ 26988 w 7"/>
                  <a:gd name="T3" fmla="*/ 0 h 1"/>
                  <a:gd name="T4" fmla="*/ 15422 w 7"/>
                  <a:gd name="T5" fmla="*/ 0 h 1"/>
                  <a:gd name="T6" fmla="*/ 3855 w 7"/>
                  <a:gd name="T7" fmla="*/ 3175 h 1"/>
                  <a:gd name="T8" fmla="*/ 0 w 7"/>
                  <a:gd name="T9" fmla="*/ 3175 h 1"/>
                  <a:gd name="T10" fmla="*/ 23133 w 7"/>
                  <a:gd name="T11" fmla="*/ 3175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" h="1">
                    <a:moveTo>
                      <a:pt x="6" y="1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6" y="0"/>
                      <a:pt x="4" y="0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6" y="1"/>
                      <a:pt x="6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74" name="Freeform 4030"/>
              <p:cNvSpPr>
                <a:spLocks/>
              </p:cNvSpPr>
              <p:nvPr/>
            </p:nvSpPr>
            <p:spPr bwMode="auto">
              <a:xfrm>
                <a:off x="7336457" y="1190835"/>
                <a:ext cx="14288" cy="3175"/>
              </a:xfrm>
              <a:custGeom>
                <a:avLst/>
                <a:gdLst>
                  <a:gd name="T0" fmla="*/ 11113 w 9"/>
                  <a:gd name="T1" fmla="*/ 3175 h 2"/>
                  <a:gd name="T2" fmla="*/ 14288 w 9"/>
                  <a:gd name="T3" fmla="*/ 0 h 2"/>
                  <a:gd name="T4" fmla="*/ 0 w 9"/>
                  <a:gd name="T5" fmla="*/ 3175 h 2"/>
                  <a:gd name="T6" fmla="*/ 11113 w 9"/>
                  <a:gd name="T7" fmla="*/ 317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" h="2">
                    <a:moveTo>
                      <a:pt x="7" y="2"/>
                    </a:moveTo>
                    <a:lnTo>
                      <a:pt x="9" y="0"/>
                    </a:lnTo>
                    <a:lnTo>
                      <a:pt x="0" y="2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75" name="Freeform 4031"/>
              <p:cNvSpPr>
                <a:spLocks/>
              </p:cNvSpPr>
              <p:nvPr/>
            </p:nvSpPr>
            <p:spPr bwMode="auto">
              <a:xfrm>
                <a:off x="4950445" y="1632160"/>
                <a:ext cx="0" cy="7938"/>
              </a:xfrm>
              <a:custGeom>
                <a:avLst/>
                <a:gdLst>
                  <a:gd name="T0" fmla="*/ 0 h 2"/>
                  <a:gd name="T1" fmla="*/ 3969 h 2"/>
                  <a:gd name="T2" fmla="*/ 7938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76" name="Freeform 4032"/>
              <p:cNvSpPr>
                <a:spLocks/>
              </p:cNvSpPr>
              <p:nvPr/>
            </p:nvSpPr>
            <p:spPr bwMode="auto">
              <a:xfrm>
                <a:off x="4936157" y="1543260"/>
                <a:ext cx="0" cy="3175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77" name="Freeform 4033"/>
              <p:cNvSpPr>
                <a:spLocks/>
              </p:cNvSpPr>
              <p:nvPr/>
            </p:nvSpPr>
            <p:spPr bwMode="auto">
              <a:xfrm>
                <a:off x="6218857" y="890797"/>
                <a:ext cx="41275" cy="19050"/>
              </a:xfrm>
              <a:custGeom>
                <a:avLst/>
                <a:gdLst>
                  <a:gd name="T0" fmla="*/ 41275 w 11"/>
                  <a:gd name="T1" fmla="*/ 19050 h 5"/>
                  <a:gd name="T2" fmla="*/ 3752 w 11"/>
                  <a:gd name="T3" fmla="*/ 3810 h 5"/>
                  <a:gd name="T4" fmla="*/ 7505 w 11"/>
                  <a:gd name="T5" fmla="*/ 7620 h 5"/>
                  <a:gd name="T6" fmla="*/ 41275 w 11"/>
                  <a:gd name="T7" fmla="*/ 19050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1" h="5">
                    <a:moveTo>
                      <a:pt x="11" y="5"/>
                    </a:moveTo>
                    <a:cubicBezTo>
                      <a:pt x="6" y="2"/>
                      <a:pt x="0" y="0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6" y="3"/>
                      <a:pt x="9" y="4"/>
                      <a:pt x="11" y="5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78" name="Freeform 4034"/>
              <p:cNvSpPr>
                <a:spLocks/>
              </p:cNvSpPr>
              <p:nvPr/>
            </p:nvSpPr>
            <p:spPr bwMode="auto">
              <a:xfrm>
                <a:off x="5525120" y="1179722"/>
                <a:ext cx="22225" cy="0"/>
              </a:xfrm>
              <a:custGeom>
                <a:avLst/>
                <a:gdLst>
                  <a:gd name="T0" fmla="*/ 0 w 6"/>
                  <a:gd name="T1" fmla="*/ 7408 w 6"/>
                  <a:gd name="T2" fmla="*/ 22225 w 6"/>
                  <a:gd name="T3" fmla="*/ 0 w 6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3" y="0"/>
                      <a:pt x="4" y="0"/>
                      <a:pt x="6" y="0"/>
                    </a:cubicBezTo>
                    <a:cubicBezTo>
                      <a:pt x="4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79" name="Freeform 4035"/>
              <p:cNvSpPr>
                <a:spLocks/>
              </p:cNvSpPr>
              <p:nvPr/>
            </p:nvSpPr>
            <p:spPr bwMode="auto">
              <a:xfrm>
                <a:off x="5487020" y="1190835"/>
                <a:ext cx="26988" cy="3175"/>
              </a:xfrm>
              <a:custGeom>
                <a:avLst/>
                <a:gdLst>
                  <a:gd name="T0" fmla="*/ 26988 w 7"/>
                  <a:gd name="T1" fmla="*/ 3175 h 1"/>
                  <a:gd name="T2" fmla="*/ 11566 w 7"/>
                  <a:gd name="T3" fmla="*/ 0 h 1"/>
                  <a:gd name="T4" fmla="*/ 0 w 7"/>
                  <a:gd name="T5" fmla="*/ 0 h 1"/>
                  <a:gd name="T6" fmla="*/ 26988 w 7"/>
                  <a:gd name="T7" fmla="*/ 3175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1">
                    <a:moveTo>
                      <a:pt x="7" y="1"/>
                    </a:moveTo>
                    <a:cubicBezTo>
                      <a:pt x="7" y="1"/>
                      <a:pt x="5" y="0"/>
                      <a:pt x="3" y="0"/>
                    </a:cubicBezTo>
                    <a:cubicBezTo>
                      <a:pt x="2" y="0"/>
                      <a:pt x="0" y="0"/>
                      <a:pt x="0" y="0"/>
                    </a:cubicBezTo>
                    <a:cubicBezTo>
                      <a:pt x="1" y="0"/>
                      <a:pt x="4" y="0"/>
                      <a:pt x="7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80" name="Freeform 4036"/>
              <p:cNvSpPr>
                <a:spLocks/>
              </p:cNvSpPr>
              <p:nvPr/>
            </p:nvSpPr>
            <p:spPr bwMode="auto">
              <a:xfrm>
                <a:off x="5442570" y="1632160"/>
                <a:ext cx="22225" cy="4763"/>
              </a:xfrm>
              <a:custGeom>
                <a:avLst/>
                <a:gdLst>
                  <a:gd name="T0" fmla="*/ 7408 w 6"/>
                  <a:gd name="T1" fmla="*/ 4763 h 1"/>
                  <a:gd name="T2" fmla="*/ 22225 w 6"/>
                  <a:gd name="T3" fmla="*/ 0 h 1"/>
                  <a:gd name="T4" fmla="*/ 7408 w 6"/>
                  <a:gd name="T5" fmla="*/ 476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1">
                    <a:moveTo>
                      <a:pt x="2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0" y="0"/>
                      <a:pt x="2" y="0"/>
                      <a:pt x="2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81" name="Freeform 4037"/>
              <p:cNvSpPr>
                <a:spLocks/>
              </p:cNvSpPr>
              <p:nvPr/>
            </p:nvSpPr>
            <p:spPr bwMode="auto">
              <a:xfrm>
                <a:off x="6879257" y="992397"/>
                <a:ext cx="41275" cy="6350"/>
              </a:xfrm>
              <a:custGeom>
                <a:avLst/>
                <a:gdLst>
                  <a:gd name="T0" fmla="*/ 41275 w 11"/>
                  <a:gd name="T1" fmla="*/ 6350 h 2"/>
                  <a:gd name="T2" fmla="*/ 18761 w 11"/>
                  <a:gd name="T3" fmla="*/ 0 h 2"/>
                  <a:gd name="T4" fmla="*/ 0 w 11"/>
                  <a:gd name="T5" fmla="*/ 0 h 2"/>
                  <a:gd name="T6" fmla="*/ 41275 w 11"/>
                  <a:gd name="T7" fmla="*/ 635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1" h="2">
                    <a:moveTo>
                      <a:pt x="11" y="2"/>
                    </a:moveTo>
                    <a:cubicBezTo>
                      <a:pt x="9" y="1"/>
                      <a:pt x="7" y="1"/>
                      <a:pt x="5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5" y="1"/>
                      <a:pt x="10" y="2"/>
                      <a:pt x="11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82" name="Freeform 4038"/>
              <p:cNvSpPr>
                <a:spLocks/>
              </p:cNvSpPr>
              <p:nvPr/>
            </p:nvSpPr>
            <p:spPr bwMode="auto">
              <a:xfrm>
                <a:off x="4909170" y="1603585"/>
                <a:ext cx="4763" cy="14288"/>
              </a:xfrm>
              <a:custGeom>
                <a:avLst/>
                <a:gdLst>
                  <a:gd name="T0" fmla="*/ 0 w 1"/>
                  <a:gd name="T1" fmla="*/ 3572 h 4"/>
                  <a:gd name="T2" fmla="*/ 4763 w 1"/>
                  <a:gd name="T3" fmla="*/ 14288 h 4"/>
                  <a:gd name="T4" fmla="*/ 0 w 1"/>
                  <a:gd name="T5" fmla="*/ 3572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1"/>
                    </a:moveTo>
                    <a:cubicBezTo>
                      <a:pt x="0" y="3"/>
                      <a:pt x="1" y="4"/>
                      <a:pt x="1" y="4"/>
                    </a:cubicBezTo>
                    <a:cubicBezTo>
                      <a:pt x="0" y="2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83" name="Freeform 4039"/>
              <p:cNvSpPr>
                <a:spLocks/>
              </p:cNvSpPr>
              <p:nvPr/>
            </p:nvSpPr>
            <p:spPr bwMode="auto">
              <a:xfrm>
                <a:off x="6826870" y="984460"/>
                <a:ext cx="52388" cy="7938"/>
              </a:xfrm>
              <a:custGeom>
                <a:avLst/>
                <a:gdLst>
                  <a:gd name="T0" fmla="*/ 0 w 14"/>
                  <a:gd name="T1" fmla="*/ 3969 h 2"/>
                  <a:gd name="T2" fmla="*/ 7484 w 14"/>
                  <a:gd name="T3" fmla="*/ 3969 h 2"/>
                  <a:gd name="T4" fmla="*/ 29936 w 14"/>
                  <a:gd name="T5" fmla="*/ 3969 h 2"/>
                  <a:gd name="T6" fmla="*/ 52388 w 14"/>
                  <a:gd name="T7" fmla="*/ 7938 h 2"/>
                  <a:gd name="T8" fmla="*/ 0 w 14"/>
                  <a:gd name="T9" fmla="*/ 3969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2">
                    <a:moveTo>
                      <a:pt x="0" y="1"/>
                    </a:moveTo>
                    <a:cubicBezTo>
                      <a:pt x="1" y="1"/>
                      <a:pt x="2" y="1"/>
                      <a:pt x="2" y="1"/>
                    </a:cubicBezTo>
                    <a:cubicBezTo>
                      <a:pt x="4" y="1"/>
                      <a:pt x="6" y="1"/>
                      <a:pt x="8" y="1"/>
                    </a:cubicBezTo>
                    <a:cubicBezTo>
                      <a:pt x="10" y="1"/>
                      <a:pt x="11" y="1"/>
                      <a:pt x="14" y="2"/>
                    </a:cubicBezTo>
                    <a:cubicBezTo>
                      <a:pt x="9" y="1"/>
                      <a:pt x="5" y="0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84" name="Freeform 4040"/>
              <p:cNvSpPr>
                <a:spLocks/>
              </p:cNvSpPr>
              <p:nvPr/>
            </p:nvSpPr>
            <p:spPr bwMode="auto">
              <a:xfrm>
                <a:off x="7374557" y="1625810"/>
                <a:ext cx="6350" cy="0"/>
              </a:xfrm>
              <a:custGeom>
                <a:avLst/>
                <a:gdLst>
                  <a:gd name="T0" fmla="*/ 0 w 2"/>
                  <a:gd name="T1" fmla="*/ 3175 w 2"/>
                  <a:gd name="T2" fmla="*/ 0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85" name="Freeform 4041"/>
              <p:cNvSpPr>
                <a:spLocks/>
              </p:cNvSpPr>
              <p:nvPr/>
            </p:nvSpPr>
            <p:spPr bwMode="auto">
              <a:xfrm>
                <a:off x="7914307" y="1651210"/>
                <a:ext cx="22225" cy="0"/>
              </a:xfrm>
              <a:custGeom>
                <a:avLst/>
                <a:gdLst>
                  <a:gd name="T0" fmla="*/ 22225 w 6"/>
                  <a:gd name="T1" fmla="*/ 0 w 6"/>
                  <a:gd name="T2" fmla="*/ 22225 w 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cubicBezTo>
                      <a:pt x="4" y="0"/>
                      <a:pt x="2" y="0"/>
                      <a:pt x="0" y="0"/>
                    </a:cubicBezTo>
                    <a:cubicBezTo>
                      <a:pt x="1" y="0"/>
                      <a:pt x="3" y="0"/>
                      <a:pt x="6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86" name="Freeform 4042"/>
              <p:cNvSpPr>
                <a:spLocks/>
              </p:cNvSpPr>
              <p:nvPr/>
            </p:nvSpPr>
            <p:spPr bwMode="auto">
              <a:xfrm>
                <a:off x="7157070" y="1257510"/>
                <a:ext cx="0" cy="4763"/>
              </a:xfrm>
              <a:custGeom>
                <a:avLst/>
                <a:gdLst>
                  <a:gd name="T0" fmla="*/ 0 h 1"/>
                  <a:gd name="T1" fmla="*/ 0 h 1"/>
                  <a:gd name="T2" fmla="*/ 0 60000 65536"/>
                  <a:gd name="T3" fmla="*/ 0 60000 65536"/>
                </a:gdLst>
                <a:ahLst/>
                <a:cxnLst>
                  <a:cxn ang="T2">
                    <a:pos x="0" y="T0"/>
                  </a:cxn>
                  <a:cxn ang="T3">
                    <a:pos x="0" y="T1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87" name="Freeform 4043"/>
              <p:cNvSpPr>
                <a:spLocks/>
              </p:cNvSpPr>
              <p:nvPr/>
            </p:nvSpPr>
            <p:spPr bwMode="auto">
              <a:xfrm>
                <a:off x="7179295" y="1262272"/>
                <a:ext cx="3175" cy="3175"/>
              </a:xfrm>
              <a:custGeom>
                <a:avLst/>
                <a:gdLst>
                  <a:gd name="T0" fmla="*/ 3175 w 1"/>
                  <a:gd name="T1" fmla="*/ 0 h 1"/>
                  <a:gd name="T2" fmla="*/ 0 w 1"/>
                  <a:gd name="T3" fmla="*/ 3175 h 1"/>
                  <a:gd name="T4" fmla="*/ 3175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88" name="Freeform 4044"/>
              <p:cNvSpPr>
                <a:spLocks/>
              </p:cNvSpPr>
              <p:nvPr/>
            </p:nvSpPr>
            <p:spPr bwMode="auto">
              <a:xfrm>
                <a:off x="6703045" y="1028910"/>
                <a:ext cx="3175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89" name="Freeform 4045"/>
              <p:cNvSpPr>
                <a:spLocks/>
              </p:cNvSpPr>
              <p:nvPr/>
            </p:nvSpPr>
            <p:spPr bwMode="auto">
              <a:xfrm>
                <a:off x="7157070" y="1262272"/>
                <a:ext cx="0" cy="3175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90" name="Freeform 4046"/>
              <p:cNvSpPr>
                <a:spLocks/>
              </p:cNvSpPr>
              <p:nvPr/>
            </p:nvSpPr>
            <p:spPr bwMode="auto">
              <a:xfrm>
                <a:off x="7157070" y="1257510"/>
                <a:ext cx="3175" cy="4763"/>
              </a:xfrm>
              <a:custGeom>
                <a:avLst/>
                <a:gdLst>
                  <a:gd name="T0" fmla="*/ 0 w 1"/>
                  <a:gd name="T1" fmla="*/ 4763 h 1"/>
                  <a:gd name="T2" fmla="*/ 3175 w 1"/>
                  <a:gd name="T3" fmla="*/ 0 h 1"/>
                  <a:gd name="T4" fmla="*/ 0 w 1"/>
                  <a:gd name="T5" fmla="*/ 476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91" name="Freeform 4047"/>
              <p:cNvSpPr>
                <a:spLocks/>
              </p:cNvSpPr>
              <p:nvPr/>
            </p:nvSpPr>
            <p:spPr bwMode="auto">
              <a:xfrm>
                <a:off x="7152307" y="1254335"/>
                <a:ext cx="4763" cy="7938"/>
              </a:xfrm>
              <a:custGeom>
                <a:avLst/>
                <a:gdLst>
                  <a:gd name="T0" fmla="*/ 0 w 1"/>
                  <a:gd name="T1" fmla="*/ 0 h 2"/>
                  <a:gd name="T2" fmla="*/ 4763 w 1"/>
                  <a:gd name="T3" fmla="*/ 7938 h 2"/>
                  <a:gd name="T4" fmla="*/ 4763 w 1"/>
                  <a:gd name="T5" fmla="*/ 3969 h 2"/>
                  <a:gd name="T6" fmla="*/ 0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0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92" name="Freeform 4048"/>
              <p:cNvSpPr>
                <a:spLocks/>
              </p:cNvSpPr>
              <p:nvPr/>
            </p:nvSpPr>
            <p:spPr bwMode="auto">
              <a:xfrm>
                <a:off x="6342682" y="1640097"/>
                <a:ext cx="14288" cy="0"/>
              </a:xfrm>
              <a:custGeom>
                <a:avLst/>
                <a:gdLst>
                  <a:gd name="T0" fmla="*/ 0 w 4"/>
                  <a:gd name="T1" fmla="*/ 3572 w 4"/>
                  <a:gd name="T2" fmla="*/ 0 w 4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4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93" name="Freeform 4049"/>
              <p:cNvSpPr>
                <a:spLocks/>
              </p:cNvSpPr>
              <p:nvPr/>
            </p:nvSpPr>
            <p:spPr bwMode="auto">
              <a:xfrm>
                <a:off x="5968032" y="984460"/>
                <a:ext cx="0" cy="3175"/>
              </a:xfrm>
              <a:custGeom>
                <a:avLst/>
                <a:gdLst>
                  <a:gd name="T0" fmla="*/ 3175 h 1"/>
                  <a:gd name="T1" fmla="*/ 0 h 1"/>
                  <a:gd name="T2" fmla="*/ 3175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94" name="Freeform 4050"/>
              <p:cNvSpPr>
                <a:spLocks/>
              </p:cNvSpPr>
              <p:nvPr/>
            </p:nvSpPr>
            <p:spPr bwMode="auto">
              <a:xfrm>
                <a:off x="5944220" y="987635"/>
                <a:ext cx="23813" cy="38100"/>
              </a:xfrm>
              <a:custGeom>
                <a:avLst/>
                <a:gdLst>
                  <a:gd name="T0" fmla="*/ 0 w 6"/>
                  <a:gd name="T1" fmla="*/ 38100 h 10"/>
                  <a:gd name="T2" fmla="*/ 11907 w 6"/>
                  <a:gd name="T3" fmla="*/ 15240 h 10"/>
                  <a:gd name="T4" fmla="*/ 23813 w 6"/>
                  <a:gd name="T5" fmla="*/ 0 h 10"/>
                  <a:gd name="T6" fmla="*/ 15875 w 6"/>
                  <a:gd name="T7" fmla="*/ 3810 h 10"/>
                  <a:gd name="T8" fmla="*/ 3969 w 6"/>
                  <a:gd name="T9" fmla="*/ 7620 h 10"/>
                  <a:gd name="T10" fmla="*/ 3969 w 6"/>
                  <a:gd name="T11" fmla="*/ 22860 h 10"/>
                  <a:gd name="T12" fmla="*/ 0 w 6"/>
                  <a:gd name="T13" fmla="*/ 38100 h 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0">
                    <a:moveTo>
                      <a:pt x="0" y="10"/>
                    </a:moveTo>
                    <a:cubicBezTo>
                      <a:pt x="1" y="7"/>
                      <a:pt x="2" y="6"/>
                      <a:pt x="3" y="4"/>
                    </a:cubicBezTo>
                    <a:cubicBezTo>
                      <a:pt x="3" y="2"/>
                      <a:pt x="4" y="1"/>
                      <a:pt x="6" y="0"/>
                    </a:cubicBezTo>
                    <a:cubicBezTo>
                      <a:pt x="6" y="0"/>
                      <a:pt x="5" y="0"/>
                      <a:pt x="4" y="1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1" y="2"/>
                      <a:pt x="1" y="4"/>
                      <a:pt x="1" y="6"/>
                    </a:cubicBezTo>
                    <a:cubicBezTo>
                      <a:pt x="1" y="8"/>
                      <a:pt x="0" y="10"/>
                      <a:pt x="0" y="1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95" name="Freeform 4051"/>
              <p:cNvSpPr>
                <a:spLocks noEditPoints="1"/>
              </p:cNvSpPr>
              <p:nvPr/>
            </p:nvSpPr>
            <p:spPr bwMode="auto">
              <a:xfrm>
                <a:off x="4902820" y="882860"/>
                <a:ext cx="3168650" cy="798513"/>
              </a:xfrm>
              <a:custGeom>
                <a:avLst/>
                <a:gdLst>
                  <a:gd name="T0" fmla="*/ 63748 w 845"/>
                  <a:gd name="T1" fmla="*/ 761024 h 213"/>
                  <a:gd name="T2" fmla="*/ 41249 w 845"/>
                  <a:gd name="T3" fmla="*/ 734782 h 213"/>
                  <a:gd name="T4" fmla="*/ 29999 w 845"/>
                  <a:gd name="T5" fmla="*/ 607320 h 213"/>
                  <a:gd name="T6" fmla="*/ 86247 w 845"/>
                  <a:gd name="T7" fmla="*/ 506100 h 213"/>
                  <a:gd name="T8" fmla="*/ 161245 w 845"/>
                  <a:gd name="T9" fmla="*/ 419875 h 213"/>
                  <a:gd name="T10" fmla="*/ 352489 w 845"/>
                  <a:gd name="T11" fmla="*/ 333651 h 213"/>
                  <a:gd name="T12" fmla="*/ 599981 w 845"/>
                  <a:gd name="T13" fmla="*/ 292413 h 213"/>
                  <a:gd name="T14" fmla="*/ 607481 w 845"/>
                  <a:gd name="T15" fmla="*/ 307409 h 213"/>
                  <a:gd name="T16" fmla="*/ 749976 w 845"/>
                  <a:gd name="T17" fmla="*/ 318655 h 213"/>
                  <a:gd name="T18" fmla="*/ 851223 w 845"/>
                  <a:gd name="T19" fmla="*/ 344898 h 213"/>
                  <a:gd name="T20" fmla="*/ 937470 w 845"/>
                  <a:gd name="T21" fmla="*/ 378638 h 213"/>
                  <a:gd name="T22" fmla="*/ 989969 w 845"/>
                  <a:gd name="T23" fmla="*/ 333651 h 213"/>
                  <a:gd name="T24" fmla="*/ 1061217 w 845"/>
                  <a:gd name="T25" fmla="*/ 71229 h 213"/>
                  <a:gd name="T26" fmla="*/ 1147464 w 845"/>
                  <a:gd name="T27" fmla="*/ 41238 h 213"/>
                  <a:gd name="T28" fmla="*/ 1218712 w 845"/>
                  <a:gd name="T29" fmla="*/ 29991 h 213"/>
                  <a:gd name="T30" fmla="*/ 1394956 w 845"/>
                  <a:gd name="T31" fmla="*/ 74978 h 213"/>
                  <a:gd name="T32" fmla="*/ 1496203 w 845"/>
                  <a:gd name="T33" fmla="*/ 138709 h 213"/>
                  <a:gd name="T34" fmla="*/ 1428705 w 845"/>
                  <a:gd name="T35" fmla="*/ 112467 h 213"/>
                  <a:gd name="T36" fmla="*/ 1458704 w 845"/>
                  <a:gd name="T37" fmla="*/ 131211 h 213"/>
                  <a:gd name="T38" fmla="*/ 1537451 w 845"/>
                  <a:gd name="T39" fmla="*/ 228682 h 213"/>
                  <a:gd name="T40" fmla="*/ 1582450 w 845"/>
                  <a:gd name="T41" fmla="*/ 341149 h 213"/>
                  <a:gd name="T42" fmla="*/ 1608699 w 845"/>
                  <a:gd name="T43" fmla="*/ 243678 h 213"/>
                  <a:gd name="T44" fmla="*/ 1739945 w 845"/>
                  <a:gd name="T45" fmla="*/ 172449 h 213"/>
                  <a:gd name="T46" fmla="*/ 2047435 w 845"/>
                  <a:gd name="T47" fmla="*/ 149955 h 213"/>
                  <a:gd name="T48" fmla="*/ 2201181 w 845"/>
                  <a:gd name="T49" fmla="*/ 262422 h 213"/>
                  <a:gd name="T50" fmla="*/ 2231180 w 845"/>
                  <a:gd name="T51" fmla="*/ 378638 h 213"/>
                  <a:gd name="T52" fmla="*/ 2276178 w 845"/>
                  <a:gd name="T53" fmla="*/ 378638 h 213"/>
                  <a:gd name="T54" fmla="*/ 2384925 w 845"/>
                  <a:gd name="T55" fmla="*/ 322404 h 213"/>
                  <a:gd name="T56" fmla="*/ 2261179 w 845"/>
                  <a:gd name="T57" fmla="*/ 371140 h 213"/>
                  <a:gd name="T58" fmla="*/ 2238679 w 845"/>
                  <a:gd name="T59" fmla="*/ 356144 h 213"/>
                  <a:gd name="T60" fmla="*/ 2163682 w 845"/>
                  <a:gd name="T61" fmla="*/ 198691 h 213"/>
                  <a:gd name="T62" fmla="*/ 1852442 w 845"/>
                  <a:gd name="T63" fmla="*/ 112467 h 213"/>
                  <a:gd name="T64" fmla="*/ 1601199 w 845"/>
                  <a:gd name="T65" fmla="*/ 232431 h 213"/>
                  <a:gd name="T66" fmla="*/ 1586200 w 845"/>
                  <a:gd name="T67" fmla="*/ 258673 h 213"/>
                  <a:gd name="T68" fmla="*/ 1424955 w 845"/>
                  <a:gd name="T69" fmla="*/ 67480 h 213"/>
                  <a:gd name="T70" fmla="*/ 1331208 w 845"/>
                  <a:gd name="T71" fmla="*/ 18744 h 213"/>
                  <a:gd name="T72" fmla="*/ 1188712 w 845"/>
                  <a:gd name="T73" fmla="*/ 3749 h 213"/>
                  <a:gd name="T74" fmla="*/ 1049967 w 845"/>
                  <a:gd name="T75" fmla="*/ 71229 h 213"/>
                  <a:gd name="T76" fmla="*/ 967469 w 845"/>
                  <a:gd name="T77" fmla="*/ 348647 h 213"/>
                  <a:gd name="T78" fmla="*/ 832474 w 845"/>
                  <a:gd name="T79" fmla="*/ 307409 h 213"/>
                  <a:gd name="T80" fmla="*/ 659979 w 845"/>
                  <a:gd name="T81" fmla="*/ 288664 h 213"/>
                  <a:gd name="T82" fmla="*/ 337489 w 845"/>
                  <a:gd name="T83" fmla="*/ 318655 h 213"/>
                  <a:gd name="T84" fmla="*/ 146245 w 845"/>
                  <a:gd name="T85" fmla="*/ 397382 h 213"/>
                  <a:gd name="T86" fmla="*/ 71248 w 845"/>
                  <a:gd name="T87" fmla="*/ 446118 h 213"/>
                  <a:gd name="T88" fmla="*/ 11250 w 845"/>
                  <a:gd name="T89" fmla="*/ 734782 h 213"/>
                  <a:gd name="T90" fmla="*/ 52498 w 845"/>
                  <a:gd name="T91" fmla="*/ 787266 h 213"/>
                  <a:gd name="T92" fmla="*/ 386238 w 845"/>
                  <a:gd name="T93" fmla="*/ 787266 h 213"/>
                  <a:gd name="T94" fmla="*/ 967469 w 845"/>
                  <a:gd name="T95" fmla="*/ 776020 h 213"/>
                  <a:gd name="T96" fmla="*/ 1473703 w 845"/>
                  <a:gd name="T97" fmla="*/ 783517 h 213"/>
                  <a:gd name="T98" fmla="*/ 1642448 w 845"/>
                  <a:gd name="T99" fmla="*/ 772271 h 213"/>
                  <a:gd name="T100" fmla="*/ 2399924 w 845"/>
                  <a:gd name="T101" fmla="*/ 768522 h 213"/>
                  <a:gd name="T102" fmla="*/ 3161150 w 845"/>
                  <a:gd name="T103" fmla="*/ 764773 h 213"/>
                  <a:gd name="T104" fmla="*/ 2688665 w 845"/>
                  <a:gd name="T105" fmla="*/ 746029 h 213"/>
                  <a:gd name="T106" fmla="*/ 2471172 w 845"/>
                  <a:gd name="T107" fmla="*/ 742280 h 213"/>
                  <a:gd name="T108" fmla="*/ 1957438 w 845"/>
                  <a:gd name="T109" fmla="*/ 746029 h 213"/>
                  <a:gd name="T110" fmla="*/ 1567451 w 845"/>
                  <a:gd name="T111" fmla="*/ 749777 h 213"/>
                  <a:gd name="T112" fmla="*/ 1496203 w 845"/>
                  <a:gd name="T113" fmla="*/ 749777 h 213"/>
                  <a:gd name="T114" fmla="*/ 1151214 w 845"/>
                  <a:gd name="T115" fmla="*/ 749777 h 213"/>
                  <a:gd name="T116" fmla="*/ 967469 w 845"/>
                  <a:gd name="T117" fmla="*/ 757275 h 213"/>
                  <a:gd name="T118" fmla="*/ 821224 w 845"/>
                  <a:gd name="T119" fmla="*/ 753526 h 213"/>
                  <a:gd name="T120" fmla="*/ 528733 w 845"/>
                  <a:gd name="T121" fmla="*/ 753526 h 213"/>
                  <a:gd name="T122" fmla="*/ 48748 w 845"/>
                  <a:gd name="T123" fmla="*/ 558584 h 213"/>
                  <a:gd name="T124" fmla="*/ 2223680 w 845"/>
                  <a:gd name="T125" fmla="*/ 303660 h 213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845" h="213">
                    <a:moveTo>
                      <a:pt x="66" y="202"/>
                    </a:moveTo>
                    <a:cubicBezTo>
                      <a:pt x="58" y="201"/>
                      <a:pt x="58" y="201"/>
                      <a:pt x="58" y="201"/>
                    </a:cubicBezTo>
                    <a:cubicBezTo>
                      <a:pt x="68" y="200"/>
                      <a:pt x="76" y="200"/>
                      <a:pt x="68" y="199"/>
                    </a:cubicBezTo>
                    <a:cubicBezTo>
                      <a:pt x="66" y="202"/>
                      <a:pt x="35" y="200"/>
                      <a:pt x="33" y="202"/>
                    </a:cubicBezTo>
                    <a:cubicBezTo>
                      <a:pt x="28" y="202"/>
                      <a:pt x="28" y="202"/>
                      <a:pt x="28" y="202"/>
                    </a:cubicBezTo>
                    <a:cubicBezTo>
                      <a:pt x="30" y="202"/>
                      <a:pt x="30" y="202"/>
                      <a:pt x="31" y="202"/>
                    </a:cubicBezTo>
                    <a:cubicBezTo>
                      <a:pt x="26" y="201"/>
                      <a:pt x="24" y="202"/>
                      <a:pt x="21" y="202"/>
                    </a:cubicBezTo>
                    <a:cubicBezTo>
                      <a:pt x="20" y="203"/>
                      <a:pt x="19" y="203"/>
                      <a:pt x="17" y="203"/>
                    </a:cubicBezTo>
                    <a:cubicBezTo>
                      <a:pt x="16" y="203"/>
                      <a:pt x="16" y="203"/>
                      <a:pt x="15" y="203"/>
                    </a:cubicBezTo>
                    <a:cubicBezTo>
                      <a:pt x="14" y="204"/>
                      <a:pt x="14" y="204"/>
                      <a:pt x="14" y="204"/>
                    </a:cubicBezTo>
                    <a:cubicBezTo>
                      <a:pt x="13" y="203"/>
                      <a:pt x="13" y="204"/>
                      <a:pt x="13" y="203"/>
                    </a:cubicBezTo>
                    <a:cubicBezTo>
                      <a:pt x="12" y="202"/>
                      <a:pt x="12" y="201"/>
                      <a:pt x="12" y="200"/>
                    </a:cubicBezTo>
                    <a:cubicBezTo>
                      <a:pt x="12" y="200"/>
                      <a:pt x="12" y="199"/>
                      <a:pt x="12" y="199"/>
                    </a:cubicBezTo>
                    <a:cubicBezTo>
                      <a:pt x="12" y="200"/>
                      <a:pt x="12" y="200"/>
                      <a:pt x="12" y="200"/>
                    </a:cubicBezTo>
                    <a:cubicBezTo>
                      <a:pt x="13" y="200"/>
                      <a:pt x="13" y="200"/>
                      <a:pt x="13" y="200"/>
                    </a:cubicBezTo>
                    <a:cubicBezTo>
                      <a:pt x="13" y="201"/>
                      <a:pt x="12" y="198"/>
                      <a:pt x="11" y="196"/>
                    </a:cubicBezTo>
                    <a:cubicBezTo>
                      <a:pt x="10" y="193"/>
                      <a:pt x="10" y="191"/>
                      <a:pt x="10" y="191"/>
                    </a:cubicBezTo>
                    <a:cubicBezTo>
                      <a:pt x="9" y="188"/>
                      <a:pt x="10" y="188"/>
                      <a:pt x="10" y="191"/>
                    </a:cubicBezTo>
                    <a:cubicBezTo>
                      <a:pt x="10" y="191"/>
                      <a:pt x="10" y="187"/>
                      <a:pt x="9" y="183"/>
                    </a:cubicBezTo>
                    <a:cubicBezTo>
                      <a:pt x="9" y="180"/>
                      <a:pt x="9" y="176"/>
                      <a:pt x="9" y="176"/>
                    </a:cubicBezTo>
                    <a:cubicBezTo>
                      <a:pt x="9" y="176"/>
                      <a:pt x="9" y="176"/>
                      <a:pt x="9" y="176"/>
                    </a:cubicBezTo>
                    <a:cubicBezTo>
                      <a:pt x="8" y="173"/>
                      <a:pt x="8" y="168"/>
                      <a:pt x="8" y="166"/>
                    </a:cubicBezTo>
                    <a:cubicBezTo>
                      <a:pt x="8" y="162"/>
                      <a:pt x="8" y="168"/>
                      <a:pt x="8" y="167"/>
                    </a:cubicBezTo>
                    <a:cubicBezTo>
                      <a:pt x="8" y="167"/>
                      <a:pt x="8" y="165"/>
                      <a:pt x="8" y="162"/>
                    </a:cubicBezTo>
                    <a:cubicBezTo>
                      <a:pt x="9" y="160"/>
                      <a:pt x="9" y="158"/>
                      <a:pt x="9" y="158"/>
                    </a:cubicBezTo>
                    <a:cubicBezTo>
                      <a:pt x="10" y="155"/>
                      <a:pt x="9" y="162"/>
                      <a:pt x="9" y="168"/>
                    </a:cubicBezTo>
                    <a:cubicBezTo>
                      <a:pt x="10" y="164"/>
                      <a:pt x="11" y="162"/>
                      <a:pt x="11" y="159"/>
                    </a:cubicBezTo>
                    <a:cubicBezTo>
                      <a:pt x="11" y="156"/>
                      <a:pt x="11" y="152"/>
                      <a:pt x="15" y="144"/>
                    </a:cubicBezTo>
                    <a:cubicBezTo>
                      <a:pt x="15" y="144"/>
                      <a:pt x="15" y="146"/>
                      <a:pt x="14" y="148"/>
                    </a:cubicBezTo>
                    <a:cubicBezTo>
                      <a:pt x="14" y="149"/>
                      <a:pt x="14" y="150"/>
                      <a:pt x="13" y="151"/>
                    </a:cubicBezTo>
                    <a:cubicBezTo>
                      <a:pt x="13" y="152"/>
                      <a:pt x="13" y="152"/>
                      <a:pt x="13" y="152"/>
                    </a:cubicBezTo>
                    <a:cubicBezTo>
                      <a:pt x="16" y="148"/>
                      <a:pt x="18" y="142"/>
                      <a:pt x="23" y="135"/>
                    </a:cubicBezTo>
                    <a:cubicBezTo>
                      <a:pt x="23" y="135"/>
                      <a:pt x="20" y="139"/>
                      <a:pt x="18" y="141"/>
                    </a:cubicBezTo>
                    <a:cubicBezTo>
                      <a:pt x="16" y="144"/>
                      <a:pt x="15" y="145"/>
                      <a:pt x="16" y="141"/>
                    </a:cubicBezTo>
                    <a:cubicBezTo>
                      <a:pt x="17" y="140"/>
                      <a:pt x="18" y="138"/>
                      <a:pt x="19" y="137"/>
                    </a:cubicBezTo>
                    <a:cubicBezTo>
                      <a:pt x="20" y="135"/>
                      <a:pt x="20" y="133"/>
                      <a:pt x="22" y="131"/>
                    </a:cubicBezTo>
                    <a:cubicBezTo>
                      <a:pt x="23" y="132"/>
                      <a:pt x="25" y="127"/>
                      <a:pt x="29" y="123"/>
                    </a:cubicBezTo>
                    <a:cubicBezTo>
                      <a:pt x="30" y="124"/>
                      <a:pt x="30" y="124"/>
                      <a:pt x="30" y="124"/>
                    </a:cubicBezTo>
                    <a:cubicBezTo>
                      <a:pt x="35" y="119"/>
                      <a:pt x="34" y="119"/>
                      <a:pt x="36" y="116"/>
                    </a:cubicBezTo>
                    <a:cubicBezTo>
                      <a:pt x="39" y="114"/>
                      <a:pt x="42" y="113"/>
                      <a:pt x="43" y="112"/>
                    </a:cubicBezTo>
                    <a:cubicBezTo>
                      <a:pt x="44" y="112"/>
                      <a:pt x="45" y="112"/>
                      <a:pt x="46" y="111"/>
                    </a:cubicBezTo>
                    <a:cubicBezTo>
                      <a:pt x="57" y="105"/>
                      <a:pt x="38" y="114"/>
                      <a:pt x="50" y="107"/>
                    </a:cubicBezTo>
                    <a:cubicBezTo>
                      <a:pt x="60" y="102"/>
                      <a:pt x="66" y="99"/>
                      <a:pt x="77" y="95"/>
                    </a:cubicBezTo>
                    <a:cubicBezTo>
                      <a:pt x="84" y="93"/>
                      <a:pt x="76" y="96"/>
                      <a:pt x="79" y="95"/>
                    </a:cubicBezTo>
                    <a:cubicBezTo>
                      <a:pt x="79" y="95"/>
                      <a:pt x="81" y="95"/>
                      <a:pt x="82" y="94"/>
                    </a:cubicBezTo>
                    <a:cubicBezTo>
                      <a:pt x="83" y="93"/>
                      <a:pt x="85" y="93"/>
                      <a:pt x="85" y="93"/>
                    </a:cubicBezTo>
                    <a:cubicBezTo>
                      <a:pt x="86" y="92"/>
                      <a:pt x="86" y="93"/>
                      <a:pt x="86" y="93"/>
                    </a:cubicBezTo>
                    <a:cubicBezTo>
                      <a:pt x="91" y="91"/>
                      <a:pt x="86" y="92"/>
                      <a:pt x="94" y="89"/>
                    </a:cubicBezTo>
                    <a:cubicBezTo>
                      <a:pt x="95" y="88"/>
                      <a:pt x="100" y="88"/>
                      <a:pt x="105" y="87"/>
                    </a:cubicBezTo>
                    <a:cubicBezTo>
                      <a:pt x="110" y="87"/>
                      <a:pt x="117" y="86"/>
                      <a:pt x="122" y="84"/>
                    </a:cubicBezTo>
                    <a:cubicBezTo>
                      <a:pt x="125" y="84"/>
                      <a:pt x="121" y="85"/>
                      <a:pt x="122" y="86"/>
                    </a:cubicBezTo>
                    <a:cubicBezTo>
                      <a:pt x="129" y="84"/>
                      <a:pt x="132" y="84"/>
                      <a:pt x="135" y="83"/>
                    </a:cubicBezTo>
                    <a:cubicBezTo>
                      <a:pt x="137" y="83"/>
                      <a:pt x="140" y="82"/>
                      <a:pt x="146" y="81"/>
                    </a:cubicBezTo>
                    <a:cubicBezTo>
                      <a:pt x="156" y="82"/>
                      <a:pt x="156" y="82"/>
                      <a:pt x="156" y="82"/>
                    </a:cubicBezTo>
                    <a:cubicBezTo>
                      <a:pt x="148" y="81"/>
                      <a:pt x="158" y="80"/>
                      <a:pt x="166" y="79"/>
                    </a:cubicBezTo>
                    <a:cubicBezTo>
                      <a:pt x="164" y="79"/>
                      <a:pt x="161" y="78"/>
                      <a:pt x="160" y="78"/>
                    </a:cubicBezTo>
                    <a:cubicBezTo>
                      <a:pt x="160" y="78"/>
                      <a:pt x="163" y="78"/>
                      <a:pt x="167" y="78"/>
                    </a:cubicBezTo>
                    <a:cubicBezTo>
                      <a:pt x="168" y="78"/>
                      <a:pt x="170" y="78"/>
                      <a:pt x="171" y="78"/>
                    </a:cubicBezTo>
                    <a:cubicBezTo>
                      <a:pt x="173" y="77"/>
                      <a:pt x="174" y="77"/>
                      <a:pt x="174" y="77"/>
                    </a:cubicBezTo>
                    <a:cubicBezTo>
                      <a:pt x="175" y="78"/>
                      <a:pt x="174" y="78"/>
                      <a:pt x="172" y="79"/>
                    </a:cubicBezTo>
                    <a:cubicBezTo>
                      <a:pt x="172" y="78"/>
                      <a:pt x="173" y="78"/>
                      <a:pt x="174" y="78"/>
                    </a:cubicBezTo>
                    <a:cubicBezTo>
                      <a:pt x="179" y="79"/>
                      <a:pt x="176" y="80"/>
                      <a:pt x="173" y="80"/>
                    </a:cubicBezTo>
                    <a:cubicBezTo>
                      <a:pt x="171" y="80"/>
                      <a:pt x="170" y="80"/>
                      <a:pt x="168" y="79"/>
                    </a:cubicBezTo>
                    <a:cubicBezTo>
                      <a:pt x="165" y="80"/>
                      <a:pt x="161" y="81"/>
                      <a:pt x="162" y="82"/>
                    </a:cubicBezTo>
                    <a:cubicBezTo>
                      <a:pt x="163" y="81"/>
                      <a:pt x="165" y="81"/>
                      <a:pt x="167" y="81"/>
                    </a:cubicBezTo>
                    <a:cubicBezTo>
                      <a:pt x="166" y="82"/>
                      <a:pt x="165" y="82"/>
                      <a:pt x="166" y="82"/>
                    </a:cubicBezTo>
                    <a:cubicBezTo>
                      <a:pt x="166" y="82"/>
                      <a:pt x="167" y="82"/>
                      <a:pt x="170" y="81"/>
                    </a:cubicBezTo>
                    <a:cubicBezTo>
                      <a:pt x="173" y="83"/>
                      <a:pt x="173" y="83"/>
                      <a:pt x="173" y="83"/>
                    </a:cubicBezTo>
                    <a:cubicBezTo>
                      <a:pt x="173" y="82"/>
                      <a:pt x="173" y="82"/>
                      <a:pt x="173" y="82"/>
                    </a:cubicBezTo>
                    <a:cubicBezTo>
                      <a:pt x="173" y="82"/>
                      <a:pt x="178" y="83"/>
                      <a:pt x="182" y="84"/>
                    </a:cubicBezTo>
                    <a:cubicBezTo>
                      <a:pt x="186" y="84"/>
                      <a:pt x="191" y="85"/>
                      <a:pt x="191" y="85"/>
                    </a:cubicBezTo>
                    <a:cubicBezTo>
                      <a:pt x="194" y="85"/>
                      <a:pt x="197" y="85"/>
                      <a:pt x="200" y="85"/>
                    </a:cubicBezTo>
                    <a:cubicBezTo>
                      <a:pt x="203" y="85"/>
                      <a:pt x="206" y="86"/>
                      <a:pt x="209" y="86"/>
                    </a:cubicBezTo>
                    <a:cubicBezTo>
                      <a:pt x="216" y="86"/>
                      <a:pt x="224" y="88"/>
                      <a:pt x="234" y="91"/>
                    </a:cubicBezTo>
                    <a:cubicBezTo>
                      <a:pt x="228" y="90"/>
                      <a:pt x="232" y="92"/>
                      <a:pt x="231" y="93"/>
                    </a:cubicBezTo>
                    <a:cubicBezTo>
                      <a:pt x="227" y="90"/>
                      <a:pt x="217" y="89"/>
                      <a:pt x="207" y="87"/>
                    </a:cubicBezTo>
                    <a:cubicBezTo>
                      <a:pt x="212" y="88"/>
                      <a:pt x="210" y="88"/>
                      <a:pt x="209" y="88"/>
                    </a:cubicBezTo>
                    <a:cubicBezTo>
                      <a:pt x="209" y="88"/>
                      <a:pt x="210" y="88"/>
                      <a:pt x="212" y="89"/>
                    </a:cubicBezTo>
                    <a:cubicBezTo>
                      <a:pt x="214" y="89"/>
                      <a:pt x="216" y="89"/>
                      <a:pt x="218" y="90"/>
                    </a:cubicBezTo>
                    <a:cubicBezTo>
                      <a:pt x="223" y="91"/>
                      <a:pt x="227" y="92"/>
                      <a:pt x="227" y="92"/>
                    </a:cubicBezTo>
                    <a:cubicBezTo>
                      <a:pt x="226" y="93"/>
                      <a:pt x="231" y="93"/>
                      <a:pt x="235" y="96"/>
                    </a:cubicBezTo>
                    <a:cubicBezTo>
                      <a:pt x="233" y="94"/>
                      <a:pt x="237" y="95"/>
                      <a:pt x="241" y="96"/>
                    </a:cubicBezTo>
                    <a:cubicBezTo>
                      <a:pt x="244" y="97"/>
                      <a:pt x="246" y="98"/>
                      <a:pt x="248" y="99"/>
                    </a:cubicBezTo>
                    <a:cubicBezTo>
                      <a:pt x="251" y="100"/>
                      <a:pt x="255" y="102"/>
                      <a:pt x="257" y="103"/>
                    </a:cubicBezTo>
                    <a:cubicBezTo>
                      <a:pt x="257" y="104"/>
                      <a:pt x="257" y="104"/>
                      <a:pt x="255" y="103"/>
                    </a:cubicBezTo>
                    <a:cubicBezTo>
                      <a:pt x="253" y="102"/>
                      <a:pt x="250" y="101"/>
                      <a:pt x="245" y="99"/>
                    </a:cubicBezTo>
                    <a:cubicBezTo>
                      <a:pt x="246" y="99"/>
                      <a:pt x="246" y="100"/>
                      <a:pt x="247" y="100"/>
                    </a:cubicBezTo>
                    <a:cubicBezTo>
                      <a:pt x="248" y="100"/>
                      <a:pt x="248" y="101"/>
                      <a:pt x="250" y="101"/>
                    </a:cubicBezTo>
                    <a:cubicBezTo>
                      <a:pt x="251" y="102"/>
                      <a:pt x="253" y="103"/>
                      <a:pt x="255" y="103"/>
                    </a:cubicBezTo>
                    <a:cubicBezTo>
                      <a:pt x="258" y="105"/>
                      <a:pt x="261" y="106"/>
                      <a:pt x="263" y="107"/>
                    </a:cubicBezTo>
                    <a:cubicBezTo>
                      <a:pt x="263" y="104"/>
                      <a:pt x="263" y="101"/>
                      <a:pt x="263" y="97"/>
                    </a:cubicBezTo>
                    <a:cubicBezTo>
                      <a:pt x="263" y="100"/>
                      <a:pt x="263" y="102"/>
                      <a:pt x="263" y="103"/>
                    </a:cubicBezTo>
                    <a:cubicBezTo>
                      <a:pt x="263" y="101"/>
                      <a:pt x="263" y="99"/>
                      <a:pt x="263" y="96"/>
                    </a:cubicBezTo>
                    <a:cubicBezTo>
                      <a:pt x="263" y="95"/>
                      <a:pt x="263" y="94"/>
                      <a:pt x="263" y="92"/>
                    </a:cubicBezTo>
                    <a:cubicBezTo>
                      <a:pt x="263" y="92"/>
                      <a:pt x="263" y="91"/>
                      <a:pt x="263" y="91"/>
                    </a:cubicBezTo>
                    <a:cubicBezTo>
                      <a:pt x="264" y="90"/>
                      <a:pt x="264" y="90"/>
                      <a:pt x="264" y="89"/>
                    </a:cubicBezTo>
                    <a:cubicBezTo>
                      <a:pt x="264" y="86"/>
                      <a:pt x="264" y="83"/>
                      <a:pt x="265" y="85"/>
                    </a:cubicBezTo>
                    <a:cubicBezTo>
                      <a:pt x="264" y="87"/>
                      <a:pt x="264" y="87"/>
                      <a:pt x="264" y="87"/>
                    </a:cubicBezTo>
                    <a:cubicBezTo>
                      <a:pt x="265" y="80"/>
                      <a:pt x="267" y="69"/>
                      <a:pt x="269" y="59"/>
                    </a:cubicBezTo>
                    <a:cubicBezTo>
                      <a:pt x="271" y="50"/>
                      <a:pt x="274" y="43"/>
                      <a:pt x="273" y="41"/>
                    </a:cubicBezTo>
                    <a:cubicBezTo>
                      <a:pt x="273" y="41"/>
                      <a:pt x="274" y="44"/>
                      <a:pt x="274" y="45"/>
                    </a:cubicBezTo>
                    <a:cubicBezTo>
                      <a:pt x="274" y="45"/>
                      <a:pt x="275" y="38"/>
                      <a:pt x="277" y="32"/>
                    </a:cubicBezTo>
                    <a:cubicBezTo>
                      <a:pt x="279" y="29"/>
                      <a:pt x="280" y="26"/>
                      <a:pt x="281" y="23"/>
                    </a:cubicBezTo>
                    <a:cubicBezTo>
                      <a:pt x="282" y="21"/>
                      <a:pt x="283" y="19"/>
                      <a:pt x="283" y="19"/>
                    </a:cubicBezTo>
                    <a:cubicBezTo>
                      <a:pt x="283" y="21"/>
                      <a:pt x="285" y="20"/>
                      <a:pt x="286" y="21"/>
                    </a:cubicBezTo>
                    <a:cubicBezTo>
                      <a:pt x="287" y="21"/>
                      <a:pt x="287" y="23"/>
                      <a:pt x="284" y="27"/>
                    </a:cubicBezTo>
                    <a:cubicBezTo>
                      <a:pt x="286" y="25"/>
                      <a:pt x="289" y="22"/>
                      <a:pt x="294" y="17"/>
                    </a:cubicBezTo>
                    <a:cubicBezTo>
                      <a:pt x="292" y="18"/>
                      <a:pt x="288" y="19"/>
                      <a:pt x="291" y="17"/>
                    </a:cubicBezTo>
                    <a:cubicBezTo>
                      <a:pt x="294" y="15"/>
                      <a:pt x="296" y="14"/>
                      <a:pt x="297" y="14"/>
                    </a:cubicBezTo>
                    <a:cubicBezTo>
                      <a:pt x="298" y="13"/>
                      <a:pt x="299" y="13"/>
                      <a:pt x="300" y="12"/>
                    </a:cubicBezTo>
                    <a:cubicBezTo>
                      <a:pt x="301" y="12"/>
                      <a:pt x="302" y="12"/>
                      <a:pt x="303" y="12"/>
                    </a:cubicBezTo>
                    <a:cubicBezTo>
                      <a:pt x="303" y="11"/>
                      <a:pt x="305" y="11"/>
                      <a:pt x="306" y="11"/>
                    </a:cubicBezTo>
                    <a:cubicBezTo>
                      <a:pt x="304" y="11"/>
                      <a:pt x="304" y="11"/>
                      <a:pt x="305" y="10"/>
                    </a:cubicBezTo>
                    <a:cubicBezTo>
                      <a:pt x="306" y="9"/>
                      <a:pt x="308" y="7"/>
                      <a:pt x="311" y="7"/>
                    </a:cubicBezTo>
                    <a:cubicBezTo>
                      <a:pt x="310" y="7"/>
                      <a:pt x="312" y="9"/>
                      <a:pt x="310" y="10"/>
                    </a:cubicBezTo>
                    <a:cubicBezTo>
                      <a:pt x="310" y="10"/>
                      <a:pt x="311" y="9"/>
                      <a:pt x="312" y="9"/>
                    </a:cubicBezTo>
                    <a:cubicBezTo>
                      <a:pt x="313" y="8"/>
                      <a:pt x="315" y="8"/>
                      <a:pt x="316" y="7"/>
                    </a:cubicBezTo>
                    <a:cubicBezTo>
                      <a:pt x="318" y="7"/>
                      <a:pt x="320" y="6"/>
                      <a:pt x="321" y="6"/>
                    </a:cubicBezTo>
                    <a:cubicBezTo>
                      <a:pt x="322" y="6"/>
                      <a:pt x="323" y="6"/>
                      <a:pt x="323" y="6"/>
                    </a:cubicBezTo>
                    <a:cubicBezTo>
                      <a:pt x="319" y="6"/>
                      <a:pt x="322" y="7"/>
                      <a:pt x="325" y="8"/>
                    </a:cubicBezTo>
                    <a:cubicBezTo>
                      <a:pt x="325" y="8"/>
                      <a:pt x="328" y="8"/>
                      <a:pt x="331" y="9"/>
                    </a:cubicBezTo>
                    <a:cubicBezTo>
                      <a:pt x="335" y="9"/>
                      <a:pt x="339" y="10"/>
                      <a:pt x="341" y="10"/>
                    </a:cubicBezTo>
                    <a:cubicBezTo>
                      <a:pt x="335" y="9"/>
                      <a:pt x="335" y="9"/>
                      <a:pt x="335" y="9"/>
                    </a:cubicBezTo>
                    <a:cubicBezTo>
                      <a:pt x="343" y="10"/>
                      <a:pt x="347" y="10"/>
                      <a:pt x="351" y="11"/>
                    </a:cubicBezTo>
                    <a:cubicBezTo>
                      <a:pt x="355" y="11"/>
                      <a:pt x="358" y="12"/>
                      <a:pt x="366" y="15"/>
                    </a:cubicBezTo>
                    <a:cubicBezTo>
                      <a:pt x="365" y="14"/>
                      <a:pt x="363" y="15"/>
                      <a:pt x="363" y="15"/>
                    </a:cubicBezTo>
                    <a:cubicBezTo>
                      <a:pt x="363" y="16"/>
                      <a:pt x="364" y="17"/>
                      <a:pt x="367" y="19"/>
                    </a:cubicBezTo>
                    <a:cubicBezTo>
                      <a:pt x="368" y="19"/>
                      <a:pt x="370" y="20"/>
                      <a:pt x="372" y="20"/>
                    </a:cubicBezTo>
                    <a:cubicBezTo>
                      <a:pt x="373" y="20"/>
                      <a:pt x="374" y="20"/>
                      <a:pt x="375" y="21"/>
                    </a:cubicBezTo>
                    <a:cubicBezTo>
                      <a:pt x="376" y="21"/>
                      <a:pt x="377" y="21"/>
                      <a:pt x="379" y="22"/>
                    </a:cubicBezTo>
                    <a:cubicBezTo>
                      <a:pt x="384" y="24"/>
                      <a:pt x="390" y="27"/>
                      <a:pt x="396" y="32"/>
                    </a:cubicBezTo>
                    <a:cubicBezTo>
                      <a:pt x="397" y="34"/>
                      <a:pt x="397" y="34"/>
                      <a:pt x="397" y="34"/>
                    </a:cubicBezTo>
                    <a:cubicBezTo>
                      <a:pt x="397" y="34"/>
                      <a:pt x="398" y="35"/>
                      <a:pt x="399" y="35"/>
                    </a:cubicBezTo>
                    <a:cubicBezTo>
                      <a:pt x="399" y="36"/>
                      <a:pt x="400" y="37"/>
                      <a:pt x="401" y="38"/>
                    </a:cubicBezTo>
                    <a:cubicBezTo>
                      <a:pt x="403" y="40"/>
                      <a:pt x="405" y="42"/>
                      <a:pt x="405" y="42"/>
                    </a:cubicBezTo>
                    <a:cubicBezTo>
                      <a:pt x="404" y="41"/>
                      <a:pt x="402" y="39"/>
                      <a:pt x="399" y="37"/>
                    </a:cubicBezTo>
                    <a:cubicBezTo>
                      <a:pt x="397" y="36"/>
                      <a:pt x="394" y="34"/>
                      <a:pt x="391" y="32"/>
                    </a:cubicBezTo>
                    <a:cubicBezTo>
                      <a:pt x="388" y="30"/>
                      <a:pt x="385" y="29"/>
                      <a:pt x="382" y="27"/>
                    </a:cubicBezTo>
                    <a:cubicBezTo>
                      <a:pt x="379" y="26"/>
                      <a:pt x="376" y="24"/>
                      <a:pt x="374" y="23"/>
                    </a:cubicBezTo>
                    <a:cubicBezTo>
                      <a:pt x="379" y="27"/>
                      <a:pt x="375" y="25"/>
                      <a:pt x="382" y="30"/>
                    </a:cubicBezTo>
                    <a:cubicBezTo>
                      <a:pt x="383" y="31"/>
                      <a:pt x="382" y="30"/>
                      <a:pt x="380" y="29"/>
                    </a:cubicBezTo>
                    <a:cubicBezTo>
                      <a:pt x="379" y="28"/>
                      <a:pt x="377" y="27"/>
                      <a:pt x="376" y="26"/>
                    </a:cubicBezTo>
                    <a:cubicBezTo>
                      <a:pt x="376" y="26"/>
                      <a:pt x="377" y="27"/>
                      <a:pt x="378" y="28"/>
                    </a:cubicBezTo>
                    <a:cubicBezTo>
                      <a:pt x="379" y="29"/>
                      <a:pt x="380" y="29"/>
                      <a:pt x="381" y="30"/>
                    </a:cubicBezTo>
                    <a:cubicBezTo>
                      <a:pt x="382" y="31"/>
                      <a:pt x="383" y="31"/>
                      <a:pt x="383" y="32"/>
                    </a:cubicBezTo>
                    <a:cubicBezTo>
                      <a:pt x="387" y="35"/>
                      <a:pt x="391" y="39"/>
                      <a:pt x="391" y="39"/>
                    </a:cubicBezTo>
                    <a:cubicBezTo>
                      <a:pt x="391" y="38"/>
                      <a:pt x="394" y="41"/>
                      <a:pt x="397" y="43"/>
                    </a:cubicBezTo>
                    <a:cubicBezTo>
                      <a:pt x="398" y="45"/>
                      <a:pt x="399" y="46"/>
                      <a:pt x="400" y="47"/>
                    </a:cubicBezTo>
                    <a:cubicBezTo>
                      <a:pt x="401" y="48"/>
                      <a:pt x="402" y="49"/>
                      <a:pt x="402" y="48"/>
                    </a:cubicBezTo>
                    <a:cubicBezTo>
                      <a:pt x="402" y="48"/>
                      <a:pt x="401" y="47"/>
                      <a:pt x="400" y="46"/>
                    </a:cubicBezTo>
                    <a:cubicBezTo>
                      <a:pt x="398" y="44"/>
                      <a:pt x="397" y="42"/>
                      <a:pt x="395" y="40"/>
                    </a:cubicBezTo>
                    <a:cubicBezTo>
                      <a:pt x="393" y="39"/>
                      <a:pt x="390" y="37"/>
                      <a:pt x="389" y="35"/>
                    </a:cubicBezTo>
                    <a:cubicBezTo>
                      <a:pt x="387" y="34"/>
                      <a:pt x="386" y="33"/>
                      <a:pt x="386" y="33"/>
                    </a:cubicBezTo>
                    <a:cubicBezTo>
                      <a:pt x="386" y="33"/>
                      <a:pt x="389" y="34"/>
                      <a:pt x="394" y="37"/>
                    </a:cubicBezTo>
                    <a:cubicBezTo>
                      <a:pt x="395" y="38"/>
                      <a:pt x="396" y="39"/>
                      <a:pt x="397" y="40"/>
                    </a:cubicBezTo>
                    <a:cubicBezTo>
                      <a:pt x="398" y="41"/>
                      <a:pt x="399" y="42"/>
                      <a:pt x="400" y="43"/>
                    </a:cubicBezTo>
                    <a:cubicBezTo>
                      <a:pt x="403" y="45"/>
                      <a:pt x="405" y="48"/>
                      <a:pt x="407" y="51"/>
                    </a:cubicBezTo>
                    <a:cubicBezTo>
                      <a:pt x="409" y="55"/>
                      <a:pt x="403" y="50"/>
                      <a:pt x="403" y="51"/>
                    </a:cubicBezTo>
                    <a:cubicBezTo>
                      <a:pt x="405" y="52"/>
                      <a:pt x="412" y="62"/>
                      <a:pt x="412" y="63"/>
                    </a:cubicBezTo>
                    <a:cubicBezTo>
                      <a:pt x="412" y="63"/>
                      <a:pt x="411" y="62"/>
                      <a:pt x="410" y="61"/>
                    </a:cubicBezTo>
                    <a:cubicBezTo>
                      <a:pt x="409" y="60"/>
                      <a:pt x="408" y="58"/>
                      <a:pt x="408" y="58"/>
                    </a:cubicBezTo>
                    <a:cubicBezTo>
                      <a:pt x="409" y="60"/>
                      <a:pt x="410" y="62"/>
                      <a:pt x="411" y="63"/>
                    </a:cubicBezTo>
                    <a:cubicBezTo>
                      <a:pt x="412" y="65"/>
                      <a:pt x="413" y="66"/>
                      <a:pt x="414" y="68"/>
                    </a:cubicBezTo>
                    <a:cubicBezTo>
                      <a:pt x="415" y="70"/>
                      <a:pt x="416" y="72"/>
                      <a:pt x="417" y="75"/>
                    </a:cubicBezTo>
                    <a:cubicBezTo>
                      <a:pt x="419" y="78"/>
                      <a:pt x="420" y="81"/>
                      <a:pt x="421" y="86"/>
                    </a:cubicBezTo>
                    <a:cubicBezTo>
                      <a:pt x="421" y="87"/>
                      <a:pt x="421" y="88"/>
                      <a:pt x="422" y="89"/>
                    </a:cubicBezTo>
                    <a:cubicBezTo>
                      <a:pt x="422" y="89"/>
                      <a:pt x="422" y="90"/>
                      <a:pt x="422" y="90"/>
                    </a:cubicBezTo>
                    <a:cubicBezTo>
                      <a:pt x="422" y="91"/>
                      <a:pt x="422" y="91"/>
                      <a:pt x="422" y="91"/>
                    </a:cubicBezTo>
                    <a:cubicBezTo>
                      <a:pt x="422" y="91"/>
                      <a:pt x="422" y="91"/>
                      <a:pt x="422" y="91"/>
                    </a:cubicBezTo>
                    <a:cubicBezTo>
                      <a:pt x="424" y="88"/>
                      <a:pt x="428" y="81"/>
                      <a:pt x="428" y="80"/>
                    </a:cubicBezTo>
                    <a:cubicBezTo>
                      <a:pt x="427" y="82"/>
                      <a:pt x="426" y="82"/>
                      <a:pt x="425" y="82"/>
                    </a:cubicBezTo>
                    <a:cubicBezTo>
                      <a:pt x="425" y="82"/>
                      <a:pt x="424" y="81"/>
                      <a:pt x="424" y="79"/>
                    </a:cubicBezTo>
                    <a:cubicBezTo>
                      <a:pt x="424" y="78"/>
                      <a:pt x="424" y="77"/>
                      <a:pt x="424" y="76"/>
                    </a:cubicBezTo>
                    <a:cubicBezTo>
                      <a:pt x="424" y="76"/>
                      <a:pt x="424" y="75"/>
                      <a:pt x="424" y="74"/>
                    </a:cubicBezTo>
                    <a:cubicBezTo>
                      <a:pt x="424" y="73"/>
                      <a:pt x="424" y="72"/>
                      <a:pt x="425" y="71"/>
                    </a:cubicBezTo>
                    <a:cubicBezTo>
                      <a:pt x="425" y="70"/>
                      <a:pt x="426" y="68"/>
                      <a:pt x="429" y="65"/>
                    </a:cubicBezTo>
                    <a:cubicBezTo>
                      <a:pt x="433" y="62"/>
                      <a:pt x="437" y="59"/>
                      <a:pt x="439" y="58"/>
                    </a:cubicBezTo>
                    <a:cubicBezTo>
                      <a:pt x="441" y="56"/>
                      <a:pt x="440" y="58"/>
                      <a:pt x="439" y="60"/>
                    </a:cubicBezTo>
                    <a:cubicBezTo>
                      <a:pt x="438" y="62"/>
                      <a:pt x="436" y="64"/>
                      <a:pt x="438" y="63"/>
                    </a:cubicBezTo>
                    <a:cubicBezTo>
                      <a:pt x="438" y="63"/>
                      <a:pt x="440" y="60"/>
                      <a:pt x="441" y="59"/>
                    </a:cubicBezTo>
                    <a:cubicBezTo>
                      <a:pt x="444" y="57"/>
                      <a:pt x="441" y="61"/>
                      <a:pt x="447" y="56"/>
                    </a:cubicBezTo>
                    <a:cubicBezTo>
                      <a:pt x="447" y="56"/>
                      <a:pt x="450" y="53"/>
                      <a:pt x="452" y="52"/>
                    </a:cubicBezTo>
                    <a:cubicBezTo>
                      <a:pt x="454" y="51"/>
                      <a:pt x="454" y="51"/>
                      <a:pt x="449" y="54"/>
                    </a:cubicBezTo>
                    <a:cubicBezTo>
                      <a:pt x="455" y="49"/>
                      <a:pt x="456" y="50"/>
                      <a:pt x="464" y="46"/>
                    </a:cubicBezTo>
                    <a:cubicBezTo>
                      <a:pt x="461" y="46"/>
                      <a:pt x="470" y="40"/>
                      <a:pt x="478" y="38"/>
                    </a:cubicBezTo>
                    <a:cubicBezTo>
                      <a:pt x="478" y="39"/>
                      <a:pt x="479" y="39"/>
                      <a:pt x="480" y="39"/>
                    </a:cubicBezTo>
                    <a:cubicBezTo>
                      <a:pt x="496" y="35"/>
                      <a:pt x="504" y="35"/>
                      <a:pt x="519" y="34"/>
                    </a:cubicBezTo>
                    <a:cubicBezTo>
                      <a:pt x="520" y="35"/>
                      <a:pt x="527" y="35"/>
                      <a:pt x="524" y="36"/>
                    </a:cubicBezTo>
                    <a:cubicBezTo>
                      <a:pt x="526" y="36"/>
                      <a:pt x="528" y="35"/>
                      <a:pt x="532" y="36"/>
                    </a:cubicBezTo>
                    <a:cubicBezTo>
                      <a:pt x="536" y="37"/>
                      <a:pt x="534" y="37"/>
                      <a:pt x="531" y="37"/>
                    </a:cubicBezTo>
                    <a:cubicBezTo>
                      <a:pt x="529" y="36"/>
                      <a:pt x="526" y="36"/>
                      <a:pt x="529" y="37"/>
                    </a:cubicBezTo>
                    <a:cubicBezTo>
                      <a:pt x="529" y="36"/>
                      <a:pt x="540" y="38"/>
                      <a:pt x="546" y="40"/>
                    </a:cubicBezTo>
                    <a:cubicBezTo>
                      <a:pt x="546" y="39"/>
                      <a:pt x="542" y="37"/>
                      <a:pt x="538" y="37"/>
                    </a:cubicBezTo>
                    <a:cubicBezTo>
                      <a:pt x="534" y="36"/>
                      <a:pt x="529" y="36"/>
                      <a:pt x="526" y="36"/>
                    </a:cubicBezTo>
                    <a:cubicBezTo>
                      <a:pt x="526" y="35"/>
                      <a:pt x="529" y="34"/>
                      <a:pt x="534" y="34"/>
                    </a:cubicBezTo>
                    <a:cubicBezTo>
                      <a:pt x="538" y="34"/>
                      <a:pt x="545" y="35"/>
                      <a:pt x="553" y="38"/>
                    </a:cubicBezTo>
                    <a:cubicBezTo>
                      <a:pt x="558" y="41"/>
                      <a:pt x="559" y="42"/>
                      <a:pt x="559" y="42"/>
                    </a:cubicBezTo>
                    <a:cubicBezTo>
                      <a:pt x="559" y="42"/>
                      <a:pt x="558" y="42"/>
                      <a:pt x="559" y="42"/>
                    </a:cubicBezTo>
                    <a:cubicBezTo>
                      <a:pt x="569" y="49"/>
                      <a:pt x="572" y="52"/>
                      <a:pt x="576" y="55"/>
                    </a:cubicBezTo>
                    <a:cubicBezTo>
                      <a:pt x="579" y="58"/>
                      <a:pt x="583" y="61"/>
                      <a:pt x="587" y="70"/>
                    </a:cubicBezTo>
                    <a:cubicBezTo>
                      <a:pt x="590" y="77"/>
                      <a:pt x="585" y="71"/>
                      <a:pt x="586" y="73"/>
                    </a:cubicBezTo>
                    <a:cubicBezTo>
                      <a:pt x="580" y="65"/>
                      <a:pt x="578" y="60"/>
                      <a:pt x="573" y="55"/>
                    </a:cubicBezTo>
                    <a:cubicBezTo>
                      <a:pt x="573" y="55"/>
                      <a:pt x="575" y="56"/>
                      <a:pt x="576" y="58"/>
                    </a:cubicBezTo>
                    <a:cubicBezTo>
                      <a:pt x="577" y="60"/>
                      <a:pt x="578" y="62"/>
                      <a:pt x="578" y="62"/>
                    </a:cubicBezTo>
                    <a:cubicBezTo>
                      <a:pt x="576" y="59"/>
                      <a:pt x="572" y="54"/>
                      <a:pt x="569" y="52"/>
                    </a:cubicBezTo>
                    <a:cubicBezTo>
                      <a:pt x="570" y="53"/>
                      <a:pt x="572" y="55"/>
                      <a:pt x="575" y="59"/>
                    </a:cubicBezTo>
                    <a:cubicBezTo>
                      <a:pt x="578" y="62"/>
                      <a:pt x="581" y="66"/>
                      <a:pt x="583" y="71"/>
                    </a:cubicBezTo>
                    <a:cubicBezTo>
                      <a:pt x="589" y="80"/>
                      <a:pt x="593" y="92"/>
                      <a:pt x="595" y="101"/>
                    </a:cubicBezTo>
                    <a:cubicBezTo>
                      <a:pt x="596" y="104"/>
                      <a:pt x="597" y="109"/>
                      <a:pt x="597" y="106"/>
                    </a:cubicBezTo>
                    <a:cubicBezTo>
                      <a:pt x="597" y="106"/>
                      <a:pt x="597" y="105"/>
                      <a:pt x="596" y="104"/>
                    </a:cubicBezTo>
                    <a:cubicBezTo>
                      <a:pt x="596" y="102"/>
                      <a:pt x="596" y="101"/>
                      <a:pt x="596" y="101"/>
                    </a:cubicBezTo>
                    <a:cubicBezTo>
                      <a:pt x="596" y="98"/>
                      <a:pt x="596" y="101"/>
                      <a:pt x="597" y="103"/>
                    </a:cubicBezTo>
                    <a:cubicBezTo>
                      <a:pt x="598" y="104"/>
                      <a:pt x="598" y="106"/>
                      <a:pt x="598" y="103"/>
                    </a:cubicBezTo>
                    <a:cubicBezTo>
                      <a:pt x="598" y="104"/>
                      <a:pt x="598" y="105"/>
                      <a:pt x="599" y="106"/>
                    </a:cubicBezTo>
                    <a:cubicBezTo>
                      <a:pt x="601" y="105"/>
                      <a:pt x="603" y="103"/>
                      <a:pt x="604" y="102"/>
                    </a:cubicBezTo>
                    <a:cubicBezTo>
                      <a:pt x="605" y="102"/>
                      <a:pt x="606" y="101"/>
                      <a:pt x="607" y="101"/>
                    </a:cubicBezTo>
                    <a:cubicBezTo>
                      <a:pt x="607" y="100"/>
                      <a:pt x="608" y="100"/>
                      <a:pt x="609" y="99"/>
                    </a:cubicBezTo>
                    <a:cubicBezTo>
                      <a:pt x="611" y="99"/>
                      <a:pt x="613" y="98"/>
                      <a:pt x="615" y="97"/>
                    </a:cubicBezTo>
                    <a:cubicBezTo>
                      <a:pt x="617" y="97"/>
                      <a:pt x="617" y="97"/>
                      <a:pt x="617" y="97"/>
                    </a:cubicBezTo>
                    <a:cubicBezTo>
                      <a:pt x="617" y="97"/>
                      <a:pt x="610" y="99"/>
                      <a:pt x="608" y="101"/>
                    </a:cubicBezTo>
                    <a:cubicBezTo>
                      <a:pt x="612" y="98"/>
                      <a:pt x="623" y="96"/>
                      <a:pt x="627" y="93"/>
                    </a:cubicBezTo>
                    <a:cubicBezTo>
                      <a:pt x="620" y="95"/>
                      <a:pt x="620" y="95"/>
                      <a:pt x="620" y="95"/>
                    </a:cubicBezTo>
                    <a:cubicBezTo>
                      <a:pt x="627" y="91"/>
                      <a:pt x="636" y="87"/>
                      <a:pt x="645" y="85"/>
                    </a:cubicBezTo>
                    <a:cubicBezTo>
                      <a:pt x="641" y="85"/>
                      <a:pt x="643" y="86"/>
                      <a:pt x="636" y="86"/>
                    </a:cubicBezTo>
                    <a:cubicBezTo>
                      <a:pt x="638" y="86"/>
                      <a:pt x="637" y="87"/>
                      <a:pt x="635" y="87"/>
                    </a:cubicBezTo>
                    <a:cubicBezTo>
                      <a:pt x="633" y="88"/>
                      <a:pt x="630" y="89"/>
                      <a:pt x="628" y="90"/>
                    </a:cubicBezTo>
                    <a:cubicBezTo>
                      <a:pt x="622" y="92"/>
                      <a:pt x="618" y="94"/>
                      <a:pt x="622" y="93"/>
                    </a:cubicBezTo>
                    <a:cubicBezTo>
                      <a:pt x="619" y="93"/>
                      <a:pt x="616" y="94"/>
                      <a:pt x="613" y="95"/>
                    </a:cubicBezTo>
                    <a:cubicBezTo>
                      <a:pt x="611" y="96"/>
                      <a:pt x="610" y="97"/>
                      <a:pt x="608" y="97"/>
                    </a:cubicBezTo>
                    <a:cubicBezTo>
                      <a:pt x="607" y="98"/>
                      <a:pt x="606" y="98"/>
                      <a:pt x="605" y="99"/>
                    </a:cubicBezTo>
                    <a:cubicBezTo>
                      <a:pt x="605" y="99"/>
                      <a:pt x="604" y="99"/>
                      <a:pt x="604" y="99"/>
                    </a:cubicBezTo>
                    <a:cubicBezTo>
                      <a:pt x="603" y="99"/>
                      <a:pt x="603" y="99"/>
                      <a:pt x="603" y="99"/>
                    </a:cubicBezTo>
                    <a:cubicBezTo>
                      <a:pt x="603" y="100"/>
                      <a:pt x="604" y="99"/>
                      <a:pt x="602" y="100"/>
                    </a:cubicBezTo>
                    <a:cubicBezTo>
                      <a:pt x="602" y="101"/>
                      <a:pt x="602" y="101"/>
                      <a:pt x="601" y="101"/>
                    </a:cubicBezTo>
                    <a:cubicBezTo>
                      <a:pt x="601" y="101"/>
                      <a:pt x="601" y="101"/>
                      <a:pt x="601" y="101"/>
                    </a:cubicBezTo>
                    <a:cubicBezTo>
                      <a:pt x="601" y="101"/>
                      <a:pt x="601" y="101"/>
                      <a:pt x="601" y="101"/>
                    </a:cubicBezTo>
                    <a:cubicBezTo>
                      <a:pt x="601" y="101"/>
                      <a:pt x="601" y="101"/>
                      <a:pt x="601" y="101"/>
                    </a:cubicBezTo>
                    <a:cubicBezTo>
                      <a:pt x="602" y="101"/>
                      <a:pt x="602" y="101"/>
                      <a:pt x="603" y="101"/>
                    </a:cubicBezTo>
                    <a:cubicBezTo>
                      <a:pt x="602" y="102"/>
                      <a:pt x="601" y="103"/>
                      <a:pt x="600" y="104"/>
                    </a:cubicBezTo>
                    <a:cubicBezTo>
                      <a:pt x="599" y="101"/>
                      <a:pt x="598" y="99"/>
                      <a:pt x="597" y="95"/>
                    </a:cubicBezTo>
                    <a:cubicBezTo>
                      <a:pt x="596" y="91"/>
                      <a:pt x="598" y="97"/>
                      <a:pt x="598" y="94"/>
                    </a:cubicBezTo>
                    <a:cubicBezTo>
                      <a:pt x="598" y="94"/>
                      <a:pt x="597" y="93"/>
                      <a:pt x="596" y="91"/>
                    </a:cubicBezTo>
                    <a:cubicBezTo>
                      <a:pt x="596" y="90"/>
                      <a:pt x="595" y="88"/>
                      <a:pt x="595" y="88"/>
                    </a:cubicBezTo>
                    <a:cubicBezTo>
                      <a:pt x="596" y="87"/>
                      <a:pt x="592" y="76"/>
                      <a:pt x="597" y="86"/>
                    </a:cubicBezTo>
                    <a:cubicBezTo>
                      <a:pt x="597" y="86"/>
                      <a:pt x="596" y="84"/>
                      <a:pt x="595" y="81"/>
                    </a:cubicBezTo>
                    <a:cubicBezTo>
                      <a:pt x="594" y="79"/>
                      <a:pt x="593" y="77"/>
                      <a:pt x="593" y="77"/>
                    </a:cubicBezTo>
                    <a:cubicBezTo>
                      <a:pt x="591" y="71"/>
                      <a:pt x="586" y="63"/>
                      <a:pt x="583" y="59"/>
                    </a:cubicBezTo>
                    <a:cubicBezTo>
                      <a:pt x="580" y="55"/>
                      <a:pt x="574" y="51"/>
                      <a:pt x="577" y="53"/>
                    </a:cubicBezTo>
                    <a:cubicBezTo>
                      <a:pt x="577" y="53"/>
                      <a:pt x="577" y="52"/>
                      <a:pt x="576" y="51"/>
                    </a:cubicBezTo>
                    <a:cubicBezTo>
                      <a:pt x="575" y="50"/>
                      <a:pt x="573" y="49"/>
                      <a:pt x="571" y="48"/>
                    </a:cubicBezTo>
                    <a:cubicBezTo>
                      <a:pt x="568" y="45"/>
                      <a:pt x="565" y="43"/>
                      <a:pt x="565" y="43"/>
                    </a:cubicBezTo>
                    <a:cubicBezTo>
                      <a:pt x="565" y="42"/>
                      <a:pt x="565" y="42"/>
                      <a:pt x="565" y="42"/>
                    </a:cubicBezTo>
                    <a:cubicBezTo>
                      <a:pt x="558" y="37"/>
                      <a:pt x="550" y="34"/>
                      <a:pt x="542" y="32"/>
                    </a:cubicBezTo>
                    <a:cubicBezTo>
                      <a:pt x="533" y="30"/>
                      <a:pt x="525" y="29"/>
                      <a:pt x="515" y="28"/>
                    </a:cubicBezTo>
                    <a:cubicBezTo>
                      <a:pt x="510" y="29"/>
                      <a:pt x="505" y="30"/>
                      <a:pt x="496" y="30"/>
                    </a:cubicBezTo>
                    <a:cubicBezTo>
                      <a:pt x="494" y="30"/>
                      <a:pt x="494" y="30"/>
                      <a:pt x="494" y="30"/>
                    </a:cubicBezTo>
                    <a:cubicBezTo>
                      <a:pt x="491" y="31"/>
                      <a:pt x="486" y="31"/>
                      <a:pt x="481" y="32"/>
                    </a:cubicBezTo>
                    <a:cubicBezTo>
                      <a:pt x="477" y="33"/>
                      <a:pt x="472" y="34"/>
                      <a:pt x="471" y="35"/>
                    </a:cubicBezTo>
                    <a:cubicBezTo>
                      <a:pt x="469" y="35"/>
                      <a:pt x="466" y="36"/>
                      <a:pt x="463" y="37"/>
                    </a:cubicBezTo>
                    <a:cubicBezTo>
                      <a:pt x="461" y="38"/>
                      <a:pt x="459" y="38"/>
                      <a:pt x="457" y="39"/>
                    </a:cubicBezTo>
                    <a:cubicBezTo>
                      <a:pt x="455" y="40"/>
                      <a:pt x="453" y="41"/>
                      <a:pt x="451" y="42"/>
                    </a:cubicBezTo>
                    <a:cubicBezTo>
                      <a:pt x="443" y="46"/>
                      <a:pt x="435" y="53"/>
                      <a:pt x="430" y="57"/>
                    </a:cubicBezTo>
                    <a:cubicBezTo>
                      <a:pt x="431" y="58"/>
                      <a:pt x="431" y="58"/>
                      <a:pt x="431" y="58"/>
                    </a:cubicBezTo>
                    <a:cubicBezTo>
                      <a:pt x="429" y="59"/>
                      <a:pt x="428" y="61"/>
                      <a:pt x="427" y="62"/>
                    </a:cubicBezTo>
                    <a:cubicBezTo>
                      <a:pt x="426" y="63"/>
                      <a:pt x="426" y="63"/>
                      <a:pt x="426" y="63"/>
                    </a:cubicBezTo>
                    <a:cubicBezTo>
                      <a:pt x="426" y="63"/>
                      <a:pt x="426" y="64"/>
                      <a:pt x="426" y="64"/>
                    </a:cubicBezTo>
                    <a:cubicBezTo>
                      <a:pt x="425" y="65"/>
                      <a:pt x="425" y="65"/>
                      <a:pt x="425" y="65"/>
                    </a:cubicBezTo>
                    <a:cubicBezTo>
                      <a:pt x="425" y="66"/>
                      <a:pt x="424" y="67"/>
                      <a:pt x="424" y="69"/>
                    </a:cubicBezTo>
                    <a:cubicBezTo>
                      <a:pt x="424" y="69"/>
                      <a:pt x="424" y="69"/>
                      <a:pt x="424" y="69"/>
                    </a:cubicBezTo>
                    <a:cubicBezTo>
                      <a:pt x="423" y="68"/>
                      <a:pt x="423" y="68"/>
                      <a:pt x="423" y="68"/>
                    </a:cubicBezTo>
                    <a:cubicBezTo>
                      <a:pt x="423" y="68"/>
                      <a:pt x="423" y="68"/>
                      <a:pt x="423" y="68"/>
                    </a:cubicBezTo>
                    <a:cubicBezTo>
                      <a:pt x="423" y="69"/>
                      <a:pt x="423" y="69"/>
                      <a:pt x="423" y="69"/>
                    </a:cubicBezTo>
                    <a:cubicBezTo>
                      <a:pt x="422" y="69"/>
                      <a:pt x="422" y="68"/>
                      <a:pt x="421" y="66"/>
                    </a:cubicBezTo>
                    <a:cubicBezTo>
                      <a:pt x="421" y="66"/>
                      <a:pt x="421" y="65"/>
                      <a:pt x="420" y="64"/>
                    </a:cubicBezTo>
                    <a:cubicBezTo>
                      <a:pt x="420" y="63"/>
                      <a:pt x="419" y="62"/>
                      <a:pt x="419" y="60"/>
                    </a:cubicBezTo>
                    <a:cubicBezTo>
                      <a:pt x="416" y="55"/>
                      <a:pt x="412" y="49"/>
                      <a:pt x="408" y="43"/>
                    </a:cubicBezTo>
                    <a:cubicBezTo>
                      <a:pt x="409" y="44"/>
                      <a:pt x="411" y="46"/>
                      <a:pt x="412" y="49"/>
                    </a:cubicBezTo>
                    <a:cubicBezTo>
                      <a:pt x="408" y="41"/>
                      <a:pt x="402" y="34"/>
                      <a:pt x="395" y="29"/>
                    </a:cubicBezTo>
                    <a:cubicBezTo>
                      <a:pt x="392" y="26"/>
                      <a:pt x="389" y="23"/>
                      <a:pt x="385" y="21"/>
                    </a:cubicBezTo>
                    <a:cubicBezTo>
                      <a:pt x="383" y="20"/>
                      <a:pt x="382" y="19"/>
                      <a:pt x="380" y="18"/>
                    </a:cubicBezTo>
                    <a:cubicBezTo>
                      <a:pt x="379" y="17"/>
                      <a:pt x="378" y="16"/>
                      <a:pt x="378" y="16"/>
                    </a:cubicBezTo>
                    <a:cubicBezTo>
                      <a:pt x="375" y="14"/>
                      <a:pt x="375" y="14"/>
                      <a:pt x="375" y="14"/>
                    </a:cubicBezTo>
                    <a:cubicBezTo>
                      <a:pt x="372" y="13"/>
                      <a:pt x="369" y="11"/>
                      <a:pt x="367" y="10"/>
                    </a:cubicBezTo>
                    <a:cubicBezTo>
                      <a:pt x="367" y="10"/>
                      <a:pt x="368" y="10"/>
                      <a:pt x="368" y="10"/>
                    </a:cubicBezTo>
                    <a:cubicBezTo>
                      <a:pt x="368" y="10"/>
                      <a:pt x="367" y="10"/>
                      <a:pt x="367" y="10"/>
                    </a:cubicBezTo>
                    <a:cubicBezTo>
                      <a:pt x="365" y="9"/>
                      <a:pt x="363" y="8"/>
                      <a:pt x="362" y="7"/>
                    </a:cubicBezTo>
                    <a:cubicBezTo>
                      <a:pt x="363" y="8"/>
                      <a:pt x="365" y="9"/>
                      <a:pt x="366" y="9"/>
                    </a:cubicBezTo>
                    <a:cubicBezTo>
                      <a:pt x="363" y="8"/>
                      <a:pt x="359" y="6"/>
                      <a:pt x="355" y="5"/>
                    </a:cubicBezTo>
                    <a:cubicBezTo>
                      <a:pt x="353" y="4"/>
                      <a:pt x="353" y="4"/>
                      <a:pt x="353" y="4"/>
                    </a:cubicBezTo>
                    <a:cubicBezTo>
                      <a:pt x="353" y="4"/>
                      <a:pt x="353" y="4"/>
                      <a:pt x="352" y="4"/>
                    </a:cubicBezTo>
                    <a:cubicBezTo>
                      <a:pt x="348" y="2"/>
                      <a:pt x="349" y="3"/>
                      <a:pt x="351" y="5"/>
                    </a:cubicBezTo>
                    <a:cubicBezTo>
                      <a:pt x="349" y="4"/>
                      <a:pt x="347" y="4"/>
                      <a:pt x="345" y="4"/>
                    </a:cubicBezTo>
                    <a:cubicBezTo>
                      <a:pt x="344" y="2"/>
                      <a:pt x="341" y="2"/>
                      <a:pt x="338" y="2"/>
                    </a:cubicBezTo>
                    <a:cubicBezTo>
                      <a:pt x="335" y="1"/>
                      <a:pt x="332" y="1"/>
                      <a:pt x="329" y="0"/>
                    </a:cubicBezTo>
                    <a:cubicBezTo>
                      <a:pt x="329" y="0"/>
                      <a:pt x="327" y="0"/>
                      <a:pt x="324" y="0"/>
                    </a:cubicBezTo>
                    <a:cubicBezTo>
                      <a:pt x="322" y="0"/>
                      <a:pt x="319" y="0"/>
                      <a:pt x="317" y="1"/>
                    </a:cubicBezTo>
                    <a:cubicBezTo>
                      <a:pt x="311" y="2"/>
                      <a:pt x="306" y="3"/>
                      <a:pt x="305" y="5"/>
                    </a:cubicBezTo>
                    <a:cubicBezTo>
                      <a:pt x="305" y="4"/>
                      <a:pt x="304" y="5"/>
                      <a:pt x="306" y="4"/>
                    </a:cubicBezTo>
                    <a:cubicBezTo>
                      <a:pt x="301" y="5"/>
                      <a:pt x="297" y="7"/>
                      <a:pt x="293" y="10"/>
                    </a:cubicBezTo>
                    <a:cubicBezTo>
                      <a:pt x="291" y="10"/>
                      <a:pt x="291" y="10"/>
                      <a:pt x="291" y="10"/>
                    </a:cubicBezTo>
                    <a:cubicBezTo>
                      <a:pt x="291" y="10"/>
                      <a:pt x="290" y="11"/>
                      <a:pt x="290" y="11"/>
                    </a:cubicBezTo>
                    <a:cubicBezTo>
                      <a:pt x="289" y="12"/>
                      <a:pt x="288" y="13"/>
                      <a:pt x="287" y="14"/>
                    </a:cubicBezTo>
                    <a:cubicBezTo>
                      <a:pt x="285" y="16"/>
                      <a:pt x="284" y="18"/>
                      <a:pt x="284" y="18"/>
                    </a:cubicBezTo>
                    <a:cubicBezTo>
                      <a:pt x="279" y="23"/>
                      <a:pt x="277" y="25"/>
                      <a:pt x="280" y="19"/>
                    </a:cubicBezTo>
                    <a:cubicBezTo>
                      <a:pt x="276" y="26"/>
                      <a:pt x="275" y="29"/>
                      <a:pt x="273" y="31"/>
                    </a:cubicBezTo>
                    <a:cubicBezTo>
                      <a:pt x="272" y="34"/>
                      <a:pt x="271" y="36"/>
                      <a:pt x="269" y="42"/>
                    </a:cubicBezTo>
                    <a:cubicBezTo>
                      <a:pt x="268" y="41"/>
                      <a:pt x="268" y="41"/>
                      <a:pt x="268" y="41"/>
                    </a:cubicBezTo>
                    <a:cubicBezTo>
                      <a:pt x="267" y="46"/>
                      <a:pt x="265" y="53"/>
                      <a:pt x="264" y="55"/>
                    </a:cubicBezTo>
                    <a:cubicBezTo>
                      <a:pt x="263" y="59"/>
                      <a:pt x="261" y="65"/>
                      <a:pt x="259" y="74"/>
                    </a:cubicBezTo>
                    <a:cubicBezTo>
                      <a:pt x="259" y="78"/>
                      <a:pt x="258" y="83"/>
                      <a:pt x="258" y="87"/>
                    </a:cubicBezTo>
                    <a:cubicBezTo>
                      <a:pt x="258" y="89"/>
                      <a:pt x="258" y="90"/>
                      <a:pt x="258" y="91"/>
                    </a:cubicBezTo>
                    <a:cubicBezTo>
                      <a:pt x="258" y="93"/>
                      <a:pt x="258" y="93"/>
                      <a:pt x="258" y="93"/>
                    </a:cubicBezTo>
                    <a:cubicBezTo>
                      <a:pt x="257" y="94"/>
                      <a:pt x="257" y="96"/>
                      <a:pt x="257" y="97"/>
                    </a:cubicBezTo>
                    <a:cubicBezTo>
                      <a:pt x="256" y="96"/>
                      <a:pt x="255" y="96"/>
                      <a:pt x="254" y="95"/>
                    </a:cubicBezTo>
                    <a:cubicBezTo>
                      <a:pt x="252" y="94"/>
                      <a:pt x="252" y="94"/>
                      <a:pt x="252" y="94"/>
                    </a:cubicBezTo>
                    <a:cubicBezTo>
                      <a:pt x="250" y="93"/>
                      <a:pt x="250" y="93"/>
                      <a:pt x="250" y="93"/>
                    </a:cubicBezTo>
                    <a:cubicBezTo>
                      <a:pt x="250" y="93"/>
                      <a:pt x="249" y="93"/>
                      <a:pt x="248" y="92"/>
                    </a:cubicBezTo>
                    <a:cubicBezTo>
                      <a:pt x="244" y="90"/>
                      <a:pt x="239" y="88"/>
                      <a:pt x="235" y="87"/>
                    </a:cubicBezTo>
                    <a:cubicBezTo>
                      <a:pt x="240" y="91"/>
                      <a:pt x="224" y="82"/>
                      <a:pt x="222" y="84"/>
                    </a:cubicBezTo>
                    <a:cubicBezTo>
                      <a:pt x="221" y="83"/>
                      <a:pt x="218" y="81"/>
                      <a:pt x="222" y="82"/>
                    </a:cubicBezTo>
                    <a:cubicBezTo>
                      <a:pt x="219" y="81"/>
                      <a:pt x="216" y="81"/>
                      <a:pt x="213" y="80"/>
                    </a:cubicBezTo>
                    <a:cubicBezTo>
                      <a:pt x="210" y="79"/>
                      <a:pt x="208" y="79"/>
                      <a:pt x="206" y="78"/>
                    </a:cubicBezTo>
                    <a:cubicBezTo>
                      <a:pt x="201" y="77"/>
                      <a:pt x="197" y="77"/>
                      <a:pt x="193" y="77"/>
                    </a:cubicBezTo>
                    <a:cubicBezTo>
                      <a:pt x="191" y="76"/>
                      <a:pt x="196" y="77"/>
                      <a:pt x="194" y="76"/>
                    </a:cubicBezTo>
                    <a:cubicBezTo>
                      <a:pt x="193" y="76"/>
                      <a:pt x="190" y="76"/>
                      <a:pt x="189" y="75"/>
                    </a:cubicBezTo>
                    <a:cubicBezTo>
                      <a:pt x="187" y="75"/>
                      <a:pt x="191" y="75"/>
                      <a:pt x="193" y="75"/>
                    </a:cubicBezTo>
                    <a:cubicBezTo>
                      <a:pt x="186" y="74"/>
                      <a:pt x="182" y="75"/>
                      <a:pt x="180" y="75"/>
                    </a:cubicBezTo>
                    <a:cubicBezTo>
                      <a:pt x="178" y="75"/>
                      <a:pt x="177" y="76"/>
                      <a:pt x="176" y="77"/>
                    </a:cubicBezTo>
                    <a:cubicBezTo>
                      <a:pt x="170" y="76"/>
                      <a:pt x="166" y="76"/>
                      <a:pt x="161" y="77"/>
                    </a:cubicBezTo>
                    <a:cubicBezTo>
                      <a:pt x="159" y="76"/>
                      <a:pt x="155" y="76"/>
                      <a:pt x="163" y="76"/>
                    </a:cubicBezTo>
                    <a:cubicBezTo>
                      <a:pt x="158" y="75"/>
                      <a:pt x="134" y="76"/>
                      <a:pt x="134" y="77"/>
                    </a:cubicBezTo>
                    <a:cubicBezTo>
                      <a:pt x="132" y="77"/>
                      <a:pt x="127" y="78"/>
                      <a:pt x="126" y="78"/>
                    </a:cubicBezTo>
                    <a:cubicBezTo>
                      <a:pt x="120" y="79"/>
                      <a:pt x="117" y="79"/>
                      <a:pt x="115" y="80"/>
                    </a:cubicBezTo>
                    <a:cubicBezTo>
                      <a:pt x="112" y="80"/>
                      <a:pt x="109" y="81"/>
                      <a:pt x="104" y="81"/>
                    </a:cubicBezTo>
                    <a:cubicBezTo>
                      <a:pt x="107" y="81"/>
                      <a:pt x="107" y="81"/>
                      <a:pt x="107" y="81"/>
                    </a:cubicBezTo>
                    <a:cubicBezTo>
                      <a:pt x="103" y="83"/>
                      <a:pt x="98" y="83"/>
                      <a:pt x="90" y="85"/>
                    </a:cubicBezTo>
                    <a:cubicBezTo>
                      <a:pt x="90" y="85"/>
                      <a:pt x="90" y="85"/>
                      <a:pt x="90" y="85"/>
                    </a:cubicBezTo>
                    <a:cubicBezTo>
                      <a:pt x="81" y="87"/>
                      <a:pt x="79" y="88"/>
                      <a:pt x="77" y="88"/>
                    </a:cubicBezTo>
                    <a:cubicBezTo>
                      <a:pt x="76" y="89"/>
                      <a:pt x="75" y="89"/>
                      <a:pt x="73" y="90"/>
                    </a:cubicBezTo>
                    <a:cubicBezTo>
                      <a:pt x="71" y="90"/>
                      <a:pt x="68" y="91"/>
                      <a:pt x="63" y="93"/>
                    </a:cubicBezTo>
                    <a:cubicBezTo>
                      <a:pt x="65" y="93"/>
                      <a:pt x="65" y="93"/>
                      <a:pt x="65" y="93"/>
                    </a:cubicBezTo>
                    <a:cubicBezTo>
                      <a:pt x="64" y="94"/>
                      <a:pt x="60" y="96"/>
                      <a:pt x="55" y="97"/>
                    </a:cubicBezTo>
                    <a:cubicBezTo>
                      <a:pt x="53" y="98"/>
                      <a:pt x="50" y="100"/>
                      <a:pt x="47" y="101"/>
                    </a:cubicBezTo>
                    <a:cubicBezTo>
                      <a:pt x="44" y="102"/>
                      <a:pt x="42" y="104"/>
                      <a:pt x="39" y="106"/>
                    </a:cubicBezTo>
                    <a:cubicBezTo>
                      <a:pt x="39" y="106"/>
                      <a:pt x="40" y="105"/>
                      <a:pt x="41" y="105"/>
                    </a:cubicBezTo>
                    <a:cubicBezTo>
                      <a:pt x="42" y="104"/>
                      <a:pt x="43" y="104"/>
                      <a:pt x="43" y="104"/>
                    </a:cubicBezTo>
                    <a:cubicBezTo>
                      <a:pt x="41" y="106"/>
                      <a:pt x="37" y="108"/>
                      <a:pt x="33" y="110"/>
                    </a:cubicBezTo>
                    <a:cubicBezTo>
                      <a:pt x="31" y="111"/>
                      <a:pt x="29" y="112"/>
                      <a:pt x="27" y="113"/>
                    </a:cubicBezTo>
                    <a:cubicBezTo>
                      <a:pt x="25" y="114"/>
                      <a:pt x="24" y="115"/>
                      <a:pt x="23" y="116"/>
                    </a:cubicBezTo>
                    <a:cubicBezTo>
                      <a:pt x="22" y="117"/>
                      <a:pt x="24" y="114"/>
                      <a:pt x="25" y="113"/>
                    </a:cubicBezTo>
                    <a:cubicBezTo>
                      <a:pt x="22" y="116"/>
                      <a:pt x="20" y="117"/>
                      <a:pt x="20" y="118"/>
                    </a:cubicBezTo>
                    <a:cubicBezTo>
                      <a:pt x="19" y="119"/>
                      <a:pt x="19" y="119"/>
                      <a:pt x="19" y="119"/>
                    </a:cubicBezTo>
                    <a:cubicBezTo>
                      <a:pt x="20" y="120"/>
                      <a:pt x="20" y="120"/>
                      <a:pt x="17" y="125"/>
                    </a:cubicBezTo>
                    <a:cubicBezTo>
                      <a:pt x="15" y="126"/>
                      <a:pt x="17" y="121"/>
                      <a:pt x="12" y="128"/>
                    </a:cubicBezTo>
                    <a:cubicBezTo>
                      <a:pt x="11" y="130"/>
                      <a:pt x="8" y="135"/>
                      <a:pt x="6" y="142"/>
                    </a:cubicBezTo>
                    <a:cubicBezTo>
                      <a:pt x="3" y="149"/>
                      <a:pt x="2" y="156"/>
                      <a:pt x="0" y="162"/>
                    </a:cubicBezTo>
                    <a:cubicBezTo>
                      <a:pt x="1" y="160"/>
                      <a:pt x="2" y="157"/>
                      <a:pt x="2" y="163"/>
                    </a:cubicBezTo>
                    <a:cubicBezTo>
                      <a:pt x="1" y="167"/>
                      <a:pt x="0" y="173"/>
                      <a:pt x="0" y="179"/>
                    </a:cubicBezTo>
                    <a:cubicBezTo>
                      <a:pt x="0" y="185"/>
                      <a:pt x="1" y="191"/>
                      <a:pt x="3" y="194"/>
                    </a:cubicBezTo>
                    <a:cubicBezTo>
                      <a:pt x="3" y="195"/>
                      <a:pt x="3" y="196"/>
                      <a:pt x="3" y="196"/>
                    </a:cubicBezTo>
                    <a:cubicBezTo>
                      <a:pt x="3" y="197"/>
                      <a:pt x="4" y="200"/>
                      <a:pt x="4" y="202"/>
                    </a:cubicBezTo>
                    <a:cubicBezTo>
                      <a:pt x="5" y="203"/>
                      <a:pt x="5" y="203"/>
                      <a:pt x="5" y="204"/>
                    </a:cubicBezTo>
                    <a:cubicBezTo>
                      <a:pt x="5" y="205"/>
                      <a:pt x="6" y="206"/>
                      <a:pt x="6" y="206"/>
                    </a:cubicBezTo>
                    <a:cubicBezTo>
                      <a:pt x="7" y="209"/>
                      <a:pt x="7" y="209"/>
                      <a:pt x="7" y="209"/>
                    </a:cubicBezTo>
                    <a:cubicBezTo>
                      <a:pt x="8" y="210"/>
                      <a:pt x="8" y="210"/>
                      <a:pt x="8" y="210"/>
                    </a:cubicBezTo>
                    <a:cubicBezTo>
                      <a:pt x="8" y="210"/>
                      <a:pt x="8" y="210"/>
                      <a:pt x="8" y="211"/>
                    </a:cubicBezTo>
                    <a:cubicBezTo>
                      <a:pt x="8" y="211"/>
                      <a:pt x="8" y="211"/>
                      <a:pt x="8" y="211"/>
                    </a:cubicBezTo>
                    <a:cubicBezTo>
                      <a:pt x="10" y="211"/>
                      <a:pt x="12" y="211"/>
                      <a:pt x="14" y="210"/>
                    </a:cubicBezTo>
                    <a:cubicBezTo>
                      <a:pt x="14" y="210"/>
                      <a:pt x="15" y="210"/>
                      <a:pt x="16" y="210"/>
                    </a:cubicBezTo>
                    <a:cubicBezTo>
                      <a:pt x="16" y="210"/>
                      <a:pt x="17" y="210"/>
                      <a:pt x="17" y="210"/>
                    </a:cubicBezTo>
                    <a:cubicBezTo>
                      <a:pt x="19" y="210"/>
                      <a:pt x="21" y="210"/>
                      <a:pt x="22" y="210"/>
                    </a:cubicBezTo>
                    <a:cubicBezTo>
                      <a:pt x="28" y="213"/>
                      <a:pt x="62" y="208"/>
                      <a:pt x="62" y="211"/>
                    </a:cubicBezTo>
                    <a:cubicBezTo>
                      <a:pt x="82" y="210"/>
                      <a:pt x="82" y="210"/>
                      <a:pt x="82" y="210"/>
                    </a:cubicBezTo>
                    <a:cubicBezTo>
                      <a:pt x="81" y="211"/>
                      <a:pt x="81" y="211"/>
                      <a:pt x="81" y="211"/>
                    </a:cubicBezTo>
                    <a:cubicBezTo>
                      <a:pt x="94" y="211"/>
                      <a:pt x="98" y="210"/>
                      <a:pt x="103" y="209"/>
                    </a:cubicBezTo>
                    <a:cubicBezTo>
                      <a:pt x="106" y="210"/>
                      <a:pt x="103" y="210"/>
                      <a:pt x="103" y="210"/>
                    </a:cubicBezTo>
                    <a:cubicBezTo>
                      <a:pt x="122" y="210"/>
                      <a:pt x="123" y="210"/>
                      <a:pt x="139" y="209"/>
                    </a:cubicBezTo>
                    <a:cubicBezTo>
                      <a:pt x="141" y="210"/>
                      <a:pt x="141" y="210"/>
                      <a:pt x="141" y="210"/>
                    </a:cubicBezTo>
                    <a:cubicBezTo>
                      <a:pt x="145" y="209"/>
                      <a:pt x="167" y="211"/>
                      <a:pt x="185" y="210"/>
                    </a:cubicBezTo>
                    <a:cubicBezTo>
                      <a:pt x="185" y="210"/>
                      <a:pt x="185" y="210"/>
                      <a:pt x="183" y="210"/>
                    </a:cubicBezTo>
                    <a:cubicBezTo>
                      <a:pt x="204" y="209"/>
                      <a:pt x="232" y="213"/>
                      <a:pt x="240" y="209"/>
                    </a:cubicBezTo>
                    <a:cubicBezTo>
                      <a:pt x="253" y="208"/>
                      <a:pt x="253" y="208"/>
                      <a:pt x="253" y="208"/>
                    </a:cubicBezTo>
                    <a:cubicBezTo>
                      <a:pt x="236" y="208"/>
                      <a:pt x="256" y="206"/>
                      <a:pt x="248" y="206"/>
                    </a:cubicBezTo>
                    <a:cubicBezTo>
                      <a:pt x="255" y="206"/>
                      <a:pt x="266" y="207"/>
                      <a:pt x="258" y="207"/>
                    </a:cubicBezTo>
                    <a:cubicBezTo>
                      <a:pt x="256" y="207"/>
                      <a:pt x="256" y="207"/>
                      <a:pt x="256" y="207"/>
                    </a:cubicBezTo>
                    <a:cubicBezTo>
                      <a:pt x="253" y="209"/>
                      <a:pt x="278" y="207"/>
                      <a:pt x="278" y="209"/>
                    </a:cubicBezTo>
                    <a:cubicBezTo>
                      <a:pt x="312" y="208"/>
                      <a:pt x="345" y="209"/>
                      <a:pt x="377" y="209"/>
                    </a:cubicBezTo>
                    <a:cubicBezTo>
                      <a:pt x="374" y="207"/>
                      <a:pt x="374" y="207"/>
                      <a:pt x="374" y="207"/>
                    </a:cubicBezTo>
                    <a:cubicBezTo>
                      <a:pt x="385" y="207"/>
                      <a:pt x="385" y="207"/>
                      <a:pt x="385" y="207"/>
                    </a:cubicBezTo>
                    <a:cubicBezTo>
                      <a:pt x="388" y="208"/>
                      <a:pt x="389" y="209"/>
                      <a:pt x="381" y="209"/>
                    </a:cubicBezTo>
                    <a:cubicBezTo>
                      <a:pt x="385" y="209"/>
                      <a:pt x="394" y="208"/>
                      <a:pt x="394" y="207"/>
                    </a:cubicBezTo>
                    <a:cubicBezTo>
                      <a:pt x="410" y="208"/>
                      <a:pt x="388" y="209"/>
                      <a:pt x="393" y="209"/>
                    </a:cubicBezTo>
                    <a:cubicBezTo>
                      <a:pt x="400" y="209"/>
                      <a:pt x="400" y="209"/>
                      <a:pt x="400" y="209"/>
                    </a:cubicBezTo>
                    <a:cubicBezTo>
                      <a:pt x="398" y="209"/>
                      <a:pt x="398" y="209"/>
                      <a:pt x="398" y="209"/>
                    </a:cubicBezTo>
                    <a:cubicBezTo>
                      <a:pt x="403" y="208"/>
                      <a:pt x="404" y="208"/>
                      <a:pt x="413" y="208"/>
                    </a:cubicBezTo>
                    <a:cubicBezTo>
                      <a:pt x="419" y="208"/>
                      <a:pt x="417" y="209"/>
                      <a:pt x="419" y="209"/>
                    </a:cubicBezTo>
                    <a:cubicBezTo>
                      <a:pt x="419" y="209"/>
                      <a:pt x="420" y="209"/>
                      <a:pt x="423" y="209"/>
                    </a:cubicBezTo>
                    <a:cubicBezTo>
                      <a:pt x="437" y="209"/>
                      <a:pt x="437" y="209"/>
                      <a:pt x="437" y="209"/>
                    </a:cubicBezTo>
                    <a:cubicBezTo>
                      <a:pt x="431" y="207"/>
                      <a:pt x="431" y="207"/>
                      <a:pt x="431" y="207"/>
                    </a:cubicBezTo>
                    <a:cubicBezTo>
                      <a:pt x="437" y="207"/>
                      <a:pt x="444" y="207"/>
                      <a:pt x="438" y="206"/>
                    </a:cubicBezTo>
                    <a:cubicBezTo>
                      <a:pt x="447" y="208"/>
                      <a:pt x="490" y="207"/>
                      <a:pt x="496" y="207"/>
                    </a:cubicBezTo>
                    <a:cubicBezTo>
                      <a:pt x="505" y="206"/>
                      <a:pt x="514" y="206"/>
                      <a:pt x="524" y="206"/>
                    </a:cubicBezTo>
                    <a:cubicBezTo>
                      <a:pt x="522" y="206"/>
                      <a:pt x="520" y="205"/>
                      <a:pt x="529" y="205"/>
                    </a:cubicBezTo>
                    <a:cubicBezTo>
                      <a:pt x="526" y="207"/>
                      <a:pt x="546" y="206"/>
                      <a:pt x="554" y="208"/>
                    </a:cubicBezTo>
                    <a:cubicBezTo>
                      <a:pt x="547" y="206"/>
                      <a:pt x="580" y="207"/>
                      <a:pt x="569" y="205"/>
                    </a:cubicBezTo>
                    <a:cubicBezTo>
                      <a:pt x="577" y="206"/>
                      <a:pt x="570" y="206"/>
                      <a:pt x="576" y="207"/>
                    </a:cubicBezTo>
                    <a:cubicBezTo>
                      <a:pt x="594" y="206"/>
                      <a:pt x="616" y="207"/>
                      <a:pt x="639" y="207"/>
                    </a:cubicBezTo>
                    <a:cubicBezTo>
                      <a:pt x="639" y="207"/>
                      <a:pt x="635" y="206"/>
                      <a:pt x="640" y="205"/>
                    </a:cubicBezTo>
                    <a:cubicBezTo>
                      <a:pt x="652" y="207"/>
                      <a:pt x="652" y="207"/>
                      <a:pt x="652" y="207"/>
                    </a:cubicBezTo>
                    <a:cubicBezTo>
                      <a:pt x="657" y="207"/>
                      <a:pt x="656" y="205"/>
                      <a:pt x="664" y="206"/>
                    </a:cubicBezTo>
                    <a:cubicBezTo>
                      <a:pt x="663" y="206"/>
                      <a:pt x="661" y="206"/>
                      <a:pt x="664" y="205"/>
                    </a:cubicBezTo>
                    <a:cubicBezTo>
                      <a:pt x="709" y="207"/>
                      <a:pt x="755" y="203"/>
                      <a:pt x="800" y="206"/>
                    </a:cubicBezTo>
                    <a:cubicBezTo>
                      <a:pt x="794" y="206"/>
                      <a:pt x="798" y="205"/>
                      <a:pt x="803" y="205"/>
                    </a:cubicBezTo>
                    <a:cubicBezTo>
                      <a:pt x="800" y="205"/>
                      <a:pt x="803" y="205"/>
                      <a:pt x="802" y="204"/>
                    </a:cubicBezTo>
                    <a:cubicBezTo>
                      <a:pt x="821" y="205"/>
                      <a:pt x="821" y="205"/>
                      <a:pt x="821" y="205"/>
                    </a:cubicBezTo>
                    <a:cubicBezTo>
                      <a:pt x="825" y="204"/>
                      <a:pt x="841" y="205"/>
                      <a:pt x="843" y="204"/>
                    </a:cubicBezTo>
                    <a:cubicBezTo>
                      <a:pt x="837" y="204"/>
                      <a:pt x="837" y="204"/>
                      <a:pt x="837" y="204"/>
                    </a:cubicBezTo>
                    <a:cubicBezTo>
                      <a:pt x="845" y="202"/>
                      <a:pt x="826" y="201"/>
                      <a:pt x="827" y="199"/>
                    </a:cubicBezTo>
                    <a:cubicBezTo>
                      <a:pt x="818" y="201"/>
                      <a:pt x="804" y="196"/>
                      <a:pt x="789" y="199"/>
                    </a:cubicBezTo>
                    <a:cubicBezTo>
                      <a:pt x="786" y="199"/>
                      <a:pt x="792" y="198"/>
                      <a:pt x="790" y="198"/>
                    </a:cubicBezTo>
                    <a:cubicBezTo>
                      <a:pt x="787" y="199"/>
                      <a:pt x="782" y="199"/>
                      <a:pt x="774" y="199"/>
                    </a:cubicBezTo>
                    <a:cubicBezTo>
                      <a:pt x="775" y="198"/>
                      <a:pt x="775" y="198"/>
                      <a:pt x="775" y="198"/>
                    </a:cubicBezTo>
                    <a:cubicBezTo>
                      <a:pt x="752" y="199"/>
                      <a:pt x="742" y="198"/>
                      <a:pt x="715" y="198"/>
                    </a:cubicBezTo>
                    <a:cubicBezTo>
                      <a:pt x="717" y="199"/>
                      <a:pt x="717" y="199"/>
                      <a:pt x="717" y="199"/>
                    </a:cubicBezTo>
                    <a:cubicBezTo>
                      <a:pt x="712" y="199"/>
                      <a:pt x="711" y="198"/>
                      <a:pt x="708" y="198"/>
                    </a:cubicBezTo>
                    <a:cubicBezTo>
                      <a:pt x="702" y="200"/>
                      <a:pt x="724" y="198"/>
                      <a:pt x="718" y="200"/>
                    </a:cubicBezTo>
                    <a:cubicBezTo>
                      <a:pt x="710" y="198"/>
                      <a:pt x="678" y="200"/>
                      <a:pt x="673" y="198"/>
                    </a:cubicBezTo>
                    <a:cubicBezTo>
                      <a:pt x="665" y="198"/>
                      <a:pt x="676" y="199"/>
                      <a:pt x="667" y="199"/>
                    </a:cubicBezTo>
                    <a:cubicBezTo>
                      <a:pt x="665" y="198"/>
                      <a:pt x="665" y="198"/>
                      <a:pt x="665" y="198"/>
                    </a:cubicBezTo>
                    <a:cubicBezTo>
                      <a:pt x="663" y="199"/>
                      <a:pt x="663" y="199"/>
                      <a:pt x="663" y="199"/>
                    </a:cubicBezTo>
                    <a:cubicBezTo>
                      <a:pt x="657" y="199"/>
                      <a:pt x="654" y="198"/>
                      <a:pt x="654" y="198"/>
                    </a:cubicBezTo>
                    <a:cubicBezTo>
                      <a:pt x="655" y="198"/>
                      <a:pt x="658" y="198"/>
                      <a:pt x="659" y="198"/>
                    </a:cubicBezTo>
                    <a:cubicBezTo>
                      <a:pt x="652" y="197"/>
                      <a:pt x="639" y="198"/>
                      <a:pt x="636" y="198"/>
                    </a:cubicBezTo>
                    <a:cubicBezTo>
                      <a:pt x="644" y="198"/>
                      <a:pt x="644" y="198"/>
                      <a:pt x="644" y="198"/>
                    </a:cubicBezTo>
                    <a:cubicBezTo>
                      <a:pt x="621" y="199"/>
                      <a:pt x="592" y="198"/>
                      <a:pt x="569" y="200"/>
                    </a:cubicBezTo>
                    <a:cubicBezTo>
                      <a:pt x="571" y="200"/>
                      <a:pt x="571" y="200"/>
                      <a:pt x="571" y="200"/>
                    </a:cubicBezTo>
                    <a:cubicBezTo>
                      <a:pt x="554" y="201"/>
                      <a:pt x="557" y="200"/>
                      <a:pt x="538" y="200"/>
                    </a:cubicBezTo>
                    <a:cubicBezTo>
                      <a:pt x="539" y="200"/>
                      <a:pt x="539" y="200"/>
                      <a:pt x="539" y="200"/>
                    </a:cubicBezTo>
                    <a:cubicBezTo>
                      <a:pt x="535" y="201"/>
                      <a:pt x="530" y="201"/>
                      <a:pt x="525" y="201"/>
                    </a:cubicBezTo>
                    <a:cubicBezTo>
                      <a:pt x="529" y="200"/>
                      <a:pt x="515" y="200"/>
                      <a:pt x="522" y="199"/>
                    </a:cubicBezTo>
                    <a:cubicBezTo>
                      <a:pt x="503" y="200"/>
                      <a:pt x="512" y="200"/>
                      <a:pt x="500" y="202"/>
                    </a:cubicBezTo>
                    <a:cubicBezTo>
                      <a:pt x="497" y="201"/>
                      <a:pt x="497" y="201"/>
                      <a:pt x="497" y="201"/>
                    </a:cubicBezTo>
                    <a:cubicBezTo>
                      <a:pt x="493" y="202"/>
                      <a:pt x="493" y="202"/>
                      <a:pt x="483" y="202"/>
                    </a:cubicBezTo>
                    <a:cubicBezTo>
                      <a:pt x="491" y="202"/>
                      <a:pt x="477" y="201"/>
                      <a:pt x="486" y="200"/>
                    </a:cubicBezTo>
                    <a:cubicBezTo>
                      <a:pt x="466" y="199"/>
                      <a:pt x="456" y="202"/>
                      <a:pt x="447" y="200"/>
                    </a:cubicBezTo>
                    <a:cubicBezTo>
                      <a:pt x="438" y="202"/>
                      <a:pt x="464" y="201"/>
                      <a:pt x="459" y="201"/>
                    </a:cubicBezTo>
                    <a:cubicBezTo>
                      <a:pt x="463" y="202"/>
                      <a:pt x="451" y="203"/>
                      <a:pt x="445" y="203"/>
                    </a:cubicBezTo>
                    <a:cubicBezTo>
                      <a:pt x="439" y="203"/>
                      <a:pt x="434" y="200"/>
                      <a:pt x="418" y="200"/>
                    </a:cubicBezTo>
                    <a:cubicBezTo>
                      <a:pt x="420" y="200"/>
                      <a:pt x="420" y="200"/>
                      <a:pt x="421" y="200"/>
                    </a:cubicBezTo>
                    <a:cubicBezTo>
                      <a:pt x="415" y="200"/>
                      <a:pt x="410" y="201"/>
                      <a:pt x="402" y="200"/>
                    </a:cubicBezTo>
                    <a:cubicBezTo>
                      <a:pt x="398" y="202"/>
                      <a:pt x="393" y="200"/>
                      <a:pt x="391" y="202"/>
                    </a:cubicBezTo>
                    <a:cubicBezTo>
                      <a:pt x="406" y="201"/>
                      <a:pt x="406" y="201"/>
                      <a:pt x="406" y="201"/>
                    </a:cubicBezTo>
                    <a:cubicBezTo>
                      <a:pt x="398" y="202"/>
                      <a:pt x="390" y="204"/>
                      <a:pt x="376" y="203"/>
                    </a:cubicBezTo>
                    <a:cubicBezTo>
                      <a:pt x="377" y="203"/>
                      <a:pt x="381" y="202"/>
                      <a:pt x="384" y="202"/>
                    </a:cubicBezTo>
                    <a:cubicBezTo>
                      <a:pt x="380" y="202"/>
                      <a:pt x="376" y="202"/>
                      <a:pt x="372" y="202"/>
                    </a:cubicBezTo>
                    <a:cubicBezTo>
                      <a:pt x="373" y="200"/>
                      <a:pt x="390" y="201"/>
                      <a:pt x="399" y="200"/>
                    </a:cubicBezTo>
                    <a:cubicBezTo>
                      <a:pt x="395" y="200"/>
                      <a:pt x="382" y="201"/>
                      <a:pt x="387" y="200"/>
                    </a:cubicBezTo>
                    <a:cubicBezTo>
                      <a:pt x="380" y="202"/>
                      <a:pt x="371" y="200"/>
                      <a:pt x="360" y="201"/>
                    </a:cubicBezTo>
                    <a:cubicBezTo>
                      <a:pt x="361" y="200"/>
                      <a:pt x="361" y="200"/>
                      <a:pt x="361" y="200"/>
                    </a:cubicBezTo>
                    <a:cubicBezTo>
                      <a:pt x="359" y="200"/>
                      <a:pt x="355" y="201"/>
                      <a:pt x="352" y="201"/>
                    </a:cubicBezTo>
                    <a:cubicBezTo>
                      <a:pt x="358" y="200"/>
                      <a:pt x="358" y="200"/>
                      <a:pt x="358" y="200"/>
                    </a:cubicBezTo>
                    <a:cubicBezTo>
                      <a:pt x="349" y="201"/>
                      <a:pt x="341" y="199"/>
                      <a:pt x="333" y="200"/>
                    </a:cubicBezTo>
                    <a:cubicBezTo>
                      <a:pt x="350" y="199"/>
                      <a:pt x="337" y="201"/>
                      <a:pt x="344" y="201"/>
                    </a:cubicBezTo>
                    <a:cubicBezTo>
                      <a:pt x="322" y="203"/>
                      <a:pt x="331" y="199"/>
                      <a:pt x="307" y="200"/>
                    </a:cubicBezTo>
                    <a:cubicBezTo>
                      <a:pt x="310" y="199"/>
                      <a:pt x="319" y="200"/>
                      <a:pt x="314" y="200"/>
                    </a:cubicBezTo>
                    <a:cubicBezTo>
                      <a:pt x="310" y="200"/>
                      <a:pt x="303" y="200"/>
                      <a:pt x="301" y="200"/>
                    </a:cubicBezTo>
                    <a:cubicBezTo>
                      <a:pt x="284" y="200"/>
                      <a:pt x="303" y="200"/>
                      <a:pt x="296" y="201"/>
                    </a:cubicBezTo>
                    <a:cubicBezTo>
                      <a:pt x="291" y="200"/>
                      <a:pt x="288" y="202"/>
                      <a:pt x="281" y="202"/>
                    </a:cubicBezTo>
                    <a:cubicBezTo>
                      <a:pt x="281" y="201"/>
                      <a:pt x="281" y="201"/>
                      <a:pt x="281" y="201"/>
                    </a:cubicBezTo>
                    <a:cubicBezTo>
                      <a:pt x="263" y="201"/>
                      <a:pt x="276" y="203"/>
                      <a:pt x="260" y="203"/>
                    </a:cubicBezTo>
                    <a:cubicBezTo>
                      <a:pt x="267" y="201"/>
                      <a:pt x="267" y="201"/>
                      <a:pt x="267" y="201"/>
                    </a:cubicBezTo>
                    <a:cubicBezTo>
                      <a:pt x="258" y="202"/>
                      <a:pt x="258" y="202"/>
                      <a:pt x="258" y="202"/>
                    </a:cubicBezTo>
                    <a:cubicBezTo>
                      <a:pt x="260" y="200"/>
                      <a:pt x="260" y="200"/>
                      <a:pt x="260" y="200"/>
                    </a:cubicBezTo>
                    <a:cubicBezTo>
                      <a:pt x="250" y="201"/>
                      <a:pt x="247" y="201"/>
                      <a:pt x="238" y="201"/>
                    </a:cubicBezTo>
                    <a:cubicBezTo>
                      <a:pt x="240" y="202"/>
                      <a:pt x="237" y="203"/>
                      <a:pt x="229" y="203"/>
                    </a:cubicBezTo>
                    <a:cubicBezTo>
                      <a:pt x="223" y="202"/>
                      <a:pt x="232" y="202"/>
                      <a:pt x="220" y="202"/>
                    </a:cubicBezTo>
                    <a:cubicBezTo>
                      <a:pt x="223" y="201"/>
                      <a:pt x="226" y="201"/>
                      <a:pt x="231" y="201"/>
                    </a:cubicBezTo>
                    <a:cubicBezTo>
                      <a:pt x="231" y="201"/>
                      <a:pt x="233" y="201"/>
                      <a:pt x="234" y="201"/>
                    </a:cubicBezTo>
                    <a:cubicBezTo>
                      <a:pt x="228" y="200"/>
                      <a:pt x="219" y="200"/>
                      <a:pt x="215" y="201"/>
                    </a:cubicBezTo>
                    <a:cubicBezTo>
                      <a:pt x="216" y="201"/>
                      <a:pt x="218" y="201"/>
                      <a:pt x="219" y="201"/>
                    </a:cubicBezTo>
                    <a:cubicBezTo>
                      <a:pt x="202" y="202"/>
                      <a:pt x="202" y="202"/>
                      <a:pt x="202" y="202"/>
                    </a:cubicBezTo>
                    <a:cubicBezTo>
                      <a:pt x="200" y="202"/>
                      <a:pt x="202" y="202"/>
                      <a:pt x="204" y="201"/>
                    </a:cubicBezTo>
                    <a:cubicBezTo>
                      <a:pt x="200" y="201"/>
                      <a:pt x="198" y="202"/>
                      <a:pt x="193" y="202"/>
                    </a:cubicBezTo>
                    <a:cubicBezTo>
                      <a:pt x="194" y="201"/>
                      <a:pt x="194" y="200"/>
                      <a:pt x="201" y="200"/>
                    </a:cubicBezTo>
                    <a:cubicBezTo>
                      <a:pt x="185" y="201"/>
                      <a:pt x="185" y="201"/>
                      <a:pt x="185" y="201"/>
                    </a:cubicBezTo>
                    <a:cubicBezTo>
                      <a:pt x="184" y="201"/>
                      <a:pt x="177" y="200"/>
                      <a:pt x="179" y="200"/>
                    </a:cubicBezTo>
                    <a:cubicBezTo>
                      <a:pt x="170" y="199"/>
                      <a:pt x="157" y="201"/>
                      <a:pt x="146" y="201"/>
                    </a:cubicBezTo>
                    <a:cubicBezTo>
                      <a:pt x="145" y="201"/>
                      <a:pt x="144" y="201"/>
                      <a:pt x="141" y="201"/>
                    </a:cubicBezTo>
                    <a:cubicBezTo>
                      <a:pt x="130" y="201"/>
                      <a:pt x="120" y="200"/>
                      <a:pt x="107" y="201"/>
                    </a:cubicBezTo>
                    <a:cubicBezTo>
                      <a:pt x="100" y="200"/>
                      <a:pt x="100" y="200"/>
                      <a:pt x="100" y="200"/>
                    </a:cubicBezTo>
                    <a:cubicBezTo>
                      <a:pt x="90" y="201"/>
                      <a:pt x="110" y="202"/>
                      <a:pt x="93" y="203"/>
                    </a:cubicBezTo>
                    <a:cubicBezTo>
                      <a:pt x="81" y="203"/>
                      <a:pt x="88" y="201"/>
                      <a:pt x="84" y="201"/>
                    </a:cubicBezTo>
                    <a:cubicBezTo>
                      <a:pt x="78" y="202"/>
                      <a:pt x="68" y="203"/>
                      <a:pt x="56" y="202"/>
                    </a:cubicBezTo>
                    <a:cubicBezTo>
                      <a:pt x="60" y="202"/>
                      <a:pt x="63" y="202"/>
                      <a:pt x="66" y="202"/>
                    </a:cubicBezTo>
                    <a:close/>
                    <a:moveTo>
                      <a:pt x="16" y="141"/>
                    </a:moveTo>
                    <a:cubicBezTo>
                      <a:pt x="15" y="143"/>
                      <a:pt x="14" y="148"/>
                      <a:pt x="13" y="149"/>
                    </a:cubicBezTo>
                    <a:cubicBezTo>
                      <a:pt x="13" y="146"/>
                      <a:pt x="14" y="144"/>
                      <a:pt x="16" y="141"/>
                    </a:cubicBezTo>
                    <a:close/>
                    <a:moveTo>
                      <a:pt x="185" y="82"/>
                    </a:moveTo>
                    <a:cubicBezTo>
                      <a:pt x="183" y="82"/>
                      <a:pt x="180" y="82"/>
                      <a:pt x="177" y="81"/>
                    </a:cubicBezTo>
                    <a:cubicBezTo>
                      <a:pt x="179" y="81"/>
                      <a:pt x="182" y="82"/>
                      <a:pt x="185" y="82"/>
                    </a:cubicBezTo>
                    <a:close/>
                    <a:moveTo>
                      <a:pt x="589" y="70"/>
                    </a:moveTo>
                    <a:cubicBezTo>
                      <a:pt x="588" y="70"/>
                      <a:pt x="588" y="70"/>
                      <a:pt x="588" y="70"/>
                    </a:cubicBezTo>
                    <a:cubicBezTo>
                      <a:pt x="586" y="64"/>
                      <a:pt x="587" y="66"/>
                      <a:pt x="589" y="70"/>
                    </a:cubicBezTo>
                    <a:close/>
                    <a:moveTo>
                      <a:pt x="593" y="81"/>
                    </a:moveTo>
                    <a:cubicBezTo>
                      <a:pt x="594" y="82"/>
                      <a:pt x="594" y="82"/>
                      <a:pt x="594" y="81"/>
                    </a:cubicBezTo>
                    <a:cubicBezTo>
                      <a:pt x="593" y="80"/>
                      <a:pt x="592" y="78"/>
                      <a:pt x="591" y="75"/>
                    </a:cubicBezTo>
                    <a:cubicBezTo>
                      <a:pt x="591" y="76"/>
                      <a:pt x="592" y="77"/>
                      <a:pt x="593" y="81"/>
                    </a:cubicBezTo>
                    <a:close/>
                    <a:moveTo>
                      <a:pt x="420" y="208"/>
                    </a:moveTo>
                    <a:cubicBezTo>
                      <a:pt x="418" y="208"/>
                      <a:pt x="418" y="208"/>
                      <a:pt x="418" y="208"/>
                    </a:cubicBezTo>
                    <a:cubicBezTo>
                      <a:pt x="423" y="208"/>
                      <a:pt x="422" y="208"/>
                      <a:pt x="420" y="208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96" name="Freeform 4052"/>
              <p:cNvSpPr>
                <a:spLocks/>
              </p:cNvSpPr>
              <p:nvPr/>
            </p:nvSpPr>
            <p:spPr bwMode="auto">
              <a:xfrm>
                <a:off x="5506070" y="1190835"/>
                <a:ext cx="7938" cy="0"/>
              </a:xfrm>
              <a:custGeom>
                <a:avLst/>
                <a:gdLst>
                  <a:gd name="T0" fmla="*/ 7938 w 2"/>
                  <a:gd name="T1" fmla="*/ 3969 w 2"/>
                  <a:gd name="T2" fmla="*/ 7938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2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97" name="Freeform 4053"/>
              <p:cNvSpPr>
                <a:spLocks/>
              </p:cNvSpPr>
              <p:nvPr/>
            </p:nvSpPr>
            <p:spPr bwMode="auto">
              <a:xfrm>
                <a:off x="5445745" y="1636922"/>
                <a:ext cx="4763" cy="0"/>
              </a:xfrm>
              <a:custGeom>
                <a:avLst/>
                <a:gdLst>
                  <a:gd name="T0" fmla="*/ 0 w 1"/>
                  <a:gd name="T1" fmla="*/ 4763 w 1"/>
                  <a:gd name="T2" fmla="*/ 4763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98" name="Freeform 4054"/>
              <p:cNvSpPr>
                <a:spLocks/>
              </p:cNvSpPr>
              <p:nvPr/>
            </p:nvSpPr>
            <p:spPr bwMode="auto">
              <a:xfrm>
                <a:off x="6544295" y="1111460"/>
                <a:ext cx="15875" cy="7938"/>
              </a:xfrm>
              <a:custGeom>
                <a:avLst/>
                <a:gdLst>
                  <a:gd name="T0" fmla="*/ 15875 w 4"/>
                  <a:gd name="T1" fmla="*/ 0 h 2"/>
                  <a:gd name="T2" fmla="*/ 0 w 4"/>
                  <a:gd name="T3" fmla="*/ 7938 h 2"/>
                  <a:gd name="T4" fmla="*/ 15875 w 4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2" y="1"/>
                      <a:pt x="1" y="2"/>
                      <a:pt x="0" y="2"/>
                    </a:cubicBezTo>
                    <a:cubicBezTo>
                      <a:pt x="1" y="2"/>
                      <a:pt x="1" y="2"/>
                      <a:pt x="4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99" name="Freeform 4055"/>
              <p:cNvSpPr>
                <a:spLocks/>
              </p:cNvSpPr>
              <p:nvPr/>
            </p:nvSpPr>
            <p:spPr bwMode="auto">
              <a:xfrm>
                <a:off x="7215807" y="1220997"/>
                <a:ext cx="26988" cy="11113"/>
              </a:xfrm>
              <a:custGeom>
                <a:avLst/>
                <a:gdLst>
                  <a:gd name="T0" fmla="*/ 26988 w 7"/>
                  <a:gd name="T1" fmla="*/ 0 h 3"/>
                  <a:gd name="T2" fmla="*/ 11566 w 7"/>
                  <a:gd name="T3" fmla="*/ 7409 h 3"/>
                  <a:gd name="T4" fmla="*/ 0 w 7"/>
                  <a:gd name="T5" fmla="*/ 11113 h 3"/>
                  <a:gd name="T6" fmla="*/ 23133 w 7"/>
                  <a:gd name="T7" fmla="*/ 3704 h 3"/>
                  <a:gd name="T8" fmla="*/ 26988 w 7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7" y="0"/>
                    </a:moveTo>
                    <a:cubicBezTo>
                      <a:pt x="7" y="0"/>
                      <a:pt x="5" y="1"/>
                      <a:pt x="3" y="2"/>
                    </a:cubicBezTo>
                    <a:cubicBezTo>
                      <a:pt x="1" y="2"/>
                      <a:pt x="0" y="3"/>
                      <a:pt x="0" y="3"/>
                    </a:cubicBezTo>
                    <a:cubicBezTo>
                      <a:pt x="3" y="2"/>
                      <a:pt x="4" y="1"/>
                      <a:pt x="6" y="1"/>
                    </a:cubicBezTo>
                    <a:cubicBezTo>
                      <a:pt x="6" y="1"/>
                      <a:pt x="4" y="1"/>
                      <a:pt x="7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00" name="Freeform 4056"/>
              <p:cNvSpPr>
                <a:spLocks/>
              </p:cNvSpPr>
              <p:nvPr/>
            </p:nvSpPr>
            <p:spPr bwMode="auto">
              <a:xfrm>
                <a:off x="7463457" y="1201947"/>
                <a:ext cx="30163" cy="7938"/>
              </a:xfrm>
              <a:custGeom>
                <a:avLst/>
                <a:gdLst>
                  <a:gd name="T0" fmla="*/ 15082 w 8"/>
                  <a:gd name="T1" fmla="*/ 3969 h 2"/>
                  <a:gd name="T2" fmla="*/ 30163 w 8"/>
                  <a:gd name="T3" fmla="*/ 7938 h 2"/>
                  <a:gd name="T4" fmla="*/ 30163 w 8"/>
                  <a:gd name="T5" fmla="*/ 3969 h 2"/>
                  <a:gd name="T6" fmla="*/ 15082 w 8"/>
                  <a:gd name="T7" fmla="*/ 3969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" h="2">
                    <a:moveTo>
                      <a:pt x="4" y="1"/>
                    </a:moveTo>
                    <a:cubicBezTo>
                      <a:pt x="6" y="1"/>
                      <a:pt x="7" y="2"/>
                      <a:pt x="8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0"/>
                      <a:pt x="0" y="0"/>
                      <a:pt x="4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01" name="Freeform 4057"/>
              <p:cNvSpPr>
                <a:spLocks/>
              </p:cNvSpPr>
              <p:nvPr/>
            </p:nvSpPr>
            <p:spPr bwMode="auto">
              <a:xfrm>
                <a:off x="7268195" y="1209885"/>
                <a:ext cx="38100" cy="14288"/>
              </a:xfrm>
              <a:custGeom>
                <a:avLst/>
                <a:gdLst>
                  <a:gd name="T0" fmla="*/ 0 w 10"/>
                  <a:gd name="T1" fmla="*/ 14288 h 4"/>
                  <a:gd name="T2" fmla="*/ 38100 w 10"/>
                  <a:gd name="T3" fmla="*/ 3572 h 4"/>
                  <a:gd name="T4" fmla="*/ 34290 w 10"/>
                  <a:gd name="T5" fmla="*/ 3572 h 4"/>
                  <a:gd name="T6" fmla="*/ 0 w 10"/>
                  <a:gd name="T7" fmla="*/ 14288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" h="4">
                    <a:moveTo>
                      <a:pt x="0" y="4"/>
                    </a:moveTo>
                    <a:cubicBezTo>
                      <a:pt x="1" y="4"/>
                      <a:pt x="5" y="3"/>
                      <a:pt x="10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0"/>
                      <a:pt x="5" y="2"/>
                      <a:pt x="0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02" name="Freeform 4058"/>
              <p:cNvSpPr>
                <a:spLocks/>
              </p:cNvSpPr>
              <p:nvPr/>
            </p:nvSpPr>
            <p:spPr bwMode="auto">
              <a:xfrm>
                <a:off x="7309470" y="1205122"/>
                <a:ext cx="19050" cy="7938"/>
              </a:xfrm>
              <a:custGeom>
                <a:avLst/>
                <a:gdLst>
                  <a:gd name="T0" fmla="*/ 0 w 5"/>
                  <a:gd name="T1" fmla="*/ 7938 h 2"/>
                  <a:gd name="T2" fmla="*/ 19050 w 5"/>
                  <a:gd name="T3" fmla="*/ 3969 h 2"/>
                  <a:gd name="T4" fmla="*/ 0 w 5"/>
                  <a:gd name="T5" fmla="*/ 7938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2"/>
                    </a:moveTo>
                    <a:cubicBezTo>
                      <a:pt x="2" y="1"/>
                      <a:pt x="3" y="1"/>
                      <a:pt x="5" y="1"/>
                    </a:cubicBezTo>
                    <a:cubicBezTo>
                      <a:pt x="5" y="0"/>
                      <a:pt x="3" y="1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03" name="Freeform 4059"/>
              <p:cNvSpPr>
                <a:spLocks/>
              </p:cNvSpPr>
              <p:nvPr/>
            </p:nvSpPr>
            <p:spPr bwMode="auto">
              <a:xfrm>
                <a:off x="7141195" y="1213060"/>
                <a:ext cx="15875" cy="41275"/>
              </a:xfrm>
              <a:custGeom>
                <a:avLst/>
                <a:gdLst>
                  <a:gd name="T0" fmla="*/ 7938 w 4"/>
                  <a:gd name="T1" fmla="*/ 26266 h 11"/>
                  <a:gd name="T2" fmla="*/ 11906 w 4"/>
                  <a:gd name="T3" fmla="*/ 33770 h 11"/>
                  <a:gd name="T4" fmla="*/ 7938 w 4"/>
                  <a:gd name="T5" fmla="*/ 15009 h 11"/>
                  <a:gd name="T6" fmla="*/ 7938 w 4"/>
                  <a:gd name="T7" fmla="*/ 26266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11">
                    <a:moveTo>
                      <a:pt x="2" y="7"/>
                    </a:moveTo>
                    <a:cubicBezTo>
                      <a:pt x="2" y="9"/>
                      <a:pt x="3" y="8"/>
                      <a:pt x="3" y="9"/>
                    </a:cubicBezTo>
                    <a:cubicBezTo>
                      <a:pt x="4" y="11"/>
                      <a:pt x="3" y="7"/>
                      <a:pt x="2" y="4"/>
                    </a:cubicBezTo>
                    <a:cubicBezTo>
                      <a:pt x="0" y="1"/>
                      <a:pt x="0" y="0"/>
                      <a:pt x="2" y="7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04" name="Freeform 4060"/>
              <p:cNvSpPr>
                <a:spLocks/>
              </p:cNvSpPr>
              <p:nvPr/>
            </p:nvSpPr>
            <p:spPr bwMode="auto">
              <a:xfrm>
                <a:off x="7268195" y="1227347"/>
                <a:ext cx="19050" cy="4763"/>
              </a:xfrm>
              <a:custGeom>
                <a:avLst/>
                <a:gdLst>
                  <a:gd name="T0" fmla="*/ 19050 w 12"/>
                  <a:gd name="T1" fmla="*/ 0 h 3"/>
                  <a:gd name="T2" fmla="*/ 11113 w 12"/>
                  <a:gd name="T3" fmla="*/ 0 h 3"/>
                  <a:gd name="T4" fmla="*/ 0 w 12"/>
                  <a:gd name="T5" fmla="*/ 4763 h 3"/>
                  <a:gd name="T6" fmla="*/ 19050 w 12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" h="3">
                    <a:moveTo>
                      <a:pt x="12" y="0"/>
                    </a:moveTo>
                    <a:lnTo>
                      <a:pt x="7" y="0"/>
                    </a:lnTo>
                    <a:lnTo>
                      <a:pt x="0" y="3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05" name="Freeform 4061"/>
              <p:cNvSpPr>
                <a:spLocks/>
              </p:cNvSpPr>
              <p:nvPr/>
            </p:nvSpPr>
            <p:spPr bwMode="auto">
              <a:xfrm>
                <a:off x="7149132" y="1268622"/>
                <a:ext cx="33338" cy="15875"/>
              </a:xfrm>
              <a:custGeom>
                <a:avLst/>
                <a:gdLst>
                  <a:gd name="T0" fmla="*/ 0 w 9"/>
                  <a:gd name="T1" fmla="*/ 15875 h 4"/>
                  <a:gd name="T2" fmla="*/ 14817 w 9"/>
                  <a:gd name="T3" fmla="*/ 11906 h 4"/>
                  <a:gd name="T4" fmla="*/ 25930 w 9"/>
                  <a:gd name="T5" fmla="*/ 3969 h 4"/>
                  <a:gd name="T6" fmla="*/ 33338 w 9"/>
                  <a:gd name="T7" fmla="*/ 0 h 4"/>
                  <a:gd name="T8" fmla="*/ 0 w 9"/>
                  <a:gd name="T9" fmla="*/ 15875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4">
                    <a:moveTo>
                      <a:pt x="0" y="4"/>
                    </a:moveTo>
                    <a:cubicBezTo>
                      <a:pt x="0" y="4"/>
                      <a:pt x="2" y="3"/>
                      <a:pt x="4" y="3"/>
                    </a:cubicBezTo>
                    <a:cubicBezTo>
                      <a:pt x="5" y="2"/>
                      <a:pt x="7" y="1"/>
                      <a:pt x="7" y="1"/>
                    </a:cubicBezTo>
                    <a:cubicBezTo>
                      <a:pt x="7" y="1"/>
                      <a:pt x="8" y="0"/>
                      <a:pt x="9" y="0"/>
                    </a:cubicBezTo>
                    <a:cubicBezTo>
                      <a:pt x="4" y="2"/>
                      <a:pt x="1" y="4"/>
                      <a:pt x="0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06" name="Freeform 4062"/>
              <p:cNvSpPr>
                <a:spLocks/>
              </p:cNvSpPr>
              <p:nvPr/>
            </p:nvSpPr>
            <p:spPr bwMode="auto">
              <a:xfrm>
                <a:off x="7182470" y="1257510"/>
                <a:ext cx="22225" cy="11113"/>
              </a:xfrm>
              <a:custGeom>
                <a:avLst/>
                <a:gdLst>
                  <a:gd name="T0" fmla="*/ 0 w 6"/>
                  <a:gd name="T1" fmla="*/ 11113 h 3"/>
                  <a:gd name="T2" fmla="*/ 22225 w 6"/>
                  <a:gd name="T3" fmla="*/ 0 h 3"/>
                  <a:gd name="T4" fmla="*/ 0 w 6"/>
                  <a:gd name="T5" fmla="*/ 11113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0" y="3"/>
                    </a:moveTo>
                    <a:cubicBezTo>
                      <a:pt x="2" y="1"/>
                      <a:pt x="4" y="0"/>
                      <a:pt x="6" y="0"/>
                    </a:cubicBezTo>
                    <a:cubicBezTo>
                      <a:pt x="4" y="0"/>
                      <a:pt x="2" y="2"/>
                      <a:pt x="0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07" name="Freeform 4063"/>
              <p:cNvSpPr>
                <a:spLocks/>
              </p:cNvSpPr>
              <p:nvPr/>
            </p:nvSpPr>
            <p:spPr bwMode="auto">
              <a:xfrm>
                <a:off x="7220570" y="1243222"/>
                <a:ext cx="25400" cy="11113"/>
              </a:xfrm>
              <a:custGeom>
                <a:avLst/>
                <a:gdLst>
                  <a:gd name="T0" fmla="*/ 25400 w 7"/>
                  <a:gd name="T1" fmla="*/ 0 h 3"/>
                  <a:gd name="T2" fmla="*/ 18143 w 7"/>
                  <a:gd name="T3" fmla="*/ 3704 h 3"/>
                  <a:gd name="T4" fmla="*/ 7257 w 7"/>
                  <a:gd name="T5" fmla="*/ 7409 h 3"/>
                  <a:gd name="T6" fmla="*/ 0 w 7"/>
                  <a:gd name="T7" fmla="*/ 11113 h 3"/>
                  <a:gd name="T8" fmla="*/ 14514 w 7"/>
                  <a:gd name="T9" fmla="*/ 3704 h 3"/>
                  <a:gd name="T10" fmla="*/ 25400 w 7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" h="3">
                    <a:moveTo>
                      <a:pt x="7" y="0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4" y="1"/>
                      <a:pt x="2" y="2"/>
                    </a:cubicBezTo>
                    <a:cubicBezTo>
                      <a:pt x="1" y="2"/>
                      <a:pt x="0" y="3"/>
                      <a:pt x="0" y="3"/>
                    </a:cubicBezTo>
                    <a:cubicBezTo>
                      <a:pt x="0" y="3"/>
                      <a:pt x="2" y="2"/>
                      <a:pt x="4" y="1"/>
                    </a:cubicBezTo>
                    <a:cubicBezTo>
                      <a:pt x="6" y="1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08" name="Freeform 4064"/>
              <p:cNvSpPr>
                <a:spLocks/>
              </p:cNvSpPr>
              <p:nvPr/>
            </p:nvSpPr>
            <p:spPr bwMode="auto">
              <a:xfrm>
                <a:off x="6942757" y="1020972"/>
                <a:ext cx="36513" cy="15875"/>
              </a:xfrm>
              <a:custGeom>
                <a:avLst/>
                <a:gdLst>
                  <a:gd name="T0" fmla="*/ 32862 w 10"/>
                  <a:gd name="T1" fmla="*/ 11906 h 4"/>
                  <a:gd name="T2" fmla="*/ 18257 w 10"/>
                  <a:gd name="T3" fmla="*/ 3969 h 4"/>
                  <a:gd name="T4" fmla="*/ 3651 w 10"/>
                  <a:gd name="T5" fmla="*/ 0 h 4"/>
                  <a:gd name="T6" fmla="*/ 18257 w 10"/>
                  <a:gd name="T7" fmla="*/ 7938 h 4"/>
                  <a:gd name="T8" fmla="*/ 32862 w 10"/>
                  <a:gd name="T9" fmla="*/ 11906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9" y="3"/>
                    </a:moveTo>
                    <a:cubicBezTo>
                      <a:pt x="9" y="3"/>
                      <a:pt x="7" y="2"/>
                      <a:pt x="5" y="1"/>
                    </a:cubicBezTo>
                    <a:cubicBezTo>
                      <a:pt x="3" y="0"/>
                      <a:pt x="1" y="0"/>
                      <a:pt x="1" y="0"/>
                    </a:cubicBezTo>
                    <a:cubicBezTo>
                      <a:pt x="0" y="0"/>
                      <a:pt x="2" y="1"/>
                      <a:pt x="5" y="2"/>
                    </a:cubicBezTo>
                    <a:cubicBezTo>
                      <a:pt x="7" y="3"/>
                      <a:pt x="10" y="4"/>
                      <a:pt x="9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09" name="Freeform 4065"/>
              <p:cNvSpPr>
                <a:spLocks/>
              </p:cNvSpPr>
              <p:nvPr/>
            </p:nvSpPr>
            <p:spPr bwMode="auto">
              <a:xfrm>
                <a:off x="7036420" y="1089235"/>
                <a:ext cx="11113" cy="11113"/>
              </a:xfrm>
              <a:custGeom>
                <a:avLst/>
                <a:gdLst>
                  <a:gd name="T0" fmla="*/ 11113 w 3"/>
                  <a:gd name="T1" fmla="*/ 11113 h 3"/>
                  <a:gd name="T2" fmla="*/ 3704 w 3"/>
                  <a:gd name="T3" fmla="*/ 0 h 3"/>
                  <a:gd name="T4" fmla="*/ 0 w 3"/>
                  <a:gd name="T5" fmla="*/ 3704 h 3"/>
                  <a:gd name="T6" fmla="*/ 7409 w 3"/>
                  <a:gd name="T7" fmla="*/ 7409 h 3"/>
                  <a:gd name="T8" fmla="*/ 11113 w 3"/>
                  <a:gd name="T9" fmla="*/ 11113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2" y="1"/>
                      <a:pt x="2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2" y="2"/>
                    </a:cubicBezTo>
                    <a:cubicBezTo>
                      <a:pt x="3" y="3"/>
                      <a:pt x="3" y="3"/>
                      <a:pt x="3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10" name="Freeform 4066"/>
              <p:cNvSpPr>
                <a:spLocks/>
              </p:cNvSpPr>
              <p:nvPr/>
            </p:nvSpPr>
            <p:spPr bwMode="auto">
              <a:xfrm>
                <a:off x="6931645" y="1028910"/>
                <a:ext cx="66675" cy="30163"/>
              </a:xfrm>
              <a:custGeom>
                <a:avLst/>
                <a:gdLst>
                  <a:gd name="T0" fmla="*/ 40746 w 18"/>
                  <a:gd name="T1" fmla="*/ 15082 h 8"/>
                  <a:gd name="T2" fmla="*/ 37042 w 18"/>
                  <a:gd name="T3" fmla="*/ 15082 h 8"/>
                  <a:gd name="T4" fmla="*/ 40746 w 18"/>
                  <a:gd name="T5" fmla="*/ 15082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" h="8">
                    <a:moveTo>
                      <a:pt x="11" y="4"/>
                    </a:moveTo>
                    <a:cubicBezTo>
                      <a:pt x="11" y="4"/>
                      <a:pt x="0" y="0"/>
                      <a:pt x="10" y="4"/>
                    </a:cubicBezTo>
                    <a:cubicBezTo>
                      <a:pt x="11" y="4"/>
                      <a:pt x="18" y="8"/>
                      <a:pt x="11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11" name="Freeform 4067"/>
              <p:cNvSpPr>
                <a:spLocks/>
              </p:cNvSpPr>
              <p:nvPr/>
            </p:nvSpPr>
            <p:spPr bwMode="auto">
              <a:xfrm>
                <a:off x="6515720" y="1127335"/>
                <a:ext cx="6350" cy="11113"/>
              </a:xfrm>
              <a:custGeom>
                <a:avLst/>
                <a:gdLst>
                  <a:gd name="T0" fmla="*/ 0 w 2"/>
                  <a:gd name="T1" fmla="*/ 11113 h 3"/>
                  <a:gd name="T2" fmla="*/ 3175 w 2"/>
                  <a:gd name="T3" fmla="*/ 7409 h 3"/>
                  <a:gd name="T4" fmla="*/ 6350 w 2"/>
                  <a:gd name="T5" fmla="*/ 3704 h 3"/>
                  <a:gd name="T6" fmla="*/ 0 w 2"/>
                  <a:gd name="T7" fmla="*/ 0 h 3"/>
                  <a:gd name="T8" fmla="*/ 0 w 2"/>
                  <a:gd name="T9" fmla="*/ 3704 h 3"/>
                  <a:gd name="T10" fmla="*/ 0 w 2"/>
                  <a:gd name="T11" fmla="*/ 11113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0" y="3"/>
                      <a:pt x="1" y="2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12" name="Freeform 4068"/>
              <p:cNvSpPr>
                <a:spLocks/>
              </p:cNvSpPr>
              <p:nvPr/>
            </p:nvSpPr>
            <p:spPr bwMode="auto">
              <a:xfrm>
                <a:off x="6215682" y="932072"/>
                <a:ext cx="52388" cy="19050"/>
              </a:xfrm>
              <a:custGeom>
                <a:avLst/>
                <a:gdLst>
                  <a:gd name="T0" fmla="*/ 3742 w 14"/>
                  <a:gd name="T1" fmla="*/ 3810 h 5"/>
                  <a:gd name="T2" fmla="*/ 18710 w 14"/>
                  <a:gd name="T3" fmla="*/ 11430 h 5"/>
                  <a:gd name="T4" fmla="*/ 26194 w 14"/>
                  <a:gd name="T5" fmla="*/ 11430 h 5"/>
                  <a:gd name="T6" fmla="*/ 44904 w 14"/>
                  <a:gd name="T7" fmla="*/ 19050 h 5"/>
                  <a:gd name="T8" fmla="*/ 26194 w 14"/>
                  <a:gd name="T9" fmla="*/ 7620 h 5"/>
                  <a:gd name="T10" fmla="*/ 14968 w 14"/>
                  <a:gd name="T11" fmla="*/ 3810 h 5"/>
                  <a:gd name="T12" fmla="*/ 3742 w 14"/>
                  <a:gd name="T13" fmla="*/ 0 h 5"/>
                  <a:gd name="T14" fmla="*/ 3742 w 14"/>
                  <a:gd name="T15" fmla="*/ 3810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4" h="5">
                    <a:moveTo>
                      <a:pt x="1" y="1"/>
                    </a:moveTo>
                    <a:cubicBezTo>
                      <a:pt x="3" y="2"/>
                      <a:pt x="4" y="2"/>
                      <a:pt x="5" y="3"/>
                    </a:cubicBezTo>
                    <a:cubicBezTo>
                      <a:pt x="6" y="3"/>
                      <a:pt x="6" y="3"/>
                      <a:pt x="7" y="3"/>
                    </a:cubicBezTo>
                    <a:cubicBezTo>
                      <a:pt x="7" y="3"/>
                      <a:pt x="8" y="3"/>
                      <a:pt x="12" y="5"/>
                    </a:cubicBezTo>
                    <a:cubicBezTo>
                      <a:pt x="14" y="5"/>
                      <a:pt x="5" y="1"/>
                      <a:pt x="7" y="2"/>
                    </a:cubicBezTo>
                    <a:cubicBezTo>
                      <a:pt x="6" y="1"/>
                      <a:pt x="5" y="1"/>
                      <a:pt x="4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13" name="Freeform 4069"/>
              <p:cNvSpPr>
                <a:spLocks/>
              </p:cNvSpPr>
              <p:nvPr/>
            </p:nvSpPr>
            <p:spPr bwMode="auto">
              <a:xfrm>
                <a:off x="6241082" y="940010"/>
                <a:ext cx="11113" cy="3175"/>
              </a:xfrm>
              <a:custGeom>
                <a:avLst/>
                <a:gdLst>
                  <a:gd name="T0" fmla="*/ 0 w 3"/>
                  <a:gd name="T1" fmla="*/ 0 h 1"/>
                  <a:gd name="T2" fmla="*/ 11113 w 3"/>
                  <a:gd name="T3" fmla="*/ 3175 h 1"/>
                  <a:gd name="T4" fmla="*/ 0 w 3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0"/>
                      <a:pt x="2" y="0"/>
                      <a:pt x="3" y="1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14" name="Freeform 4070"/>
              <p:cNvSpPr>
                <a:spLocks/>
              </p:cNvSpPr>
              <p:nvPr/>
            </p:nvSpPr>
            <p:spPr bwMode="auto">
              <a:xfrm>
                <a:off x="8030195" y="1655972"/>
                <a:ext cx="25400" cy="3175"/>
              </a:xfrm>
              <a:custGeom>
                <a:avLst/>
                <a:gdLst>
                  <a:gd name="T0" fmla="*/ 0 w 16"/>
                  <a:gd name="T1" fmla="*/ 0 h 2"/>
                  <a:gd name="T2" fmla="*/ 25400 w 16"/>
                  <a:gd name="T3" fmla="*/ 3175 h 2"/>
                  <a:gd name="T4" fmla="*/ 7938 w 16"/>
                  <a:gd name="T5" fmla="*/ 0 h 2"/>
                  <a:gd name="T6" fmla="*/ 0 w 16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2">
                    <a:moveTo>
                      <a:pt x="0" y="0"/>
                    </a:moveTo>
                    <a:lnTo>
                      <a:pt x="16" y="2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15" name="Freeform 4071"/>
              <p:cNvSpPr>
                <a:spLocks/>
              </p:cNvSpPr>
              <p:nvPr/>
            </p:nvSpPr>
            <p:spPr bwMode="auto">
              <a:xfrm>
                <a:off x="8079407" y="1651210"/>
                <a:ext cx="17463" cy="4763"/>
              </a:xfrm>
              <a:custGeom>
                <a:avLst/>
                <a:gdLst>
                  <a:gd name="T0" fmla="*/ 0 w 5"/>
                  <a:gd name="T1" fmla="*/ 0 h 1"/>
                  <a:gd name="T2" fmla="*/ 3493 w 5"/>
                  <a:gd name="T3" fmla="*/ 4763 h 1"/>
                  <a:gd name="T4" fmla="*/ 17463 w 5"/>
                  <a:gd name="T5" fmla="*/ 0 h 1"/>
                  <a:gd name="T6" fmla="*/ 0 w 5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16" name="Freeform 4072"/>
              <p:cNvSpPr>
                <a:spLocks/>
              </p:cNvSpPr>
              <p:nvPr/>
            </p:nvSpPr>
            <p:spPr bwMode="auto">
              <a:xfrm>
                <a:off x="4991720" y="1359110"/>
                <a:ext cx="15875" cy="15875"/>
              </a:xfrm>
              <a:custGeom>
                <a:avLst/>
                <a:gdLst>
                  <a:gd name="T0" fmla="*/ 15875 w 4"/>
                  <a:gd name="T1" fmla="*/ 3969 h 4"/>
                  <a:gd name="T2" fmla="*/ 15875 w 4"/>
                  <a:gd name="T3" fmla="*/ 0 h 4"/>
                  <a:gd name="T4" fmla="*/ 0 w 4"/>
                  <a:gd name="T5" fmla="*/ 15875 h 4"/>
                  <a:gd name="T6" fmla="*/ 7938 w 4"/>
                  <a:gd name="T7" fmla="*/ 11906 h 4"/>
                  <a:gd name="T8" fmla="*/ 15875 w 4"/>
                  <a:gd name="T9" fmla="*/ 3969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4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2" y="2"/>
                      <a:pt x="0" y="4"/>
                    </a:cubicBezTo>
                    <a:cubicBezTo>
                      <a:pt x="0" y="4"/>
                      <a:pt x="1" y="3"/>
                      <a:pt x="2" y="3"/>
                    </a:cubicBezTo>
                    <a:cubicBezTo>
                      <a:pt x="3" y="2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17" name="Freeform 4073"/>
              <p:cNvSpPr>
                <a:spLocks/>
              </p:cNvSpPr>
              <p:nvPr/>
            </p:nvSpPr>
            <p:spPr bwMode="auto">
              <a:xfrm>
                <a:off x="4958382" y="1636922"/>
                <a:ext cx="0" cy="3175"/>
              </a:xfrm>
              <a:custGeom>
                <a:avLst/>
                <a:gdLst>
                  <a:gd name="T0" fmla="*/ 0 h 1"/>
                  <a:gd name="T1" fmla="*/ 0 h 1"/>
                  <a:gd name="T2" fmla="*/ 3175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18" name="Freeform 4074"/>
              <p:cNvSpPr>
                <a:spLocks/>
              </p:cNvSpPr>
              <p:nvPr/>
            </p:nvSpPr>
            <p:spPr bwMode="auto">
              <a:xfrm>
                <a:off x="5202857" y="1628985"/>
                <a:ext cx="41275" cy="7938"/>
              </a:xfrm>
              <a:custGeom>
                <a:avLst/>
                <a:gdLst>
                  <a:gd name="T0" fmla="*/ 37523 w 11"/>
                  <a:gd name="T1" fmla="*/ 0 h 2"/>
                  <a:gd name="T2" fmla="*/ 0 w 11"/>
                  <a:gd name="T3" fmla="*/ 0 h 2"/>
                  <a:gd name="T4" fmla="*/ 37523 w 11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" h="2">
                    <a:moveTo>
                      <a:pt x="10" y="0"/>
                    </a:moveTo>
                    <a:cubicBezTo>
                      <a:pt x="7" y="0"/>
                      <a:pt x="3" y="1"/>
                      <a:pt x="0" y="0"/>
                    </a:cubicBezTo>
                    <a:cubicBezTo>
                      <a:pt x="7" y="0"/>
                      <a:pt x="11" y="2"/>
                      <a:pt x="1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19" name="Freeform 3993"/>
              <p:cNvSpPr>
                <a:spLocks/>
              </p:cNvSpPr>
              <p:nvPr/>
            </p:nvSpPr>
            <p:spPr bwMode="auto">
              <a:xfrm>
                <a:off x="24922189" y="521487"/>
                <a:ext cx="3292475" cy="787400"/>
              </a:xfrm>
              <a:custGeom>
                <a:avLst/>
                <a:gdLst>
                  <a:gd name="T0" fmla="*/ 3292475 w 878"/>
                  <a:gd name="T1" fmla="*/ 764903 h 210"/>
                  <a:gd name="T2" fmla="*/ 134999 w 878"/>
                  <a:gd name="T3" fmla="*/ 787400 h 210"/>
                  <a:gd name="T4" fmla="*/ 408747 w 878"/>
                  <a:gd name="T5" fmla="*/ 344956 h 210"/>
                  <a:gd name="T6" fmla="*/ 1076242 w 878"/>
                  <a:gd name="T7" fmla="*/ 393700 h 210"/>
                  <a:gd name="T8" fmla="*/ 1334990 w 878"/>
                  <a:gd name="T9" fmla="*/ 26247 h 210"/>
                  <a:gd name="T10" fmla="*/ 1683737 w 878"/>
                  <a:gd name="T11" fmla="*/ 311210 h 210"/>
                  <a:gd name="T12" fmla="*/ 2013735 w 878"/>
                  <a:gd name="T13" fmla="*/ 138732 h 210"/>
                  <a:gd name="T14" fmla="*/ 2336232 w 878"/>
                  <a:gd name="T15" fmla="*/ 423696 h 210"/>
                  <a:gd name="T16" fmla="*/ 2789979 w 878"/>
                  <a:gd name="T17" fmla="*/ 367453 h 210"/>
                  <a:gd name="T18" fmla="*/ 2864978 w 878"/>
                  <a:gd name="T19" fmla="*/ 659916 h 210"/>
                  <a:gd name="T20" fmla="*/ 3116226 w 878"/>
                  <a:gd name="T21" fmla="*/ 596174 h 210"/>
                  <a:gd name="T22" fmla="*/ 3292475 w 878"/>
                  <a:gd name="T23" fmla="*/ 764903 h 21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878" h="210">
                    <a:moveTo>
                      <a:pt x="878" y="204"/>
                    </a:moveTo>
                    <a:cubicBezTo>
                      <a:pt x="36" y="210"/>
                      <a:pt x="36" y="210"/>
                      <a:pt x="36" y="210"/>
                    </a:cubicBezTo>
                    <a:cubicBezTo>
                      <a:pt x="36" y="210"/>
                      <a:pt x="0" y="122"/>
                      <a:pt x="109" y="92"/>
                    </a:cubicBezTo>
                    <a:cubicBezTo>
                      <a:pt x="219" y="62"/>
                      <a:pt x="287" y="105"/>
                      <a:pt x="287" y="105"/>
                    </a:cubicBezTo>
                    <a:cubicBezTo>
                      <a:pt x="287" y="105"/>
                      <a:pt x="283" y="0"/>
                      <a:pt x="356" y="7"/>
                    </a:cubicBezTo>
                    <a:cubicBezTo>
                      <a:pt x="429" y="15"/>
                      <a:pt x="449" y="83"/>
                      <a:pt x="449" y="83"/>
                    </a:cubicBezTo>
                    <a:cubicBezTo>
                      <a:pt x="449" y="83"/>
                      <a:pt x="460" y="42"/>
                      <a:pt x="537" y="37"/>
                    </a:cubicBezTo>
                    <a:cubicBezTo>
                      <a:pt x="614" y="31"/>
                      <a:pt x="623" y="113"/>
                      <a:pt x="623" y="113"/>
                    </a:cubicBezTo>
                    <a:cubicBezTo>
                      <a:pt x="623" y="113"/>
                      <a:pt x="687" y="70"/>
                      <a:pt x="744" y="98"/>
                    </a:cubicBezTo>
                    <a:cubicBezTo>
                      <a:pt x="800" y="125"/>
                      <a:pt x="764" y="176"/>
                      <a:pt x="764" y="176"/>
                    </a:cubicBezTo>
                    <a:cubicBezTo>
                      <a:pt x="764" y="176"/>
                      <a:pt x="786" y="162"/>
                      <a:pt x="831" y="159"/>
                    </a:cubicBezTo>
                    <a:cubicBezTo>
                      <a:pt x="876" y="157"/>
                      <a:pt x="878" y="204"/>
                      <a:pt x="878" y="204"/>
                    </a:cubicBezTo>
                    <a:close/>
                  </a:path>
                </a:pathLst>
              </a:custGeom>
              <a:solidFill>
                <a:srgbClr val="FFFE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7083" name="Group 341"/>
            <p:cNvGrpSpPr>
              <a:grpSpLocks/>
            </p:cNvGrpSpPr>
            <p:nvPr/>
          </p:nvGrpSpPr>
          <p:grpSpPr bwMode="auto">
            <a:xfrm>
              <a:off x="10238407" y="149434"/>
              <a:ext cx="23016849" cy="3337720"/>
              <a:chOff x="-1971056" y="-1937335"/>
              <a:chExt cx="23016849" cy="3337720"/>
            </a:xfrm>
          </p:grpSpPr>
          <p:sp>
            <p:nvSpPr>
              <p:cNvPr id="7251" name="Freeform 3910"/>
              <p:cNvSpPr>
                <a:spLocks/>
              </p:cNvSpPr>
              <p:nvPr/>
            </p:nvSpPr>
            <p:spPr bwMode="auto">
              <a:xfrm>
                <a:off x="-1971056" y="805072"/>
                <a:ext cx="2497138" cy="573088"/>
              </a:xfrm>
              <a:custGeom>
                <a:avLst/>
                <a:gdLst>
                  <a:gd name="T0" fmla="*/ 2497138 w 666"/>
                  <a:gd name="T1" fmla="*/ 535631 h 153"/>
                  <a:gd name="T2" fmla="*/ 101235 w 666"/>
                  <a:gd name="T3" fmla="*/ 573088 h 153"/>
                  <a:gd name="T4" fmla="*/ 311205 w 666"/>
                  <a:gd name="T5" fmla="*/ 250960 h 153"/>
                  <a:gd name="T6" fmla="*/ 813632 w 666"/>
                  <a:gd name="T7" fmla="*/ 288417 h 153"/>
                  <a:gd name="T8" fmla="*/ 1012353 w 666"/>
                  <a:gd name="T9" fmla="*/ 18728 h 153"/>
                  <a:gd name="T10" fmla="*/ 1274815 w 666"/>
                  <a:gd name="T11" fmla="*/ 224740 h 153"/>
                  <a:gd name="T12" fmla="*/ 1526029 w 666"/>
                  <a:gd name="T13" fmla="*/ 97388 h 153"/>
                  <a:gd name="T14" fmla="*/ 1769743 w 666"/>
                  <a:gd name="T15" fmla="*/ 307145 h 153"/>
                  <a:gd name="T16" fmla="*/ 2114693 w 666"/>
                  <a:gd name="T17" fmla="*/ 265943 h 153"/>
                  <a:gd name="T18" fmla="*/ 2170935 w 666"/>
                  <a:gd name="T19" fmla="*/ 479446 h 153"/>
                  <a:gd name="T20" fmla="*/ 2362158 w 666"/>
                  <a:gd name="T21" fmla="*/ 434498 h 153"/>
                  <a:gd name="T22" fmla="*/ 2497138 w 666"/>
                  <a:gd name="T23" fmla="*/ 535631 h 15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66" h="153">
                    <a:moveTo>
                      <a:pt x="666" y="143"/>
                    </a:moveTo>
                    <a:cubicBezTo>
                      <a:pt x="27" y="153"/>
                      <a:pt x="27" y="153"/>
                      <a:pt x="27" y="153"/>
                    </a:cubicBezTo>
                    <a:cubicBezTo>
                      <a:pt x="27" y="153"/>
                      <a:pt x="0" y="89"/>
                      <a:pt x="83" y="67"/>
                    </a:cubicBezTo>
                    <a:cubicBezTo>
                      <a:pt x="166" y="45"/>
                      <a:pt x="217" y="77"/>
                      <a:pt x="217" y="77"/>
                    </a:cubicBezTo>
                    <a:cubicBezTo>
                      <a:pt x="217" y="77"/>
                      <a:pt x="214" y="0"/>
                      <a:pt x="270" y="5"/>
                    </a:cubicBezTo>
                    <a:cubicBezTo>
                      <a:pt x="325" y="11"/>
                      <a:pt x="340" y="60"/>
                      <a:pt x="340" y="60"/>
                    </a:cubicBezTo>
                    <a:cubicBezTo>
                      <a:pt x="340" y="60"/>
                      <a:pt x="348" y="30"/>
                      <a:pt x="407" y="26"/>
                    </a:cubicBezTo>
                    <a:cubicBezTo>
                      <a:pt x="466" y="22"/>
                      <a:pt x="472" y="82"/>
                      <a:pt x="472" y="82"/>
                    </a:cubicBezTo>
                    <a:cubicBezTo>
                      <a:pt x="472" y="82"/>
                      <a:pt x="521" y="51"/>
                      <a:pt x="564" y="71"/>
                    </a:cubicBezTo>
                    <a:cubicBezTo>
                      <a:pt x="606" y="91"/>
                      <a:pt x="579" y="128"/>
                      <a:pt x="579" y="128"/>
                    </a:cubicBezTo>
                    <a:cubicBezTo>
                      <a:pt x="579" y="128"/>
                      <a:pt x="595" y="118"/>
                      <a:pt x="630" y="116"/>
                    </a:cubicBezTo>
                    <a:cubicBezTo>
                      <a:pt x="664" y="115"/>
                      <a:pt x="666" y="143"/>
                      <a:pt x="666" y="143"/>
                    </a:cubicBezTo>
                    <a:close/>
                  </a:path>
                </a:pathLst>
              </a:custGeom>
              <a:solidFill>
                <a:srgbClr val="FFFE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52" name="Freeform 3911"/>
              <p:cNvSpPr>
                <a:spLocks/>
              </p:cNvSpPr>
              <p:nvPr/>
            </p:nvSpPr>
            <p:spPr bwMode="auto">
              <a:xfrm>
                <a:off x="540369" y="1328947"/>
                <a:ext cx="4763" cy="11113"/>
              </a:xfrm>
              <a:custGeom>
                <a:avLst/>
                <a:gdLst>
                  <a:gd name="T0" fmla="*/ 0 w 1"/>
                  <a:gd name="T1" fmla="*/ 0 h 3"/>
                  <a:gd name="T2" fmla="*/ 4763 w 1"/>
                  <a:gd name="T3" fmla="*/ 11113 h 3"/>
                  <a:gd name="T4" fmla="*/ 0 w 1"/>
                  <a:gd name="T5" fmla="*/ 0 h 3"/>
                  <a:gd name="T6" fmla="*/ 0 w 1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1" y="3"/>
                      <a:pt x="1" y="2"/>
                      <a:pt x="1" y="3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53" name="Freeform 3912"/>
              <p:cNvSpPr>
                <a:spLocks/>
              </p:cNvSpPr>
              <p:nvPr/>
            </p:nvSpPr>
            <p:spPr bwMode="auto">
              <a:xfrm>
                <a:off x="413369" y="1232110"/>
                <a:ext cx="22225" cy="0"/>
              </a:xfrm>
              <a:custGeom>
                <a:avLst/>
                <a:gdLst>
                  <a:gd name="T0" fmla="*/ 18521 w 6"/>
                  <a:gd name="T1" fmla="*/ 22225 w 6"/>
                  <a:gd name="T2" fmla="*/ 18521 w 6"/>
                  <a:gd name="T3" fmla="*/ 11113 w 6"/>
                  <a:gd name="T4" fmla="*/ 0 w 6"/>
                  <a:gd name="T5" fmla="*/ 18521 w 6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6">
                    <a:moveTo>
                      <a:pt x="5" y="0"/>
                    </a:moveTo>
                    <a:cubicBezTo>
                      <a:pt x="5" y="0"/>
                      <a:pt x="6" y="0"/>
                      <a:pt x="6" y="0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3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54" name="Freeform 3913"/>
              <p:cNvSpPr>
                <a:spLocks/>
              </p:cNvSpPr>
              <p:nvPr/>
            </p:nvSpPr>
            <p:spPr bwMode="auto">
              <a:xfrm>
                <a:off x="297482" y="1227347"/>
                <a:ext cx="85725" cy="15875"/>
              </a:xfrm>
              <a:custGeom>
                <a:avLst/>
                <a:gdLst>
                  <a:gd name="T0" fmla="*/ 0 w 23"/>
                  <a:gd name="T1" fmla="*/ 11906 h 4"/>
                  <a:gd name="T2" fmla="*/ 70816 w 23"/>
                  <a:gd name="T3" fmla="*/ 3969 h 4"/>
                  <a:gd name="T4" fmla="*/ 74543 w 23"/>
                  <a:gd name="T5" fmla="*/ 3969 h 4"/>
                  <a:gd name="T6" fmla="*/ 85725 w 23"/>
                  <a:gd name="T7" fmla="*/ 0 h 4"/>
                  <a:gd name="T8" fmla="*/ 0 w 23"/>
                  <a:gd name="T9" fmla="*/ 11906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4">
                    <a:moveTo>
                      <a:pt x="0" y="3"/>
                    </a:moveTo>
                    <a:cubicBezTo>
                      <a:pt x="4" y="4"/>
                      <a:pt x="13" y="1"/>
                      <a:pt x="19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5" y="0"/>
                      <a:pt x="6" y="2"/>
                      <a:pt x="0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55" name="Freeform 3914"/>
              <p:cNvSpPr>
                <a:spLocks/>
              </p:cNvSpPr>
              <p:nvPr/>
            </p:nvSpPr>
            <p:spPr bwMode="auto">
              <a:xfrm>
                <a:off x="245094" y="1238460"/>
                <a:ext cx="6350" cy="4763"/>
              </a:xfrm>
              <a:custGeom>
                <a:avLst/>
                <a:gdLst>
                  <a:gd name="T0" fmla="*/ 3175 w 2"/>
                  <a:gd name="T1" fmla="*/ 0 h 1"/>
                  <a:gd name="T2" fmla="*/ 6350 w 2"/>
                  <a:gd name="T3" fmla="*/ 0 h 1"/>
                  <a:gd name="T4" fmla="*/ 6350 w 2"/>
                  <a:gd name="T5" fmla="*/ 0 h 1"/>
                  <a:gd name="T6" fmla="*/ 3175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1"/>
                      <a:pt x="0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56" name="Freeform 3915"/>
              <p:cNvSpPr>
                <a:spLocks/>
              </p:cNvSpPr>
              <p:nvPr/>
            </p:nvSpPr>
            <p:spPr bwMode="auto">
              <a:xfrm>
                <a:off x="251444" y="1238460"/>
                <a:ext cx="4763" cy="0"/>
              </a:xfrm>
              <a:custGeom>
                <a:avLst/>
                <a:gdLst>
                  <a:gd name="T0" fmla="*/ 0 w 1"/>
                  <a:gd name="T1" fmla="*/ 0 w 1"/>
                  <a:gd name="T2" fmla="*/ 0 60000 65536"/>
                  <a:gd name="T3" fmla="*/ 0 60000 65536"/>
                </a:gdLst>
                <a:ahLst/>
                <a:cxnLst>
                  <a:cxn ang="T2">
                    <a:pos x="T0" y="0"/>
                  </a:cxn>
                  <a:cxn ang="T3">
                    <a:pos x="T1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57" name="Freeform 3916"/>
              <p:cNvSpPr>
                <a:spLocks/>
              </p:cNvSpPr>
              <p:nvPr/>
            </p:nvSpPr>
            <p:spPr bwMode="auto">
              <a:xfrm>
                <a:off x="240332" y="1235285"/>
                <a:ext cx="7938" cy="7938"/>
              </a:xfrm>
              <a:custGeom>
                <a:avLst/>
                <a:gdLst>
                  <a:gd name="T0" fmla="*/ 0 w 2"/>
                  <a:gd name="T1" fmla="*/ 7938 h 2"/>
                  <a:gd name="T2" fmla="*/ 0 w 2"/>
                  <a:gd name="T3" fmla="*/ 7938 h 2"/>
                  <a:gd name="T4" fmla="*/ 0 w 2"/>
                  <a:gd name="T5" fmla="*/ 7938 h 2"/>
                  <a:gd name="T6" fmla="*/ 3969 w 2"/>
                  <a:gd name="T7" fmla="*/ 7938 h 2"/>
                  <a:gd name="T8" fmla="*/ 3969 w 2"/>
                  <a:gd name="T9" fmla="*/ 3969 h 2"/>
                  <a:gd name="T10" fmla="*/ 3969 w 2"/>
                  <a:gd name="T11" fmla="*/ 3969 h 2"/>
                  <a:gd name="T12" fmla="*/ 7938 w 2"/>
                  <a:gd name="T13" fmla="*/ 0 h 2"/>
                  <a:gd name="T14" fmla="*/ 0 w 2"/>
                  <a:gd name="T15" fmla="*/ 7938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58" name="Freeform 3917"/>
              <p:cNvSpPr>
                <a:spLocks/>
              </p:cNvSpPr>
              <p:nvPr/>
            </p:nvSpPr>
            <p:spPr bwMode="auto">
              <a:xfrm>
                <a:off x="237157" y="1243222"/>
                <a:ext cx="3175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59" name="Freeform 3918"/>
              <p:cNvSpPr>
                <a:spLocks/>
              </p:cNvSpPr>
              <p:nvPr/>
            </p:nvSpPr>
            <p:spPr bwMode="auto">
              <a:xfrm>
                <a:off x="233982" y="1243222"/>
                <a:ext cx="3175" cy="7938"/>
              </a:xfrm>
              <a:custGeom>
                <a:avLst/>
                <a:gdLst>
                  <a:gd name="T0" fmla="*/ 3175 w 1"/>
                  <a:gd name="T1" fmla="*/ 3969 h 2"/>
                  <a:gd name="T2" fmla="*/ 3175 w 1"/>
                  <a:gd name="T3" fmla="*/ 3969 h 2"/>
                  <a:gd name="T4" fmla="*/ 3175 w 1"/>
                  <a:gd name="T5" fmla="*/ 0 h 2"/>
                  <a:gd name="T6" fmla="*/ 3175 w 1"/>
                  <a:gd name="T7" fmla="*/ 3969 h 2"/>
                  <a:gd name="T8" fmla="*/ 3175 w 1"/>
                  <a:gd name="T9" fmla="*/ 3969 h 2"/>
                  <a:gd name="T10" fmla="*/ 3175 w 1"/>
                  <a:gd name="T11" fmla="*/ 3969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1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60" name="Freeform 3919"/>
              <p:cNvSpPr>
                <a:spLocks/>
              </p:cNvSpPr>
              <p:nvPr/>
            </p:nvSpPr>
            <p:spPr bwMode="auto">
              <a:xfrm>
                <a:off x="233982" y="1243222"/>
                <a:ext cx="14288" cy="11113"/>
              </a:xfrm>
              <a:custGeom>
                <a:avLst/>
                <a:gdLst>
                  <a:gd name="T0" fmla="*/ 3572 w 4"/>
                  <a:gd name="T1" fmla="*/ 3704 h 3"/>
                  <a:gd name="T2" fmla="*/ 0 w 4"/>
                  <a:gd name="T3" fmla="*/ 11113 h 3"/>
                  <a:gd name="T4" fmla="*/ 14288 w 4"/>
                  <a:gd name="T5" fmla="*/ 3704 h 3"/>
                  <a:gd name="T6" fmla="*/ 3572 w 4"/>
                  <a:gd name="T7" fmla="*/ 3704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1" y="1"/>
                    </a:moveTo>
                    <a:cubicBezTo>
                      <a:pt x="2" y="1"/>
                      <a:pt x="3" y="1"/>
                      <a:pt x="0" y="3"/>
                    </a:cubicBezTo>
                    <a:cubicBezTo>
                      <a:pt x="3" y="2"/>
                      <a:pt x="3" y="1"/>
                      <a:pt x="4" y="1"/>
                    </a:cubicBezTo>
                    <a:cubicBezTo>
                      <a:pt x="4" y="0"/>
                      <a:pt x="3" y="0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61" name="Freeform 3920"/>
              <p:cNvSpPr>
                <a:spLocks/>
              </p:cNvSpPr>
              <p:nvPr/>
            </p:nvSpPr>
            <p:spPr bwMode="auto">
              <a:xfrm>
                <a:off x="289544" y="1243222"/>
                <a:ext cx="26988" cy="3175"/>
              </a:xfrm>
              <a:custGeom>
                <a:avLst/>
                <a:gdLst>
                  <a:gd name="T0" fmla="*/ 3855 w 7"/>
                  <a:gd name="T1" fmla="*/ 3175 h 1"/>
                  <a:gd name="T2" fmla="*/ 15422 w 7"/>
                  <a:gd name="T3" fmla="*/ 3175 h 1"/>
                  <a:gd name="T4" fmla="*/ 26988 w 7"/>
                  <a:gd name="T5" fmla="*/ 0 h 1"/>
                  <a:gd name="T6" fmla="*/ 3855 w 7"/>
                  <a:gd name="T7" fmla="*/ 3175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1">
                    <a:moveTo>
                      <a:pt x="1" y="1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62" name="Freeform 3921"/>
              <p:cNvSpPr>
                <a:spLocks/>
              </p:cNvSpPr>
              <p:nvPr/>
            </p:nvSpPr>
            <p:spPr bwMode="auto">
              <a:xfrm>
                <a:off x="248269" y="1160672"/>
                <a:ext cx="3175" cy="25400"/>
              </a:xfrm>
              <a:custGeom>
                <a:avLst/>
                <a:gdLst>
                  <a:gd name="T0" fmla="*/ 3175 w 1"/>
                  <a:gd name="T1" fmla="*/ 0 h 7"/>
                  <a:gd name="T2" fmla="*/ 0 w 1"/>
                  <a:gd name="T3" fmla="*/ 10886 h 7"/>
                  <a:gd name="T4" fmla="*/ 3175 w 1"/>
                  <a:gd name="T5" fmla="*/ 25400 h 7"/>
                  <a:gd name="T6" fmla="*/ 3175 w 1"/>
                  <a:gd name="T7" fmla="*/ 0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7">
                    <a:moveTo>
                      <a:pt x="1" y="0"/>
                    </a:moveTo>
                    <a:cubicBezTo>
                      <a:pt x="1" y="0"/>
                      <a:pt x="1" y="2"/>
                      <a:pt x="0" y="3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5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63" name="Freeform 3922"/>
              <p:cNvSpPr>
                <a:spLocks/>
              </p:cNvSpPr>
              <p:nvPr/>
            </p:nvSpPr>
            <p:spPr bwMode="auto">
              <a:xfrm>
                <a:off x="240332" y="1149560"/>
                <a:ext cx="7938" cy="22225"/>
              </a:xfrm>
              <a:custGeom>
                <a:avLst/>
                <a:gdLst>
                  <a:gd name="T0" fmla="*/ 7938 w 2"/>
                  <a:gd name="T1" fmla="*/ 22225 h 6"/>
                  <a:gd name="T2" fmla="*/ 3969 w 2"/>
                  <a:gd name="T3" fmla="*/ 11113 h 6"/>
                  <a:gd name="T4" fmla="*/ 0 w 2"/>
                  <a:gd name="T5" fmla="*/ 0 h 6"/>
                  <a:gd name="T6" fmla="*/ 7938 w 2"/>
                  <a:gd name="T7" fmla="*/ 22225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6"/>
                    </a:moveTo>
                    <a:cubicBezTo>
                      <a:pt x="2" y="6"/>
                      <a:pt x="2" y="4"/>
                      <a:pt x="1" y="3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2" y="5"/>
                      <a:pt x="2" y="6"/>
                      <a:pt x="2" y="6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64" name="Freeform 3923"/>
              <p:cNvSpPr>
                <a:spLocks/>
              </p:cNvSpPr>
              <p:nvPr/>
            </p:nvSpPr>
            <p:spPr bwMode="auto">
              <a:xfrm>
                <a:off x="229219" y="1243222"/>
                <a:ext cx="4763" cy="11113"/>
              </a:xfrm>
              <a:custGeom>
                <a:avLst/>
                <a:gdLst>
                  <a:gd name="T0" fmla="*/ 0 w 1"/>
                  <a:gd name="T1" fmla="*/ 3704 h 3"/>
                  <a:gd name="T2" fmla="*/ 0 w 1"/>
                  <a:gd name="T3" fmla="*/ 11113 h 3"/>
                  <a:gd name="T4" fmla="*/ 0 w 1"/>
                  <a:gd name="T5" fmla="*/ 11113 h 3"/>
                  <a:gd name="T6" fmla="*/ 0 w 1"/>
                  <a:gd name="T7" fmla="*/ 11113 h 3"/>
                  <a:gd name="T8" fmla="*/ 4763 w 1"/>
                  <a:gd name="T9" fmla="*/ 0 h 3"/>
                  <a:gd name="T10" fmla="*/ 0 w 1"/>
                  <a:gd name="T11" fmla="*/ 3704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65" name="Freeform 3924"/>
              <p:cNvSpPr>
                <a:spLocks/>
              </p:cNvSpPr>
              <p:nvPr/>
            </p:nvSpPr>
            <p:spPr bwMode="auto">
              <a:xfrm>
                <a:off x="195882" y="1078122"/>
                <a:ext cx="22225" cy="11113"/>
              </a:xfrm>
              <a:custGeom>
                <a:avLst/>
                <a:gdLst>
                  <a:gd name="T0" fmla="*/ 11113 w 6"/>
                  <a:gd name="T1" fmla="*/ 3704 h 3"/>
                  <a:gd name="T2" fmla="*/ 22225 w 6"/>
                  <a:gd name="T3" fmla="*/ 11113 h 3"/>
                  <a:gd name="T4" fmla="*/ 11113 w 6"/>
                  <a:gd name="T5" fmla="*/ 3704 h 3"/>
                  <a:gd name="T6" fmla="*/ 0 w 6"/>
                  <a:gd name="T7" fmla="*/ 0 h 3"/>
                  <a:gd name="T8" fmla="*/ 11113 w 6"/>
                  <a:gd name="T9" fmla="*/ 3704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3" y="1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4" y="2"/>
                      <a:pt x="3" y="1"/>
                    </a:cubicBezTo>
                    <a:cubicBezTo>
                      <a:pt x="2" y="0"/>
                      <a:pt x="0" y="0"/>
                      <a:pt x="0" y="0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66" name="Freeform 3925"/>
              <p:cNvSpPr>
                <a:spLocks/>
              </p:cNvSpPr>
              <p:nvPr/>
            </p:nvSpPr>
            <p:spPr bwMode="auto">
              <a:xfrm>
                <a:off x="121269" y="1033672"/>
                <a:ext cx="44450" cy="22225"/>
              </a:xfrm>
              <a:custGeom>
                <a:avLst/>
                <a:gdLst>
                  <a:gd name="T0" fmla="*/ 37042 w 12"/>
                  <a:gd name="T1" fmla="*/ 18521 h 6"/>
                  <a:gd name="T2" fmla="*/ 37042 w 12"/>
                  <a:gd name="T3" fmla="*/ 11113 h 6"/>
                  <a:gd name="T4" fmla="*/ 0 w 12"/>
                  <a:gd name="T5" fmla="*/ 0 h 6"/>
                  <a:gd name="T6" fmla="*/ 37042 w 12"/>
                  <a:gd name="T7" fmla="*/ 18521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0" y="5"/>
                    </a:moveTo>
                    <a:cubicBezTo>
                      <a:pt x="12" y="6"/>
                      <a:pt x="7" y="3"/>
                      <a:pt x="10" y="3"/>
                    </a:cubicBezTo>
                    <a:cubicBezTo>
                      <a:pt x="6" y="2"/>
                      <a:pt x="3" y="1"/>
                      <a:pt x="0" y="0"/>
                    </a:cubicBezTo>
                    <a:cubicBezTo>
                      <a:pt x="3" y="1"/>
                      <a:pt x="6" y="3"/>
                      <a:pt x="10" y="5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67" name="Freeform 3926"/>
              <p:cNvSpPr>
                <a:spLocks/>
              </p:cNvSpPr>
              <p:nvPr/>
            </p:nvSpPr>
            <p:spPr bwMode="auto">
              <a:xfrm>
                <a:off x="99044" y="1033672"/>
                <a:ext cx="22225" cy="0"/>
              </a:xfrm>
              <a:custGeom>
                <a:avLst/>
                <a:gdLst>
                  <a:gd name="T0" fmla="*/ 0 w 6"/>
                  <a:gd name="T1" fmla="*/ 22225 w 6"/>
                  <a:gd name="T2" fmla="*/ 0 w 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cubicBezTo>
                      <a:pt x="2" y="0"/>
                      <a:pt x="4" y="0"/>
                      <a:pt x="6" y="0"/>
                    </a:cubicBezTo>
                    <a:cubicBezTo>
                      <a:pt x="4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68" name="Freeform 3927"/>
              <p:cNvSpPr>
                <a:spLocks/>
              </p:cNvSpPr>
              <p:nvPr/>
            </p:nvSpPr>
            <p:spPr bwMode="auto">
              <a:xfrm>
                <a:off x="214932" y="1097172"/>
                <a:ext cx="11113" cy="14288"/>
              </a:xfrm>
              <a:custGeom>
                <a:avLst/>
                <a:gdLst>
                  <a:gd name="T0" fmla="*/ 11113 w 3"/>
                  <a:gd name="T1" fmla="*/ 14288 h 4"/>
                  <a:gd name="T2" fmla="*/ 0 w 3"/>
                  <a:gd name="T3" fmla="*/ 0 h 4"/>
                  <a:gd name="T4" fmla="*/ 3704 w 3"/>
                  <a:gd name="T5" fmla="*/ 7144 h 4"/>
                  <a:gd name="T6" fmla="*/ 11113 w 3"/>
                  <a:gd name="T7" fmla="*/ 14288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3" y="4"/>
                      <a:pt x="3" y="2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2" y="3"/>
                      <a:pt x="3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69" name="Freeform 3928"/>
              <p:cNvSpPr>
                <a:spLocks/>
              </p:cNvSpPr>
              <p:nvPr/>
            </p:nvSpPr>
            <p:spPr bwMode="auto">
              <a:xfrm>
                <a:off x="206994" y="1089235"/>
                <a:ext cx="11113" cy="14288"/>
              </a:xfrm>
              <a:custGeom>
                <a:avLst/>
                <a:gdLst>
                  <a:gd name="T0" fmla="*/ 11113 w 3"/>
                  <a:gd name="T1" fmla="*/ 14288 h 4"/>
                  <a:gd name="T2" fmla="*/ 11113 w 3"/>
                  <a:gd name="T3" fmla="*/ 14288 h 4"/>
                  <a:gd name="T4" fmla="*/ 0 w 3"/>
                  <a:gd name="T5" fmla="*/ 0 h 4"/>
                  <a:gd name="T6" fmla="*/ 11113 w 3"/>
                  <a:gd name="T7" fmla="*/ 14288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2" y="2"/>
                      <a:pt x="0" y="1"/>
                      <a:pt x="0" y="0"/>
                    </a:cubicBezTo>
                    <a:cubicBezTo>
                      <a:pt x="0" y="1"/>
                      <a:pt x="1" y="2"/>
                      <a:pt x="3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70" name="Freeform 3929"/>
              <p:cNvSpPr>
                <a:spLocks/>
              </p:cNvSpPr>
              <p:nvPr/>
            </p:nvSpPr>
            <p:spPr bwMode="auto">
              <a:xfrm>
                <a:off x="226044" y="1111460"/>
                <a:ext cx="0" cy="4763"/>
              </a:xfrm>
              <a:custGeom>
                <a:avLst/>
                <a:gdLst>
                  <a:gd name="T0" fmla="*/ 4763 h 1"/>
                  <a:gd name="T1" fmla="*/ 0 h 1"/>
                  <a:gd name="T2" fmla="*/ 476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71" name="Freeform 3930"/>
              <p:cNvSpPr>
                <a:spLocks/>
              </p:cNvSpPr>
              <p:nvPr/>
            </p:nvSpPr>
            <p:spPr bwMode="auto">
              <a:xfrm>
                <a:off x="237157" y="1168610"/>
                <a:ext cx="7938" cy="36513"/>
              </a:xfrm>
              <a:custGeom>
                <a:avLst/>
                <a:gdLst>
                  <a:gd name="T0" fmla="*/ 7938 w 2"/>
                  <a:gd name="T1" fmla="*/ 36513 h 10"/>
                  <a:gd name="T2" fmla="*/ 0 w 2"/>
                  <a:gd name="T3" fmla="*/ 25559 h 10"/>
                  <a:gd name="T4" fmla="*/ 7938 w 2"/>
                  <a:gd name="T5" fmla="*/ 36513 h 1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0">
                    <a:moveTo>
                      <a:pt x="2" y="10"/>
                    </a:moveTo>
                    <a:cubicBezTo>
                      <a:pt x="2" y="7"/>
                      <a:pt x="1" y="0"/>
                      <a:pt x="0" y="7"/>
                    </a:cubicBezTo>
                    <a:cubicBezTo>
                      <a:pt x="1" y="9"/>
                      <a:pt x="2" y="5"/>
                      <a:pt x="2" y="1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72" name="Freeform 3931"/>
              <p:cNvSpPr>
                <a:spLocks/>
              </p:cNvSpPr>
              <p:nvPr/>
            </p:nvSpPr>
            <p:spPr bwMode="auto">
              <a:xfrm>
                <a:off x="229219" y="1127335"/>
                <a:ext cx="11113" cy="22225"/>
              </a:xfrm>
              <a:custGeom>
                <a:avLst/>
                <a:gdLst>
                  <a:gd name="T0" fmla="*/ 0 w 3"/>
                  <a:gd name="T1" fmla="*/ 0 h 6"/>
                  <a:gd name="T2" fmla="*/ 3704 w 3"/>
                  <a:gd name="T3" fmla="*/ 11113 h 6"/>
                  <a:gd name="T4" fmla="*/ 7409 w 3"/>
                  <a:gd name="T5" fmla="*/ 22225 h 6"/>
                  <a:gd name="T6" fmla="*/ 11113 w 3"/>
                  <a:gd name="T7" fmla="*/ 22225 h 6"/>
                  <a:gd name="T8" fmla="*/ 7409 w 3"/>
                  <a:gd name="T9" fmla="*/ 11113 h 6"/>
                  <a:gd name="T10" fmla="*/ 0 w 3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0" y="0"/>
                    </a:moveTo>
                    <a:cubicBezTo>
                      <a:pt x="0" y="0"/>
                      <a:pt x="1" y="1"/>
                      <a:pt x="1" y="3"/>
                    </a:cubicBezTo>
                    <a:cubicBezTo>
                      <a:pt x="2" y="4"/>
                      <a:pt x="2" y="6"/>
                      <a:pt x="2" y="6"/>
                    </a:cubicBezTo>
                    <a:cubicBezTo>
                      <a:pt x="2" y="5"/>
                      <a:pt x="2" y="4"/>
                      <a:pt x="3" y="6"/>
                    </a:cubicBezTo>
                    <a:cubicBezTo>
                      <a:pt x="3" y="6"/>
                      <a:pt x="2" y="4"/>
                      <a:pt x="2" y="3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73" name="Freeform 3932"/>
              <p:cNvSpPr>
                <a:spLocks/>
              </p:cNvSpPr>
              <p:nvPr/>
            </p:nvSpPr>
            <p:spPr bwMode="auto">
              <a:xfrm>
                <a:off x="222869" y="1116222"/>
                <a:ext cx="6350" cy="11113"/>
              </a:xfrm>
              <a:custGeom>
                <a:avLst/>
                <a:gdLst>
                  <a:gd name="T0" fmla="*/ 0 w 4"/>
                  <a:gd name="T1" fmla="*/ 0 h 7"/>
                  <a:gd name="T2" fmla="*/ 6350 w 4"/>
                  <a:gd name="T3" fmla="*/ 11113 h 7"/>
                  <a:gd name="T4" fmla="*/ 3175 w 4"/>
                  <a:gd name="T5" fmla="*/ 3175 h 7"/>
                  <a:gd name="T6" fmla="*/ 0 w 4"/>
                  <a:gd name="T7" fmla="*/ 0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7">
                    <a:moveTo>
                      <a:pt x="0" y="0"/>
                    </a:moveTo>
                    <a:lnTo>
                      <a:pt x="4" y="7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74" name="Freeform 3933"/>
              <p:cNvSpPr>
                <a:spLocks/>
              </p:cNvSpPr>
              <p:nvPr/>
            </p:nvSpPr>
            <p:spPr bwMode="auto">
              <a:xfrm>
                <a:off x="105394" y="1036847"/>
                <a:ext cx="46038" cy="14288"/>
              </a:xfrm>
              <a:custGeom>
                <a:avLst/>
                <a:gdLst>
                  <a:gd name="T0" fmla="*/ 30692 w 12"/>
                  <a:gd name="T1" fmla="*/ 10716 h 4"/>
                  <a:gd name="T2" fmla="*/ 0 w 12"/>
                  <a:gd name="T3" fmla="*/ 0 h 4"/>
                  <a:gd name="T4" fmla="*/ 34529 w 12"/>
                  <a:gd name="T5" fmla="*/ 14288 h 4"/>
                  <a:gd name="T6" fmla="*/ 30692 w 12"/>
                  <a:gd name="T7" fmla="*/ 10716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" h="4">
                    <a:moveTo>
                      <a:pt x="8" y="3"/>
                    </a:moveTo>
                    <a:cubicBezTo>
                      <a:pt x="5" y="2"/>
                      <a:pt x="3" y="1"/>
                      <a:pt x="0" y="0"/>
                    </a:cubicBezTo>
                    <a:cubicBezTo>
                      <a:pt x="3" y="1"/>
                      <a:pt x="6" y="3"/>
                      <a:pt x="9" y="4"/>
                    </a:cubicBezTo>
                    <a:cubicBezTo>
                      <a:pt x="10" y="4"/>
                      <a:pt x="12" y="4"/>
                      <a:pt x="8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75" name="Freeform 3934"/>
              <p:cNvSpPr>
                <a:spLocks/>
              </p:cNvSpPr>
              <p:nvPr/>
            </p:nvSpPr>
            <p:spPr bwMode="auto">
              <a:xfrm>
                <a:off x="176832" y="1070185"/>
                <a:ext cx="4763" cy="0"/>
              </a:xfrm>
              <a:custGeom>
                <a:avLst/>
                <a:gdLst>
                  <a:gd name="T0" fmla="*/ 4763 w 1"/>
                  <a:gd name="T1" fmla="*/ 0 w 1"/>
                  <a:gd name="T2" fmla="*/ 476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76" name="Rectangle 3935"/>
              <p:cNvSpPr>
                <a:spLocks noChangeArrowheads="1"/>
              </p:cNvSpPr>
              <p:nvPr/>
            </p:nvSpPr>
            <p:spPr bwMode="auto">
              <a:xfrm>
                <a:off x="-13668" y="1028910"/>
                <a:ext cx="3175" cy="1588"/>
              </a:xfrm>
              <a:prstGeom prst="rect">
                <a:avLst/>
              </a:pr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7277" name="Freeform 3936"/>
              <p:cNvSpPr>
                <a:spLocks/>
              </p:cNvSpPr>
              <p:nvPr/>
            </p:nvSpPr>
            <p:spPr bwMode="auto">
              <a:xfrm>
                <a:off x="140319" y="1051135"/>
                <a:ext cx="22225" cy="11113"/>
              </a:xfrm>
              <a:custGeom>
                <a:avLst/>
                <a:gdLst>
                  <a:gd name="T0" fmla="*/ 3704 w 6"/>
                  <a:gd name="T1" fmla="*/ 0 h 3"/>
                  <a:gd name="T2" fmla="*/ 22225 w 6"/>
                  <a:gd name="T3" fmla="*/ 11113 h 3"/>
                  <a:gd name="T4" fmla="*/ 0 w 6"/>
                  <a:gd name="T5" fmla="*/ 0 h 3"/>
                  <a:gd name="T6" fmla="*/ 3704 w 6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1" y="0"/>
                    </a:moveTo>
                    <a:cubicBezTo>
                      <a:pt x="3" y="1"/>
                      <a:pt x="5" y="2"/>
                      <a:pt x="6" y="3"/>
                    </a:cubicBezTo>
                    <a:cubicBezTo>
                      <a:pt x="4" y="2"/>
                      <a:pt x="3" y="1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78" name="Freeform 3937"/>
              <p:cNvSpPr>
                <a:spLocks/>
              </p:cNvSpPr>
              <p:nvPr/>
            </p:nvSpPr>
            <p:spPr bwMode="auto">
              <a:xfrm>
                <a:off x="64119" y="1025735"/>
                <a:ext cx="19050" cy="7938"/>
              </a:xfrm>
              <a:custGeom>
                <a:avLst/>
                <a:gdLst>
                  <a:gd name="T0" fmla="*/ 0 w 5"/>
                  <a:gd name="T1" fmla="*/ 0 h 2"/>
                  <a:gd name="T2" fmla="*/ 19050 w 5"/>
                  <a:gd name="T3" fmla="*/ 7938 h 2"/>
                  <a:gd name="T4" fmla="*/ 0 w 5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2" y="1"/>
                      <a:pt x="3" y="1"/>
                      <a:pt x="5" y="2"/>
                    </a:cubicBezTo>
                    <a:cubicBezTo>
                      <a:pt x="4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79" name="Freeform 3938"/>
              <p:cNvSpPr>
                <a:spLocks/>
              </p:cNvSpPr>
              <p:nvPr/>
            </p:nvSpPr>
            <p:spPr bwMode="auto">
              <a:xfrm>
                <a:off x="173657" y="1062247"/>
                <a:ext cx="3175" cy="4763"/>
              </a:xfrm>
              <a:custGeom>
                <a:avLst/>
                <a:gdLst>
                  <a:gd name="T0" fmla="*/ 0 w 1"/>
                  <a:gd name="T1" fmla="*/ 4763 h 1"/>
                  <a:gd name="T2" fmla="*/ 3175 w 1"/>
                  <a:gd name="T3" fmla="*/ 4763 h 1"/>
                  <a:gd name="T4" fmla="*/ 0 w 1"/>
                  <a:gd name="T5" fmla="*/ 476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80" name="Freeform 3939"/>
              <p:cNvSpPr>
                <a:spLocks/>
              </p:cNvSpPr>
              <p:nvPr/>
            </p:nvSpPr>
            <p:spPr bwMode="auto">
              <a:xfrm>
                <a:off x="162544" y="1062247"/>
                <a:ext cx="14288" cy="7938"/>
              </a:xfrm>
              <a:custGeom>
                <a:avLst/>
                <a:gdLst>
                  <a:gd name="T0" fmla="*/ 10716 w 4"/>
                  <a:gd name="T1" fmla="*/ 3969 h 2"/>
                  <a:gd name="T2" fmla="*/ 0 w 4"/>
                  <a:gd name="T3" fmla="*/ 0 h 2"/>
                  <a:gd name="T4" fmla="*/ 14288 w 4"/>
                  <a:gd name="T5" fmla="*/ 7938 h 2"/>
                  <a:gd name="T6" fmla="*/ 10716 w 4"/>
                  <a:gd name="T7" fmla="*/ 3969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3" y="1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2" y="0"/>
                      <a:pt x="3" y="1"/>
                      <a:pt x="4" y="2"/>
                    </a:cubicBezTo>
                    <a:cubicBezTo>
                      <a:pt x="4" y="1"/>
                      <a:pt x="4" y="1"/>
                      <a:pt x="3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81" name="Freeform 3940"/>
              <p:cNvSpPr>
                <a:spLocks/>
              </p:cNvSpPr>
              <p:nvPr/>
            </p:nvSpPr>
            <p:spPr bwMode="auto">
              <a:xfrm>
                <a:off x="-73993" y="1028910"/>
                <a:ext cx="96838" cy="30163"/>
              </a:xfrm>
              <a:custGeom>
                <a:avLst/>
                <a:gdLst>
                  <a:gd name="T0" fmla="*/ 29796 w 26"/>
                  <a:gd name="T1" fmla="*/ 26393 h 8"/>
                  <a:gd name="T2" fmla="*/ 74491 w 26"/>
                  <a:gd name="T3" fmla="*/ 18852 h 8"/>
                  <a:gd name="T4" fmla="*/ 63317 w 26"/>
                  <a:gd name="T5" fmla="*/ 0 h 8"/>
                  <a:gd name="T6" fmla="*/ 40970 w 26"/>
                  <a:gd name="T7" fmla="*/ 7541 h 8"/>
                  <a:gd name="T8" fmla="*/ 67042 w 26"/>
                  <a:gd name="T9" fmla="*/ 7541 h 8"/>
                  <a:gd name="T10" fmla="*/ 70766 w 26"/>
                  <a:gd name="T11" fmla="*/ 11311 h 8"/>
                  <a:gd name="T12" fmla="*/ 33521 w 26"/>
                  <a:gd name="T13" fmla="*/ 11311 h 8"/>
                  <a:gd name="T14" fmla="*/ 7449 w 26"/>
                  <a:gd name="T15" fmla="*/ 30163 h 8"/>
                  <a:gd name="T16" fmla="*/ 18623 w 26"/>
                  <a:gd name="T17" fmla="*/ 26393 h 8"/>
                  <a:gd name="T18" fmla="*/ 29796 w 26"/>
                  <a:gd name="T19" fmla="*/ 22622 h 8"/>
                  <a:gd name="T20" fmla="*/ 29796 w 26"/>
                  <a:gd name="T21" fmla="*/ 26393 h 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6" h="8">
                    <a:moveTo>
                      <a:pt x="8" y="7"/>
                    </a:moveTo>
                    <a:cubicBezTo>
                      <a:pt x="8" y="6"/>
                      <a:pt x="14" y="4"/>
                      <a:pt x="20" y="5"/>
                    </a:cubicBezTo>
                    <a:cubicBezTo>
                      <a:pt x="26" y="4"/>
                      <a:pt x="22" y="1"/>
                      <a:pt x="17" y="0"/>
                    </a:cubicBezTo>
                    <a:cubicBezTo>
                      <a:pt x="17" y="1"/>
                      <a:pt x="17" y="1"/>
                      <a:pt x="11" y="2"/>
                    </a:cubicBezTo>
                    <a:cubicBezTo>
                      <a:pt x="12" y="2"/>
                      <a:pt x="15" y="2"/>
                      <a:pt x="18" y="2"/>
                    </a:cubicBezTo>
                    <a:cubicBezTo>
                      <a:pt x="20" y="2"/>
                      <a:pt x="21" y="2"/>
                      <a:pt x="19" y="3"/>
                    </a:cubicBezTo>
                    <a:cubicBezTo>
                      <a:pt x="12" y="4"/>
                      <a:pt x="13" y="3"/>
                      <a:pt x="9" y="3"/>
                    </a:cubicBezTo>
                    <a:cubicBezTo>
                      <a:pt x="12" y="4"/>
                      <a:pt x="0" y="7"/>
                      <a:pt x="2" y="8"/>
                    </a:cubicBezTo>
                    <a:cubicBezTo>
                      <a:pt x="2" y="8"/>
                      <a:pt x="3" y="7"/>
                      <a:pt x="5" y="7"/>
                    </a:cubicBezTo>
                    <a:cubicBezTo>
                      <a:pt x="7" y="6"/>
                      <a:pt x="8" y="6"/>
                      <a:pt x="8" y="6"/>
                    </a:cubicBezTo>
                    <a:cubicBezTo>
                      <a:pt x="8" y="6"/>
                      <a:pt x="6" y="7"/>
                      <a:pt x="8" y="7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82" name="Freeform 3941"/>
              <p:cNvSpPr>
                <a:spLocks/>
              </p:cNvSpPr>
              <p:nvPr/>
            </p:nvSpPr>
            <p:spPr bwMode="auto">
              <a:xfrm>
                <a:off x="-10493" y="1025735"/>
                <a:ext cx="49213" cy="3175"/>
              </a:xfrm>
              <a:custGeom>
                <a:avLst/>
                <a:gdLst>
                  <a:gd name="T0" fmla="*/ 41642 w 13"/>
                  <a:gd name="T1" fmla="*/ 3175 h 1"/>
                  <a:gd name="T2" fmla="*/ 49213 w 13"/>
                  <a:gd name="T3" fmla="*/ 3175 h 1"/>
                  <a:gd name="T4" fmla="*/ 18928 w 13"/>
                  <a:gd name="T5" fmla="*/ 0 h 1"/>
                  <a:gd name="T6" fmla="*/ 0 w 13"/>
                  <a:gd name="T7" fmla="*/ 3175 h 1"/>
                  <a:gd name="T8" fmla="*/ 22714 w 13"/>
                  <a:gd name="T9" fmla="*/ 3175 h 1"/>
                  <a:gd name="T10" fmla="*/ 37856 w 13"/>
                  <a:gd name="T11" fmla="*/ 3175 h 1"/>
                  <a:gd name="T12" fmla="*/ 45427 w 13"/>
                  <a:gd name="T13" fmla="*/ 3175 h 1"/>
                  <a:gd name="T14" fmla="*/ 41642 w 13"/>
                  <a:gd name="T15" fmla="*/ 3175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3" h="1">
                    <a:moveTo>
                      <a:pt x="11" y="1"/>
                    </a:moveTo>
                    <a:cubicBezTo>
                      <a:pt x="13" y="1"/>
                      <a:pt x="13" y="1"/>
                      <a:pt x="13" y="1"/>
                    </a:cubicBezTo>
                    <a:cubicBezTo>
                      <a:pt x="11" y="1"/>
                      <a:pt x="9" y="0"/>
                      <a:pt x="5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3" y="1"/>
                      <a:pt x="6" y="1"/>
                    </a:cubicBezTo>
                    <a:cubicBezTo>
                      <a:pt x="7" y="1"/>
                      <a:pt x="9" y="1"/>
                      <a:pt x="10" y="1"/>
                    </a:cubicBezTo>
                    <a:cubicBezTo>
                      <a:pt x="11" y="1"/>
                      <a:pt x="12" y="1"/>
                      <a:pt x="12" y="1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83" name="Freeform 3942"/>
              <p:cNvSpPr>
                <a:spLocks/>
              </p:cNvSpPr>
              <p:nvPr/>
            </p:nvSpPr>
            <p:spPr bwMode="auto">
              <a:xfrm>
                <a:off x="38719" y="1028910"/>
                <a:ext cx="74613" cy="11113"/>
              </a:xfrm>
              <a:custGeom>
                <a:avLst/>
                <a:gdLst>
                  <a:gd name="T0" fmla="*/ 41037 w 20"/>
                  <a:gd name="T1" fmla="*/ 3704 h 3"/>
                  <a:gd name="T2" fmla="*/ 26115 w 20"/>
                  <a:gd name="T3" fmla="*/ 11113 h 3"/>
                  <a:gd name="T4" fmla="*/ 59690 w 20"/>
                  <a:gd name="T5" fmla="*/ 11113 h 3"/>
                  <a:gd name="T6" fmla="*/ 41037 w 20"/>
                  <a:gd name="T7" fmla="*/ 3704 h 3"/>
                  <a:gd name="T8" fmla="*/ 67152 w 20"/>
                  <a:gd name="T9" fmla="*/ 7409 h 3"/>
                  <a:gd name="T10" fmla="*/ 44768 w 20"/>
                  <a:gd name="T11" fmla="*/ 3704 h 3"/>
                  <a:gd name="T12" fmla="*/ 44768 w 20"/>
                  <a:gd name="T13" fmla="*/ 3704 h 3"/>
                  <a:gd name="T14" fmla="*/ 44768 w 20"/>
                  <a:gd name="T15" fmla="*/ 3704 h 3"/>
                  <a:gd name="T16" fmla="*/ 44768 w 20"/>
                  <a:gd name="T17" fmla="*/ 3704 h 3"/>
                  <a:gd name="T18" fmla="*/ 44768 w 20"/>
                  <a:gd name="T19" fmla="*/ 3704 h 3"/>
                  <a:gd name="T20" fmla="*/ 44768 w 20"/>
                  <a:gd name="T21" fmla="*/ 3704 h 3"/>
                  <a:gd name="T22" fmla="*/ 41037 w 20"/>
                  <a:gd name="T23" fmla="*/ 3704 h 3"/>
                  <a:gd name="T24" fmla="*/ 44768 w 20"/>
                  <a:gd name="T25" fmla="*/ 3704 h 3"/>
                  <a:gd name="T26" fmla="*/ 44768 w 20"/>
                  <a:gd name="T27" fmla="*/ 3704 h 3"/>
                  <a:gd name="T28" fmla="*/ 44768 w 20"/>
                  <a:gd name="T29" fmla="*/ 3704 h 3"/>
                  <a:gd name="T30" fmla="*/ 22384 w 20"/>
                  <a:gd name="T31" fmla="*/ 0 h 3"/>
                  <a:gd name="T32" fmla="*/ 7461 w 20"/>
                  <a:gd name="T33" fmla="*/ 0 h 3"/>
                  <a:gd name="T34" fmla="*/ 0 w 20"/>
                  <a:gd name="T35" fmla="*/ 0 h 3"/>
                  <a:gd name="T36" fmla="*/ 41037 w 20"/>
                  <a:gd name="T37" fmla="*/ 3704 h 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0" h="3">
                    <a:moveTo>
                      <a:pt x="11" y="1"/>
                    </a:moveTo>
                    <a:cubicBezTo>
                      <a:pt x="9" y="2"/>
                      <a:pt x="4" y="1"/>
                      <a:pt x="7" y="3"/>
                    </a:cubicBezTo>
                    <a:cubicBezTo>
                      <a:pt x="14" y="3"/>
                      <a:pt x="12" y="3"/>
                      <a:pt x="16" y="3"/>
                    </a:cubicBezTo>
                    <a:cubicBezTo>
                      <a:pt x="5" y="1"/>
                      <a:pt x="20" y="3"/>
                      <a:pt x="11" y="1"/>
                    </a:cubicBezTo>
                    <a:cubicBezTo>
                      <a:pt x="14" y="1"/>
                      <a:pt x="16" y="2"/>
                      <a:pt x="18" y="2"/>
                    </a:cubicBezTo>
                    <a:cubicBezTo>
                      <a:pt x="16" y="2"/>
                      <a:pt x="14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3" y="1"/>
                      <a:pt x="13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1" y="1"/>
                    </a:cubicBezTo>
                    <a:cubicBezTo>
                      <a:pt x="8" y="0"/>
                      <a:pt x="11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9" y="0"/>
                      <a:pt x="6" y="0"/>
                    </a:cubicBezTo>
                    <a:cubicBezTo>
                      <a:pt x="5" y="0"/>
                      <a:pt x="3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3" y="0"/>
                      <a:pt x="6" y="0"/>
                      <a:pt x="1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84" name="Freeform 3943"/>
              <p:cNvSpPr>
                <a:spLocks/>
              </p:cNvSpPr>
              <p:nvPr/>
            </p:nvSpPr>
            <p:spPr bwMode="auto">
              <a:xfrm>
                <a:off x="229219" y="1163847"/>
                <a:ext cx="0" cy="7938"/>
              </a:xfrm>
              <a:custGeom>
                <a:avLst/>
                <a:gdLst>
                  <a:gd name="T0" fmla="*/ 7938 h 2"/>
                  <a:gd name="T1" fmla="*/ 3969 h 2"/>
                  <a:gd name="T2" fmla="*/ 7938 h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85" name="Freeform 3944"/>
              <p:cNvSpPr>
                <a:spLocks/>
              </p:cNvSpPr>
              <p:nvPr/>
            </p:nvSpPr>
            <p:spPr bwMode="auto">
              <a:xfrm>
                <a:off x="226044" y="1127335"/>
                <a:ext cx="11113" cy="63500"/>
              </a:xfrm>
              <a:custGeom>
                <a:avLst/>
                <a:gdLst>
                  <a:gd name="T0" fmla="*/ 3704 w 3"/>
                  <a:gd name="T1" fmla="*/ 26147 h 17"/>
                  <a:gd name="T2" fmla="*/ 7409 w 3"/>
                  <a:gd name="T3" fmla="*/ 41088 h 17"/>
                  <a:gd name="T4" fmla="*/ 3704 w 3"/>
                  <a:gd name="T5" fmla="*/ 41088 h 17"/>
                  <a:gd name="T6" fmla="*/ 11113 w 3"/>
                  <a:gd name="T7" fmla="*/ 44824 h 17"/>
                  <a:gd name="T8" fmla="*/ 7409 w 3"/>
                  <a:gd name="T9" fmla="*/ 41088 h 17"/>
                  <a:gd name="T10" fmla="*/ 3704 w 3"/>
                  <a:gd name="T11" fmla="*/ 3735 h 17"/>
                  <a:gd name="T12" fmla="*/ 3704 w 3"/>
                  <a:gd name="T13" fmla="*/ 26147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17">
                    <a:moveTo>
                      <a:pt x="1" y="7"/>
                    </a:moveTo>
                    <a:cubicBezTo>
                      <a:pt x="1" y="8"/>
                      <a:pt x="2" y="8"/>
                      <a:pt x="2" y="11"/>
                    </a:cubicBezTo>
                    <a:cubicBezTo>
                      <a:pt x="2" y="13"/>
                      <a:pt x="2" y="11"/>
                      <a:pt x="1" y="11"/>
                    </a:cubicBezTo>
                    <a:cubicBezTo>
                      <a:pt x="2" y="13"/>
                      <a:pt x="3" y="17"/>
                      <a:pt x="3" y="12"/>
                    </a:cubicBezTo>
                    <a:cubicBezTo>
                      <a:pt x="3" y="12"/>
                      <a:pt x="2" y="11"/>
                      <a:pt x="2" y="11"/>
                    </a:cubicBezTo>
                    <a:cubicBezTo>
                      <a:pt x="2" y="6"/>
                      <a:pt x="0" y="0"/>
                      <a:pt x="1" y="1"/>
                    </a:cubicBezTo>
                    <a:cubicBezTo>
                      <a:pt x="0" y="3"/>
                      <a:pt x="0" y="4"/>
                      <a:pt x="1" y="7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86" name="Freeform 3945"/>
              <p:cNvSpPr>
                <a:spLocks/>
              </p:cNvSpPr>
              <p:nvPr/>
            </p:nvSpPr>
            <p:spPr bwMode="auto">
              <a:xfrm>
                <a:off x="135557" y="1059072"/>
                <a:ext cx="33338" cy="19050"/>
              </a:xfrm>
              <a:custGeom>
                <a:avLst/>
                <a:gdLst>
                  <a:gd name="T0" fmla="*/ 33338 w 9"/>
                  <a:gd name="T1" fmla="*/ 15240 h 5"/>
                  <a:gd name="T2" fmla="*/ 0 w 9"/>
                  <a:gd name="T3" fmla="*/ 0 h 5"/>
                  <a:gd name="T4" fmla="*/ 11113 w 9"/>
                  <a:gd name="T5" fmla="*/ 7620 h 5"/>
                  <a:gd name="T6" fmla="*/ 14817 w 9"/>
                  <a:gd name="T7" fmla="*/ 11430 h 5"/>
                  <a:gd name="T8" fmla="*/ 14817 w 9"/>
                  <a:gd name="T9" fmla="*/ 7620 h 5"/>
                  <a:gd name="T10" fmla="*/ 33338 w 9"/>
                  <a:gd name="T11" fmla="*/ 15240 h 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" h="5">
                    <a:moveTo>
                      <a:pt x="9" y="4"/>
                    </a:moveTo>
                    <a:cubicBezTo>
                      <a:pt x="9" y="4"/>
                      <a:pt x="1" y="0"/>
                      <a:pt x="0" y="0"/>
                    </a:cubicBezTo>
                    <a:cubicBezTo>
                      <a:pt x="0" y="0"/>
                      <a:pt x="2" y="1"/>
                      <a:pt x="3" y="2"/>
                    </a:cubicBezTo>
                    <a:cubicBezTo>
                      <a:pt x="3" y="2"/>
                      <a:pt x="4" y="3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9" y="5"/>
                      <a:pt x="8" y="4"/>
                      <a:pt x="9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87" name="Freeform 3947"/>
              <p:cNvSpPr>
                <a:spLocks/>
              </p:cNvSpPr>
              <p:nvPr/>
            </p:nvSpPr>
            <p:spPr bwMode="auto">
              <a:xfrm>
                <a:off x="-32718" y="1025735"/>
                <a:ext cx="19050" cy="7938"/>
              </a:xfrm>
              <a:custGeom>
                <a:avLst/>
                <a:gdLst>
                  <a:gd name="T0" fmla="*/ 14288 w 12"/>
                  <a:gd name="T1" fmla="*/ 3175 h 5"/>
                  <a:gd name="T2" fmla="*/ 19050 w 12"/>
                  <a:gd name="T3" fmla="*/ 0 h 5"/>
                  <a:gd name="T4" fmla="*/ 0 w 12"/>
                  <a:gd name="T5" fmla="*/ 7938 h 5"/>
                  <a:gd name="T6" fmla="*/ 14288 w 12"/>
                  <a:gd name="T7" fmla="*/ 3175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" h="5">
                    <a:moveTo>
                      <a:pt x="9" y="2"/>
                    </a:moveTo>
                    <a:lnTo>
                      <a:pt x="12" y="0"/>
                    </a:lnTo>
                    <a:lnTo>
                      <a:pt x="0" y="5"/>
                    </a:lnTo>
                    <a:lnTo>
                      <a:pt x="9" y="2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88" name="Freeform 3948"/>
              <p:cNvSpPr>
                <a:spLocks/>
              </p:cNvSpPr>
              <p:nvPr/>
            </p:nvSpPr>
            <p:spPr bwMode="auto">
              <a:xfrm>
                <a:off x="-73993" y="1033672"/>
                <a:ext cx="11113" cy="3175"/>
              </a:xfrm>
              <a:custGeom>
                <a:avLst/>
                <a:gdLst>
                  <a:gd name="T0" fmla="*/ 11113 w 3"/>
                  <a:gd name="T1" fmla="*/ 3175 h 1"/>
                  <a:gd name="T2" fmla="*/ 11113 w 3"/>
                  <a:gd name="T3" fmla="*/ 0 h 1"/>
                  <a:gd name="T4" fmla="*/ 7409 w 3"/>
                  <a:gd name="T5" fmla="*/ 3175 h 1"/>
                  <a:gd name="T6" fmla="*/ 0 w 3"/>
                  <a:gd name="T7" fmla="*/ 3175 h 1"/>
                  <a:gd name="T8" fmla="*/ 3704 w 3"/>
                  <a:gd name="T9" fmla="*/ 3175 h 1"/>
                  <a:gd name="T10" fmla="*/ 11113 w 3"/>
                  <a:gd name="T11" fmla="*/ 3175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89" name="Freeform 3949"/>
              <p:cNvSpPr>
                <a:spLocks/>
              </p:cNvSpPr>
              <p:nvPr/>
            </p:nvSpPr>
            <p:spPr bwMode="auto">
              <a:xfrm>
                <a:off x="-1851993" y="1359110"/>
                <a:ext cx="4763" cy="3175"/>
              </a:xfrm>
              <a:custGeom>
                <a:avLst/>
                <a:gdLst>
                  <a:gd name="T0" fmla="*/ 0 w 1"/>
                  <a:gd name="T1" fmla="*/ 3175 h 1"/>
                  <a:gd name="T2" fmla="*/ 4763 w 1"/>
                  <a:gd name="T3" fmla="*/ 0 h 1"/>
                  <a:gd name="T4" fmla="*/ 0 w 1"/>
                  <a:gd name="T5" fmla="*/ 3175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90" name="Freeform 3950"/>
              <p:cNvSpPr>
                <a:spLocks/>
              </p:cNvSpPr>
              <p:nvPr/>
            </p:nvSpPr>
            <p:spPr bwMode="auto">
              <a:xfrm>
                <a:off x="-1866281" y="1314660"/>
                <a:ext cx="0" cy="3175"/>
              </a:xfrm>
              <a:custGeom>
                <a:avLst/>
                <a:gdLst>
                  <a:gd name="T0" fmla="*/ 3175 h 1"/>
                  <a:gd name="T1" fmla="*/ 0 h 1"/>
                  <a:gd name="T2" fmla="*/ 3175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91" name="Freeform 3951"/>
              <p:cNvSpPr>
                <a:spLocks/>
              </p:cNvSpPr>
              <p:nvPr/>
            </p:nvSpPr>
            <p:spPr bwMode="auto">
              <a:xfrm>
                <a:off x="-921718" y="805072"/>
                <a:ext cx="30163" cy="14288"/>
              </a:xfrm>
              <a:custGeom>
                <a:avLst/>
                <a:gdLst>
                  <a:gd name="T0" fmla="*/ 30163 w 8"/>
                  <a:gd name="T1" fmla="*/ 14288 h 4"/>
                  <a:gd name="T2" fmla="*/ 3770 w 8"/>
                  <a:gd name="T3" fmla="*/ 3572 h 4"/>
                  <a:gd name="T4" fmla="*/ 7541 w 8"/>
                  <a:gd name="T5" fmla="*/ 7144 h 4"/>
                  <a:gd name="T6" fmla="*/ 30163 w 8"/>
                  <a:gd name="T7" fmla="*/ 14288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" h="4">
                    <a:moveTo>
                      <a:pt x="8" y="4"/>
                    </a:moveTo>
                    <a:cubicBezTo>
                      <a:pt x="5" y="2"/>
                      <a:pt x="0" y="0"/>
                      <a:pt x="1" y="1"/>
                    </a:cubicBezTo>
                    <a:cubicBezTo>
                      <a:pt x="1" y="1"/>
                      <a:pt x="2" y="2"/>
                      <a:pt x="2" y="2"/>
                    </a:cubicBezTo>
                    <a:cubicBezTo>
                      <a:pt x="5" y="2"/>
                      <a:pt x="7" y="3"/>
                      <a:pt x="8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92" name="Freeform 3952"/>
              <p:cNvSpPr>
                <a:spLocks/>
              </p:cNvSpPr>
              <p:nvPr/>
            </p:nvSpPr>
            <p:spPr bwMode="auto">
              <a:xfrm>
                <a:off x="-1447181" y="1025735"/>
                <a:ext cx="11113" cy="3175"/>
              </a:xfrm>
              <a:custGeom>
                <a:avLst/>
                <a:gdLst>
                  <a:gd name="T0" fmla="*/ 0 w 3"/>
                  <a:gd name="T1" fmla="*/ 0 h 1"/>
                  <a:gd name="T2" fmla="*/ 3704 w 3"/>
                  <a:gd name="T3" fmla="*/ 3175 h 1"/>
                  <a:gd name="T4" fmla="*/ 11113 w 3"/>
                  <a:gd name="T5" fmla="*/ 0 h 1"/>
                  <a:gd name="T6" fmla="*/ 0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93" name="Freeform 3953"/>
              <p:cNvSpPr>
                <a:spLocks/>
              </p:cNvSpPr>
              <p:nvPr/>
            </p:nvSpPr>
            <p:spPr bwMode="auto">
              <a:xfrm>
                <a:off x="-1477343" y="1040022"/>
                <a:ext cx="19050" cy="0"/>
              </a:xfrm>
              <a:custGeom>
                <a:avLst/>
                <a:gdLst>
                  <a:gd name="T0" fmla="*/ 19050 w 5"/>
                  <a:gd name="T1" fmla="*/ 0 w 5"/>
                  <a:gd name="T2" fmla="*/ 19050 w 5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5">
                    <a:moveTo>
                      <a:pt x="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3" y="0"/>
                      <a:pt x="5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94" name="Freeform 3954"/>
              <p:cNvSpPr>
                <a:spLocks/>
              </p:cNvSpPr>
              <p:nvPr/>
            </p:nvSpPr>
            <p:spPr bwMode="auto">
              <a:xfrm>
                <a:off x="-1469406" y="1347997"/>
                <a:ext cx="19050" cy="3175"/>
              </a:xfrm>
              <a:custGeom>
                <a:avLst/>
                <a:gdLst>
                  <a:gd name="T0" fmla="*/ 7620 w 5"/>
                  <a:gd name="T1" fmla="*/ 3175 h 1"/>
                  <a:gd name="T2" fmla="*/ 19050 w 5"/>
                  <a:gd name="T3" fmla="*/ 0 h 1"/>
                  <a:gd name="T4" fmla="*/ 7620 w 5"/>
                  <a:gd name="T5" fmla="*/ 3175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2" y="1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0" y="0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95" name="Freeform 3955"/>
              <p:cNvSpPr>
                <a:spLocks/>
              </p:cNvSpPr>
              <p:nvPr/>
            </p:nvSpPr>
            <p:spPr bwMode="auto">
              <a:xfrm>
                <a:off x="-423243" y="882860"/>
                <a:ext cx="33338" cy="7938"/>
              </a:xfrm>
              <a:custGeom>
                <a:avLst/>
                <a:gdLst>
                  <a:gd name="T0" fmla="*/ 33338 w 9"/>
                  <a:gd name="T1" fmla="*/ 3969 h 2"/>
                  <a:gd name="T2" fmla="*/ 14817 w 9"/>
                  <a:gd name="T3" fmla="*/ 0 h 2"/>
                  <a:gd name="T4" fmla="*/ 0 w 9"/>
                  <a:gd name="T5" fmla="*/ 0 h 2"/>
                  <a:gd name="T6" fmla="*/ 33338 w 9"/>
                  <a:gd name="T7" fmla="*/ 3969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" h="2">
                    <a:moveTo>
                      <a:pt x="9" y="1"/>
                    </a:moveTo>
                    <a:cubicBezTo>
                      <a:pt x="7" y="1"/>
                      <a:pt x="6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4" y="0"/>
                      <a:pt x="8" y="2"/>
                      <a:pt x="9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96" name="Freeform 3956"/>
              <p:cNvSpPr>
                <a:spLocks/>
              </p:cNvSpPr>
              <p:nvPr/>
            </p:nvSpPr>
            <p:spPr bwMode="auto">
              <a:xfrm>
                <a:off x="-1893268" y="1367047"/>
                <a:ext cx="7938" cy="14288"/>
              </a:xfrm>
              <a:custGeom>
                <a:avLst/>
                <a:gdLst>
                  <a:gd name="T0" fmla="*/ 0 w 2"/>
                  <a:gd name="T1" fmla="*/ 0 h 4"/>
                  <a:gd name="T2" fmla="*/ 7938 w 2"/>
                  <a:gd name="T3" fmla="*/ 10716 h 4"/>
                  <a:gd name="T4" fmla="*/ 0 w 2"/>
                  <a:gd name="T5" fmla="*/ 0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1" y="3"/>
                      <a:pt x="2" y="4"/>
                      <a:pt x="2" y="3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97" name="Freeform 3957"/>
              <p:cNvSpPr>
                <a:spLocks/>
              </p:cNvSpPr>
              <p:nvPr/>
            </p:nvSpPr>
            <p:spPr bwMode="auto">
              <a:xfrm>
                <a:off x="-459756" y="879685"/>
                <a:ext cx="36513" cy="6350"/>
              </a:xfrm>
              <a:custGeom>
                <a:avLst/>
                <a:gdLst>
                  <a:gd name="T0" fmla="*/ 0 w 10"/>
                  <a:gd name="T1" fmla="*/ 6350 h 2"/>
                  <a:gd name="T2" fmla="*/ 7303 w 10"/>
                  <a:gd name="T3" fmla="*/ 6350 h 2"/>
                  <a:gd name="T4" fmla="*/ 36513 w 10"/>
                  <a:gd name="T5" fmla="*/ 3175 h 2"/>
                  <a:gd name="T6" fmla="*/ 0 w 10"/>
                  <a:gd name="T7" fmla="*/ 635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" h="2">
                    <a:moveTo>
                      <a:pt x="0" y="2"/>
                    </a:moveTo>
                    <a:cubicBezTo>
                      <a:pt x="0" y="2"/>
                      <a:pt x="1" y="2"/>
                      <a:pt x="2" y="2"/>
                    </a:cubicBezTo>
                    <a:cubicBezTo>
                      <a:pt x="4" y="1"/>
                      <a:pt x="7" y="1"/>
                      <a:pt x="10" y="1"/>
                    </a:cubicBezTo>
                    <a:cubicBezTo>
                      <a:pt x="7" y="1"/>
                      <a:pt x="3" y="0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98" name="Freeform 3958"/>
              <p:cNvSpPr>
                <a:spLocks/>
              </p:cNvSpPr>
              <p:nvPr/>
            </p:nvSpPr>
            <p:spPr bwMode="auto">
              <a:xfrm>
                <a:off x="-18431" y="1328947"/>
                <a:ext cx="4763" cy="4763"/>
              </a:xfrm>
              <a:custGeom>
                <a:avLst/>
                <a:gdLst>
                  <a:gd name="T0" fmla="*/ 0 w 1"/>
                  <a:gd name="T1" fmla="*/ 0 h 1"/>
                  <a:gd name="T2" fmla="*/ 4763 w 1"/>
                  <a:gd name="T3" fmla="*/ 4763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99" name="Freeform 3959"/>
              <p:cNvSpPr>
                <a:spLocks/>
              </p:cNvSpPr>
              <p:nvPr/>
            </p:nvSpPr>
            <p:spPr bwMode="auto">
              <a:xfrm>
                <a:off x="386382" y="1355935"/>
                <a:ext cx="15875" cy="3175"/>
              </a:xfrm>
              <a:custGeom>
                <a:avLst/>
                <a:gdLst>
                  <a:gd name="T0" fmla="*/ 15875 w 4"/>
                  <a:gd name="T1" fmla="*/ 0 h 1"/>
                  <a:gd name="T2" fmla="*/ 0 w 4"/>
                  <a:gd name="T3" fmla="*/ 3175 h 1"/>
                  <a:gd name="T4" fmla="*/ 15875 w 4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3" y="0"/>
                      <a:pt x="1" y="1"/>
                      <a:pt x="0" y="1"/>
                    </a:cubicBezTo>
                    <a:cubicBezTo>
                      <a:pt x="0" y="1"/>
                      <a:pt x="2" y="1"/>
                      <a:pt x="4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00" name="Rectangle 3960"/>
              <p:cNvSpPr>
                <a:spLocks noChangeArrowheads="1"/>
              </p:cNvSpPr>
              <p:nvPr/>
            </p:nvSpPr>
            <p:spPr bwMode="auto">
              <a:xfrm>
                <a:off x="-186706" y="1074947"/>
                <a:ext cx="1588" cy="1588"/>
              </a:xfrm>
              <a:prstGeom prst="rect">
                <a:avLst/>
              </a:pr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7301" name="Freeform 3961"/>
              <p:cNvSpPr>
                <a:spLocks/>
              </p:cNvSpPr>
              <p:nvPr/>
            </p:nvSpPr>
            <p:spPr bwMode="auto">
              <a:xfrm>
                <a:off x="-186706" y="1092410"/>
                <a:ext cx="3175" cy="4763"/>
              </a:xfrm>
              <a:custGeom>
                <a:avLst/>
                <a:gdLst>
                  <a:gd name="T0" fmla="*/ 3175 w 1"/>
                  <a:gd name="T1" fmla="*/ 0 h 1"/>
                  <a:gd name="T2" fmla="*/ 0 w 1"/>
                  <a:gd name="T3" fmla="*/ 4763 h 1"/>
                  <a:gd name="T4" fmla="*/ 3175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02" name="Freeform 3962"/>
              <p:cNvSpPr>
                <a:spLocks/>
              </p:cNvSpPr>
              <p:nvPr/>
            </p:nvSpPr>
            <p:spPr bwMode="auto">
              <a:xfrm>
                <a:off x="-553418" y="920960"/>
                <a:ext cx="3175" cy="0"/>
              </a:xfrm>
              <a:custGeom>
                <a:avLst/>
                <a:gdLst>
                  <a:gd name="T0" fmla="*/ 3175 w 1"/>
                  <a:gd name="T1" fmla="*/ 0 w 1"/>
                  <a:gd name="T2" fmla="*/ 3175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03" name="Freeform 3963"/>
              <p:cNvSpPr>
                <a:spLocks/>
              </p:cNvSpPr>
              <p:nvPr/>
            </p:nvSpPr>
            <p:spPr bwMode="auto">
              <a:xfrm>
                <a:off x="-189881" y="1074947"/>
                <a:ext cx="0" cy="3175"/>
              </a:xfrm>
              <a:custGeom>
                <a:avLst/>
                <a:gdLst>
                  <a:gd name="T0" fmla="*/ 3175 h 1"/>
                  <a:gd name="T1" fmla="*/ 0 h 1"/>
                  <a:gd name="T2" fmla="*/ 3175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04" name="Freeform 3964"/>
              <p:cNvSpPr>
                <a:spLocks/>
              </p:cNvSpPr>
              <p:nvPr/>
            </p:nvSpPr>
            <p:spPr bwMode="auto">
              <a:xfrm>
                <a:off x="-186706" y="107812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05" name="Freeform 3965"/>
              <p:cNvSpPr>
                <a:spLocks/>
              </p:cNvSpPr>
              <p:nvPr/>
            </p:nvSpPr>
            <p:spPr bwMode="auto">
              <a:xfrm>
                <a:off x="-189881" y="1067010"/>
                <a:ext cx="3175" cy="7938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3969 h 2"/>
                  <a:gd name="T4" fmla="*/ 0 w 1"/>
                  <a:gd name="T5" fmla="*/ 3969 h 2"/>
                  <a:gd name="T6" fmla="*/ 0 w 1"/>
                  <a:gd name="T7" fmla="*/ 7938 h 2"/>
                  <a:gd name="T8" fmla="*/ 3175 w 1"/>
                  <a:gd name="T9" fmla="*/ 7938 h 2"/>
                  <a:gd name="T10" fmla="*/ 0 w 1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06" name="Freeform 3966"/>
              <p:cNvSpPr>
                <a:spLocks/>
              </p:cNvSpPr>
              <p:nvPr/>
            </p:nvSpPr>
            <p:spPr bwMode="auto">
              <a:xfrm>
                <a:off x="-789956" y="1351172"/>
                <a:ext cx="1111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07" name="Freeform 3967"/>
              <p:cNvSpPr>
                <a:spLocks/>
              </p:cNvSpPr>
              <p:nvPr/>
            </p:nvSpPr>
            <p:spPr bwMode="auto">
              <a:xfrm>
                <a:off x="-1101106" y="905085"/>
                <a:ext cx="3175" cy="0"/>
              </a:xfrm>
              <a:custGeom>
                <a:avLst/>
                <a:gdLst>
                  <a:gd name="T0" fmla="*/ 3175 w 1"/>
                  <a:gd name="T1" fmla="*/ 3175 w 1"/>
                  <a:gd name="T2" fmla="*/ 0 w 1"/>
                  <a:gd name="T3" fmla="*/ 3175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08" name="Freeform 3968"/>
              <p:cNvSpPr>
                <a:spLocks/>
              </p:cNvSpPr>
              <p:nvPr/>
            </p:nvSpPr>
            <p:spPr bwMode="auto">
              <a:xfrm>
                <a:off x="-1112218" y="905085"/>
                <a:ext cx="11113" cy="30163"/>
              </a:xfrm>
              <a:custGeom>
                <a:avLst/>
                <a:gdLst>
                  <a:gd name="T0" fmla="*/ 0 w 3"/>
                  <a:gd name="T1" fmla="*/ 30163 h 8"/>
                  <a:gd name="T2" fmla="*/ 11113 w 3"/>
                  <a:gd name="T3" fmla="*/ 0 h 8"/>
                  <a:gd name="T4" fmla="*/ 7409 w 3"/>
                  <a:gd name="T5" fmla="*/ 3770 h 8"/>
                  <a:gd name="T6" fmla="*/ 0 w 3"/>
                  <a:gd name="T7" fmla="*/ 3770 h 8"/>
                  <a:gd name="T8" fmla="*/ 0 w 3"/>
                  <a:gd name="T9" fmla="*/ 15082 h 8"/>
                  <a:gd name="T10" fmla="*/ 0 w 3"/>
                  <a:gd name="T11" fmla="*/ 30163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8">
                    <a:moveTo>
                      <a:pt x="0" y="8"/>
                    </a:moveTo>
                    <a:cubicBezTo>
                      <a:pt x="1" y="4"/>
                      <a:pt x="2" y="2"/>
                      <a:pt x="3" y="0"/>
                    </a:cubicBezTo>
                    <a:cubicBezTo>
                      <a:pt x="3" y="0"/>
                      <a:pt x="3" y="0"/>
                      <a:pt x="2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3"/>
                      <a:pt x="0" y="4"/>
                    </a:cubicBezTo>
                    <a:cubicBezTo>
                      <a:pt x="0" y="6"/>
                      <a:pt x="0" y="8"/>
                      <a:pt x="0" y="8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09" name="Freeform 3969"/>
              <p:cNvSpPr>
                <a:spLocks noEditPoints="1"/>
              </p:cNvSpPr>
              <p:nvPr/>
            </p:nvSpPr>
            <p:spPr bwMode="auto">
              <a:xfrm>
                <a:off x="-1904381" y="805072"/>
                <a:ext cx="2408238" cy="595313"/>
              </a:xfrm>
              <a:custGeom>
                <a:avLst/>
                <a:gdLst>
                  <a:gd name="T0" fmla="*/ 52516 w 642"/>
                  <a:gd name="T1" fmla="*/ 557872 h 159"/>
                  <a:gd name="T2" fmla="*/ 41263 w 642"/>
                  <a:gd name="T3" fmla="*/ 546640 h 159"/>
                  <a:gd name="T4" fmla="*/ 33760 w 642"/>
                  <a:gd name="T5" fmla="*/ 486734 h 159"/>
                  <a:gd name="T6" fmla="*/ 60018 w 642"/>
                  <a:gd name="T7" fmla="*/ 385643 h 159"/>
                  <a:gd name="T8" fmla="*/ 221318 w 642"/>
                  <a:gd name="T9" fmla="*/ 273320 h 159"/>
                  <a:gd name="T10" fmla="*/ 412626 w 642"/>
                  <a:gd name="T11" fmla="*/ 232135 h 159"/>
                  <a:gd name="T12" fmla="*/ 472645 w 642"/>
                  <a:gd name="T13" fmla="*/ 228391 h 159"/>
                  <a:gd name="T14" fmla="*/ 498903 w 642"/>
                  <a:gd name="T15" fmla="*/ 235879 h 159"/>
                  <a:gd name="T16" fmla="*/ 618940 w 642"/>
                  <a:gd name="T17" fmla="*/ 254599 h 159"/>
                  <a:gd name="T18" fmla="*/ 678958 w 642"/>
                  <a:gd name="T19" fmla="*/ 273320 h 159"/>
                  <a:gd name="T20" fmla="*/ 757732 w 642"/>
                  <a:gd name="T21" fmla="*/ 269576 h 159"/>
                  <a:gd name="T22" fmla="*/ 787741 w 642"/>
                  <a:gd name="T23" fmla="*/ 112323 h 159"/>
                  <a:gd name="T24" fmla="*/ 859013 w 642"/>
                  <a:gd name="T25" fmla="*/ 48673 h 159"/>
                  <a:gd name="T26" fmla="*/ 926534 w 642"/>
                  <a:gd name="T27" fmla="*/ 33697 h 159"/>
                  <a:gd name="T28" fmla="*/ 1042820 w 642"/>
                  <a:gd name="T29" fmla="*/ 52417 h 159"/>
                  <a:gd name="T30" fmla="*/ 1144101 w 642"/>
                  <a:gd name="T31" fmla="*/ 104835 h 159"/>
                  <a:gd name="T32" fmla="*/ 1091585 w 642"/>
                  <a:gd name="T33" fmla="*/ 101091 h 159"/>
                  <a:gd name="T34" fmla="*/ 1147852 w 642"/>
                  <a:gd name="T35" fmla="*/ 131044 h 159"/>
                  <a:gd name="T36" fmla="*/ 1177861 w 642"/>
                  <a:gd name="T37" fmla="*/ 187205 h 159"/>
                  <a:gd name="T38" fmla="*/ 1207870 w 642"/>
                  <a:gd name="T39" fmla="*/ 228391 h 159"/>
                  <a:gd name="T40" fmla="*/ 1222875 w 642"/>
                  <a:gd name="T41" fmla="*/ 190949 h 159"/>
                  <a:gd name="T42" fmla="*/ 1286644 w 642"/>
                  <a:gd name="T43" fmla="*/ 153508 h 159"/>
                  <a:gd name="T44" fmla="*/ 1474202 w 642"/>
                  <a:gd name="T45" fmla="*/ 108579 h 159"/>
                  <a:gd name="T46" fmla="*/ 1496709 w 642"/>
                  <a:gd name="T47" fmla="*/ 104835 h 159"/>
                  <a:gd name="T48" fmla="*/ 1631750 w 642"/>
                  <a:gd name="T49" fmla="*/ 142276 h 159"/>
                  <a:gd name="T50" fmla="*/ 1635501 w 642"/>
                  <a:gd name="T51" fmla="*/ 160997 h 159"/>
                  <a:gd name="T52" fmla="*/ 1695520 w 642"/>
                  <a:gd name="T53" fmla="*/ 265832 h 159"/>
                  <a:gd name="T54" fmla="*/ 1744285 w 642"/>
                  <a:gd name="T55" fmla="*/ 277064 h 159"/>
                  <a:gd name="T56" fmla="*/ 1770543 w 642"/>
                  <a:gd name="T57" fmla="*/ 254599 h 159"/>
                  <a:gd name="T58" fmla="*/ 1714275 w 642"/>
                  <a:gd name="T59" fmla="*/ 273320 h 159"/>
                  <a:gd name="T60" fmla="*/ 1706773 w 642"/>
                  <a:gd name="T61" fmla="*/ 258343 h 159"/>
                  <a:gd name="T62" fmla="*/ 1635501 w 642"/>
                  <a:gd name="T63" fmla="*/ 134788 h 159"/>
                  <a:gd name="T64" fmla="*/ 1324156 w 642"/>
                  <a:gd name="T65" fmla="*/ 104835 h 159"/>
                  <a:gd name="T66" fmla="*/ 1215372 w 642"/>
                  <a:gd name="T67" fmla="*/ 175973 h 159"/>
                  <a:gd name="T68" fmla="*/ 1204119 w 642"/>
                  <a:gd name="T69" fmla="*/ 179717 h 159"/>
                  <a:gd name="T70" fmla="*/ 1031566 w 642"/>
                  <a:gd name="T71" fmla="*/ 22465 h 159"/>
                  <a:gd name="T72" fmla="*/ 982801 w 642"/>
                  <a:gd name="T73" fmla="*/ 11232 h 159"/>
                  <a:gd name="T74" fmla="*/ 851511 w 642"/>
                  <a:gd name="T75" fmla="*/ 26209 h 159"/>
                  <a:gd name="T76" fmla="*/ 768986 w 642"/>
                  <a:gd name="T77" fmla="*/ 108579 h 159"/>
                  <a:gd name="T78" fmla="*/ 712718 w 642"/>
                  <a:gd name="T79" fmla="*/ 258343 h 159"/>
                  <a:gd name="T80" fmla="*/ 517659 w 642"/>
                  <a:gd name="T81" fmla="*/ 205926 h 159"/>
                  <a:gd name="T82" fmla="*/ 311345 w 642"/>
                  <a:gd name="T83" fmla="*/ 224646 h 159"/>
                  <a:gd name="T84" fmla="*/ 101281 w 642"/>
                  <a:gd name="T85" fmla="*/ 307017 h 159"/>
                  <a:gd name="T86" fmla="*/ 22507 w 642"/>
                  <a:gd name="T87" fmla="*/ 374411 h 159"/>
                  <a:gd name="T88" fmla="*/ 18756 w 642"/>
                  <a:gd name="T89" fmla="*/ 572848 h 159"/>
                  <a:gd name="T90" fmla="*/ 318848 w 642"/>
                  <a:gd name="T91" fmla="*/ 580337 h 159"/>
                  <a:gd name="T92" fmla="*/ 731474 w 642"/>
                  <a:gd name="T93" fmla="*/ 565360 h 159"/>
                  <a:gd name="T94" fmla="*/ 1140349 w 642"/>
                  <a:gd name="T95" fmla="*/ 569104 h 159"/>
                  <a:gd name="T96" fmla="*/ 1245382 w 642"/>
                  <a:gd name="T97" fmla="*/ 565360 h 159"/>
                  <a:gd name="T98" fmla="*/ 1826810 w 642"/>
                  <a:gd name="T99" fmla="*/ 561616 h 159"/>
                  <a:gd name="T100" fmla="*/ 2340717 w 642"/>
                  <a:gd name="T101" fmla="*/ 550384 h 159"/>
                  <a:gd name="T102" fmla="*/ 2044376 w 642"/>
                  <a:gd name="T103" fmla="*/ 524175 h 159"/>
                  <a:gd name="T104" fmla="*/ 1871824 w 642"/>
                  <a:gd name="T105" fmla="*/ 527919 h 159"/>
                  <a:gd name="T106" fmla="*/ 1507962 w 642"/>
                  <a:gd name="T107" fmla="*/ 539151 h 159"/>
                  <a:gd name="T108" fmla="*/ 1282893 w 642"/>
                  <a:gd name="T109" fmla="*/ 550384 h 159"/>
                  <a:gd name="T110" fmla="*/ 1080331 w 642"/>
                  <a:gd name="T111" fmla="*/ 546640 h 159"/>
                  <a:gd name="T112" fmla="*/ 997806 w 642"/>
                  <a:gd name="T113" fmla="*/ 546640 h 159"/>
                  <a:gd name="T114" fmla="*/ 780239 w 642"/>
                  <a:gd name="T115" fmla="*/ 546640 h 159"/>
                  <a:gd name="T116" fmla="*/ 633944 w 642"/>
                  <a:gd name="T117" fmla="*/ 546640 h 159"/>
                  <a:gd name="T118" fmla="*/ 442636 w 642"/>
                  <a:gd name="T119" fmla="*/ 546640 h 159"/>
                  <a:gd name="T120" fmla="*/ 48765 w 642"/>
                  <a:gd name="T121" fmla="*/ 411852 h 159"/>
                  <a:gd name="T122" fmla="*/ 1673013 w 642"/>
                  <a:gd name="T123" fmla="*/ 175973 h 159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642" h="159">
                    <a:moveTo>
                      <a:pt x="58" y="148"/>
                    </a:moveTo>
                    <a:cubicBezTo>
                      <a:pt x="52" y="147"/>
                      <a:pt x="52" y="147"/>
                      <a:pt x="52" y="147"/>
                    </a:cubicBezTo>
                    <a:cubicBezTo>
                      <a:pt x="59" y="146"/>
                      <a:pt x="65" y="146"/>
                      <a:pt x="59" y="145"/>
                    </a:cubicBezTo>
                    <a:cubicBezTo>
                      <a:pt x="58" y="148"/>
                      <a:pt x="34" y="146"/>
                      <a:pt x="34" y="148"/>
                    </a:cubicBezTo>
                    <a:cubicBezTo>
                      <a:pt x="29" y="148"/>
                      <a:pt x="29" y="148"/>
                      <a:pt x="29" y="148"/>
                    </a:cubicBezTo>
                    <a:cubicBezTo>
                      <a:pt x="31" y="148"/>
                      <a:pt x="31" y="148"/>
                      <a:pt x="32" y="148"/>
                    </a:cubicBezTo>
                    <a:cubicBezTo>
                      <a:pt x="24" y="147"/>
                      <a:pt x="26" y="150"/>
                      <a:pt x="15" y="150"/>
                    </a:cubicBezTo>
                    <a:cubicBezTo>
                      <a:pt x="13" y="149"/>
                      <a:pt x="13" y="149"/>
                      <a:pt x="14" y="149"/>
                    </a:cubicBezTo>
                    <a:cubicBezTo>
                      <a:pt x="14" y="149"/>
                      <a:pt x="13" y="149"/>
                      <a:pt x="13" y="149"/>
                    </a:cubicBezTo>
                    <a:cubicBezTo>
                      <a:pt x="13" y="149"/>
                      <a:pt x="13" y="149"/>
                      <a:pt x="12" y="149"/>
                    </a:cubicBezTo>
                    <a:cubicBezTo>
                      <a:pt x="12" y="149"/>
                      <a:pt x="12" y="149"/>
                      <a:pt x="12" y="148"/>
                    </a:cubicBezTo>
                    <a:cubicBezTo>
                      <a:pt x="12" y="148"/>
                      <a:pt x="11" y="147"/>
                      <a:pt x="11" y="147"/>
                    </a:cubicBezTo>
                    <a:cubicBezTo>
                      <a:pt x="11" y="146"/>
                      <a:pt x="11" y="145"/>
                      <a:pt x="11" y="146"/>
                    </a:cubicBezTo>
                    <a:cubicBezTo>
                      <a:pt x="11" y="146"/>
                      <a:pt x="11" y="146"/>
                      <a:pt x="12" y="146"/>
                    </a:cubicBezTo>
                    <a:cubicBezTo>
                      <a:pt x="12" y="146"/>
                      <a:pt x="12" y="147"/>
                      <a:pt x="12" y="147"/>
                    </a:cubicBezTo>
                    <a:cubicBezTo>
                      <a:pt x="12" y="147"/>
                      <a:pt x="12" y="146"/>
                      <a:pt x="11" y="146"/>
                    </a:cubicBezTo>
                    <a:cubicBezTo>
                      <a:pt x="11" y="145"/>
                      <a:pt x="11" y="143"/>
                      <a:pt x="10" y="142"/>
                    </a:cubicBezTo>
                    <a:cubicBezTo>
                      <a:pt x="10" y="139"/>
                      <a:pt x="9" y="136"/>
                      <a:pt x="9" y="136"/>
                    </a:cubicBezTo>
                    <a:cubicBezTo>
                      <a:pt x="10" y="136"/>
                      <a:pt x="10" y="136"/>
                      <a:pt x="10" y="136"/>
                    </a:cubicBezTo>
                    <a:cubicBezTo>
                      <a:pt x="9" y="135"/>
                      <a:pt x="8" y="131"/>
                      <a:pt x="8" y="129"/>
                    </a:cubicBezTo>
                    <a:cubicBezTo>
                      <a:pt x="8" y="126"/>
                      <a:pt x="8" y="130"/>
                      <a:pt x="8" y="130"/>
                    </a:cubicBezTo>
                    <a:cubicBezTo>
                      <a:pt x="8" y="130"/>
                      <a:pt x="8" y="128"/>
                      <a:pt x="8" y="126"/>
                    </a:cubicBezTo>
                    <a:cubicBezTo>
                      <a:pt x="8" y="125"/>
                      <a:pt x="8" y="123"/>
                      <a:pt x="8" y="123"/>
                    </a:cubicBezTo>
                    <a:cubicBezTo>
                      <a:pt x="9" y="121"/>
                      <a:pt x="9" y="126"/>
                      <a:pt x="9" y="130"/>
                    </a:cubicBezTo>
                    <a:cubicBezTo>
                      <a:pt x="10" y="127"/>
                      <a:pt x="10" y="126"/>
                      <a:pt x="10" y="124"/>
                    </a:cubicBezTo>
                    <a:cubicBezTo>
                      <a:pt x="10" y="122"/>
                      <a:pt x="10" y="119"/>
                      <a:pt x="13" y="113"/>
                    </a:cubicBezTo>
                    <a:cubicBezTo>
                      <a:pt x="13" y="113"/>
                      <a:pt x="12" y="114"/>
                      <a:pt x="12" y="116"/>
                    </a:cubicBezTo>
                    <a:cubicBezTo>
                      <a:pt x="12" y="117"/>
                      <a:pt x="11" y="119"/>
                      <a:pt x="11" y="119"/>
                    </a:cubicBezTo>
                    <a:cubicBezTo>
                      <a:pt x="14" y="115"/>
                      <a:pt x="14" y="111"/>
                      <a:pt x="18" y="106"/>
                    </a:cubicBezTo>
                    <a:cubicBezTo>
                      <a:pt x="18" y="106"/>
                      <a:pt x="16" y="109"/>
                      <a:pt x="14" y="110"/>
                    </a:cubicBezTo>
                    <a:cubicBezTo>
                      <a:pt x="13" y="112"/>
                      <a:pt x="12" y="113"/>
                      <a:pt x="13" y="110"/>
                    </a:cubicBezTo>
                    <a:cubicBezTo>
                      <a:pt x="14" y="108"/>
                      <a:pt x="15" y="106"/>
                      <a:pt x="16" y="103"/>
                    </a:cubicBezTo>
                    <a:cubicBezTo>
                      <a:pt x="17" y="103"/>
                      <a:pt x="18" y="100"/>
                      <a:pt x="21" y="96"/>
                    </a:cubicBezTo>
                    <a:cubicBezTo>
                      <a:pt x="22" y="97"/>
                      <a:pt x="22" y="97"/>
                      <a:pt x="22" y="97"/>
                    </a:cubicBezTo>
                    <a:cubicBezTo>
                      <a:pt x="25" y="94"/>
                      <a:pt x="24" y="93"/>
                      <a:pt x="26" y="91"/>
                    </a:cubicBezTo>
                    <a:cubicBezTo>
                      <a:pt x="30" y="87"/>
                      <a:pt x="32" y="88"/>
                      <a:pt x="33" y="88"/>
                    </a:cubicBezTo>
                    <a:cubicBezTo>
                      <a:pt x="41" y="83"/>
                      <a:pt x="27" y="90"/>
                      <a:pt x="36" y="84"/>
                    </a:cubicBezTo>
                    <a:cubicBezTo>
                      <a:pt x="43" y="80"/>
                      <a:pt x="47" y="78"/>
                      <a:pt x="55" y="74"/>
                    </a:cubicBezTo>
                    <a:cubicBezTo>
                      <a:pt x="61" y="72"/>
                      <a:pt x="55" y="75"/>
                      <a:pt x="57" y="74"/>
                    </a:cubicBezTo>
                    <a:cubicBezTo>
                      <a:pt x="57" y="74"/>
                      <a:pt x="58" y="74"/>
                      <a:pt x="59" y="73"/>
                    </a:cubicBezTo>
                    <a:cubicBezTo>
                      <a:pt x="60" y="73"/>
                      <a:pt x="61" y="72"/>
                      <a:pt x="61" y="72"/>
                    </a:cubicBezTo>
                    <a:cubicBezTo>
                      <a:pt x="62" y="72"/>
                      <a:pt x="62" y="72"/>
                      <a:pt x="62" y="72"/>
                    </a:cubicBezTo>
                    <a:cubicBezTo>
                      <a:pt x="65" y="71"/>
                      <a:pt x="62" y="71"/>
                      <a:pt x="68" y="69"/>
                    </a:cubicBezTo>
                    <a:cubicBezTo>
                      <a:pt x="69" y="67"/>
                      <a:pt x="81" y="68"/>
                      <a:pt x="88" y="65"/>
                    </a:cubicBezTo>
                    <a:cubicBezTo>
                      <a:pt x="90" y="65"/>
                      <a:pt x="88" y="66"/>
                      <a:pt x="88" y="67"/>
                    </a:cubicBezTo>
                    <a:cubicBezTo>
                      <a:pt x="94" y="65"/>
                      <a:pt x="96" y="65"/>
                      <a:pt x="98" y="64"/>
                    </a:cubicBezTo>
                    <a:cubicBezTo>
                      <a:pt x="100" y="64"/>
                      <a:pt x="102" y="63"/>
                      <a:pt x="106" y="62"/>
                    </a:cubicBezTo>
                    <a:cubicBezTo>
                      <a:pt x="106" y="62"/>
                      <a:pt x="108" y="62"/>
                      <a:pt x="110" y="62"/>
                    </a:cubicBezTo>
                    <a:cubicBezTo>
                      <a:pt x="112" y="63"/>
                      <a:pt x="114" y="63"/>
                      <a:pt x="114" y="63"/>
                    </a:cubicBezTo>
                    <a:cubicBezTo>
                      <a:pt x="108" y="62"/>
                      <a:pt x="115" y="61"/>
                      <a:pt x="122" y="59"/>
                    </a:cubicBezTo>
                    <a:cubicBezTo>
                      <a:pt x="120" y="59"/>
                      <a:pt x="118" y="59"/>
                      <a:pt x="117" y="59"/>
                    </a:cubicBezTo>
                    <a:cubicBezTo>
                      <a:pt x="117" y="59"/>
                      <a:pt x="119" y="58"/>
                      <a:pt x="122" y="58"/>
                    </a:cubicBezTo>
                    <a:cubicBezTo>
                      <a:pt x="124" y="58"/>
                      <a:pt x="127" y="58"/>
                      <a:pt x="127" y="58"/>
                    </a:cubicBezTo>
                    <a:cubicBezTo>
                      <a:pt x="128" y="58"/>
                      <a:pt x="127" y="59"/>
                      <a:pt x="125" y="59"/>
                    </a:cubicBezTo>
                    <a:cubicBezTo>
                      <a:pt x="126" y="59"/>
                      <a:pt x="127" y="59"/>
                      <a:pt x="127" y="59"/>
                    </a:cubicBezTo>
                    <a:cubicBezTo>
                      <a:pt x="131" y="59"/>
                      <a:pt x="129" y="60"/>
                      <a:pt x="126" y="61"/>
                    </a:cubicBezTo>
                    <a:cubicBezTo>
                      <a:pt x="125" y="60"/>
                      <a:pt x="124" y="60"/>
                      <a:pt x="123" y="60"/>
                    </a:cubicBezTo>
                    <a:cubicBezTo>
                      <a:pt x="120" y="60"/>
                      <a:pt x="118" y="62"/>
                      <a:pt x="118" y="62"/>
                    </a:cubicBezTo>
                    <a:cubicBezTo>
                      <a:pt x="119" y="62"/>
                      <a:pt x="120" y="62"/>
                      <a:pt x="122" y="62"/>
                    </a:cubicBezTo>
                    <a:cubicBezTo>
                      <a:pt x="121" y="62"/>
                      <a:pt x="121" y="62"/>
                      <a:pt x="121" y="62"/>
                    </a:cubicBezTo>
                    <a:cubicBezTo>
                      <a:pt x="121" y="62"/>
                      <a:pt x="122" y="62"/>
                      <a:pt x="124" y="62"/>
                    </a:cubicBezTo>
                    <a:cubicBezTo>
                      <a:pt x="126" y="63"/>
                      <a:pt x="126" y="63"/>
                      <a:pt x="126" y="63"/>
                    </a:cubicBezTo>
                    <a:cubicBezTo>
                      <a:pt x="127" y="63"/>
                      <a:pt x="127" y="63"/>
                      <a:pt x="127" y="63"/>
                    </a:cubicBezTo>
                    <a:cubicBezTo>
                      <a:pt x="127" y="63"/>
                      <a:pt x="130" y="63"/>
                      <a:pt x="133" y="63"/>
                    </a:cubicBezTo>
                    <a:cubicBezTo>
                      <a:pt x="136" y="64"/>
                      <a:pt x="140" y="64"/>
                      <a:pt x="140" y="64"/>
                    </a:cubicBezTo>
                    <a:cubicBezTo>
                      <a:pt x="149" y="64"/>
                      <a:pt x="158" y="63"/>
                      <a:pt x="172" y="66"/>
                    </a:cubicBezTo>
                    <a:cubicBezTo>
                      <a:pt x="168" y="66"/>
                      <a:pt x="171" y="68"/>
                      <a:pt x="170" y="69"/>
                    </a:cubicBezTo>
                    <a:cubicBezTo>
                      <a:pt x="169" y="68"/>
                      <a:pt x="166" y="67"/>
                      <a:pt x="163" y="67"/>
                    </a:cubicBezTo>
                    <a:cubicBezTo>
                      <a:pt x="159" y="66"/>
                      <a:pt x="156" y="66"/>
                      <a:pt x="152" y="65"/>
                    </a:cubicBezTo>
                    <a:cubicBezTo>
                      <a:pt x="156" y="66"/>
                      <a:pt x="155" y="66"/>
                      <a:pt x="154" y="66"/>
                    </a:cubicBezTo>
                    <a:cubicBezTo>
                      <a:pt x="154" y="66"/>
                      <a:pt x="157" y="67"/>
                      <a:pt x="160" y="67"/>
                    </a:cubicBezTo>
                    <a:cubicBezTo>
                      <a:pt x="162" y="67"/>
                      <a:pt x="164" y="67"/>
                      <a:pt x="165" y="68"/>
                    </a:cubicBezTo>
                    <a:cubicBezTo>
                      <a:pt x="166" y="68"/>
                      <a:pt x="167" y="68"/>
                      <a:pt x="167" y="68"/>
                    </a:cubicBezTo>
                    <a:cubicBezTo>
                      <a:pt x="167" y="69"/>
                      <a:pt x="170" y="69"/>
                      <a:pt x="173" y="71"/>
                    </a:cubicBezTo>
                    <a:cubicBezTo>
                      <a:pt x="172" y="69"/>
                      <a:pt x="175" y="70"/>
                      <a:pt x="178" y="71"/>
                    </a:cubicBezTo>
                    <a:cubicBezTo>
                      <a:pt x="180" y="71"/>
                      <a:pt x="182" y="72"/>
                      <a:pt x="184" y="73"/>
                    </a:cubicBezTo>
                    <a:cubicBezTo>
                      <a:pt x="186" y="73"/>
                      <a:pt x="187" y="74"/>
                      <a:pt x="189" y="74"/>
                    </a:cubicBezTo>
                    <a:cubicBezTo>
                      <a:pt x="189" y="74"/>
                      <a:pt x="189" y="75"/>
                      <a:pt x="188" y="75"/>
                    </a:cubicBezTo>
                    <a:cubicBezTo>
                      <a:pt x="188" y="75"/>
                      <a:pt x="188" y="75"/>
                      <a:pt x="187" y="75"/>
                    </a:cubicBezTo>
                    <a:cubicBezTo>
                      <a:pt x="186" y="74"/>
                      <a:pt x="184" y="74"/>
                      <a:pt x="181" y="73"/>
                    </a:cubicBezTo>
                    <a:cubicBezTo>
                      <a:pt x="182" y="73"/>
                      <a:pt x="184" y="74"/>
                      <a:pt x="185" y="74"/>
                    </a:cubicBezTo>
                    <a:cubicBezTo>
                      <a:pt x="186" y="75"/>
                      <a:pt x="186" y="75"/>
                      <a:pt x="187" y="75"/>
                    </a:cubicBezTo>
                    <a:cubicBezTo>
                      <a:pt x="187" y="75"/>
                      <a:pt x="188" y="75"/>
                      <a:pt x="188" y="75"/>
                    </a:cubicBezTo>
                    <a:cubicBezTo>
                      <a:pt x="189" y="75"/>
                      <a:pt x="189" y="75"/>
                      <a:pt x="189" y="75"/>
                    </a:cubicBezTo>
                    <a:cubicBezTo>
                      <a:pt x="193" y="76"/>
                      <a:pt x="195" y="77"/>
                      <a:pt x="200" y="80"/>
                    </a:cubicBezTo>
                    <a:cubicBezTo>
                      <a:pt x="198" y="79"/>
                      <a:pt x="197" y="78"/>
                      <a:pt x="196" y="78"/>
                    </a:cubicBezTo>
                    <a:cubicBezTo>
                      <a:pt x="198" y="79"/>
                      <a:pt x="200" y="80"/>
                      <a:pt x="202" y="81"/>
                    </a:cubicBezTo>
                    <a:cubicBezTo>
                      <a:pt x="202" y="76"/>
                      <a:pt x="202" y="70"/>
                      <a:pt x="202" y="72"/>
                    </a:cubicBezTo>
                    <a:cubicBezTo>
                      <a:pt x="202" y="75"/>
                      <a:pt x="202" y="75"/>
                      <a:pt x="202" y="75"/>
                    </a:cubicBezTo>
                    <a:cubicBezTo>
                      <a:pt x="202" y="73"/>
                      <a:pt x="203" y="71"/>
                      <a:pt x="203" y="68"/>
                    </a:cubicBezTo>
                    <a:cubicBezTo>
                      <a:pt x="203" y="67"/>
                      <a:pt x="203" y="66"/>
                      <a:pt x="203" y="65"/>
                    </a:cubicBezTo>
                    <a:cubicBezTo>
                      <a:pt x="203" y="64"/>
                      <a:pt x="203" y="63"/>
                      <a:pt x="203" y="62"/>
                    </a:cubicBezTo>
                    <a:cubicBezTo>
                      <a:pt x="204" y="58"/>
                      <a:pt x="204" y="55"/>
                      <a:pt x="205" y="51"/>
                    </a:cubicBezTo>
                    <a:cubicBezTo>
                      <a:pt x="206" y="44"/>
                      <a:pt x="207" y="38"/>
                      <a:pt x="207" y="37"/>
                    </a:cubicBezTo>
                    <a:cubicBezTo>
                      <a:pt x="207" y="37"/>
                      <a:pt x="208" y="39"/>
                      <a:pt x="208" y="40"/>
                    </a:cubicBezTo>
                    <a:cubicBezTo>
                      <a:pt x="208" y="40"/>
                      <a:pt x="209" y="35"/>
                      <a:pt x="210" y="30"/>
                    </a:cubicBezTo>
                    <a:cubicBezTo>
                      <a:pt x="210" y="28"/>
                      <a:pt x="211" y="25"/>
                      <a:pt x="211" y="23"/>
                    </a:cubicBezTo>
                    <a:cubicBezTo>
                      <a:pt x="212" y="21"/>
                      <a:pt x="212" y="20"/>
                      <a:pt x="212" y="20"/>
                    </a:cubicBezTo>
                    <a:cubicBezTo>
                      <a:pt x="212" y="21"/>
                      <a:pt x="214" y="21"/>
                      <a:pt x="215" y="21"/>
                    </a:cubicBezTo>
                    <a:cubicBezTo>
                      <a:pt x="216" y="22"/>
                      <a:pt x="217" y="23"/>
                      <a:pt x="215" y="27"/>
                    </a:cubicBezTo>
                    <a:cubicBezTo>
                      <a:pt x="216" y="25"/>
                      <a:pt x="218" y="22"/>
                      <a:pt x="221" y="18"/>
                    </a:cubicBezTo>
                    <a:cubicBezTo>
                      <a:pt x="220" y="19"/>
                      <a:pt x="217" y="20"/>
                      <a:pt x="218" y="18"/>
                    </a:cubicBezTo>
                    <a:cubicBezTo>
                      <a:pt x="221" y="16"/>
                      <a:pt x="222" y="16"/>
                      <a:pt x="223" y="15"/>
                    </a:cubicBezTo>
                    <a:cubicBezTo>
                      <a:pt x="224" y="15"/>
                      <a:pt x="226" y="14"/>
                      <a:pt x="229" y="13"/>
                    </a:cubicBezTo>
                    <a:cubicBezTo>
                      <a:pt x="227" y="13"/>
                      <a:pt x="228" y="10"/>
                      <a:pt x="232" y="9"/>
                    </a:cubicBezTo>
                    <a:cubicBezTo>
                      <a:pt x="232" y="9"/>
                      <a:pt x="233" y="11"/>
                      <a:pt x="232" y="11"/>
                    </a:cubicBezTo>
                    <a:cubicBezTo>
                      <a:pt x="232" y="11"/>
                      <a:pt x="232" y="11"/>
                      <a:pt x="233" y="10"/>
                    </a:cubicBezTo>
                    <a:cubicBezTo>
                      <a:pt x="234" y="10"/>
                      <a:pt x="235" y="9"/>
                      <a:pt x="236" y="9"/>
                    </a:cubicBezTo>
                    <a:cubicBezTo>
                      <a:pt x="237" y="8"/>
                      <a:pt x="239" y="8"/>
                      <a:pt x="240" y="7"/>
                    </a:cubicBezTo>
                    <a:cubicBezTo>
                      <a:pt x="240" y="7"/>
                      <a:pt x="241" y="7"/>
                      <a:pt x="241" y="7"/>
                    </a:cubicBezTo>
                    <a:cubicBezTo>
                      <a:pt x="239" y="8"/>
                      <a:pt x="241" y="9"/>
                      <a:pt x="243" y="9"/>
                    </a:cubicBezTo>
                    <a:cubicBezTo>
                      <a:pt x="243" y="9"/>
                      <a:pt x="245" y="9"/>
                      <a:pt x="247" y="9"/>
                    </a:cubicBezTo>
                    <a:cubicBezTo>
                      <a:pt x="249" y="9"/>
                      <a:pt x="250" y="9"/>
                      <a:pt x="251" y="9"/>
                    </a:cubicBezTo>
                    <a:cubicBezTo>
                      <a:pt x="253" y="9"/>
                      <a:pt x="254" y="9"/>
                      <a:pt x="254" y="9"/>
                    </a:cubicBezTo>
                    <a:cubicBezTo>
                      <a:pt x="254" y="9"/>
                      <a:pt x="253" y="9"/>
                      <a:pt x="252" y="9"/>
                    </a:cubicBezTo>
                    <a:cubicBezTo>
                      <a:pt x="252" y="9"/>
                      <a:pt x="251" y="9"/>
                      <a:pt x="251" y="9"/>
                    </a:cubicBezTo>
                    <a:cubicBezTo>
                      <a:pt x="250" y="8"/>
                      <a:pt x="250" y="8"/>
                      <a:pt x="250" y="8"/>
                    </a:cubicBezTo>
                    <a:cubicBezTo>
                      <a:pt x="261" y="10"/>
                      <a:pt x="262" y="7"/>
                      <a:pt x="273" y="11"/>
                    </a:cubicBezTo>
                    <a:cubicBezTo>
                      <a:pt x="272" y="10"/>
                      <a:pt x="269" y="12"/>
                      <a:pt x="275" y="14"/>
                    </a:cubicBezTo>
                    <a:cubicBezTo>
                      <a:pt x="275" y="14"/>
                      <a:pt x="277" y="14"/>
                      <a:pt x="278" y="14"/>
                    </a:cubicBezTo>
                    <a:cubicBezTo>
                      <a:pt x="280" y="14"/>
                      <a:pt x="281" y="15"/>
                      <a:pt x="284" y="15"/>
                    </a:cubicBezTo>
                    <a:cubicBezTo>
                      <a:pt x="286" y="15"/>
                      <a:pt x="288" y="16"/>
                      <a:pt x="290" y="17"/>
                    </a:cubicBezTo>
                    <a:cubicBezTo>
                      <a:pt x="292" y="17"/>
                      <a:pt x="293" y="18"/>
                      <a:pt x="294" y="18"/>
                    </a:cubicBezTo>
                    <a:cubicBezTo>
                      <a:pt x="295" y="19"/>
                      <a:pt x="296" y="20"/>
                      <a:pt x="297" y="20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22"/>
                      <a:pt x="299" y="23"/>
                      <a:pt x="300" y="23"/>
                    </a:cubicBezTo>
                    <a:cubicBezTo>
                      <a:pt x="300" y="24"/>
                      <a:pt x="301" y="24"/>
                      <a:pt x="302" y="25"/>
                    </a:cubicBezTo>
                    <a:cubicBezTo>
                      <a:pt x="304" y="26"/>
                      <a:pt x="305" y="28"/>
                      <a:pt x="305" y="28"/>
                    </a:cubicBezTo>
                    <a:cubicBezTo>
                      <a:pt x="303" y="26"/>
                      <a:pt x="298" y="24"/>
                      <a:pt x="294" y="22"/>
                    </a:cubicBezTo>
                    <a:cubicBezTo>
                      <a:pt x="289" y="20"/>
                      <a:pt x="283" y="18"/>
                      <a:pt x="280" y="17"/>
                    </a:cubicBezTo>
                    <a:cubicBezTo>
                      <a:pt x="282" y="18"/>
                      <a:pt x="282" y="19"/>
                      <a:pt x="282" y="19"/>
                    </a:cubicBezTo>
                    <a:cubicBezTo>
                      <a:pt x="283" y="19"/>
                      <a:pt x="283" y="20"/>
                      <a:pt x="286" y="21"/>
                    </a:cubicBezTo>
                    <a:cubicBezTo>
                      <a:pt x="288" y="23"/>
                      <a:pt x="283" y="20"/>
                      <a:pt x="281" y="20"/>
                    </a:cubicBezTo>
                    <a:cubicBezTo>
                      <a:pt x="281" y="20"/>
                      <a:pt x="282" y="20"/>
                      <a:pt x="283" y="21"/>
                    </a:cubicBezTo>
                    <a:cubicBezTo>
                      <a:pt x="284" y="21"/>
                      <a:pt x="286" y="22"/>
                      <a:pt x="287" y="23"/>
                    </a:cubicBezTo>
                    <a:cubicBezTo>
                      <a:pt x="289" y="24"/>
                      <a:pt x="290" y="26"/>
                      <a:pt x="291" y="27"/>
                    </a:cubicBezTo>
                    <a:cubicBezTo>
                      <a:pt x="292" y="27"/>
                      <a:pt x="293" y="28"/>
                      <a:pt x="293" y="28"/>
                    </a:cubicBezTo>
                    <a:cubicBezTo>
                      <a:pt x="293" y="26"/>
                      <a:pt x="302" y="35"/>
                      <a:pt x="302" y="34"/>
                    </a:cubicBezTo>
                    <a:cubicBezTo>
                      <a:pt x="302" y="34"/>
                      <a:pt x="302" y="33"/>
                      <a:pt x="300" y="32"/>
                    </a:cubicBezTo>
                    <a:cubicBezTo>
                      <a:pt x="299" y="31"/>
                      <a:pt x="298" y="30"/>
                      <a:pt x="296" y="28"/>
                    </a:cubicBezTo>
                    <a:cubicBezTo>
                      <a:pt x="294" y="27"/>
                      <a:pt x="293" y="26"/>
                      <a:pt x="291" y="25"/>
                    </a:cubicBezTo>
                    <a:cubicBezTo>
                      <a:pt x="290" y="24"/>
                      <a:pt x="289" y="24"/>
                      <a:pt x="289" y="24"/>
                    </a:cubicBezTo>
                    <a:cubicBezTo>
                      <a:pt x="289" y="23"/>
                      <a:pt x="292" y="24"/>
                      <a:pt x="295" y="26"/>
                    </a:cubicBezTo>
                    <a:cubicBezTo>
                      <a:pt x="299" y="27"/>
                      <a:pt x="303" y="31"/>
                      <a:pt x="306" y="35"/>
                    </a:cubicBezTo>
                    <a:cubicBezTo>
                      <a:pt x="308" y="38"/>
                      <a:pt x="303" y="35"/>
                      <a:pt x="303" y="36"/>
                    </a:cubicBezTo>
                    <a:cubicBezTo>
                      <a:pt x="305" y="36"/>
                      <a:pt x="310" y="43"/>
                      <a:pt x="310" y="44"/>
                    </a:cubicBezTo>
                    <a:cubicBezTo>
                      <a:pt x="310" y="44"/>
                      <a:pt x="309" y="43"/>
                      <a:pt x="309" y="43"/>
                    </a:cubicBezTo>
                    <a:cubicBezTo>
                      <a:pt x="308" y="42"/>
                      <a:pt x="307" y="41"/>
                      <a:pt x="307" y="41"/>
                    </a:cubicBezTo>
                    <a:cubicBezTo>
                      <a:pt x="309" y="43"/>
                      <a:pt x="310" y="45"/>
                      <a:pt x="312" y="47"/>
                    </a:cubicBezTo>
                    <a:cubicBezTo>
                      <a:pt x="312" y="48"/>
                      <a:pt x="313" y="48"/>
                      <a:pt x="313" y="49"/>
                    </a:cubicBezTo>
                    <a:cubicBezTo>
                      <a:pt x="313" y="49"/>
                      <a:pt x="313" y="49"/>
                      <a:pt x="313" y="49"/>
                    </a:cubicBezTo>
                    <a:cubicBezTo>
                      <a:pt x="314" y="50"/>
                      <a:pt x="314" y="50"/>
                      <a:pt x="314" y="50"/>
                    </a:cubicBezTo>
                    <a:cubicBezTo>
                      <a:pt x="314" y="50"/>
                      <a:pt x="314" y="50"/>
                      <a:pt x="314" y="51"/>
                    </a:cubicBezTo>
                    <a:cubicBezTo>
                      <a:pt x="315" y="53"/>
                      <a:pt x="316" y="55"/>
                      <a:pt x="317" y="57"/>
                    </a:cubicBezTo>
                    <a:cubicBezTo>
                      <a:pt x="317" y="58"/>
                      <a:pt x="317" y="58"/>
                      <a:pt x="318" y="58"/>
                    </a:cubicBezTo>
                    <a:cubicBezTo>
                      <a:pt x="320" y="59"/>
                      <a:pt x="322" y="62"/>
                      <a:pt x="322" y="61"/>
                    </a:cubicBezTo>
                    <a:cubicBezTo>
                      <a:pt x="322" y="61"/>
                      <a:pt x="322" y="61"/>
                      <a:pt x="322" y="61"/>
                    </a:cubicBezTo>
                    <a:cubicBezTo>
                      <a:pt x="322" y="61"/>
                      <a:pt x="322" y="61"/>
                      <a:pt x="322" y="61"/>
                    </a:cubicBezTo>
                    <a:cubicBezTo>
                      <a:pt x="322" y="61"/>
                      <a:pt x="322" y="61"/>
                      <a:pt x="322" y="61"/>
                    </a:cubicBezTo>
                    <a:cubicBezTo>
                      <a:pt x="322" y="61"/>
                      <a:pt x="322" y="61"/>
                      <a:pt x="322" y="61"/>
                    </a:cubicBezTo>
                    <a:cubicBezTo>
                      <a:pt x="322" y="61"/>
                      <a:pt x="322" y="60"/>
                      <a:pt x="321" y="60"/>
                    </a:cubicBezTo>
                    <a:cubicBezTo>
                      <a:pt x="321" y="59"/>
                      <a:pt x="321" y="59"/>
                      <a:pt x="321" y="58"/>
                    </a:cubicBezTo>
                    <a:cubicBezTo>
                      <a:pt x="321" y="58"/>
                      <a:pt x="321" y="56"/>
                      <a:pt x="322" y="55"/>
                    </a:cubicBezTo>
                    <a:cubicBezTo>
                      <a:pt x="322" y="54"/>
                      <a:pt x="322" y="54"/>
                      <a:pt x="322" y="54"/>
                    </a:cubicBezTo>
                    <a:cubicBezTo>
                      <a:pt x="322" y="54"/>
                      <a:pt x="322" y="54"/>
                      <a:pt x="322" y="54"/>
                    </a:cubicBezTo>
                    <a:cubicBezTo>
                      <a:pt x="322" y="54"/>
                      <a:pt x="322" y="55"/>
                      <a:pt x="323" y="55"/>
                    </a:cubicBezTo>
                    <a:cubicBezTo>
                      <a:pt x="323" y="55"/>
                      <a:pt x="323" y="55"/>
                      <a:pt x="323" y="54"/>
                    </a:cubicBezTo>
                    <a:cubicBezTo>
                      <a:pt x="323" y="54"/>
                      <a:pt x="324" y="52"/>
                      <a:pt x="326" y="51"/>
                    </a:cubicBezTo>
                    <a:cubicBezTo>
                      <a:pt x="326" y="50"/>
                      <a:pt x="327" y="49"/>
                      <a:pt x="328" y="49"/>
                    </a:cubicBezTo>
                    <a:cubicBezTo>
                      <a:pt x="329" y="48"/>
                      <a:pt x="330" y="47"/>
                      <a:pt x="330" y="47"/>
                    </a:cubicBezTo>
                    <a:cubicBezTo>
                      <a:pt x="332" y="46"/>
                      <a:pt x="331" y="48"/>
                      <a:pt x="331" y="49"/>
                    </a:cubicBezTo>
                    <a:cubicBezTo>
                      <a:pt x="330" y="51"/>
                      <a:pt x="329" y="54"/>
                      <a:pt x="331" y="52"/>
                    </a:cubicBezTo>
                    <a:cubicBezTo>
                      <a:pt x="331" y="51"/>
                      <a:pt x="332" y="50"/>
                      <a:pt x="333" y="49"/>
                    </a:cubicBezTo>
                    <a:cubicBezTo>
                      <a:pt x="335" y="47"/>
                      <a:pt x="333" y="50"/>
                      <a:pt x="337" y="47"/>
                    </a:cubicBezTo>
                    <a:cubicBezTo>
                      <a:pt x="337" y="45"/>
                      <a:pt x="346" y="40"/>
                      <a:pt x="338" y="44"/>
                    </a:cubicBezTo>
                    <a:cubicBezTo>
                      <a:pt x="340" y="42"/>
                      <a:pt x="342" y="42"/>
                      <a:pt x="343" y="41"/>
                    </a:cubicBezTo>
                    <a:cubicBezTo>
                      <a:pt x="345" y="40"/>
                      <a:pt x="346" y="40"/>
                      <a:pt x="349" y="38"/>
                    </a:cubicBezTo>
                    <a:cubicBezTo>
                      <a:pt x="347" y="38"/>
                      <a:pt x="353" y="33"/>
                      <a:pt x="359" y="31"/>
                    </a:cubicBezTo>
                    <a:cubicBezTo>
                      <a:pt x="359" y="31"/>
                      <a:pt x="360" y="31"/>
                      <a:pt x="361" y="31"/>
                    </a:cubicBezTo>
                    <a:cubicBezTo>
                      <a:pt x="364" y="31"/>
                      <a:pt x="366" y="30"/>
                      <a:pt x="368" y="30"/>
                    </a:cubicBezTo>
                    <a:cubicBezTo>
                      <a:pt x="371" y="29"/>
                      <a:pt x="373" y="29"/>
                      <a:pt x="375" y="29"/>
                    </a:cubicBezTo>
                    <a:cubicBezTo>
                      <a:pt x="377" y="28"/>
                      <a:pt x="380" y="28"/>
                      <a:pt x="382" y="28"/>
                    </a:cubicBezTo>
                    <a:cubicBezTo>
                      <a:pt x="384" y="28"/>
                      <a:pt x="387" y="28"/>
                      <a:pt x="389" y="27"/>
                    </a:cubicBezTo>
                    <a:cubicBezTo>
                      <a:pt x="390" y="28"/>
                      <a:pt x="396" y="28"/>
                      <a:pt x="393" y="29"/>
                    </a:cubicBezTo>
                    <a:cubicBezTo>
                      <a:pt x="395" y="28"/>
                      <a:pt x="396" y="28"/>
                      <a:pt x="400" y="28"/>
                    </a:cubicBezTo>
                    <a:cubicBezTo>
                      <a:pt x="403" y="29"/>
                      <a:pt x="401" y="29"/>
                      <a:pt x="399" y="29"/>
                    </a:cubicBezTo>
                    <a:cubicBezTo>
                      <a:pt x="397" y="29"/>
                      <a:pt x="395" y="29"/>
                      <a:pt x="397" y="29"/>
                    </a:cubicBezTo>
                    <a:cubicBezTo>
                      <a:pt x="397" y="29"/>
                      <a:pt x="400" y="29"/>
                      <a:pt x="402" y="29"/>
                    </a:cubicBezTo>
                    <a:cubicBezTo>
                      <a:pt x="405" y="29"/>
                      <a:pt x="408" y="29"/>
                      <a:pt x="410" y="30"/>
                    </a:cubicBezTo>
                    <a:cubicBezTo>
                      <a:pt x="410" y="29"/>
                      <a:pt x="409" y="29"/>
                      <a:pt x="408" y="29"/>
                    </a:cubicBezTo>
                    <a:cubicBezTo>
                      <a:pt x="407" y="28"/>
                      <a:pt x="406" y="28"/>
                      <a:pt x="404" y="28"/>
                    </a:cubicBezTo>
                    <a:cubicBezTo>
                      <a:pt x="402" y="28"/>
                      <a:pt x="401" y="28"/>
                      <a:pt x="399" y="28"/>
                    </a:cubicBezTo>
                    <a:cubicBezTo>
                      <a:pt x="398" y="28"/>
                      <a:pt x="396" y="28"/>
                      <a:pt x="395" y="28"/>
                    </a:cubicBezTo>
                    <a:cubicBezTo>
                      <a:pt x="395" y="27"/>
                      <a:pt x="403" y="24"/>
                      <a:pt x="415" y="27"/>
                    </a:cubicBezTo>
                    <a:cubicBezTo>
                      <a:pt x="418" y="28"/>
                      <a:pt x="419" y="28"/>
                      <a:pt x="420" y="29"/>
                    </a:cubicBezTo>
                    <a:cubicBezTo>
                      <a:pt x="420" y="29"/>
                      <a:pt x="421" y="29"/>
                      <a:pt x="421" y="29"/>
                    </a:cubicBezTo>
                    <a:cubicBezTo>
                      <a:pt x="420" y="30"/>
                      <a:pt x="420" y="30"/>
                      <a:pt x="420" y="30"/>
                    </a:cubicBezTo>
                    <a:cubicBezTo>
                      <a:pt x="422" y="31"/>
                      <a:pt x="424" y="32"/>
                      <a:pt x="425" y="32"/>
                    </a:cubicBezTo>
                    <a:cubicBezTo>
                      <a:pt x="427" y="33"/>
                      <a:pt x="428" y="34"/>
                      <a:pt x="429" y="35"/>
                    </a:cubicBezTo>
                    <a:cubicBezTo>
                      <a:pt x="432" y="36"/>
                      <a:pt x="433" y="37"/>
                      <a:pt x="435" y="38"/>
                    </a:cubicBezTo>
                    <a:cubicBezTo>
                      <a:pt x="438" y="39"/>
                      <a:pt x="440" y="41"/>
                      <a:pt x="444" y="48"/>
                    </a:cubicBezTo>
                    <a:cubicBezTo>
                      <a:pt x="447" y="53"/>
                      <a:pt x="443" y="49"/>
                      <a:pt x="443" y="51"/>
                    </a:cubicBezTo>
                    <a:cubicBezTo>
                      <a:pt x="442" y="49"/>
                      <a:pt x="441" y="48"/>
                      <a:pt x="440" y="47"/>
                    </a:cubicBezTo>
                    <a:cubicBezTo>
                      <a:pt x="439" y="46"/>
                      <a:pt x="438" y="44"/>
                      <a:pt x="437" y="43"/>
                    </a:cubicBezTo>
                    <a:cubicBezTo>
                      <a:pt x="436" y="41"/>
                      <a:pt x="434" y="40"/>
                      <a:pt x="432" y="38"/>
                    </a:cubicBezTo>
                    <a:cubicBezTo>
                      <a:pt x="432" y="38"/>
                      <a:pt x="433" y="39"/>
                      <a:pt x="434" y="40"/>
                    </a:cubicBezTo>
                    <a:cubicBezTo>
                      <a:pt x="435" y="41"/>
                      <a:pt x="435" y="41"/>
                      <a:pt x="436" y="42"/>
                    </a:cubicBezTo>
                    <a:cubicBezTo>
                      <a:pt x="436" y="42"/>
                      <a:pt x="436" y="43"/>
                      <a:pt x="436" y="43"/>
                    </a:cubicBezTo>
                    <a:cubicBezTo>
                      <a:pt x="436" y="42"/>
                      <a:pt x="434" y="41"/>
                      <a:pt x="433" y="39"/>
                    </a:cubicBezTo>
                    <a:cubicBezTo>
                      <a:pt x="431" y="38"/>
                      <a:pt x="430" y="37"/>
                      <a:pt x="429" y="36"/>
                    </a:cubicBezTo>
                    <a:cubicBezTo>
                      <a:pt x="430" y="38"/>
                      <a:pt x="436" y="43"/>
                      <a:pt x="441" y="49"/>
                    </a:cubicBezTo>
                    <a:cubicBezTo>
                      <a:pt x="446" y="56"/>
                      <a:pt x="449" y="65"/>
                      <a:pt x="451" y="71"/>
                    </a:cubicBezTo>
                    <a:cubicBezTo>
                      <a:pt x="451" y="72"/>
                      <a:pt x="452" y="74"/>
                      <a:pt x="452" y="75"/>
                    </a:cubicBezTo>
                    <a:cubicBezTo>
                      <a:pt x="453" y="76"/>
                      <a:pt x="453" y="76"/>
                      <a:pt x="453" y="75"/>
                    </a:cubicBezTo>
                    <a:cubicBezTo>
                      <a:pt x="453" y="75"/>
                      <a:pt x="453" y="74"/>
                      <a:pt x="453" y="73"/>
                    </a:cubicBezTo>
                    <a:cubicBezTo>
                      <a:pt x="452" y="72"/>
                      <a:pt x="452" y="71"/>
                      <a:pt x="452" y="71"/>
                    </a:cubicBezTo>
                    <a:cubicBezTo>
                      <a:pt x="452" y="69"/>
                      <a:pt x="453" y="71"/>
                      <a:pt x="453" y="72"/>
                    </a:cubicBezTo>
                    <a:cubicBezTo>
                      <a:pt x="454" y="74"/>
                      <a:pt x="454" y="75"/>
                      <a:pt x="454" y="73"/>
                    </a:cubicBezTo>
                    <a:cubicBezTo>
                      <a:pt x="455" y="75"/>
                      <a:pt x="456" y="76"/>
                      <a:pt x="456" y="78"/>
                    </a:cubicBezTo>
                    <a:cubicBezTo>
                      <a:pt x="457" y="77"/>
                      <a:pt x="458" y="76"/>
                      <a:pt x="459" y="76"/>
                    </a:cubicBezTo>
                    <a:cubicBezTo>
                      <a:pt x="460" y="75"/>
                      <a:pt x="460" y="75"/>
                      <a:pt x="461" y="75"/>
                    </a:cubicBezTo>
                    <a:cubicBezTo>
                      <a:pt x="461" y="75"/>
                      <a:pt x="461" y="75"/>
                      <a:pt x="461" y="75"/>
                    </a:cubicBezTo>
                    <a:cubicBezTo>
                      <a:pt x="462" y="74"/>
                      <a:pt x="462" y="74"/>
                      <a:pt x="463" y="74"/>
                    </a:cubicBezTo>
                    <a:cubicBezTo>
                      <a:pt x="465" y="74"/>
                      <a:pt x="465" y="74"/>
                      <a:pt x="465" y="74"/>
                    </a:cubicBezTo>
                    <a:cubicBezTo>
                      <a:pt x="465" y="74"/>
                      <a:pt x="463" y="75"/>
                      <a:pt x="462" y="75"/>
                    </a:cubicBezTo>
                    <a:cubicBezTo>
                      <a:pt x="461" y="76"/>
                      <a:pt x="460" y="76"/>
                      <a:pt x="459" y="77"/>
                    </a:cubicBezTo>
                    <a:cubicBezTo>
                      <a:pt x="460" y="76"/>
                      <a:pt x="470" y="74"/>
                      <a:pt x="472" y="71"/>
                    </a:cubicBezTo>
                    <a:cubicBezTo>
                      <a:pt x="472" y="71"/>
                      <a:pt x="471" y="71"/>
                      <a:pt x="470" y="71"/>
                    </a:cubicBezTo>
                    <a:cubicBezTo>
                      <a:pt x="468" y="72"/>
                      <a:pt x="467" y="72"/>
                      <a:pt x="467" y="72"/>
                    </a:cubicBezTo>
                    <a:cubicBezTo>
                      <a:pt x="472" y="69"/>
                      <a:pt x="478" y="66"/>
                      <a:pt x="485" y="64"/>
                    </a:cubicBezTo>
                    <a:cubicBezTo>
                      <a:pt x="482" y="64"/>
                      <a:pt x="484" y="65"/>
                      <a:pt x="478" y="65"/>
                    </a:cubicBezTo>
                    <a:cubicBezTo>
                      <a:pt x="481" y="65"/>
                      <a:pt x="476" y="66"/>
                      <a:pt x="472" y="68"/>
                    </a:cubicBezTo>
                    <a:cubicBezTo>
                      <a:pt x="468" y="69"/>
                      <a:pt x="465" y="71"/>
                      <a:pt x="468" y="70"/>
                    </a:cubicBezTo>
                    <a:cubicBezTo>
                      <a:pt x="466" y="71"/>
                      <a:pt x="464" y="71"/>
                      <a:pt x="461" y="72"/>
                    </a:cubicBezTo>
                    <a:cubicBezTo>
                      <a:pt x="460" y="73"/>
                      <a:pt x="461" y="73"/>
                      <a:pt x="460" y="73"/>
                    </a:cubicBezTo>
                    <a:cubicBezTo>
                      <a:pt x="460" y="73"/>
                      <a:pt x="460" y="73"/>
                      <a:pt x="460" y="73"/>
                    </a:cubicBezTo>
                    <a:cubicBezTo>
                      <a:pt x="459" y="73"/>
                      <a:pt x="459" y="73"/>
                      <a:pt x="459" y="73"/>
                    </a:cubicBezTo>
                    <a:cubicBezTo>
                      <a:pt x="459" y="73"/>
                      <a:pt x="459" y="73"/>
                      <a:pt x="458" y="74"/>
                    </a:cubicBezTo>
                    <a:cubicBezTo>
                      <a:pt x="458" y="74"/>
                      <a:pt x="458" y="74"/>
                      <a:pt x="458" y="73"/>
                    </a:cubicBezTo>
                    <a:cubicBezTo>
                      <a:pt x="458" y="73"/>
                      <a:pt x="458" y="73"/>
                      <a:pt x="457" y="73"/>
                    </a:cubicBezTo>
                    <a:cubicBezTo>
                      <a:pt x="457" y="73"/>
                      <a:pt x="457" y="73"/>
                      <a:pt x="457" y="73"/>
                    </a:cubicBezTo>
                    <a:cubicBezTo>
                      <a:pt x="457" y="73"/>
                      <a:pt x="457" y="73"/>
                      <a:pt x="457" y="73"/>
                    </a:cubicBezTo>
                    <a:cubicBezTo>
                      <a:pt x="457" y="73"/>
                      <a:pt x="457" y="73"/>
                      <a:pt x="457" y="73"/>
                    </a:cubicBezTo>
                    <a:cubicBezTo>
                      <a:pt x="457" y="74"/>
                      <a:pt x="457" y="75"/>
                      <a:pt x="457" y="75"/>
                    </a:cubicBezTo>
                    <a:cubicBezTo>
                      <a:pt x="457" y="75"/>
                      <a:pt x="457" y="75"/>
                      <a:pt x="457" y="75"/>
                    </a:cubicBezTo>
                    <a:cubicBezTo>
                      <a:pt x="457" y="75"/>
                      <a:pt x="457" y="76"/>
                      <a:pt x="457" y="75"/>
                    </a:cubicBezTo>
                    <a:cubicBezTo>
                      <a:pt x="457" y="75"/>
                      <a:pt x="456" y="74"/>
                      <a:pt x="456" y="72"/>
                    </a:cubicBezTo>
                    <a:cubicBezTo>
                      <a:pt x="455" y="71"/>
                      <a:pt x="455" y="70"/>
                      <a:pt x="455" y="69"/>
                    </a:cubicBezTo>
                    <a:cubicBezTo>
                      <a:pt x="454" y="68"/>
                      <a:pt x="454" y="67"/>
                      <a:pt x="453" y="66"/>
                    </a:cubicBezTo>
                    <a:cubicBezTo>
                      <a:pt x="452" y="63"/>
                      <a:pt x="454" y="68"/>
                      <a:pt x="454" y="66"/>
                    </a:cubicBezTo>
                    <a:cubicBezTo>
                      <a:pt x="454" y="66"/>
                      <a:pt x="452" y="61"/>
                      <a:pt x="451" y="61"/>
                    </a:cubicBezTo>
                    <a:cubicBezTo>
                      <a:pt x="452" y="60"/>
                      <a:pt x="449" y="52"/>
                      <a:pt x="453" y="59"/>
                    </a:cubicBezTo>
                    <a:cubicBezTo>
                      <a:pt x="453" y="59"/>
                      <a:pt x="452" y="58"/>
                      <a:pt x="451" y="56"/>
                    </a:cubicBezTo>
                    <a:cubicBezTo>
                      <a:pt x="450" y="54"/>
                      <a:pt x="449" y="52"/>
                      <a:pt x="449" y="52"/>
                    </a:cubicBezTo>
                    <a:cubicBezTo>
                      <a:pt x="448" y="48"/>
                      <a:pt x="444" y="42"/>
                      <a:pt x="441" y="40"/>
                    </a:cubicBezTo>
                    <a:cubicBezTo>
                      <a:pt x="438" y="37"/>
                      <a:pt x="433" y="34"/>
                      <a:pt x="436" y="36"/>
                    </a:cubicBezTo>
                    <a:cubicBezTo>
                      <a:pt x="436" y="35"/>
                      <a:pt x="425" y="28"/>
                      <a:pt x="425" y="29"/>
                    </a:cubicBezTo>
                    <a:cubicBezTo>
                      <a:pt x="425" y="29"/>
                      <a:pt x="425" y="29"/>
                      <a:pt x="425" y="29"/>
                    </a:cubicBezTo>
                    <a:cubicBezTo>
                      <a:pt x="419" y="26"/>
                      <a:pt x="413" y="24"/>
                      <a:pt x="407" y="23"/>
                    </a:cubicBezTo>
                    <a:cubicBezTo>
                      <a:pt x="400" y="22"/>
                      <a:pt x="394" y="22"/>
                      <a:pt x="387" y="22"/>
                    </a:cubicBezTo>
                    <a:cubicBezTo>
                      <a:pt x="383" y="22"/>
                      <a:pt x="379" y="23"/>
                      <a:pt x="372" y="24"/>
                    </a:cubicBezTo>
                    <a:cubicBezTo>
                      <a:pt x="371" y="23"/>
                      <a:pt x="371" y="23"/>
                      <a:pt x="371" y="23"/>
                    </a:cubicBezTo>
                    <a:cubicBezTo>
                      <a:pt x="368" y="24"/>
                      <a:pt x="364" y="24"/>
                      <a:pt x="361" y="25"/>
                    </a:cubicBezTo>
                    <a:cubicBezTo>
                      <a:pt x="357" y="26"/>
                      <a:pt x="354" y="27"/>
                      <a:pt x="353" y="28"/>
                    </a:cubicBezTo>
                    <a:cubicBezTo>
                      <a:pt x="350" y="28"/>
                      <a:pt x="344" y="30"/>
                      <a:pt x="338" y="34"/>
                    </a:cubicBezTo>
                    <a:cubicBezTo>
                      <a:pt x="337" y="35"/>
                      <a:pt x="335" y="36"/>
                      <a:pt x="334" y="37"/>
                    </a:cubicBezTo>
                    <a:cubicBezTo>
                      <a:pt x="332" y="38"/>
                      <a:pt x="331" y="39"/>
                      <a:pt x="329" y="40"/>
                    </a:cubicBezTo>
                    <a:cubicBezTo>
                      <a:pt x="328" y="41"/>
                      <a:pt x="327" y="42"/>
                      <a:pt x="326" y="43"/>
                    </a:cubicBezTo>
                    <a:cubicBezTo>
                      <a:pt x="325" y="44"/>
                      <a:pt x="325" y="44"/>
                      <a:pt x="324" y="45"/>
                    </a:cubicBezTo>
                    <a:cubicBezTo>
                      <a:pt x="324" y="45"/>
                      <a:pt x="324" y="45"/>
                      <a:pt x="324" y="45"/>
                    </a:cubicBezTo>
                    <a:cubicBezTo>
                      <a:pt x="325" y="46"/>
                      <a:pt x="325" y="46"/>
                      <a:pt x="325" y="46"/>
                    </a:cubicBezTo>
                    <a:cubicBezTo>
                      <a:pt x="324" y="47"/>
                      <a:pt x="324" y="47"/>
                      <a:pt x="324" y="47"/>
                    </a:cubicBezTo>
                    <a:cubicBezTo>
                      <a:pt x="324" y="47"/>
                      <a:pt x="323" y="48"/>
                      <a:pt x="323" y="49"/>
                    </a:cubicBezTo>
                    <a:cubicBezTo>
                      <a:pt x="323" y="50"/>
                      <a:pt x="323" y="49"/>
                      <a:pt x="323" y="49"/>
                    </a:cubicBezTo>
                    <a:cubicBezTo>
                      <a:pt x="322" y="49"/>
                      <a:pt x="322" y="49"/>
                      <a:pt x="322" y="49"/>
                    </a:cubicBezTo>
                    <a:cubicBezTo>
                      <a:pt x="322" y="48"/>
                      <a:pt x="322" y="48"/>
                      <a:pt x="322" y="47"/>
                    </a:cubicBezTo>
                    <a:cubicBezTo>
                      <a:pt x="322" y="47"/>
                      <a:pt x="322" y="47"/>
                      <a:pt x="322" y="47"/>
                    </a:cubicBezTo>
                    <a:cubicBezTo>
                      <a:pt x="321" y="48"/>
                      <a:pt x="321" y="48"/>
                      <a:pt x="321" y="48"/>
                    </a:cubicBezTo>
                    <a:cubicBezTo>
                      <a:pt x="321" y="49"/>
                      <a:pt x="321" y="49"/>
                      <a:pt x="321" y="49"/>
                    </a:cubicBezTo>
                    <a:cubicBezTo>
                      <a:pt x="321" y="48"/>
                      <a:pt x="321" y="48"/>
                      <a:pt x="321" y="48"/>
                    </a:cubicBezTo>
                    <a:cubicBezTo>
                      <a:pt x="321" y="48"/>
                      <a:pt x="320" y="47"/>
                      <a:pt x="320" y="46"/>
                    </a:cubicBezTo>
                    <a:cubicBezTo>
                      <a:pt x="319" y="45"/>
                      <a:pt x="318" y="42"/>
                      <a:pt x="317" y="40"/>
                    </a:cubicBezTo>
                    <a:cubicBezTo>
                      <a:pt x="314" y="36"/>
                      <a:pt x="311" y="32"/>
                      <a:pt x="308" y="28"/>
                    </a:cubicBezTo>
                    <a:cubicBezTo>
                      <a:pt x="308" y="28"/>
                      <a:pt x="310" y="30"/>
                      <a:pt x="311" y="32"/>
                    </a:cubicBezTo>
                    <a:cubicBezTo>
                      <a:pt x="308" y="26"/>
                      <a:pt x="303" y="22"/>
                      <a:pt x="297" y="18"/>
                    </a:cubicBezTo>
                    <a:cubicBezTo>
                      <a:pt x="295" y="16"/>
                      <a:pt x="292" y="15"/>
                      <a:pt x="289" y="13"/>
                    </a:cubicBezTo>
                    <a:cubicBezTo>
                      <a:pt x="286" y="11"/>
                      <a:pt x="283" y="10"/>
                      <a:pt x="281" y="8"/>
                    </a:cubicBezTo>
                    <a:cubicBezTo>
                      <a:pt x="278" y="7"/>
                      <a:pt x="276" y="7"/>
                      <a:pt x="275" y="6"/>
                    </a:cubicBezTo>
                    <a:cubicBezTo>
                      <a:pt x="275" y="6"/>
                      <a:pt x="275" y="6"/>
                      <a:pt x="275" y="6"/>
                    </a:cubicBezTo>
                    <a:cubicBezTo>
                      <a:pt x="275" y="6"/>
                      <a:pt x="275" y="6"/>
                      <a:pt x="274" y="5"/>
                    </a:cubicBezTo>
                    <a:cubicBezTo>
                      <a:pt x="273" y="5"/>
                      <a:pt x="272" y="4"/>
                      <a:pt x="270" y="4"/>
                    </a:cubicBezTo>
                    <a:cubicBezTo>
                      <a:pt x="272" y="4"/>
                      <a:pt x="273" y="5"/>
                      <a:pt x="274" y="5"/>
                    </a:cubicBezTo>
                    <a:cubicBezTo>
                      <a:pt x="271" y="4"/>
                      <a:pt x="268" y="4"/>
                      <a:pt x="265" y="3"/>
                    </a:cubicBezTo>
                    <a:cubicBezTo>
                      <a:pt x="264" y="2"/>
                      <a:pt x="264" y="2"/>
                      <a:pt x="264" y="2"/>
                    </a:cubicBezTo>
                    <a:cubicBezTo>
                      <a:pt x="263" y="2"/>
                      <a:pt x="263" y="2"/>
                      <a:pt x="263" y="2"/>
                    </a:cubicBezTo>
                    <a:cubicBezTo>
                      <a:pt x="260" y="1"/>
                      <a:pt x="260" y="2"/>
                      <a:pt x="262" y="3"/>
                    </a:cubicBezTo>
                    <a:cubicBezTo>
                      <a:pt x="260" y="3"/>
                      <a:pt x="259" y="2"/>
                      <a:pt x="257" y="3"/>
                    </a:cubicBezTo>
                    <a:cubicBezTo>
                      <a:pt x="256" y="2"/>
                      <a:pt x="254" y="1"/>
                      <a:pt x="252" y="1"/>
                    </a:cubicBezTo>
                    <a:cubicBezTo>
                      <a:pt x="250" y="1"/>
                      <a:pt x="247" y="1"/>
                      <a:pt x="245" y="0"/>
                    </a:cubicBezTo>
                    <a:cubicBezTo>
                      <a:pt x="245" y="1"/>
                      <a:pt x="243" y="1"/>
                      <a:pt x="242" y="1"/>
                    </a:cubicBezTo>
                    <a:cubicBezTo>
                      <a:pt x="240" y="1"/>
                      <a:pt x="238" y="2"/>
                      <a:pt x="236" y="2"/>
                    </a:cubicBezTo>
                    <a:cubicBezTo>
                      <a:pt x="235" y="3"/>
                      <a:pt x="234" y="3"/>
                      <a:pt x="233" y="3"/>
                    </a:cubicBezTo>
                    <a:cubicBezTo>
                      <a:pt x="232" y="4"/>
                      <a:pt x="231" y="4"/>
                      <a:pt x="230" y="4"/>
                    </a:cubicBezTo>
                    <a:cubicBezTo>
                      <a:pt x="229" y="5"/>
                      <a:pt x="228" y="6"/>
                      <a:pt x="227" y="7"/>
                    </a:cubicBezTo>
                    <a:cubicBezTo>
                      <a:pt x="227" y="7"/>
                      <a:pt x="226" y="7"/>
                      <a:pt x="228" y="6"/>
                    </a:cubicBezTo>
                    <a:cubicBezTo>
                      <a:pt x="224" y="7"/>
                      <a:pt x="221" y="9"/>
                      <a:pt x="219" y="12"/>
                    </a:cubicBezTo>
                    <a:cubicBezTo>
                      <a:pt x="219" y="12"/>
                      <a:pt x="217" y="12"/>
                      <a:pt x="217" y="12"/>
                    </a:cubicBezTo>
                    <a:cubicBezTo>
                      <a:pt x="217" y="12"/>
                      <a:pt x="217" y="12"/>
                      <a:pt x="216" y="13"/>
                    </a:cubicBezTo>
                    <a:cubicBezTo>
                      <a:pt x="216" y="14"/>
                      <a:pt x="215" y="15"/>
                      <a:pt x="215" y="16"/>
                    </a:cubicBezTo>
                    <a:cubicBezTo>
                      <a:pt x="213" y="17"/>
                      <a:pt x="213" y="19"/>
                      <a:pt x="213" y="19"/>
                    </a:cubicBezTo>
                    <a:cubicBezTo>
                      <a:pt x="209" y="23"/>
                      <a:pt x="208" y="24"/>
                      <a:pt x="210" y="20"/>
                    </a:cubicBezTo>
                    <a:cubicBezTo>
                      <a:pt x="207" y="25"/>
                      <a:pt x="206" y="27"/>
                      <a:pt x="205" y="29"/>
                    </a:cubicBezTo>
                    <a:cubicBezTo>
                      <a:pt x="204" y="31"/>
                      <a:pt x="204" y="33"/>
                      <a:pt x="203" y="38"/>
                    </a:cubicBezTo>
                    <a:cubicBezTo>
                      <a:pt x="202" y="37"/>
                      <a:pt x="202" y="37"/>
                      <a:pt x="202" y="37"/>
                    </a:cubicBezTo>
                    <a:cubicBezTo>
                      <a:pt x="201" y="40"/>
                      <a:pt x="201" y="46"/>
                      <a:pt x="200" y="48"/>
                    </a:cubicBezTo>
                    <a:cubicBezTo>
                      <a:pt x="199" y="50"/>
                      <a:pt x="198" y="54"/>
                      <a:pt x="197" y="59"/>
                    </a:cubicBezTo>
                    <a:cubicBezTo>
                      <a:pt x="197" y="61"/>
                      <a:pt x="196" y="65"/>
                      <a:pt x="196" y="66"/>
                    </a:cubicBezTo>
                    <a:cubicBezTo>
                      <a:pt x="196" y="68"/>
                      <a:pt x="196" y="70"/>
                      <a:pt x="196" y="71"/>
                    </a:cubicBezTo>
                    <a:cubicBezTo>
                      <a:pt x="195" y="71"/>
                      <a:pt x="193" y="70"/>
                      <a:pt x="192" y="70"/>
                    </a:cubicBezTo>
                    <a:cubicBezTo>
                      <a:pt x="190" y="69"/>
                      <a:pt x="190" y="69"/>
                      <a:pt x="190" y="69"/>
                    </a:cubicBezTo>
                    <a:cubicBezTo>
                      <a:pt x="189" y="68"/>
                      <a:pt x="188" y="68"/>
                      <a:pt x="187" y="67"/>
                    </a:cubicBezTo>
                    <a:cubicBezTo>
                      <a:pt x="182" y="65"/>
                      <a:pt x="178" y="64"/>
                      <a:pt x="174" y="62"/>
                    </a:cubicBezTo>
                    <a:cubicBezTo>
                      <a:pt x="175" y="64"/>
                      <a:pt x="173" y="63"/>
                      <a:pt x="170" y="62"/>
                    </a:cubicBezTo>
                    <a:cubicBezTo>
                      <a:pt x="168" y="61"/>
                      <a:pt x="164" y="60"/>
                      <a:pt x="164" y="60"/>
                    </a:cubicBezTo>
                    <a:cubicBezTo>
                      <a:pt x="163" y="60"/>
                      <a:pt x="160" y="59"/>
                      <a:pt x="163" y="59"/>
                    </a:cubicBezTo>
                    <a:cubicBezTo>
                      <a:pt x="153" y="58"/>
                      <a:pt x="148" y="55"/>
                      <a:pt x="141" y="56"/>
                    </a:cubicBezTo>
                    <a:cubicBezTo>
                      <a:pt x="140" y="56"/>
                      <a:pt x="144" y="56"/>
                      <a:pt x="143" y="55"/>
                    </a:cubicBezTo>
                    <a:cubicBezTo>
                      <a:pt x="142" y="55"/>
                      <a:pt x="139" y="55"/>
                      <a:pt x="138" y="55"/>
                    </a:cubicBezTo>
                    <a:cubicBezTo>
                      <a:pt x="137" y="55"/>
                      <a:pt x="140" y="55"/>
                      <a:pt x="141" y="55"/>
                    </a:cubicBezTo>
                    <a:cubicBezTo>
                      <a:pt x="131" y="54"/>
                      <a:pt x="130" y="56"/>
                      <a:pt x="129" y="57"/>
                    </a:cubicBezTo>
                    <a:cubicBezTo>
                      <a:pt x="124" y="56"/>
                      <a:pt x="121" y="56"/>
                      <a:pt x="118" y="57"/>
                    </a:cubicBezTo>
                    <a:cubicBezTo>
                      <a:pt x="116" y="57"/>
                      <a:pt x="113" y="57"/>
                      <a:pt x="119" y="56"/>
                    </a:cubicBezTo>
                    <a:cubicBezTo>
                      <a:pt x="117" y="56"/>
                      <a:pt x="112" y="56"/>
                      <a:pt x="107" y="56"/>
                    </a:cubicBezTo>
                    <a:cubicBezTo>
                      <a:pt x="102" y="57"/>
                      <a:pt x="97" y="58"/>
                      <a:pt x="97" y="58"/>
                    </a:cubicBezTo>
                    <a:cubicBezTo>
                      <a:pt x="96" y="58"/>
                      <a:pt x="92" y="59"/>
                      <a:pt x="91" y="59"/>
                    </a:cubicBezTo>
                    <a:cubicBezTo>
                      <a:pt x="87" y="60"/>
                      <a:pt x="85" y="60"/>
                      <a:pt x="83" y="60"/>
                    </a:cubicBezTo>
                    <a:cubicBezTo>
                      <a:pt x="80" y="61"/>
                      <a:pt x="78" y="61"/>
                      <a:pt x="74" y="62"/>
                    </a:cubicBezTo>
                    <a:cubicBezTo>
                      <a:pt x="77" y="62"/>
                      <a:pt x="77" y="62"/>
                      <a:pt x="77" y="62"/>
                    </a:cubicBezTo>
                    <a:cubicBezTo>
                      <a:pt x="74" y="64"/>
                      <a:pt x="70" y="63"/>
                      <a:pt x="64" y="65"/>
                    </a:cubicBezTo>
                    <a:cubicBezTo>
                      <a:pt x="64" y="65"/>
                      <a:pt x="64" y="65"/>
                      <a:pt x="64" y="65"/>
                    </a:cubicBezTo>
                    <a:cubicBezTo>
                      <a:pt x="57" y="66"/>
                      <a:pt x="56" y="67"/>
                      <a:pt x="54" y="68"/>
                    </a:cubicBezTo>
                    <a:cubicBezTo>
                      <a:pt x="53" y="68"/>
                      <a:pt x="51" y="69"/>
                      <a:pt x="44" y="71"/>
                    </a:cubicBezTo>
                    <a:cubicBezTo>
                      <a:pt x="45" y="71"/>
                      <a:pt x="45" y="71"/>
                      <a:pt x="45" y="71"/>
                    </a:cubicBezTo>
                    <a:cubicBezTo>
                      <a:pt x="45" y="74"/>
                      <a:pt x="33" y="76"/>
                      <a:pt x="27" y="82"/>
                    </a:cubicBezTo>
                    <a:cubicBezTo>
                      <a:pt x="27" y="82"/>
                      <a:pt x="29" y="80"/>
                      <a:pt x="29" y="80"/>
                    </a:cubicBezTo>
                    <a:cubicBezTo>
                      <a:pt x="28" y="82"/>
                      <a:pt x="25" y="83"/>
                      <a:pt x="22" y="85"/>
                    </a:cubicBezTo>
                    <a:cubicBezTo>
                      <a:pt x="19" y="86"/>
                      <a:pt x="16" y="88"/>
                      <a:pt x="14" y="90"/>
                    </a:cubicBezTo>
                    <a:cubicBezTo>
                      <a:pt x="13" y="91"/>
                      <a:pt x="15" y="89"/>
                      <a:pt x="16" y="87"/>
                    </a:cubicBezTo>
                    <a:cubicBezTo>
                      <a:pt x="13" y="89"/>
                      <a:pt x="12" y="91"/>
                      <a:pt x="12" y="92"/>
                    </a:cubicBezTo>
                    <a:cubicBezTo>
                      <a:pt x="11" y="92"/>
                      <a:pt x="11" y="93"/>
                      <a:pt x="12" y="93"/>
                    </a:cubicBezTo>
                    <a:cubicBezTo>
                      <a:pt x="12" y="93"/>
                      <a:pt x="13" y="93"/>
                      <a:pt x="10" y="97"/>
                    </a:cubicBezTo>
                    <a:cubicBezTo>
                      <a:pt x="9" y="98"/>
                      <a:pt x="10" y="94"/>
                      <a:pt x="6" y="100"/>
                    </a:cubicBezTo>
                    <a:cubicBezTo>
                      <a:pt x="5" y="101"/>
                      <a:pt x="4" y="106"/>
                      <a:pt x="3" y="111"/>
                    </a:cubicBezTo>
                    <a:cubicBezTo>
                      <a:pt x="1" y="116"/>
                      <a:pt x="1" y="122"/>
                      <a:pt x="0" y="127"/>
                    </a:cubicBezTo>
                    <a:cubicBezTo>
                      <a:pt x="1" y="125"/>
                      <a:pt x="1" y="123"/>
                      <a:pt x="2" y="127"/>
                    </a:cubicBezTo>
                    <a:cubicBezTo>
                      <a:pt x="2" y="131"/>
                      <a:pt x="1" y="135"/>
                      <a:pt x="2" y="139"/>
                    </a:cubicBezTo>
                    <a:cubicBezTo>
                      <a:pt x="2" y="142"/>
                      <a:pt x="2" y="144"/>
                      <a:pt x="3" y="146"/>
                    </a:cubicBezTo>
                    <a:cubicBezTo>
                      <a:pt x="3" y="147"/>
                      <a:pt x="3" y="148"/>
                      <a:pt x="3" y="149"/>
                    </a:cubicBezTo>
                    <a:cubicBezTo>
                      <a:pt x="4" y="150"/>
                      <a:pt x="4" y="151"/>
                      <a:pt x="5" y="152"/>
                    </a:cubicBezTo>
                    <a:cubicBezTo>
                      <a:pt x="5" y="153"/>
                      <a:pt x="5" y="153"/>
                      <a:pt x="5" y="153"/>
                    </a:cubicBezTo>
                    <a:cubicBezTo>
                      <a:pt x="6" y="155"/>
                      <a:pt x="6" y="158"/>
                      <a:pt x="9" y="157"/>
                    </a:cubicBezTo>
                    <a:cubicBezTo>
                      <a:pt x="10" y="157"/>
                      <a:pt x="12" y="157"/>
                      <a:pt x="13" y="157"/>
                    </a:cubicBezTo>
                    <a:cubicBezTo>
                      <a:pt x="16" y="157"/>
                      <a:pt x="16" y="157"/>
                      <a:pt x="16" y="157"/>
                    </a:cubicBezTo>
                    <a:cubicBezTo>
                      <a:pt x="20" y="156"/>
                      <a:pt x="24" y="156"/>
                      <a:pt x="25" y="156"/>
                    </a:cubicBezTo>
                    <a:cubicBezTo>
                      <a:pt x="30" y="159"/>
                      <a:pt x="55" y="153"/>
                      <a:pt x="55" y="156"/>
                    </a:cubicBezTo>
                    <a:cubicBezTo>
                      <a:pt x="70" y="156"/>
                      <a:pt x="70" y="156"/>
                      <a:pt x="70" y="156"/>
                    </a:cubicBezTo>
                    <a:cubicBezTo>
                      <a:pt x="69" y="156"/>
                      <a:pt x="69" y="156"/>
                      <a:pt x="69" y="156"/>
                    </a:cubicBezTo>
                    <a:cubicBezTo>
                      <a:pt x="79" y="156"/>
                      <a:pt x="82" y="156"/>
                      <a:pt x="85" y="155"/>
                    </a:cubicBezTo>
                    <a:cubicBezTo>
                      <a:pt x="88" y="155"/>
                      <a:pt x="86" y="155"/>
                      <a:pt x="86" y="156"/>
                    </a:cubicBezTo>
                    <a:cubicBezTo>
                      <a:pt x="100" y="156"/>
                      <a:pt x="101" y="156"/>
                      <a:pt x="113" y="154"/>
                    </a:cubicBezTo>
                    <a:cubicBezTo>
                      <a:pt x="114" y="155"/>
                      <a:pt x="114" y="155"/>
                      <a:pt x="114" y="155"/>
                    </a:cubicBezTo>
                    <a:cubicBezTo>
                      <a:pt x="117" y="154"/>
                      <a:pt x="134" y="156"/>
                      <a:pt x="148" y="155"/>
                    </a:cubicBezTo>
                    <a:cubicBezTo>
                      <a:pt x="147" y="155"/>
                      <a:pt x="147" y="155"/>
                      <a:pt x="146" y="155"/>
                    </a:cubicBezTo>
                    <a:cubicBezTo>
                      <a:pt x="161" y="154"/>
                      <a:pt x="183" y="157"/>
                      <a:pt x="188" y="154"/>
                    </a:cubicBezTo>
                    <a:cubicBezTo>
                      <a:pt x="198" y="153"/>
                      <a:pt x="198" y="153"/>
                      <a:pt x="198" y="153"/>
                    </a:cubicBezTo>
                    <a:cubicBezTo>
                      <a:pt x="185" y="153"/>
                      <a:pt x="200" y="151"/>
                      <a:pt x="195" y="151"/>
                    </a:cubicBezTo>
                    <a:cubicBezTo>
                      <a:pt x="200" y="150"/>
                      <a:pt x="208" y="152"/>
                      <a:pt x="202" y="152"/>
                    </a:cubicBezTo>
                    <a:cubicBezTo>
                      <a:pt x="201" y="152"/>
                      <a:pt x="201" y="152"/>
                      <a:pt x="201" y="152"/>
                    </a:cubicBezTo>
                    <a:cubicBezTo>
                      <a:pt x="199" y="154"/>
                      <a:pt x="217" y="152"/>
                      <a:pt x="217" y="153"/>
                    </a:cubicBezTo>
                    <a:cubicBezTo>
                      <a:pt x="242" y="153"/>
                      <a:pt x="267" y="153"/>
                      <a:pt x="291" y="153"/>
                    </a:cubicBezTo>
                    <a:cubicBezTo>
                      <a:pt x="289" y="152"/>
                      <a:pt x="289" y="152"/>
                      <a:pt x="289" y="152"/>
                    </a:cubicBezTo>
                    <a:cubicBezTo>
                      <a:pt x="297" y="152"/>
                      <a:pt x="297" y="152"/>
                      <a:pt x="297" y="152"/>
                    </a:cubicBezTo>
                    <a:cubicBezTo>
                      <a:pt x="299" y="152"/>
                      <a:pt x="300" y="153"/>
                      <a:pt x="294" y="153"/>
                    </a:cubicBezTo>
                    <a:cubicBezTo>
                      <a:pt x="297" y="154"/>
                      <a:pt x="304" y="152"/>
                      <a:pt x="304" y="152"/>
                    </a:cubicBezTo>
                    <a:cubicBezTo>
                      <a:pt x="316" y="152"/>
                      <a:pt x="300" y="153"/>
                      <a:pt x="303" y="153"/>
                    </a:cubicBezTo>
                    <a:cubicBezTo>
                      <a:pt x="308" y="153"/>
                      <a:pt x="308" y="153"/>
                      <a:pt x="308" y="153"/>
                    </a:cubicBezTo>
                    <a:cubicBezTo>
                      <a:pt x="307" y="153"/>
                      <a:pt x="307" y="153"/>
                      <a:pt x="307" y="153"/>
                    </a:cubicBezTo>
                    <a:cubicBezTo>
                      <a:pt x="311" y="152"/>
                      <a:pt x="311" y="152"/>
                      <a:pt x="319" y="152"/>
                    </a:cubicBezTo>
                    <a:cubicBezTo>
                      <a:pt x="323" y="152"/>
                      <a:pt x="321" y="153"/>
                      <a:pt x="323" y="153"/>
                    </a:cubicBezTo>
                    <a:cubicBezTo>
                      <a:pt x="323" y="153"/>
                      <a:pt x="323" y="153"/>
                      <a:pt x="325" y="153"/>
                    </a:cubicBezTo>
                    <a:cubicBezTo>
                      <a:pt x="336" y="153"/>
                      <a:pt x="336" y="153"/>
                      <a:pt x="336" y="153"/>
                    </a:cubicBezTo>
                    <a:cubicBezTo>
                      <a:pt x="332" y="151"/>
                      <a:pt x="332" y="151"/>
                      <a:pt x="332" y="151"/>
                    </a:cubicBezTo>
                    <a:cubicBezTo>
                      <a:pt x="336" y="151"/>
                      <a:pt x="342" y="151"/>
                      <a:pt x="337" y="150"/>
                    </a:cubicBezTo>
                    <a:cubicBezTo>
                      <a:pt x="344" y="152"/>
                      <a:pt x="376" y="150"/>
                      <a:pt x="381" y="151"/>
                    </a:cubicBezTo>
                    <a:cubicBezTo>
                      <a:pt x="387" y="150"/>
                      <a:pt x="394" y="150"/>
                      <a:pt x="402" y="150"/>
                    </a:cubicBezTo>
                    <a:cubicBezTo>
                      <a:pt x="400" y="149"/>
                      <a:pt x="398" y="148"/>
                      <a:pt x="405" y="148"/>
                    </a:cubicBezTo>
                    <a:cubicBezTo>
                      <a:pt x="403" y="151"/>
                      <a:pt x="418" y="149"/>
                      <a:pt x="424" y="151"/>
                    </a:cubicBezTo>
                    <a:cubicBezTo>
                      <a:pt x="419" y="150"/>
                      <a:pt x="443" y="150"/>
                      <a:pt x="435" y="149"/>
                    </a:cubicBezTo>
                    <a:cubicBezTo>
                      <a:pt x="441" y="149"/>
                      <a:pt x="436" y="150"/>
                      <a:pt x="440" y="150"/>
                    </a:cubicBezTo>
                    <a:cubicBezTo>
                      <a:pt x="454" y="149"/>
                      <a:pt x="471" y="150"/>
                      <a:pt x="487" y="150"/>
                    </a:cubicBezTo>
                    <a:cubicBezTo>
                      <a:pt x="488" y="149"/>
                      <a:pt x="485" y="149"/>
                      <a:pt x="489" y="148"/>
                    </a:cubicBezTo>
                    <a:cubicBezTo>
                      <a:pt x="498" y="150"/>
                      <a:pt x="498" y="150"/>
                      <a:pt x="498" y="150"/>
                    </a:cubicBezTo>
                    <a:cubicBezTo>
                      <a:pt x="501" y="150"/>
                      <a:pt x="501" y="148"/>
                      <a:pt x="507" y="149"/>
                    </a:cubicBezTo>
                    <a:cubicBezTo>
                      <a:pt x="506" y="149"/>
                      <a:pt x="505" y="148"/>
                      <a:pt x="507" y="148"/>
                    </a:cubicBezTo>
                    <a:cubicBezTo>
                      <a:pt x="540" y="149"/>
                      <a:pt x="575" y="146"/>
                      <a:pt x="609" y="148"/>
                    </a:cubicBezTo>
                    <a:cubicBezTo>
                      <a:pt x="604" y="148"/>
                      <a:pt x="607" y="148"/>
                      <a:pt x="611" y="148"/>
                    </a:cubicBezTo>
                    <a:cubicBezTo>
                      <a:pt x="608" y="147"/>
                      <a:pt x="611" y="147"/>
                      <a:pt x="610" y="146"/>
                    </a:cubicBezTo>
                    <a:cubicBezTo>
                      <a:pt x="624" y="147"/>
                      <a:pt x="624" y="147"/>
                      <a:pt x="624" y="147"/>
                    </a:cubicBezTo>
                    <a:cubicBezTo>
                      <a:pt x="627" y="146"/>
                      <a:pt x="639" y="147"/>
                      <a:pt x="641" y="146"/>
                    </a:cubicBezTo>
                    <a:cubicBezTo>
                      <a:pt x="636" y="146"/>
                      <a:pt x="636" y="146"/>
                      <a:pt x="636" y="146"/>
                    </a:cubicBezTo>
                    <a:cubicBezTo>
                      <a:pt x="642" y="144"/>
                      <a:pt x="628" y="143"/>
                      <a:pt x="629" y="141"/>
                    </a:cubicBezTo>
                    <a:cubicBezTo>
                      <a:pt x="622" y="143"/>
                      <a:pt x="611" y="139"/>
                      <a:pt x="600" y="141"/>
                    </a:cubicBezTo>
                    <a:cubicBezTo>
                      <a:pt x="598" y="141"/>
                      <a:pt x="602" y="141"/>
                      <a:pt x="601" y="140"/>
                    </a:cubicBezTo>
                    <a:cubicBezTo>
                      <a:pt x="598" y="141"/>
                      <a:pt x="595" y="141"/>
                      <a:pt x="589" y="141"/>
                    </a:cubicBezTo>
                    <a:cubicBezTo>
                      <a:pt x="589" y="141"/>
                      <a:pt x="589" y="141"/>
                      <a:pt x="589" y="141"/>
                    </a:cubicBezTo>
                    <a:cubicBezTo>
                      <a:pt x="572" y="141"/>
                      <a:pt x="565" y="141"/>
                      <a:pt x="545" y="140"/>
                    </a:cubicBezTo>
                    <a:cubicBezTo>
                      <a:pt x="546" y="141"/>
                      <a:pt x="546" y="141"/>
                      <a:pt x="546" y="141"/>
                    </a:cubicBezTo>
                    <a:cubicBezTo>
                      <a:pt x="542" y="141"/>
                      <a:pt x="541" y="141"/>
                      <a:pt x="539" y="141"/>
                    </a:cubicBezTo>
                    <a:cubicBezTo>
                      <a:pt x="535" y="142"/>
                      <a:pt x="551" y="141"/>
                      <a:pt x="547" y="142"/>
                    </a:cubicBezTo>
                    <a:cubicBezTo>
                      <a:pt x="541" y="140"/>
                      <a:pt x="517" y="143"/>
                      <a:pt x="513" y="141"/>
                    </a:cubicBezTo>
                    <a:cubicBezTo>
                      <a:pt x="507" y="141"/>
                      <a:pt x="515" y="142"/>
                      <a:pt x="509" y="142"/>
                    </a:cubicBezTo>
                    <a:cubicBezTo>
                      <a:pt x="507" y="141"/>
                      <a:pt x="507" y="141"/>
                      <a:pt x="507" y="141"/>
                    </a:cubicBezTo>
                    <a:cubicBezTo>
                      <a:pt x="505" y="142"/>
                      <a:pt x="505" y="142"/>
                      <a:pt x="505" y="142"/>
                    </a:cubicBezTo>
                    <a:cubicBezTo>
                      <a:pt x="501" y="142"/>
                      <a:pt x="499" y="141"/>
                      <a:pt x="499" y="141"/>
                    </a:cubicBezTo>
                    <a:cubicBezTo>
                      <a:pt x="500" y="141"/>
                      <a:pt x="502" y="141"/>
                      <a:pt x="503" y="140"/>
                    </a:cubicBezTo>
                    <a:cubicBezTo>
                      <a:pt x="497" y="140"/>
                      <a:pt x="487" y="141"/>
                      <a:pt x="485" y="141"/>
                    </a:cubicBezTo>
                    <a:cubicBezTo>
                      <a:pt x="492" y="141"/>
                      <a:pt x="492" y="141"/>
                      <a:pt x="492" y="141"/>
                    </a:cubicBezTo>
                    <a:cubicBezTo>
                      <a:pt x="474" y="142"/>
                      <a:pt x="452" y="141"/>
                      <a:pt x="435" y="143"/>
                    </a:cubicBezTo>
                    <a:cubicBezTo>
                      <a:pt x="437" y="143"/>
                      <a:pt x="437" y="143"/>
                      <a:pt x="437" y="143"/>
                    </a:cubicBezTo>
                    <a:cubicBezTo>
                      <a:pt x="424" y="144"/>
                      <a:pt x="426" y="143"/>
                      <a:pt x="412" y="144"/>
                    </a:cubicBezTo>
                    <a:cubicBezTo>
                      <a:pt x="412" y="144"/>
                      <a:pt x="412" y="144"/>
                      <a:pt x="412" y="144"/>
                    </a:cubicBezTo>
                    <a:cubicBezTo>
                      <a:pt x="410" y="144"/>
                      <a:pt x="406" y="144"/>
                      <a:pt x="402" y="144"/>
                    </a:cubicBezTo>
                    <a:cubicBezTo>
                      <a:pt x="405" y="144"/>
                      <a:pt x="395" y="143"/>
                      <a:pt x="400" y="143"/>
                    </a:cubicBezTo>
                    <a:cubicBezTo>
                      <a:pt x="386" y="144"/>
                      <a:pt x="393" y="144"/>
                      <a:pt x="383" y="145"/>
                    </a:cubicBezTo>
                    <a:cubicBezTo>
                      <a:pt x="381" y="145"/>
                      <a:pt x="381" y="145"/>
                      <a:pt x="381" y="145"/>
                    </a:cubicBezTo>
                    <a:cubicBezTo>
                      <a:pt x="378" y="145"/>
                      <a:pt x="378" y="146"/>
                      <a:pt x="371" y="146"/>
                    </a:cubicBezTo>
                    <a:cubicBezTo>
                      <a:pt x="377" y="145"/>
                      <a:pt x="366" y="145"/>
                      <a:pt x="373" y="144"/>
                    </a:cubicBezTo>
                    <a:cubicBezTo>
                      <a:pt x="358" y="143"/>
                      <a:pt x="350" y="146"/>
                      <a:pt x="343" y="144"/>
                    </a:cubicBezTo>
                    <a:cubicBezTo>
                      <a:pt x="337" y="146"/>
                      <a:pt x="356" y="145"/>
                      <a:pt x="353" y="145"/>
                    </a:cubicBezTo>
                    <a:cubicBezTo>
                      <a:pt x="356" y="146"/>
                      <a:pt x="347" y="147"/>
                      <a:pt x="342" y="147"/>
                    </a:cubicBezTo>
                    <a:cubicBezTo>
                      <a:pt x="337" y="147"/>
                      <a:pt x="334" y="144"/>
                      <a:pt x="322" y="144"/>
                    </a:cubicBezTo>
                    <a:cubicBezTo>
                      <a:pt x="323" y="144"/>
                      <a:pt x="323" y="144"/>
                      <a:pt x="324" y="144"/>
                    </a:cubicBezTo>
                    <a:cubicBezTo>
                      <a:pt x="320" y="144"/>
                      <a:pt x="316" y="145"/>
                      <a:pt x="310" y="144"/>
                    </a:cubicBezTo>
                    <a:cubicBezTo>
                      <a:pt x="307" y="146"/>
                      <a:pt x="303" y="144"/>
                      <a:pt x="302" y="146"/>
                    </a:cubicBezTo>
                    <a:cubicBezTo>
                      <a:pt x="313" y="145"/>
                      <a:pt x="313" y="145"/>
                      <a:pt x="313" y="145"/>
                    </a:cubicBezTo>
                    <a:cubicBezTo>
                      <a:pt x="307" y="146"/>
                      <a:pt x="301" y="148"/>
                      <a:pt x="291" y="147"/>
                    </a:cubicBezTo>
                    <a:cubicBezTo>
                      <a:pt x="291" y="147"/>
                      <a:pt x="294" y="146"/>
                      <a:pt x="297" y="146"/>
                    </a:cubicBezTo>
                    <a:cubicBezTo>
                      <a:pt x="294" y="146"/>
                      <a:pt x="291" y="147"/>
                      <a:pt x="288" y="146"/>
                    </a:cubicBezTo>
                    <a:cubicBezTo>
                      <a:pt x="289" y="145"/>
                      <a:pt x="301" y="146"/>
                      <a:pt x="308" y="144"/>
                    </a:cubicBezTo>
                    <a:cubicBezTo>
                      <a:pt x="305" y="144"/>
                      <a:pt x="295" y="146"/>
                      <a:pt x="298" y="144"/>
                    </a:cubicBezTo>
                    <a:cubicBezTo>
                      <a:pt x="294" y="146"/>
                      <a:pt x="287" y="144"/>
                      <a:pt x="278" y="146"/>
                    </a:cubicBezTo>
                    <a:cubicBezTo>
                      <a:pt x="279" y="145"/>
                      <a:pt x="279" y="145"/>
                      <a:pt x="279" y="145"/>
                    </a:cubicBezTo>
                    <a:cubicBezTo>
                      <a:pt x="278" y="145"/>
                      <a:pt x="275" y="145"/>
                      <a:pt x="273" y="145"/>
                    </a:cubicBezTo>
                    <a:cubicBezTo>
                      <a:pt x="277" y="144"/>
                      <a:pt x="277" y="144"/>
                      <a:pt x="277" y="144"/>
                    </a:cubicBezTo>
                    <a:cubicBezTo>
                      <a:pt x="270" y="145"/>
                      <a:pt x="264" y="143"/>
                      <a:pt x="258" y="144"/>
                    </a:cubicBezTo>
                    <a:cubicBezTo>
                      <a:pt x="271" y="144"/>
                      <a:pt x="261" y="145"/>
                      <a:pt x="266" y="146"/>
                    </a:cubicBezTo>
                    <a:cubicBezTo>
                      <a:pt x="250" y="147"/>
                      <a:pt x="257" y="143"/>
                      <a:pt x="239" y="144"/>
                    </a:cubicBezTo>
                    <a:cubicBezTo>
                      <a:pt x="241" y="144"/>
                      <a:pt x="248" y="144"/>
                      <a:pt x="244" y="145"/>
                    </a:cubicBezTo>
                    <a:cubicBezTo>
                      <a:pt x="241" y="145"/>
                      <a:pt x="236" y="145"/>
                      <a:pt x="234" y="144"/>
                    </a:cubicBezTo>
                    <a:cubicBezTo>
                      <a:pt x="222" y="144"/>
                      <a:pt x="236" y="145"/>
                      <a:pt x="231" y="146"/>
                    </a:cubicBezTo>
                    <a:cubicBezTo>
                      <a:pt x="226" y="145"/>
                      <a:pt x="225" y="146"/>
                      <a:pt x="219" y="147"/>
                    </a:cubicBezTo>
                    <a:cubicBezTo>
                      <a:pt x="219" y="146"/>
                      <a:pt x="219" y="146"/>
                      <a:pt x="219" y="146"/>
                    </a:cubicBezTo>
                    <a:cubicBezTo>
                      <a:pt x="205" y="145"/>
                      <a:pt x="216" y="148"/>
                      <a:pt x="203" y="147"/>
                    </a:cubicBezTo>
                    <a:cubicBezTo>
                      <a:pt x="208" y="146"/>
                      <a:pt x="208" y="146"/>
                      <a:pt x="208" y="146"/>
                    </a:cubicBezTo>
                    <a:cubicBezTo>
                      <a:pt x="202" y="146"/>
                      <a:pt x="202" y="146"/>
                      <a:pt x="202" y="146"/>
                    </a:cubicBezTo>
                    <a:cubicBezTo>
                      <a:pt x="203" y="145"/>
                      <a:pt x="203" y="145"/>
                      <a:pt x="203" y="145"/>
                    </a:cubicBezTo>
                    <a:cubicBezTo>
                      <a:pt x="196" y="146"/>
                      <a:pt x="194" y="146"/>
                      <a:pt x="187" y="146"/>
                    </a:cubicBezTo>
                    <a:cubicBezTo>
                      <a:pt x="189" y="146"/>
                      <a:pt x="186" y="148"/>
                      <a:pt x="180" y="148"/>
                    </a:cubicBezTo>
                    <a:cubicBezTo>
                      <a:pt x="176" y="147"/>
                      <a:pt x="182" y="147"/>
                      <a:pt x="174" y="147"/>
                    </a:cubicBezTo>
                    <a:cubicBezTo>
                      <a:pt x="176" y="146"/>
                      <a:pt x="178" y="146"/>
                      <a:pt x="182" y="146"/>
                    </a:cubicBezTo>
                    <a:cubicBezTo>
                      <a:pt x="182" y="146"/>
                      <a:pt x="183" y="146"/>
                      <a:pt x="184" y="145"/>
                    </a:cubicBezTo>
                    <a:cubicBezTo>
                      <a:pt x="179" y="145"/>
                      <a:pt x="173" y="145"/>
                      <a:pt x="169" y="146"/>
                    </a:cubicBezTo>
                    <a:cubicBezTo>
                      <a:pt x="171" y="146"/>
                      <a:pt x="172" y="146"/>
                      <a:pt x="173" y="146"/>
                    </a:cubicBezTo>
                    <a:cubicBezTo>
                      <a:pt x="160" y="147"/>
                      <a:pt x="160" y="147"/>
                      <a:pt x="160" y="147"/>
                    </a:cubicBezTo>
                    <a:cubicBezTo>
                      <a:pt x="158" y="147"/>
                      <a:pt x="160" y="147"/>
                      <a:pt x="161" y="146"/>
                    </a:cubicBezTo>
                    <a:cubicBezTo>
                      <a:pt x="159" y="146"/>
                      <a:pt x="157" y="147"/>
                      <a:pt x="153" y="147"/>
                    </a:cubicBezTo>
                    <a:cubicBezTo>
                      <a:pt x="154" y="146"/>
                      <a:pt x="154" y="145"/>
                      <a:pt x="159" y="145"/>
                    </a:cubicBezTo>
                    <a:cubicBezTo>
                      <a:pt x="147" y="146"/>
                      <a:pt x="147" y="146"/>
                      <a:pt x="147" y="146"/>
                    </a:cubicBezTo>
                    <a:cubicBezTo>
                      <a:pt x="146" y="146"/>
                      <a:pt x="141" y="145"/>
                      <a:pt x="143" y="145"/>
                    </a:cubicBezTo>
                    <a:cubicBezTo>
                      <a:pt x="136" y="145"/>
                      <a:pt x="126" y="147"/>
                      <a:pt x="118" y="146"/>
                    </a:cubicBezTo>
                    <a:cubicBezTo>
                      <a:pt x="117" y="146"/>
                      <a:pt x="116" y="147"/>
                      <a:pt x="114" y="147"/>
                    </a:cubicBezTo>
                    <a:cubicBezTo>
                      <a:pt x="106" y="147"/>
                      <a:pt x="99" y="146"/>
                      <a:pt x="89" y="147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76" y="146"/>
                      <a:pt x="91" y="147"/>
                      <a:pt x="78" y="148"/>
                    </a:cubicBezTo>
                    <a:cubicBezTo>
                      <a:pt x="69" y="149"/>
                      <a:pt x="75" y="147"/>
                      <a:pt x="71" y="147"/>
                    </a:cubicBezTo>
                    <a:cubicBezTo>
                      <a:pt x="67" y="147"/>
                      <a:pt x="59" y="149"/>
                      <a:pt x="51" y="148"/>
                    </a:cubicBezTo>
                    <a:cubicBezTo>
                      <a:pt x="53" y="148"/>
                      <a:pt x="56" y="148"/>
                      <a:pt x="58" y="148"/>
                    </a:cubicBezTo>
                    <a:close/>
                    <a:moveTo>
                      <a:pt x="13" y="110"/>
                    </a:moveTo>
                    <a:cubicBezTo>
                      <a:pt x="12" y="112"/>
                      <a:pt x="12" y="115"/>
                      <a:pt x="11" y="116"/>
                    </a:cubicBezTo>
                    <a:cubicBezTo>
                      <a:pt x="10" y="114"/>
                      <a:pt x="11" y="113"/>
                      <a:pt x="13" y="110"/>
                    </a:cubicBezTo>
                    <a:close/>
                    <a:moveTo>
                      <a:pt x="135" y="62"/>
                    </a:moveTo>
                    <a:cubicBezTo>
                      <a:pt x="134" y="62"/>
                      <a:pt x="132" y="62"/>
                      <a:pt x="130" y="61"/>
                    </a:cubicBezTo>
                    <a:cubicBezTo>
                      <a:pt x="131" y="61"/>
                      <a:pt x="133" y="61"/>
                      <a:pt x="135" y="62"/>
                    </a:cubicBezTo>
                    <a:close/>
                    <a:moveTo>
                      <a:pt x="446" y="47"/>
                    </a:moveTo>
                    <a:cubicBezTo>
                      <a:pt x="445" y="47"/>
                      <a:pt x="445" y="47"/>
                      <a:pt x="445" y="47"/>
                    </a:cubicBezTo>
                    <a:cubicBezTo>
                      <a:pt x="443" y="43"/>
                      <a:pt x="444" y="45"/>
                      <a:pt x="446" y="47"/>
                    </a:cubicBezTo>
                    <a:close/>
                    <a:moveTo>
                      <a:pt x="450" y="55"/>
                    </a:moveTo>
                    <a:cubicBezTo>
                      <a:pt x="450" y="56"/>
                      <a:pt x="451" y="56"/>
                      <a:pt x="450" y="56"/>
                    </a:cubicBezTo>
                    <a:cubicBezTo>
                      <a:pt x="450" y="55"/>
                      <a:pt x="449" y="53"/>
                      <a:pt x="448" y="51"/>
                    </a:cubicBezTo>
                    <a:cubicBezTo>
                      <a:pt x="448" y="52"/>
                      <a:pt x="448" y="53"/>
                      <a:pt x="450" y="55"/>
                    </a:cubicBezTo>
                    <a:close/>
                    <a:moveTo>
                      <a:pt x="324" y="152"/>
                    </a:moveTo>
                    <a:cubicBezTo>
                      <a:pt x="322" y="152"/>
                      <a:pt x="322" y="152"/>
                      <a:pt x="322" y="152"/>
                    </a:cubicBezTo>
                    <a:cubicBezTo>
                      <a:pt x="326" y="152"/>
                      <a:pt x="325" y="152"/>
                      <a:pt x="324" y="15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10" name="Freeform 3970"/>
              <p:cNvSpPr>
                <a:spLocks/>
              </p:cNvSpPr>
              <p:nvPr/>
            </p:nvSpPr>
            <p:spPr bwMode="auto">
              <a:xfrm>
                <a:off x="-1461468" y="1036847"/>
                <a:ext cx="3175" cy="3175"/>
              </a:xfrm>
              <a:custGeom>
                <a:avLst/>
                <a:gdLst>
                  <a:gd name="T0" fmla="*/ 3175 w 1"/>
                  <a:gd name="T1" fmla="*/ 3175 h 1"/>
                  <a:gd name="T2" fmla="*/ 0 w 1"/>
                  <a:gd name="T3" fmla="*/ 0 h 1"/>
                  <a:gd name="T4" fmla="*/ 3175 w 1"/>
                  <a:gd name="T5" fmla="*/ 3175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11" name="Freeform 3971"/>
              <p:cNvSpPr>
                <a:spLocks/>
              </p:cNvSpPr>
              <p:nvPr/>
            </p:nvSpPr>
            <p:spPr bwMode="auto">
              <a:xfrm>
                <a:off x="-1466231" y="1351172"/>
                <a:ext cx="4763" cy="0"/>
              </a:xfrm>
              <a:custGeom>
                <a:avLst/>
                <a:gdLst>
                  <a:gd name="T0" fmla="*/ 0 w 1"/>
                  <a:gd name="T1" fmla="*/ 4763 w 1"/>
                  <a:gd name="T2" fmla="*/ 4763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12" name="Freeform 3972"/>
              <p:cNvSpPr>
                <a:spLocks/>
              </p:cNvSpPr>
              <p:nvPr/>
            </p:nvSpPr>
            <p:spPr bwMode="auto">
              <a:xfrm>
                <a:off x="-662956" y="992397"/>
                <a:ext cx="11113" cy="6350"/>
              </a:xfrm>
              <a:custGeom>
                <a:avLst/>
                <a:gdLst>
                  <a:gd name="T0" fmla="*/ 11113 w 3"/>
                  <a:gd name="T1" fmla="*/ 0 h 2"/>
                  <a:gd name="T2" fmla="*/ 3704 w 3"/>
                  <a:gd name="T3" fmla="*/ 3175 h 2"/>
                  <a:gd name="T4" fmla="*/ 0 w 3"/>
                  <a:gd name="T5" fmla="*/ 6350 h 2"/>
                  <a:gd name="T6" fmla="*/ 3704 w 3"/>
                  <a:gd name="T7" fmla="*/ 6350 h 2"/>
                  <a:gd name="T8" fmla="*/ 11113 w 3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2" y="0"/>
                      <a:pt x="2" y="1"/>
                      <a:pt x="1" y="1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13" name="Freeform 3973"/>
              <p:cNvSpPr>
                <a:spLocks/>
              </p:cNvSpPr>
              <p:nvPr/>
            </p:nvSpPr>
            <p:spPr bwMode="auto">
              <a:xfrm>
                <a:off x="-164481" y="1059072"/>
                <a:ext cx="19050" cy="7938"/>
              </a:xfrm>
              <a:custGeom>
                <a:avLst/>
                <a:gdLst>
                  <a:gd name="T0" fmla="*/ 19050 w 5"/>
                  <a:gd name="T1" fmla="*/ 0 h 2"/>
                  <a:gd name="T2" fmla="*/ 0 w 5"/>
                  <a:gd name="T3" fmla="*/ 7938 h 2"/>
                  <a:gd name="T4" fmla="*/ 19050 w 5"/>
                  <a:gd name="T5" fmla="*/ 3969 h 2"/>
                  <a:gd name="T6" fmla="*/ 19050 w 5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3" y="1"/>
                      <a:pt x="5" y="1"/>
                    </a:cubicBezTo>
                    <a:cubicBezTo>
                      <a:pt x="5" y="1"/>
                      <a:pt x="3" y="1"/>
                      <a:pt x="5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14" name="Freeform 3974"/>
              <p:cNvSpPr>
                <a:spLocks/>
              </p:cNvSpPr>
              <p:nvPr/>
            </p:nvSpPr>
            <p:spPr bwMode="auto">
              <a:xfrm>
                <a:off x="22844" y="1044785"/>
                <a:ext cx="23813" cy="3175"/>
              </a:xfrm>
              <a:custGeom>
                <a:avLst/>
                <a:gdLst>
                  <a:gd name="T0" fmla="*/ 11907 w 6"/>
                  <a:gd name="T1" fmla="*/ 3175 h 1"/>
                  <a:gd name="T2" fmla="*/ 23813 w 6"/>
                  <a:gd name="T3" fmla="*/ 0 h 1"/>
                  <a:gd name="T4" fmla="*/ 23813 w 6"/>
                  <a:gd name="T5" fmla="*/ 0 h 1"/>
                  <a:gd name="T6" fmla="*/ 11907 w 6"/>
                  <a:gd name="T7" fmla="*/ 3175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" h="1">
                    <a:moveTo>
                      <a:pt x="3" y="1"/>
                    </a:moveTo>
                    <a:cubicBezTo>
                      <a:pt x="4" y="0"/>
                      <a:pt x="5" y="1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0"/>
                      <a:pt x="3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15" name="Freeform 3975"/>
              <p:cNvSpPr>
                <a:spLocks/>
              </p:cNvSpPr>
              <p:nvPr/>
            </p:nvSpPr>
            <p:spPr bwMode="auto">
              <a:xfrm>
                <a:off x="-123206" y="1051135"/>
                <a:ext cx="30163" cy="15875"/>
              </a:xfrm>
              <a:custGeom>
                <a:avLst/>
                <a:gdLst>
                  <a:gd name="T0" fmla="*/ 0 w 8"/>
                  <a:gd name="T1" fmla="*/ 11906 h 4"/>
                  <a:gd name="T2" fmla="*/ 30163 w 8"/>
                  <a:gd name="T3" fmla="*/ 3969 h 4"/>
                  <a:gd name="T4" fmla="*/ 26393 w 8"/>
                  <a:gd name="T5" fmla="*/ 3969 h 4"/>
                  <a:gd name="T6" fmla="*/ 0 w 8"/>
                  <a:gd name="T7" fmla="*/ 11906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" h="4">
                    <a:moveTo>
                      <a:pt x="0" y="3"/>
                    </a:moveTo>
                    <a:cubicBezTo>
                      <a:pt x="1" y="4"/>
                      <a:pt x="4" y="2"/>
                      <a:pt x="8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0"/>
                      <a:pt x="4" y="1"/>
                      <a:pt x="0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16" name="Freeform 3976"/>
              <p:cNvSpPr>
                <a:spLocks/>
              </p:cNvSpPr>
              <p:nvPr/>
            </p:nvSpPr>
            <p:spPr bwMode="auto">
              <a:xfrm>
                <a:off x="-89868" y="1047960"/>
                <a:ext cx="12700" cy="7938"/>
              </a:xfrm>
              <a:custGeom>
                <a:avLst/>
                <a:gdLst>
                  <a:gd name="T0" fmla="*/ 0 w 3"/>
                  <a:gd name="T1" fmla="*/ 7938 h 2"/>
                  <a:gd name="T2" fmla="*/ 12700 w 3"/>
                  <a:gd name="T3" fmla="*/ 3969 h 2"/>
                  <a:gd name="T4" fmla="*/ 0 w 3"/>
                  <a:gd name="T5" fmla="*/ 7938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cubicBezTo>
                      <a:pt x="1" y="1"/>
                      <a:pt x="2" y="1"/>
                      <a:pt x="3" y="1"/>
                    </a:cubicBezTo>
                    <a:cubicBezTo>
                      <a:pt x="3" y="0"/>
                      <a:pt x="2" y="1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17" name="Freeform 3977"/>
              <p:cNvSpPr>
                <a:spLocks/>
              </p:cNvSpPr>
              <p:nvPr/>
            </p:nvSpPr>
            <p:spPr bwMode="auto">
              <a:xfrm>
                <a:off x="-212106" y="1014622"/>
                <a:ext cx="25400" cy="47625"/>
              </a:xfrm>
              <a:custGeom>
                <a:avLst/>
                <a:gdLst>
                  <a:gd name="T0" fmla="*/ 14514 w 7"/>
                  <a:gd name="T1" fmla="*/ 36635 h 13"/>
                  <a:gd name="T2" fmla="*/ 18143 w 7"/>
                  <a:gd name="T3" fmla="*/ 43962 h 13"/>
                  <a:gd name="T4" fmla="*/ 14514 w 7"/>
                  <a:gd name="T5" fmla="*/ 36635 h 1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13">
                    <a:moveTo>
                      <a:pt x="4" y="10"/>
                    </a:moveTo>
                    <a:cubicBezTo>
                      <a:pt x="4" y="12"/>
                      <a:pt x="5" y="10"/>
                      <a:pt x="5" y="12"/>
                    </a:cubicBezTo>
                    <a:cubicBezTo>
                      <a:pt x="7" y="13"/>
                      <a:pt x="0" y="0"/>
                      <a:pt x="4" y="1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18" name="Freeform 3978"/>
              <p:cNvSpPr>
                <a:spLocks/>
              </p:cNvSpPr>
              <p:nvPr/>
            </p:nvSpPr>
            <p:spPr bwMode="auto">
              <a:xfrm>
                <a:off x="-118443" y="1067010"/>
                <a:ext cx="11113" cy="7938"/>
              </a:xfrm>
              <a:custGeom>
                <a:avLst/>
                <a:gdLst>
                  <a:gd name="T0" fmla="*/ 11113 w 3"/>
                  <a:gd name="T1" fmla="*/ 3969 h 2"/>
                  <a:gd name="T2" fmla="*/ 3704 w 3"/>
                  <a:gd name="T3" fmla="*/ 0 h 2"/>
                  <a:gd name="T4" fmla="*/ 0 w 3"/>
                  <a:gd name="T5" fmla="*/ 7938 h 2"/>
                  <a:gd name="T6" fmla="*/ 3704 w 3"/>
                  <a:gd name="T7" fmla="*/ 3969 h 2"/>
                  <a:gd name="T8" fmla="*/ 11113 w 3"/>
                  <a:gd name="T9" fmla="*/ 3969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3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19" name="Freeform 3979"/>
              <p:cNvSpPr>
                <a:spLocks/>
              </p:cNvSpPr>
              <p:nvPr/>
            </p:nvSpPr>
            <p:spPr bwMode="auto">
              <a:xfrm>
                <a:off x="-200993" y="1097172"/>
                <a:ext cx="14288" cy="11113"/>
              </a:xfrm>
              <a:custGeom>
                <a:avLst/>
                <a:gdLst>
                  <a:gd name="T0" fmla="*/ 0 w 4"/>
                  <a:gd name="T1" fmla="*/ 0 h 3"/>
                  <a:gd name="T2" fmla="*/ 3572 w 4"/>
                  <a:gd name="T3" fmla="*/ 11113 h 3"/>
                  <a:gd name="T4" fmla="*/ 10716 w 4"/>
                  <a:gd name="T5" fmla="*/ 7409 h 3"/>
                  <a:gd name="T6" fmla="*/ 14288 w 4"/>
                  <a:gd name="T7" fmla="*/ 0 h 3"/>
                  <a:gd name="T8" fmla="*/ 7144 w 4"/>
                  <a:gd name="T9" fmla="*/ 7409 h 3"/>
                  <a:gd name="T10" fmla="*/ 3572 w 4"/>
                  <a:gd name="T11" fmla="*/ 7409 h 3"/>
                  <a:gd name="T12" fmla="*/ 0 w 4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2"/>
                      <a:pt x="3" y="2"/>
                    </a:cubicBezTo>
                    <a:cubicBezTo>
                      <a:pt x="3" y="1"/>
                      <a:pt x="4" y="1"/>
                      <a:pt x="4" y="0"/>
                    </a:cubicBezTo>
                    <a:cubicBezTo>
                      <a:pt x="4" y="1"/>
                      <a:pt x="3" y="1"/>
                      <a:pt x="2" y="2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20" name="Freeform 3980"/>
              <p:cNvSpPr>
                <a:spLocks/>
              </p:cNvSpPr>
              <p:nvPr/>
            </p:nvSpPr>
            <p:spPr bwMode="auto">
              <a:xfrm>
                <a:off x="-186706" y="1089235"/>
                <a:ext cx="15875" cy="7938"/>
              </a:xfrm>
              <a:custGeom>
                <a:avLst/>
                <a:gdLst>
                  <a:gd name="T0" fmla="*/ 0 w 4"/>
                  <a:gd name="T1" fmla="*/ 7938 h 2"/>
                  <a:gd name="T2" fmla="*/ 15875 w 4"/>
                  <a:gd name="T3" fmla="*/ 0 h 2"/>
                  <a:gd name="T4" fmla="*/ 0 w 4"/>
                  <a:gd name="T5" fmla="*/ 7938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2" y="2"/>
                      <a:pt x="4" y="1"/>
                      <a:pt x="4" y="0"/>
                    </a:cubicBezTo>
                    <a:cubicBezTo>
                      <a:pt x="4" y="1"/>
                      <a:pt x="2" y="2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21" name="Freeform 3981"/>
              <p:cNvSpPr>
                <a:spLocks/>
              </p:cNvSpPr>
              <p:nvPr/>
            </p:nvSpPr>
            <p:spPr bwMode="auto">
              <a:xfrm>
                <a:off x="-156543" y="1081297"/>
                <a:ext cx="19050" cy="7938"/>
              </a:xfrm>
              <a:custGeom>
                <a:avLst/>
                <a:gdLst>
                  <a:gd name="T0" fmla="*/ 19050 w 5"/>
                  <a:gd name="T1" fmla="*/ 0 h 2"/>
                  <a:gd name="T2" fmla="*/ 15240 w 5"/>
                  <a:gd name="T3" fmla="*/ 0 h 2"/>
                  <a:gd name="T4" fmla="*/ 7620 w 5"/>
                  <a:gd name="T5" fmla="*/ 3969 h 2"/>
                  <a:gd name="T6" fmla="*/ 0 w 5"/>
                  <a:gd name="T7" fmla="*/ 7938 h 2"/>
                  <a:gd name="T8" fmla="*/ 7620 w 5"/>
                  <a:gd name="T9" fmla="*/ 3969 h 2"/>
                  <a:gd name="T10" fmla="*/ 19050 w 5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1" y="1"/>
                      <a:pt x="0" y="2"/>
                      <a:pt x="0" y="2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4" y="0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22" name="Freeform 3982"/>
              <p:cNvSpPr>
                <a:spLocks/>
              </p:cNvSpPr>
              <p:nvPr/>
            </p:nvSpPr>
            <p:spPr bwMode="auto">
              <a:xfrm>
                <a:off x="-374031" y="905085"/>
                <a:ext cx="30163" cy="7938"/>
              </a:xfrm>
              <a:custGeom>
                <a:avLst/>
                <a:gdLst>
                  <a:gd name="T0" fmla="*/ 30163 w 8"/>
                  <a:gd name="T1" fmla="*/ 7938 h 2"/>
                  <a:gd name="T2" fmla="*/ 3770 w 8"/>
                  <a:gd name="T3" fmla="*/ 0 h 2"/>
                  <a:gd name="T4" fmla="*/ 15082 w 8"/>
                  <a:gd name="T5" fmla="*/ 7938 h 2"/>
                  <a:gd name="T6" fmla="*/ 30163 w 8"/>
                  <a:gd name="T7" fmla="*/ 7938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" h="2">
                    <a:moveTo>
                      <a:pt x="8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2" y="1"/>
                      <a:pt x="4" y="2"/>
                    </a:cubicBezTo>
                    <a:cubicBezTo>
                      <a:pt x="6" y="2"/>
                      <a:pt x="8" y="2"/>
                      <a:pt x="8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23" name="Freeform 3983"/>
              <p:cNvSpPr>
                <a:spLocks/>
              </p:cNvSpPr>
              <p:nvPr/>
            </p:nvSpPr>
            <p:spPr bwMode="auto">
              <a:xfrm>
                <a:off x="-294656" y="951122"/>
                <a:ext cx="6350" cy="6350"/>
              </a:xfrm>
              <a:custGeom>
                <a:avLst/>
                <a:gdLst>
                  <a:gd name="T0" fmla="*/ 6350 w 2"/>
                  <a:gd name="T1" fmla="*/ 6350 h 2"/>
                  <a:gd name="T2" fmla="*/ 3175 w 2"/>
                  <a:gd name="T3" fmla="*/ 0 h 2"/>
                  <a:gd name="T4" fmla="*/ 0 w 2"/>
                  <a:gd name="T5" fmla="*/ 0 h 2"/>
                  <a:gd name="T6" fmla="*/ 6350 w 2"/>
                  <a:gd name="T7" fmla="*/ 635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24" name="Freeform 3984"/>
              <p:cNvSpPr>
                <a:spLocks/>
              </p:cNvSpPr>
              <p:nvPr/>
            </p:nvSpPr>
            <p:spPr bwMode="auto">
              <a:xfrm>
                <a:off x="-381968" y="916197"/>
                <a:ext cx="57150" cy="15875"/>
              </a:xfrm>
              <a:custGeom>
                <a:avLst/>
                <a:gdLst>
                  <a:gd name="T0" fmla="*/ 34290 w 15"/>
                  <a:gd name="T1" fmla="*/ 7938 h 4"/>
                  <a:gd name="T2" fmla="*/ 30480 w 15"/>
                  <a:gd name="T3" fmla="*/ 7938 h 4"/>
                  <a:gd name="T4" fmla="*/ 34290 w 15"/>
                  <a:gd name="T5" fmla="*/ 7938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" h="4">
                    <a:moveTo>
                      <a:pt x="9" y="2"/>
                    </a:moveTo>
                    <a:cubicBezTo>
                      <a:pt x="8" y="2"/>
                      <a:pt x="0" y="0"/>
                      <a:pt x="8" y="2"/>
                    </a:cubicBezTo>
                    <a:cubicBezTo>
                      <a:pt x="9" y="2"/>
                      <a:pt x="15" y="4"/>
                      <a:pt x="9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25" name="Freeform 3985"/>
              <p:cNvSpPr>
                <a:spLocks/>
              </p:cNvSpPr>
              <p:nvPr/>
            </p:nvSpPr>
            <p:spPr bwMode="auto">
              <a:xfrm>
                <a:off x="-685181" y="998747"/>
                <a:ext cx="3175" cy="15875"/>
              </a:xfrm>
              <a:custGeom>
                <a:avLst/>
                <a:gdLst>
                  <a:gd name="T0" fmla="*/ 0 w 1"/>
                  <a:gd name="T1" fmla="*/ 15875 h 4"/>
                  <a:gd name="T2" fmla="*/ 3175 w 1"/>
                  <a:gd name="T3" fmla="*/ 7938 h 4"/>
                  <a:gd name="T4" fmla="*/ 0 w 1"/>
                  <a:gd name="T5" fmla="*/ 0 h 4"/>
                  <a:gd name="T6" fmla="*/ 0 w 1"/>
                  <a:gd name="T7" fmla="*/ 15875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0"/>
                      <a:pt x="0" y="0"/>
                    </a:cubicBezTo>
                    <a:cubicBezTo>
                      <a:pt x="0" y="0"/>
                      <a:pt x="0" y="4"/>
                      <a:pt x="0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26" name="Freeform 3986"/>
              <p:cNvSpPr>
                <a:spLocks/>
              </p:cNvSpPr>
              <p:nvPr/>
            </p:nvSpPr>
            <p:spPr bwMode="auto">
              <a:xfrm>
                <a:off x="-929656" y="841585"/>
                <a:ext cx="41275" cy="19050"/>
              </a:xfrm>
              <a:custGeom>
                <a:avLst/>
                <a:gdLst>
                  <a:gd name="T0" fmla="*/ 7505 w 11"/>
                  <a:gd name="T1" fmla="*/ 7620 h 5"/>
                  <a:gd name="T2" fmla="*/ 37523 w 11"/>
                  <a:gd name="T3" fmla="*/ 15240 h 5"/>
                  <a:gd name="T4" fmla="*/ 33770 w 11"/>
                  <a:gd name="T5" fmla="*/ 11430 h 5"/>
                  <a:gd name="T6" fmla="*/ 26266 w 11"/>
                  <a:gd name="T7" fmla="*/ 7620 h 5"/>
                  <a:gd name="T8" fmla="*/ 7505 w 11"/>
                  <a:gd name="T9" fmla="*/ 762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2" y="2"/>
                    </a:moveTo>
                    <a:cubicBezTo>
                      <a:pt x="9" y="5"/>
                      <a:pt x="4" y="1"/>
                      <a:pt x="10" y="4"/>
                    </a:cubicBezTo>
                    <a:cubicBezTo>
                      <a:pt x="11" y="4"/>
                      <a:pt x="10" y="3"/>
                      <a:pt x="9" y="3"/>
                    </a:cubicBezTo>
                    <a:cubicBezTo>
                      <a:pt x="7" y="2"/>
                      <a:pt x="6" y="2"/>
                      <a:pt x="7" y="2"/>
                    </a:cubicBezTo>
                    <a:cubicBezTo>
                      <a:pt x="2" y="1"/>
                      <a:pt x="0" y="0"/>
                      <a:pt x="2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27" name="Freeform 3987"/>
              <p:cNvSpPr>
                <a:spLocks/>
              </p:cNvSpPr>
              <p:nvPr/>
            </p:nvSpPr>
            <p:spPr bwMode="auto">
              <a:xfrm>
                <a:off x="-902668" y="849522"/>
                <a:ext cx="7938" cy="0"/>
              </a:xfrm>
              <a:custGeom>
                <a:avLst/>
                <a:gdLst>
                  <a:gd name="T0" fmla="*/ 0 w 2"/>
                  <a:gd name="T1" fmla="*/ 7938 w 2"/>
                  <a:gd name="T2" fmla="*/ 0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28" name="Freeform 3988"/>
              <p:cNvSpPr>
                <a:spLocks/>
              </p:cNvSpPr>
              <p:nvPr/>
            </p:nvSpPr>
            <p:spPr bwMode="auto">
              <a:xfrm>
                <a:off x="473694" y="1359110"/>
                <a:ext cx="19050" cy="3175"/>
              </a:xfrm>
              <a:custGeom>
                <a:avLst/>
                <a:gdLst>
                  <a:gd name="T0" fmla="*/ 0 w 12"/>
                  <a:gd name="T1" fmla="*/ 0 h 2"/>
                  <a:gd name="T2" fmla="*/ 19050 w 12"/>
                  <a:gd name="T3" fmla="*/ 3175 h 2"/>
                  <a:gd name="T4" fmla="*/ 7938 w 12"/>
                  <a:gd name="T5" fmla="*/ 0 h 2"/>
                  <a:gd name="T6" fmla="*/ 0 w 1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" h="2">
                    <a:moveTo>
                      <a:pt x="0" y="0"/>
                    </a:moveTo>
                    <a:lnTo>
                      <a:pt x="12" y="2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29" name="Freeform 3989"/>
              <p:cNvSpPr>
                <a:spLocks/>
              </p:cNvSpPr>
              <p:nvPr/>
            </p:nvSpPr>
            <p:spPr bwMode="auto">
              <a:xfrm>
                <a:off x="510207" y="1355935"/>
                <a:ext cx="15875" cy="3175"/>
              </a:xfrm>
              <a:custGeom>
                <a:avLst/>
                <a:gdLst>
                  <a:gd name="T0" fmla="*/ 0 w 4"/>
                  <a:gd name="T1" fmla="*/ 0 h 1"/>
                  <a:gd name="T2" fmla="*/ 3969 w 4"/>
                  <a:gd name="T3" fmla="*/ 3175 h 1"/>
                  <a:gd name="T4" fmla="*/ 15875 w 4"/>
                  <a:gd name="T5" fmla="*/ 0 h 1"/>
                  <a:gd name="T6" fmla="*/ 0 w 4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30" name="Freeform 3990"/>
              <p:cNvSpPr>
                <a:spLocks/>
              </p:cNvSpPr>
              <p:nvPr/>
            </p:nvSpPr>
            <p:spPr bwMode="auto">
              <a:xfrm>
                <a:off x="-1836118" y="1179722"/>
                <a:ext cx="11113" cy="11113"/>
              </a:xfrm>
              <a:custGeom>
                <a:avLst/>
                <a:gdLst>
                  <a:gd name="T0" fmla="*/ 11113 w 3"/>
                  <a:gd name="T1" fmla="*/ 0 h 3"/>
                  <a:gd name="T2" fmla="*/ 11113 w 3"/>
                  <a:gd name="T3" fmla="*/ 0 h 3"/>
                  <a:gd name="T4" fmla="*/ 0 w 3"/>
                  <a:gd name="T5" fmla="*/ 11113 h 3"/>
                  <a:gd name="T6" fmla="*/ 7409 w 3"/>
                  <a:gd name="T7" fmla="*/ 7409 h 3"/>
                  <a:gd name="T8" fmla="*/ 11113 w 3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1"/>
                      <a:pt x="0" y="3"/>
                    </a:cubicBezTo>
                    <a:cubicBezTo>
                      <a:pt x="0" y="3"/>
                      <a:pt x="1" y="2"/>
                      <a:pt x="2" y="2"/>
                    </a:cubicBezTo>
                    <a:cubicBezTo>
                      <a:pt x="2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31" name="Freeform 3991"/>
              <p:cNvSpPr>
                <a:spLocks/>
              </p:cNvSpPr>
              <p:nvPr/>
            </p:nvSpPr>
            <p:spPr bwMode="auto">
              <a:xfrm>
                <a:off x="-1840881" y="1355935"/>
                <a:ext cx="7938" cy="3175"/>
              </a:xfrm>
              <a:custGeom>
                <a:avLst/>
                <a:gdLst>
                  <a:gd name="T0" fmla="*/ 4763 w 5"/>
                  <a:gd name="T1" fmla="*/ 0 h 2"/>
                  <a:gd name="T2" fmla="*/ 0 w 5"/>
                  <a:gd name="T3" fmla="*/ 0 h 2"/>
                  <a:gd name="T4" fmla="*/ 7938 w 5"/>
                  <a:gd name="T5" fmla="*/ 3175 h 2"/>
                  <a:gd name="T6" fmla="*/ 4763 w 5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3" y="0"/>
                    </a:moveTo>
                    <a:lnTo>
                      <a:pt x="0" y="0"/>
                    </a:lnTo>
                    <a:lnTo>
                      <a:pt x="5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32" name="Freeform 3992"/>
              <p:cNvSpPr>
                <a:spLocks/>
              </p:cNvSpPr>
              <p:nvPr/>
            </p:nvSpPr>
            <p:spPr bwMode="auto">
              <a:xfrm>
                <a:off x="-1648793" y="1347997"/>
                <a:ext cx="33338" cy="3175"/>
              </a:xfrm>
              <a:custGeom>
                <a:avLst/>
                <a:gdLst>
                  <a:gd name="T0" fmla="*/ 29634 w 9"/>
                  <a:gd name="T1" fmla="*/ 0 h 1"/>
                  <a:gd name="T2" fmla="*/ 0 w 9"/>
                  <a:gd name="T3" fmla="*/ 0 h 1"/>
                  <a:gd name="T4" fmla="*/ 29634 w 9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" h="1">
                    <a:moveTo>
                      <a:pt x="8" y="0"/>
                    </a:moveTo>
                    <a:cubicBezTo>
                      <a:pt x="5" y="0"/>
                      <a:pt x="3" y="0"/>
                      <a:pt x="0" y="0"/>
                    </a:cubicBezTo>
                    <a:cubicBezTo>
                      <a:pt x="5" y="0"/>
                      <a:pt x="9" y="1"/>
                      <a:pt x="8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33" name="Freeform 3910"/>
              <p:cNvSpPr>
                <a:spLocks/>
              </p:cNvSpPr>
              <p:nvPr/>
            </p:nvSpPr>
            <p:spPr bwMode="auto">
              <a:xfrm>
                <a:off x="6342386" y="-1937335"/>
                <a:ext cx="2497138" cy="573088"/>
              </a:xfrm>
              <a:custGeom>
                <a:avLst/>
                <a:gdLst>
                  <a:gd name="T0" fmla="*/ 2497138 w 666"/>
                  <a:gd name="T1" fmla="*/ 535631 h 153"/>
                  <a:gd name="T2" fmla="*/ 101235 w 666"/>
                  <a:gd name="T3" fmla="*/ 573088 h 153"/>
                  <a:gd name="T4" fmla="*/ 311205 w 666"/>
                  <a:gd name="T5" fmla="*/ 250960 h 153"/>
                  <a:gd name="T6" fmla="*/ 813632 w 666"/>
                  <a:gd name="T7" fmla="*/ 288417 h 153"/>
                  <a:gd name="T8" fmla="*/ 1012353 w 666"/>
                  <a:gd name="T9" fmla="*/ 18728 h 153"/>
                  <a:gd name="T10" fmla="*/ 1274815 w 666"/>
                  <a:gd name="T11" fmla="*/ 224740 h 153"/>
                  <a:gd name="T12" fmla="*/ 1526029 w 666"/>
                  <a:gd name="T13" fmla="*/ 97388 h 153"/>
                  <a:gd name="T14" fmla="*/ 1769743 w 666"/>
                  <a:gd name="T15" fmla="*/ 307145 h 153"/>
                  <a:gd name="T16" fmla="*/ 2114693 w 666"/>
                  <a:gd name="T17" fmla="*/ 265943 h 153"/>
                  <a:gd name="T18" fmla="*/ 2170935 w 666"/>
                  <a:gd name="T19" fmla="*/ 479446 h 153"/>
                  <a:gd name="T20" fmla="*/ 2362158 w 666"/>
                  <a:gd name="T21" fmla="*/ 434498 h 153"/>
                  <a:gd name="T22" fmla="*/ 2497138 w 666"/>
                  <a:gd name="T23" fmla="*/ 535631 h 15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66" h="153">
                    <a:moveTo>
                      <a:pt x="666" y="143"/>
                    </a:moveTo>
                    <a:cubicBezTo>
                      <a:pt x="27" y="153"/>
                      <a:pt x="27" y="153"/>
                      <a:pt x="27" y="153"/>
                    </a:cubicBezTo>
                    <a:cubicBezTo>
                      <a:pt x="27" y="153"/>
                      <a:pt x="0" y="89"/>
                      <a:pt x="83" y="67"/>
                    </a:cubicBezTo>
                    <a:cubicBezTo>
                      <a:pt x="166" y="45"/>
                      <a:pt x="217" y="77"/>
                      <a:pt x="217" y="77"/>
                    </a:cubicBezTo>
                    <a:cubicBezTo>
                      <a:pt x="217" y="77"/>
                      <a:pt x="214" y="0"/>
                      <a:pt x="270" y="5"/>
                    </a:cubicBezTo>
                    <a:cubicBezTo>
                      <a:pt x="325" y="11"/>
                      <a:pt x="340" y="60"/>
                      <a:pt x="340" y="60"/>
                    </a:cubicBezTo>
                    <a:cubicBezTo>
                      <a:pt x="340" y="60"/>
                      <a:pt x="348" y="30"/>
                      <a:pt x="407" y="26"/>
                    </a:cubicBezTo>
                    <a:cubicBezTo>
                      <a:pt x="466" y="22"/>
                      <a:pt x="472" y="82"/>
                      <a:pt x="472" y="82"/>
                    </a:cubicBezTo>
                    <a:cubicBezTo>
                      <a:pt x="472" y="82"/>
                      <a:pt x="521" y="51"/>
                      <a:pt x="564" y="71"/>
                    </a:cubicBezTo>
                    <a:cubicBezTo>
                      <a:pt x="606" y="91"/>
                      <a:pt x="579" y="128"/>
                      <a:pt x="579" y="128"/>
                    </a:cubicBezTo>
                    <a:cubicBezTo>
                      <a:pt x="579" y="128"/>
                      <a:pt x="595" y="118"/>
                      <a:pt x="630" y="116"/>
                    </a:cubicBezTo>
                    <a:cubicBezTo>
                      <a:pt x="664" y="115"/>
                      <a:pt x="666" y="143"/>
                      <a:pt x="666" y="143"/>
                    </a:cubicBezTo>
                    <a:close/>
                  </a:path>
                </a:pathLst>
              </a:custGeom>
              <a:solidFill>
                <a:srgbClr val="FFFE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34" name="Freeform 3969"/>
              <p:cNvSpPr>
                <a:spLocks noEditPoints="1"/>
              </p:cNvSpPr>
              <p:nvPr/>
            </p:nvSpPr>
            <p:spPr bwMode="auto">
              <a:xfrm>
                <a:off x="6409061" y="-1937335"/>
                <a:ext cx="2408238" cy="595313"/>
              </a:xfrm>
              <a:custGeom>
                <a:avLst/>
                <a:gdLst>
                  <a:gd name="T0" fmla="*/ 52516 w 642"/>
                  <a:gd name="T1" fmla="*/ 557872 h 159"/>
                  <a:gd name="T2" fmla="*/ 41263 w 642"/>
                  <a:gd name="T3" fmla="*/ 546640 h 159"/>
                  <a:gd name="T4" fmla="*/ 33760 w 642"/>
                  <a:gd name="T5" fmla="*/ 486734 h 159"/>
                  <a:gd name="T6" fmla="*/ 60018 w 642"/>
                  <a:gd name="T7" fmla="*/ 385643 h 159"/>
                  <a:gd name="T8" fmla="*/ 221318 w 642"/>
                  <a:gd name="T9" fmla="*/ 273320 h 159"/>
                  <a:gd name="T10" fmla="*/ 412626 w 642"/>
                  <a:gd name="T11" fmla="*/ 232135 h 159"/>
                  <a:gd name="T12" fmla="*/ 472645 w 642"/>
                  <a:gd name="T13" fmla="*/ 228391 h 159"/>
                  <a:gd name="T14" fmla="*/ 498903 w 642"/>
                  <a:gd name="T15" fmla="*/ 235879 h 159"/>
                  <a:gd name="T16" fmla="*/ 618940 w 642"/>
                  <a:gd name="T17" fmla="*/ 254599 h 159"/>
                  <a:gd name="T18" fmla="*/ 678958 w 642"/>
                  <a:gd name="T19" fmla="*/ 273320 h 159"/>
                  <a:gd name="T20" fmla="*/ 757732 w 642"/>
                  <a:gd name="T21" fmla="*/ 269576 h 159"/>
                  <a:gd name="T22" fmla="*/ 787741 w 642"/>
                  <a:gd name="T23" fmla="*/ 112323 h 159"/>
                  <a:gd name="T24" fmla="*/ 859013 w 642"/>
                  <a:gd name="T25" fmla="*/ 48673 h 159"/>
                  <a:gd name="T26" fmla="*/ 926534 w 642"/>
                  <a:gd name="T27" fmla="*/ 33697 h 159"/>
                  <a:gd name="T28" fmla="*/ 1042820 w 642"/>
                  <a:gd name="T29" fmla="*/ 52417 h 159"/>
                  <a:gd name="T30" fmla="*/ 1144101 w 642"/>
                  <a:gd name="T31" fmla="*/ 104835 h 159"/>
                  <a:gd name="T32" fmla="*/ 1091585 w 642"/>
                  <a:gd name="T33" fmla="*/ 101091 h 159"/>
                  <a:gd name="T34" fmla="*/ 1147852 w 642"/>
                  <a:gd name="T35" fmla="*/ 131044 h 159"/>
                  <a:gd name="T36" fmla="*/ 1177861 w 642"/>
                  <a:gd name="T37" fmla="*/ 187205 h 159"/>
                  <a:gd name="T38" fmla="*/ 1207870 w 642"/>
                  <a:gd name="T39" fmla="*/ 228391 h 159"/>
                  <a:gd name="T40" fmla="*/ 1222875 w 642"/>
                  <a:gd name="T41" fmla="*/ 190949 h 159"/>
                  <a:gd name="T42" fmla="*/ 1286644 w 642"/>
                  <a:gd name="T43" fmla="*/ 153508 h 159"/>
                  <a:gd name="T44" fmla="*/ 1474202 w 642"/>
                  <a:gd name="T45" fmla="*/ 108579 h 159"/>
                  <a:gd name="T46" fmla="*/ 1496709 w 642"/>
                  <a:gd name="T47" fmla="*/ 104835 h 159"/>
                  <a:gd name="T48" fmla="*/ 1631750 w 642"/>
                  <a:gd name="T49" fmla="*/ 142276 h 159"/>
                  <a:gd name="T50" fmla="*/ 1635501 w 642"/>
                  <a:gd name="T51" fmla="*/ 160997 h 159"/>
                  <a:gd name="T52" fmla="*/ 1695520 w 642"/>
                  <a:gd name="T53" fmla="*/ 265832 h 159"/>
                  <a:gd name="T54" fmla="*/ 1744285 w 642"/>
                  <a:gd name="T55" fmla="*/ 277064 h 159"/>
                  <a:gd name="T56" fmla="*/ 1770543 w 642"/>
                  <a:gd name="T57" fmla="*/ 254599 h 159"/>
                  <a:gd name="T58" fmla="*/ 1714275 w 642"/>
                  <a:gd name="T59" fmla="*/ 273320 h 159"/>
                  <a:gd name="T60" fmla="*/ 1706773 w 642"/>
                  <a:gd name="T61" fmla="*/ 258343 h 159"/>
                  <a:gd name="T62" fmla="*/ 1635501 w 642"/>
                  <a:gd name="T63" fmla="*/ 134788 h 159"/>
                  <a:gd name="T64" fmla="*/ 1324156 w 642"/>
                  <a:gd name="T65" fmla="*/ 104835 h 159"/>
                  <a:gd name="T66" fmla="*/ 1215372 w 642"/>
                  <a:gd name="T67" fmla="*/ 175973 h 159"/>
                  <a:gd name="T68" fmla="*/ 1204119 w 642"/>
                  <a:gd name="T69" fmla="*/ 179717 h 159"/>
                  <a:gd name="T70" fmla="*/ 1031566 w 642"/>
                  <a:gd name="T71" fmla="*/ 22465 h 159"/>
                  <a:gd name="T72" fmla="*/ 982801 w 642"/>
                  <a:gd name="T73" fmla="*/ 11232 h 159"/>
                  <a:gd name="T74" fmla="*/ 851511 w 642"/>
                  <a:gd name="T75" fmla="*/ 26209 h 159"/>
                  <a:gd name="T76" fmla="*/ 768986 w 642"/>
                  <a:gd name="T77" fmla="*/ 108579 h 159"/>
                  <a:gd name="T78" fmla="*/ 712718 w 642"/>
                  <a:gd name="T79" fmla="*/ 258343 h 159"/>
                  <a:gd name="T80" fmla="*/ 517659 w 642"/>
                  <a:gd name="T81" fmla="*/ 205926 h 159"/>
                  <a:gd name="T82" fmla="*/ 311345 w 642"/>
                  <a:gd name="T83" fmla="*/ 224646 h 159"/>
                  <a:gd name="T84" fmla="*/ 101281 w 642"/>
                  <a:gd name="T85" fmla="*/ 307017 h 159"/>
                  <a:gd name="T86" fmla="*/ 22507 w 642"/>
                  <a:gd name="T87" fmla="*/ 374411 h 159"/>
                  <a:gd name="T88" fmla="*/ 18756 w 642"/>
                  <a:gd name="T89" fmla="*/ 572848 h 159"/>
                  <a:gd name="T90" fmla="*/ 318848 w 642"/>
                  <a:gd name="T91" fmla="*/ 580337 h 159"/>
                  <a:gd name="T92" fmla="*/ 731474 w 642"/>
                  <a:gd name="T93" fmla="*/ 565360 h 159"/>
                  <a:gd name="T94" fmla="*/ 1140349 w 642"/>
                  <a:gd name="T95" fmla="*/ 569104 h 159"/>
                  <a:gd name="T96" fmla="*/ 1245382 w 642"/>
                  <a:gd name="T97" fmla="*/ 565360 h 159"/>
                  <a:gd name="T98" fmla="*/ 1826810 w 642"/>
                  <a:gd name="T99" fmla="*/ 561616 h 159"/>
                  <a:gd name="T100" fmla="*/ 2340717 w 642"/>
                  <a:gd name="T101" fmla="*/ 550384 h 159"/>
                  <a:gd name="T102" fmla="*/ 2044376 w 642"/>
                  <a:gd name="T103" fmla="*/ 524175 h 159"/>
                  <a:gd name="T104" fmla="*/ 1871824 w 642"/>
                  <a:gd name="T105" fmla="*/ 527919 h 159"/>
                  <a:gd name="T106" fmla="*/ 1507962 w 642"/>
                  <a:gd name="T107" fmla="*/ 539151 h 159"/>
                  <a:gd name="T108" fmla="*/ 1282893 w 642"/>
                  <a:gd name="T109" fmla="*/ 550384 h 159"/>
                  <a:gd name="T110" fmla="*/ 1080331 w 642"/>
                  <a:gd name="T111" fmla="*/ 546640 h 159"/>
                  <a:gd name="T112" fmla="*/ 997806 w 642"/>
                  <a:gd name="T113" fmla="*/ 546640 h 159"/>
                  <a:gd name="T114" fmla="*/ 780239 w 642"/>
                  <a:gd name="T115" fmla="*/ 546640 h 159"/>
                  <a:gd name="T116" fmla="*/ 633944 w 642"/>
                  <a:gd name="T117" fmla="*/ 546640 h 159"/>
                  <a:gd name="T118" fmla="*/ 442636 w 642"/>
                  <a:gd name="T119" fmla="*/ 546640 h 159"/>
                  <a:gd name="T120" fmla="*/ 48765 w 642"/>
                  <a:gd name="T121" fmla="*/ 411852 h 159"/>
                  <a:gd name="T122" fmla="*/ 1673013 w 642"/>
                  <a:gd name="T123" fmla="*/ 175973 h 159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642" h="159">
                    <a:moveTo>
                      <a:pt x="58" y="148"/>
                    </a:moveTo>
                    <a:cubicBezTo>
                      <a:pt x="52" y="147"/>
                      <a:pt x="52" y="147"/>
                      <a:pt x="52" y="147"/>
                    </a:cubicBezTo>
                    <a:cubicBezTo>
                      <a:pt x="59" y="146"/>
                      <a:pt x="65" y="146"/>
                      <a:pt x="59" y="145"/>
                    </a:cubicBezTo>
                    <a:cubicBezTo>
                      <a:pt x="58" y="148"/>
                      <a:pt x="34" y="146"/>
                      <a:pt x="34" y="148"/>
                    </a:cubicBezTo>
                    <a:cubicBezTo>
                      <a:pt x="29" y="148"/>
                      <a:pt x="29" y="148"/>
                      <a:pt x="29" y="148"/>
                    </a:cubicBezTo>
                    <a:cubicBezTo>
                      <a:pt x="31" y="148"/>
                      <a:pt x="31" y="148"/>
                      <a:pt x="32" y="148"/>
                    </a:cubicBezTo>
                    <a:cubicBezTo>
                      <a:pt x="24" y="147"/>
                      <a:pt x="26" y="150"/>
                      <a:pt x="15" y="150"/>
                    </a:cubicBezTo>
                    <a:cubicBezTo>
                      <a:pt x="13" y="149"/>
                      <a:pt x="13" y="149"/>
                      <a:pt x="14" y="149"/>
                    </a:cubicBezTo>
                    <a:cubicBezTo>
                      <a:pt x="14" y="149"/>
                      <a:pt x="13" y="149"/>
                      <a:pt x="13" y="149"/>
                    </a:cubicBezTo>
                    <a:cubicBezTo>
                      <a:pt x="13" y="149"/>
                      <a:pt x="13" y="149"/>
                      <a:pt x="12" y="149"/>
                    </a:cubicBezTo>
                    <a:cubicBezTo>
                      <a:pt x="12" y="149"/>
                      <a:pt x="12" y="149"/>
                      <a:pt x="12" y="148"/>
                    </a:cubicBezTo>
                    <a:cubicBezTo>
                      <a:pt x="12" y="148"/>
                      <a:pt x="11" y="147"/>
                      <a:pt x="11" y="147"/>
                    </a:cubicBezTo>
                    <a:cubicBezTo>
                      <a:pt x="11" y="146"/>
                      <a:pt x="11" y="145"/>
                      <a:pt x="11" y="146"/>
                    </a:cubicBezTo>
                    <a:cubicBezTo>
                      <a:pt x="11" y="146"/>
                      <a:pt x="11" y="146"/>
                      <a:pt x="12" y="146"/>
                    </a:cubicBezTo>
                    <a:cubicBezTo>
                      <a:pt x="12" y="146"/>
                      <a:pt x="12" y="147"/>
                      <a:pt x="12" y="147"/>
                    </a:cubicBezTo>
                    <a:cubicBezTo>
                      <a:pt x="12" y="147"/>
                      <a:pt x="12" y="146"/>
                      <a:pt x="11" y="146"/>
                    </a:cubicBezTo>
                    <a:cubicBezTo>
                      <a:pt x="11" y="145"/>
                      <a:pt x="11" y="143"/>
                      <a:pt x="10" y="142"/>
                    </a:cubicBezTo>
                    <a:cubicBezTo>
                      <a:pt x="10" y="139"/>
                      <a:pt x="9" y="136"/>
                      <a:pt x="9" y="136"/>
                    </a:cubicBezTo>
                    <a:cubicBezTo>
                      <a:pt x="10" y="136"/>
                      <a:pt x="10" y="136"/>
                      <a:pt x="10" y="136"/>
                    </a:cubicBezTo>
                    <a:cubicBezTo>
                      <a:pt x="9" y="135"/>
                      <a:pt x="8" y="131"/>
                      <a:pt x="8" y="129"/>
                    </a:cubicBezTo>
                    <a:cubicBezTo>
                      <a:pt x="8" y="126"/>
                      <a:pt x="8" y="130"/>
                      <a:pt x="8" y="130"/>
                    </a:cubicBezTo>
                    <a:cubicBezTo>
                      <a:pt x="8" y="130"/>
                      <a:pt x="8" y="128"/>
                      <a:pt x="8" y="126"/>
                    </a:cubicBezTo>
                    <a:cubicBezTo>
                      <a:pt x="8" y="125"/>
                      <a:pt x="8" y="123"/>
                      <a:pt x="8" y="123"/>
                    </a:cubicBezTo>
                    <a:cubicBezTo>
                      <a:pt x="9" y="121"/>
                      <a:pt x="9" y="126"/>
                      <a:pt x="9" y="130"/>
                    </a:cubicBezTo>
                    <a:cubicBezTo>
                      <a:pt x="10" y="127"/>
                      <a:pt x="10" y="126"/>
                      <a:pt x="10" y="124"/>
                    </a:cubicBezTo>
                    <a:cubicBezTo>
                      <a:pt x="10" y="122"/>
                      <a:pt x="10" y="119"/>
                      <a:pt x="13" y="113"/>
                    </a:cubicBezTo>
                    <a:cubicBezTo>
                      <a:pt x="13" y="113"/>
                      <a:pt x="12" y="114"/>
                      <a:pt x="12" y="116"/>
                    </a:cubicBezTo>
                    <a:cubicBezTo>
                      <a:pt x="12" y="117"/>
                      <a:pt x="11" y="119"/>
                      <a:pt x="11" y="119"/>
                    </a:cubicBezTo>
                    <a:cubicBezTo>
                      <a:pt x="14" y="115"/>
                      <a:pt x="14" y="111"/>
                      <a:pt x="18" y="106"/>
                    </a:cubicBezTo>
                    <a:cubicBezTo>
                      <a:pt x="18" y="106"/>
                      <a:pt x="16" y="109"/>
                      <a:pt x="14" y="110"/>
                    </a:cubicBezTo>
                    <a:cubicBezTo>
                      <a:pt x="13" y="112"/>
                      <a:pt x="12" y="113"/>
                      <a:pt x="13" y="110"/>
                    </a:cubicBezTo>
                    <a:cubicBezTo>
                      <a:pt x="14" y="108"/>
                      <a:pt x="15" y="106"/>
                      <a:pt x="16" y="103"/>
                    </a:cubicBezTo>
                    <a:cubicBezTo>
                      <a:pt x="17" y="103"/>
                      <a:pt x="18" y="100"/>
                      <a:pt x="21" y="96"/>
                    </a:cubicBezTo>
                    <a:cubicBezTo>
                      <a:pt x="22" y="97"/>
                      <a:pt x="22" y="97"/>
                      <a:pt x="22" y="97"/>
                    </a:cubicBezTo>
                    <a:cubicBezTo>
                      <a:pt x="25" y="94"/>
                      <a:pt x="24" y="93"/>
                      <a:pt x="26" y="91"/>
                    </a:cubicBezTo>
                    <a:cubicBezTo>
                      <a:pt x="30" y="87"/>
                      <a:pt x="32" y="88"/>
                      <a:pt x="33" y="88"/>
                    </a:cubicBezTo>
                    <a:cubicBezTo>
                      <a:pt x="41" y="83"/>
                      <a:pt x="27" y="90"/>
                      <a:pt x="36" y="84"/>
                    </a:cubicBezTo>
                    <a:cubicBezTo>
                      <a:pt x="43" y="80"/>
                      <a:pt x="47" y="78"/>
                      <a:pt x="55" y="74"/>
                    </a:cubicBezTo>
                    <a:cubicBezTo>
                      <a:pt x="61" y="72"/>
                      <a:pt x="55" y="75"/>
                      <a:pt x="57" y="74"/>
                    </a:cubicBezTo>
                    <a:cubicBezTo>
                      <a:pt x="57" y="74"/>
                      <a:pt x="58" y="74"/>
                      <a:pt x="59" y="73"/>
                    </a:cubicBezTo>
                    <a:cubicBezTo>
                      <a:pt x="60" y="73"/>
                      <a:pt x="61" y="72"/>
                      <a:pt x="61" y="72"/>
                    </a:cubicBezTo>
                    <a:cubicBezTo>
                      <a:pt x="62" y="72"/>
                      <a:pt x="62" y="72"/>
                      <a:pt x="62" y="72"/>
                    </a:cubicBezTo>
                    <a:cubicBezTo>
                      <a:pt x="65" y="71"/>
                      <a:pt x="62" y="71"/>
                      <a:pt x="68" y="69"/>
                    </a:cubicBezTo>
                    <a:cubicBezTo>
                      <a:pt x="69" y="67"/>
                      <a:pt x="81" y="68"/>
                      <a:pt x="88" y="65"/>
                    </a:cubicBezTo>
                    <a:cubicBezTo>
                      <a:pt x="90" y="65"/>
                      <a:pt x="88" y="66"/>
                      <a:pt x="88" y="67"/>
                    </a:cubicBezTo>
                    <a:cubicBezTo>
                      <a:pt x="94" y="65"/>
                      <a:pt x="96" y="65"/>
                      <a:pt x="98" y="64"/>
                    </a:cubicBezTo>
                    <a:cubicBezTo>
                      <a:pt x="100" y="64"/>
                      <a:pt x="102" y="63"/>
                      <a:pt x="106" y="62"/>
                    </a:cubicBezTo>
                    <a:cubicBezTo>
                      <a:pt x="106" y="62"/>
                      <a:pt x="108" y="62"/>
                      <a:pt x="110" y="62"/>
                    </a:cubicBezTo>
                    <a:cubicBezTo>
                      <a:pt x="112" y="63"/>
                      <a:pt x="114" y="63"/>
                      <a:pt x="114" y="63"/>
                    </a:cubicBezTo>
                    <a:cubicBezTo>
                      <a:pt x="108" y="62"/>
                      <a:pt x="115" y="61"/>
                      <a:pt x="122" y="59"/>
                    </a:cubicBezTo>
                    <a:cubicBezTo>
                      <a:pt x="120" y="59"/>
                      <a:pt x="118" y="59"/>
                      <a:pt x="117" y="59"/>
                    </a:cubicBezTo>
                    <a:cubicBezTo>
                      <a:pt x="117" y="59"/>
                      <a:pt x="119" y="58"/>
                      <a:pt x="122" y="58"/>
                    </a:cubicBezTo>
                    <a:cubicBezTo>
                      <a:pt x="124" y="58"/>
                      <a:pt x="127" y="58"/>
                      <a:pt x="127" y="58"/>
                    </a:cubicBezTo>
                    <a:cubicBezTo>
                      <a:pt x="128" y="58"/>
                      <a:pt x="127" y="59"/>
                      <a:pt x="125" y="59"/>
                    </a:cubicBezTo>
                    <a:cubicBezTo>
                      <a:pt x="126" y="59"/>
                      <a:pt x="127" y="59"/>
                      <a:pt x="127" y="59"/>
                    </a:cubicBezTo>
                    <a:cubicBezTo>
                      <a:pt x="131" y="59"/>
                      <a:pt x="129" y="60"/>
                      <a:pt x="126" y="61"/>
                    </a:cubicBezTo>
                    <a:cubicBezTo>
                      <a:pt x="125" y="60"/>
                      <a:pt x="124" y="60"/>
                      <a:pt x="123" y="60"/>
                    </a:cubicBezTo>
                    <a:cubicBezTo>
                      <a:pt x="120" y="60"/>
                      <a:pt x="118" y="62"/>
                      <a:pt x="118" y="62"/>
                    </a:cubicBezTo>
                    <a:cubicBezTo>
                      <a:pt x="119" y="62"/>
                      <a:pt x="120" y="62"/>
                      <a:pt x="122" y="62"/>
                    </a:cubicBezTo>
                    <a:cubicBezTo>
                      <a:pt x="121" y="62"/>
                      <a:pt x="121" y="62"/>
                      <a:pt x="121" y="62"/>
                    </a:cubicBezTo>
                    <a:cubicBezTo>
                      <a:pt x="121" y="62"/>
                      <a:pt x="122" y="62"/>
                      <a:pt x="124" y="62"/>
                    </a:cubicBezTo>
                    <a:cubicBezTo>
                      <a:pt x="126" y="63"/>
                      <a:pt x="126" y="63"/>
                      <a:pt x="126" y="63"/>
                    </a:cubicBezTo>
                    <a:cubicBezTo>
                      <a:pt x="127" y="63"/>
                      <a:pt x="127" y="63"/>
                      <a:pt x="127" y="63"/>
                    </a:cubicBezTo>
                    <a:cubicBezTo>
                      <a:pt x="127" y="63"/>
                      <a:pt x="130" y="63"/>
                      <a:pt x="133" y="63"/>
                    </a:cubicBezTo>
                    <a:cubicBezTo>
                      <a:pt x="136" y="64"/>
                      <a:pt x="140" y="64"/>
                      <a:pt x="140" y="64"/>
                    </a:cubicBezTo>
                    <a:cubicBezTo>
                      <a:pt x="149" y="64"/>
                      <a:pt x="158" y="63"/>
                      <a:pt x="172" y="66"/>
                    </a:cubicBezTo>
                    <a:cubicBezTo>
                      <a:pt x="168" y="66"/>
                      <a:pt x="171" y="68"/>
                      <a:pt x="170" y="69"/>
                    </a:cubicBezTo>
                    <a:cubicBezTo>
                      <a:pt x="169" y="68"/>
                      <a:pt x="166" y="67"/>
                      <a:pt x="163" y="67"/>
                    </a:cubicBezTo>
                    <a:cubicBezTo>
                      <a:pt x="159" y="66"/>
                      <a:pt x="156" y="66"/>
                      <a:pt x="152" y="65"/>
                    </a:cubicBezTo>
                    <a:cubicBezTo>
                      <a:pt x="156" y="66"/>
                      <a:pt x="155" y="66"/>
                      <a:pt x="154" y="66"/>
                    </a:cubicBezTo>
                    <a:cubicBezTo>
                      <a:pt x="154" y="66"/>
                      <a:pt x="157" y="67"/>
                      <a:pt x="160" y="67"/>
                    </a:cubicBezTo>
                    <a:cubicBezTo>
                      <a:pt x="162" y="67"/>
                      <a:pt x="164" y="67"/>
                      <a:pt x="165" y="68"/>
                    </a:cubicBezTo>
                    <a:cubicBezTo>
                      <a:pt x="166" y="68"/>
                      <a:pt x="167" y="68"/>
                      <a:pt x="167" y="68"/>
                    </a:cubicBezTo>
                    <a:cubicBezTo>
                      <a:pt x="167" y="69"/>
                      <a:pt x="170" y="69"/>
                      <a:pt x="173" y="71"/>
                    </a:cubicBezTo>
                    <a:cubicBezTo>
                      <a:pt x="172" y="69"/>
                      <a:pt x="175" y="70"/>
                      <a:pt x="178" y="71"/>
                    </a:cubicBezTo>
                    <a:cubicBezTo>
                      <a:pt x="180" y="71"/>
                      <a:pt x="182" y="72"/>
                      <a:pt x="184" y="73"/>
                    </a:cubicBezTo>
                    <a:cubicBezTo>
                      <a:pt x="186" y="73"/>
                      <a:pt x="187" y="74"/>
                      <a:pt x="189" y="74"/>
                    </a:cubicBezTo>
                    <a:cubicBezTo>
                      <a:pt x="189" y="74"/>
                      <a:pt x="189" y="75"/>
                      <a:pt x="188" y="75"/>
                    </a:cubicBezTo>
                    <a:cubicBezTo>
                      <a:pt x="188" y="75"/>
                      <a:pt x="188" y="75"/>
                      <a:pt x="187" y="75"/>
                    </a:cubicBezTo>
                    <a:cubicBezTo>
                      <a:pt x="186" y="74"/>
                      <a:pt x="184" y="74"/>
                      <a:pt x="181" y="73"/>
                    </a:cubicBezTo>
                    <a:cubicBezTo>
                      <a:pt x="182" y="73"/>
                      <a:pt x="184" y="74"/>
                      <a:pt x="185" y="74"/>
                    </a:cubicBezTo>
                    <a:cubicBezTo>
                      <a:pt x="186" y="75"/>
                      <a:pt x="186" y="75"/>
                      <a:pt x="187" y="75"/>
                    </a:cubicBezTo>
                    <a:cubicBezTo>
                      <a:pt x="187" y="75"/>
                      <a:pt x="188" y="75"/>
                      <a:pt x="188" y="75"/>
                    </a:cubicBezTo>
                    <a:cubicBezTo>
                      <a:pt x="189" y="75"/>
                      <a:pt x="189" y="75"/>
                      <a:pt x="189" y="75"/>
                    </a:cubicBezTo>
                    <a:cubicBezTo>
                      <a:pt x="193" y="76"/>
                      <a:pt x="195" y="77"/>
                      <a:pt x="200" y="80"/>
                    </a:cubicBezTo>
                    <a:cubicBezTo>
                      <a:pt x="198" y="79"/>
                      <a:pt x="197" y="78"/>
                      <a:pt x="196" y="78"/>
                    </a:cubicBezTo>
                    <a:cubicBezTo>
                      <a:pt x="198" y="79"/>
                      <a:pt x="200" y="80"/>
                      <a:pt x="202" y="81"/>
                    </a:cubicBezTo>
                    <a:cubicBezTo>
                      <a:pt x="202" y="76"/>
                      <a:pt x="202" y="70"/>
                      <a:pt x="202" y="72"/>
                    </a:cubicBezTo>
                    <a:cubicBezTo>
                      <a:pt x="202" y="75"/>
                      <a:pt x="202" y="75"/>
                      <a:pt x="202" y="75"/>
                    </a:cubicBezTo>
                    <a:cubicBezTo>
                      <a:pt x="202" y="73"/>
                      <a:pt x="203" y="71"/>
                      <a:pt x="203" y="68"/>
                    </a:cubicBezTo>
                    <a:cubicBezTo>
                      <a:pt x="203" y="67"/>
                      <a:pt x="203" y="66"/>
                      <a:pt x="203" y="65"/>
                    </a:cubicBezTo>
                    <a:cubicBezTo>
                      <a:pt x="203" y="64"/>
                      <a:pt x="203" y="63"/>
                      <a:pt x="203" y="62"/>
                    </a:cubicBezTo>
                    <a:cubicBezTo>
                      <a:pt x="204" y="58"/>
                      <a:pt x="204" y="55"/>
                      <a:pt x="205" y="51"/>
                    </a:cubicBezTo>
                    <a:cubicBezTo>
                      <a:pt x="206" y="44"/>
                      <a:pt x="207" y="38"/>
                      <a:pt x="207" y="37"/>
                    </a:cubicBezTo>
                    <a:cubicBezTo>
                      <a:pt x="207" y="37"/>
                      <a:pt x="208" y="39"/>
                      <a:pt x="208" y="40"/>
                    </a:cubicBezTo>
                    <a:cubicBezTo>
                      <a:pt x="208" y="40"/>
                      <a:pt x="209" y="35"/>
                      <a:pt x="210" y="30"/>
                    </a:cubicBezTo>
                    <a:cubicBezTo>
                      <a:pt x="210" y="28"/>
                      <a:pt x="211" y="25"/>
                      <a:pt x="211" y="23"/>
                    </a:cubicBezTo>
                    <a:cubicBezTo>
                      <a:pt x="212" y="21"/>
                      <a:pt x="212" y="20"/>
                      <a:pt x="212" y="20"/>
                    </a:cubicBezTo>
                    <a:cubicBezTo>
                      <a:pt x="212" y="21"/>
                      <a:pt x="214" y="21"/>
                      <a:pt x="215" y="21"/>
                    </a:cubicBezTo>
                    <a:cubicBezTo>
                      <a:pt x="216" y="22"/>
                      <a:pt x="217" y="23"/>
                      <a:pt x="215" y="27"/>
                    </a:cubicBezTo>
                    <a:cubicBezTo>
                      <a:pt x="216" y="25"/>
                      <a:pt x="218" y="22"/>
                      <a:pt x="221" y="18"/>
                    </a:cubicBezTo>
                    <a:cubicBezTo>
                      <a:pt x="220" y="19"/>
                      <a:pt x="217" y="20"/>
                      <a:pt x="218" y="18"/>
                    </a:cubicBezTo>
                    <a:cubicBezTo>
                      <a:pt x="221" y="16"/>
                      <a:pt x="222" y="16"/>
                      <a:pt x="223" y="15"/>
                    </a:cubicBezTo>
                    <a:cubicBezTo>
                      <a:pt x="224" y="15"/>
                      <a:pt x="226" y="14"/>
                      <a:pt x="229" y="13"/>
                    </a:cubicBezTo>
                    <a:cubicBezTo>
                      <a:pt x="227" y="13"/>
                      <a:pt x="228" y="10"/>
                      <a:pt x="232" y="9"/>
                    </a:cubicBezTo>
                    <a:cubicBezTo>
                      <a:pt x="232" y="9"/>
                      <a:pt x="233" y="11"/>
                      <a:pt x="232" y="11"/>
                    </a:cubicBezTo>
                    <a:cubicBezTo>
                      <a:pt x="232" y="11"/>
                      <a:pt x="232" y="11"/>
                      <a:pt x="233" y="10"/>
                    </a:cubicBezTo>
                    <a:cubicBezTo>
                      <a:pt x="234" y="10"/>
                      <a:pt x="235" y="9"/>
                      <a:pt x="236" y="9"/>
                    </a:cubicBezTo>
                    <a:cubicBezTo>
                      <a:pt x="237" y="8"/>
                      <a:pt x="239" y="8"/>
                      <a:pt x="240" y="7"/>
                    </a:cubicBezTo>
                    <a:cubicBezTo>
                      <a:pt x="240" y="7"/>
                      <a:pt x="241" y="7"/>
                      <a:pt x="241" y="7"/>
                    </a:cubicBezTo>
                    <a:cubicBezTo>
                      <a:pt x="239" y="8"/>
                      <a:pt x="241" y="9"/>
                      <a:pt x="243" y="9"/>
                    </a:cubicBezTo>
                    <a:cubicBezTo>
                      <a:pt x="243" y="9"/>
                      <a:pt x="245" y="9"/>
                      <a:pt x="247" y="9"/>
                    </a:cubicBezTo>
                    <a:cubicBezTo>
                      <a:pt x="249" y="9"/>
                      <a:pt x="250" y="9"/>
                      <a:pt x="251" y="9"/>
                    </a:cubicBezTo>
                    <a:cubicBezTo>
                      <a:pt x="253" y="9"/>
                      <a:pt x="254" y="9"/>
                      <a:pt x="254" y="9"/>
                    </a:cubicBezTo>
                    <a:cubicBezTo>
                      <a:pt x="254" y="9"/>
                      <a:pt x="253" y="9"/>
                      <a:pt x="252" y="9"/>
                    </a:cubicBezTo>
                    <a:cubicBezTo>
                      <a:pt x="252" y="9"/>
                      <a:pt x="251" y="9"/>
                      <a:pt x="251" y="9"/>
                    </a:cubicBezTo>
                    <a:cubicBezTo>
                      <a:pt x="250" y="8"/>
                      <a:pt x="250" y="8"/>
                      <a:pt x="250" y="8"/>
                    </a:cubicBezTo>
                    <a:cubicBezTo>
                      <a:pt x="261" y="10"/>
                      <a:pt x="262" y="7"/>
                      <a:pt x="273" y="11"/>
                    </a:cubicBezTo>
                    <a:cubicBezTo>
                      <a:pt x="272" y="10"/>
                      <a:pt x="269" y="12"/>
                      <a:pt x="275" y="14"/>
                    </a:cubicBezTo>
                    <a:cubicBezTo>
                      <a:pt x="275" y="14"/>
                      <a:pt x="277" y="14"/>
                      <a:pt x="278" y="14"/>
                    </a:cubicBezTo>
                    <a:cubicBezTo>
                      <a:pt x="280" y="14"/>
                      <a:pt x="281" y="15"/>
                      <a:pt x="284" y="15"/>
                    </a:cubicBezTo>
                    <a:cubicBezTo>
                      <a:pt x="286" y="15"/>
                      <a:pt x="288" y="16"/>
                      <a:pt x="290" y="17"/>
                    </a:cubicBezTo>
                    <a:cubicBezTo>
                      <a:pt x="292" y="17"/>
                      <a:pt x="293" y="18"/>
                      <a:pt x="294" y="18"/>
                    </a:cubicBezTo>
                    <a:cubicBezTo>
                      <a:pt x="295" y="19"/>
                      <a:pt x="296" y="20"/>
                      <a:pt x="297" y="20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22"/>
                      <a:pt x="299" y="23"/>
                      <a:pt x="300" y="23"/>
                    </a:cubicBezTo>
                    <a:cubicBezTo>
                      <a:pt x="300" y="24"/>
                      <a:pt x="301" y="24"/>
                      <a:pt x="302" y="25"/>
                    </a:cubicBezTo>
                    <a:cubicBezTo>
                      <a:pt x="304" y="26"/>
                      <a:pt x="305" y="28"/>
                      <a:pt x="305" y="28"/>
                    </a:cubicBezTo>
                    <a:cubicBezTo>
                      <a:pt x="303" y="26"/>
                      <a:pt x="298" y="24"/>
                      <a:pt x="294" y="22"/>
                    </a:cubicBezTo>
                    <a:cubicBezTo>
                      <a:pt x="289" y="20"/>
                      <a:pt x="283" y="18"/>
                      <a:pt x="280" y="17"/>
                    </a:cubicBezTo>
                    <a:cubicBezTo>
                      <a:pt x="282" y="18"/>
                      <a:pt x="282" y="19"/>
                      <a:pt x="282" y="19"/>
                    </a:cubicBezTo>
                    <a:cubicBezTo>
                      <a:pt x="283" y="19"/>
                      <a:pt x="283" y="20"/>
                      <a:pt x="286" y="21"/>
                    </a:cubicBezTo>
                    <a:cubicBezTo>
                      <a:pt x="288" y="23"/>
                      <a:pt x="283" y="20"/>
                      <a:pt x="281" y="20"/>
                    </a:cubicBezTo>
                    <a:cubicBezTo>
                      <a:pt x="281" y="20"/>
                      <a:pt x="282" y="20"/>
                      <a:pt x="283" y="21"/>
                    </a:cubicBezTo>
                    <a:cubicBezTo>
                      <a:pt x="284" y="21"/>
                      <a:pt x="286" y="22"/>
                      <a:pt x="287" y="23"/>
                    </a:cubicBezTo>
                    <a:cubicBezTo>
                      <a:pt x="289" y="24"/>
                      <a:pt x="290" y="26"/>
                      <a:pt x="291" y="27"/>
                    </a:cubicBezTo>
                    <a:cubicBezTo>
                      <a:pt x="292" y="27"/>
                      <a:pt x="293" y="28"/>
                      <a:pt x="293" y="28"/>
                    </a:cubicBezTo>
                    <a:cubicBezTo>
                      <a:pt x="293" y="26"/>
                      <a:pt x="302" y="35"/>
                      <a:pt x="302" y="34"/>
                    </a:cubicBezTo>
                    <a:cubicBezTo>
                      <a:pt x="302" y="34"/>
                      <a:pt x="302" y="33"/>
                      <a:pt x="300" y="32"/>
                    </a:cubicBezTo>
                    <a:cubicBezTo>
                      <a:pt x="299" y="31"/>
                      <a:pt x="298" y="30"/>
                      <a:pt x="296" y="28"/>
                    </a:cubicBezTo>
                    <a:cubicBezTo>
                      <a:pt x="294" y="27"/>
                      <a:pt x="293" y="26"/>
                      <a:pt x="291" y="25"/>
                    </a:cubicBezTo>
                    <a:cubicBezTo>
                      <a:pt x="290" y="24"/>
                      <a:pt x="289" y="24"/>
                      <a:pt x="289" y="24"/>
                    </a:cubicBezTo>
                    <a:cubicBezTo>
                      <a:pt x="289" y="23"/>
                      <a:pt x="292" y="24"/>
                      <a:pt x="295" y="26"/>
                    </a:cubicBezTo>
                    <a:cubicBezTo>
                      <a:pt x="299" y="27"/>
                      <a:pt x="303" y="31"/>
                      <a:pt x="306" y="35"/>
                    </a:cubicBezTo>
                    <a:cubicBezTo>
                      <a:pt x="308" y="38"/>
                      <a:pt x="303" y="35"/>
                      <a:pt x="303" y="36"/>
                    </a:cubicBezTo>
                    <a:cubicBezTo>
                      <a:pt x="305" y="36"/>
                      <a:pt x="310" y="43"/>
                      <a:pt x="310" y="44"/>
                    </a:cubicBezTo>
                    <a:cubicBezTo>
                      <a:pt x="310" y="44"/>
                      <a:pt x="309" y="43"/>
                      <a:pt x="309" y="43"/>
                    </a:cubicBezTo>
                    <a:cubicBezTo>
                      <a:pt x="308" y="42"/>
                      <a:pt x="307" y="41"/>
                      <a:pt x="307" y="41"/>
                    </a:cubicBezTo>
                    <a:cubicBezTo>
                      <a:pt x="309" y="43"/>
                      <a:pt x="310" y="45"/>
                      <a:pt x="312" y="47"/>
                    </a:cubicBezTo>
                    <a:cubicBezTo>
                      <a:pt x="312" y="48"/>
                      <a:pt x="313" y="48"/>
                      <a:pt x="313" y="49"/>
                    </a:cubicBezTo>
                    <a:cubicBezTo>
                      <a:pt x="313" y="49"/>
                      <a:pt x="313" y="49"/>
                      <a:pt x="313" y="49"/>
                    </a:cubicBezTo>
                    <a:cubicBezTo>
                      <a:pt x="314" y="50"/>
                      <a:pt x="314" y="50"/>
                      <a:pt x="314" y="50"/>
                    </a:cubicBezTo>
                    <a:cubicBezTo>
                      <a:pt x="314" y="50"/>
                      <a:pt x="314" y="50"/>
                      <a:pt x="314" y="51"/>
                    </a:cubicBezTo>
                    <a:cubicBezTo>
                      <a:pt x="315" y="53"/>
                      <a:pt x="316" y="55"/>
                      <a:pt x="317" y="57"/>
                    </a:cubicBezTo>
                    <a:cubicBezTo>
                      <a:pt x="317" y="58"/>
                      <a:pt x="317" y="58"/>
                      <a:pt x="318" y="58"/>
                    </a:cubicBezTo>
                    <a:cubicBezTo>
                      <a:pt x="320" y="59"/>
                      <a:pt x="322" y="62"/>
                      <a:pt x="322" y="61"/>
                    </a:cubicBezTo>
                    <a:cubicBezTo>
                      <a:pt x="322" y="61"/>
                      <a:pt x="322" y="61"/>
                      <a:pt x="322" y="61"/>
                    </a:cubicBezTo>
                    <a:cubicBezTo>
                      <a:pt x="322" y="61"/>
                      <a:pt x="322" y="61"/>
                      <a:pt x="322" y="61"/>
                    </a:cubicBezTo>
                    <a:cubicBezTo>
                      <a:pt x="322" y="61"/>
                      <a:pt x="322" y="61"/>
                      <a:pt x="322" y="61"/>
                    </a:cubicBezTo>
                    <a:cubicBezTo>
                      <a:pt x="322" y="61"/>
                      <a:pt x="322" y="61"/>
                      <a:pt x="322" y="61"/>
                    </a:cubicBezTo>
                    <a:cubicBezTo>
                      <a:pt x="322" y="61"/>
                      <a:pt x="322" y="60"/>
                      <a:pt x="321" y="60"/>
                    </a:cubicBezTo>
                    <a:cubicBezTo>
                      <a:pt x="321" y="59"/>
                      <a:pt x="321" y="59"/>
                      <a:pt x="321" y="58"/>
                    </a:cubicBezTo>
                    <a:cubicBezTo>
                      <a:pt x="321" y="58"/>
                      <a:pt x="321" y="56"/>
                      <a:pt x="322" y="55"/>
                    </a:cubicBezTo>
                    <a:cubicBezTo>
                      <a:pt x="322" y="54"/>
                      <a:pt x="322" y="54"/>
                      <a:pt x="322" y="54"/>
                    </a:cubicBezTo>
                    <a:cubicBezTo>
                      <a:pt x="322" y="54"/>
                      <a:pt x="322" y="54"/>
                      <a:pt x="322" y="54"/>
                    </a:cubicBezTo>
                    <a:cubicBezTo>
                      <a:pt x="322" y="54"/>
                      <a:pt x="322" y="55"/>
                      <a:pt x="323" y="55"/>
                    </a:cubicBezTo>
                    <a:cubicBezTo>
                      <a:pt x="323" y="55"/>
                      <a:pt x="323" y="55"/>
                      <a:pt x="323" y="54"/>
                    </a:cubicBezTo>
                    <a:cubicBezTo>
                      <a:pt x="323" y="54"/>
                      <a:pt x="324" y="52"/>
                      <a:pt x="326" y="51"/>
                    </a:cubicBezTo>
                    <a:cubicBezTo>
                      <a:pt x="326" y="50"/>
                      <a:pt x="327" y="49"/>
                      <a:pt x="328" y="49"/>
                    </a:cubicBezTo>
                    <a:cubicBezTo>
                      <a:pt x="329" y="48"/>
                      <a:pt x="330" y="47"/>
                      <a:pt x="330" y="47"/>
                    </a:cubicBezTo>
                    <a:cubicBezTo>
                      <a:pt x="332" y="46"/>
                      <a:pt x="331" y="48"/>
                      <a:pt x="331" y="49"/>
                    </a:cubicBezTo>
                    <a:cubicBezTo>
                      <a:pt x="330" y="51"/>
                      <a:pt x="329" y="54"/>
                      <a:pt x="331" y="52"/>
                    </a:cubicBezTo>
                    <a:cubicBezTo>
                      <a:pt x="331" y="51"/>
                      <a:pt x="332" y="50"/>
                      <a:pt x="333" y="49"/>
                    </a:cubicBezTo>
                    <a:cubicBezTo>
                      <a:pt x="335" y="47"/>
                      <a:pt x="333" y="50"/>
                      <a:pt x="337" y="47"/>
                    </a:cubicBezTo>
                    <a:cubicBezTo>
                      <a:pt x="337" y="45"/>
                      <a:pt x="346" y="40"/>
                      <a:pt x="338" y="44"/>
                    </a:cubicBezTo>
                    <a:cubicBezTo>
                      <a:pt x="340" y="42"/>
                      <a:pt x="342" y="42"/>
                      <a:pt x="343" y="41"/>
                    </a:cubicBezTo>
                    <a:cubicBezTo>
                      <a:pt x="345" y="40"/>
                      <a:pt x="346" y="40"/>
                      <a:pt x="349" y="38"/>
                    </a:cubicBezTo>
                    <a:cubicBezTo>
                      <a:pt x="347" y="38"/>
                      <a:pt x="353" y="33"/>
                      <a:pt x="359" y="31"/>
                    </a:cubicBezTo>
                    <a:cubicBezTo>
                      <a:pt x="359" y="31"/>
                      <a:pt x="360" y="31"/>
                      <a:pt x="361" y="31"/>
                    </a:cubicBezTo>
                    <a:cubicBezTo>
                      <a:pt x="364" y="31"/>
                      <a:pt x="366" y="30"/>
                      <a:pt x="368" y="30"/>
                    </a:cubicBezTo>
                    <a:cubicBezTo>
                      <a:pt x="371" y="29"/>
                      <a:pt x="373" y="29"/>
                      <a:pt x="375" y="29"/>
                    </a:cubicBezTo>
                    <a:cubicBezTo>
                      <a:pt x="377" y="28"/>
                      <a:pt x="380" y="28"/>
                      <a:pt x="382" y="28"/>
                    </a:cubicBezTo>
                    <a:cubicBezTo>
                      <a:pt x="384" y="28"/>
                      <a:pt x="387" y="28"/>
                      <a:pt x="389" y="27"/>
                    </a:cubicBezTo>
                    <a:cubicBezTo>
                      <a:pt x="390" y="28"/>
                      <a:pt x="396" y="28"/>
                      <a:pt x="393" y="29"/>
                    </a:cubicBezTo>
                    <a:cubicBezTo>
                      <a:pt x="395" y="28"/>
                      <a:pt x="396" y="28"/>
                      <a:pt x="400" y="28"/>
                    </a:cubicBezTo>
                    <a:cubicBezTo>
                      <a:pt x="403" y="29"/>
                      <a:pt x="401" y="29"/>
                      <a:pt x="399" y="29"/>
                    </a:cubicBezTo>
                    <a:cubicBezTo>
                      <a:pt x="397" y="29"/>
                      <a:pt x="395" y="29"/>
                      <a:pt x="397" y="29"/>
                    </a:cubicBezTo>
                    <a:cubicBezTo>
                      <a:pt x="397" y="29"/>
                      <a:pt x="400" y="29"/>
                      <a:pt x="402" y="29"/>
                    </a:cubicBezTo>
                    <a:cubicBezTo>
                      <a:pt x="405" y="29"/>
                      <a:pt x="408" y="29"/>
                      <a:pt x="410" y="30"/>
                    </a:cubicBezTo>
                    <a:cubicBezTo>
                      <a:pt x="410" y="29"/>
                      <a:pt x="409" y="29"/>
                      <a:pt x="408" y="29"/>
                    </a:cubicBezTo>
                    <a:cubicBezTo>
                      <a:pt x="407" y="28"/>
                      <a:pt x="406" y="28"/>
                      <a:pt x="404" y="28"/>
                    </a:cubicBezTo>
                    <a:cubicBezTo>
                      <a:pt x="402" y="28"/>
                      <a:pt x="401" y="28"/>
                      <a:pt x="399" y="28"/>
                    </a:cubicBezTo>
                    <a:cubicBezTo>
                      <a:pt x="398" y="28"/>
                      <a:pt x="396" y="28"/>
                      <a:pt x="395" y="28"/>
                    </a:cubicBezTo>
                    <a:cubicBezTo>
                      <a:pt x="395" y="27"/>
                      <a:pt x="403" y="24"/>
                      <a:pt x="415" y="27"/>
                    </a:cubicBezTo>
                    <a:cubicBezTo>
                      <a:pt x="418" y="28"/>
                      <a:pt x="419" y="28"/>
                      <a:pt x="420" y="29"/>
                    </a:cubicBezTo>
                    <a:cubicBezTo>
                      <a:pt x="420" y="29"/>
                      <a:pt x="421" y="29"/>
                      <a:pt x="421" y="29"/>
                    </a:cubicBezTo>
                    <a:cubicBezTo>
                      <a:pt x="420" y="30"/>
                      <a:pt x="420" y="30"/>
                      <a:pt x="420" y="30"/>
                    </a:cubicBezTo>
                    <a:cubicBezTo>
                      <a:pt x="422" y="31"/>
                      <a:pt x="424" y="32"/>
                      <a:pt x="425" y="32"/>
                    </a:cubicBezTo>
                    <a:cubicBezTo>
                      <a:pt x="427" y="33"/>
                      <a:pt x="428" y="34"/>
                      <a:pt x="429" y="35"/>
                    </a:cubicBezTo>
                    <a:cubicBezTo>
                      <a:pt x="432" y="36"/>
                      <a:pt x="433" y="37"/>
                      <a:pt x="435" y="38"/>
                    </a:cubicBezTo>
                    <a:cubicBezTo>
                      <a:pt x="438" y="39"/>
                      <a:pt x="440" y="41"/>
                      <a:pt x="444" y="48"/>
                    </a:cubicBezTo>
                    <a:cubicBezTo>
                      <a:pt x="447" y="53"/>
                      <a:pt x="443" y="49"/>
                      <a:pt x="443" y="51"/>
                    </a:cubicBezTo>
                    <a:cubicBezTo>
                      <a:pt x="442" y="49"/>
                      <a:pt x="441" y="48"/>
                      <a:pt x="440" y="47"/>
                    </a:cubicBezTo>
                    <a:cubicBezTo>
                      <a:pt x="439" y="46"/>
                      <a:pt x="438" y="44"/>
                      <a:pt x="437" y="43"/>
                    </a:cubicBezTo>
                    <a:cubicBezTo>
                      <a:pt x="436" y="41"/>
                      <a:pt x="434" y="40"/>
                      <a:pt x="432" y="38"/>
                    </a:cubicBezTo>
                    <a:cubicBezTo>
                      <a:pt x="432" y="38"/>
                      <a:pt x="433" y="39"/>
                      <a:pt x="434" y="40"/>
                    </a:cubicBezTo>
                    <a:cubicBezTo>
                      <a:pt x="435" y="41"/>
                      <a:pt x="435" y="41"/>
                      <a:pt x="436" y="42"/>
                    </a:cubicBezTo>
                    <a:cubicBezTo>
                      <a:pt x="436" y="42"/>
                      <a:pt x="436" y="43"/>
                      <a:pt x="436" y="43"/>
                    </a:cubicBezTo>
                    <a:cubicBezTo>
                      <a:pt x="436" y="42"/>
                      <a:pt x="434" y="41"/>
                      <a:pt x="433" y="39"/>
                    </a:cubicBezTo>
                    <a:cubicBezTo>
                      <a:pt x="431" y="38"/>
                      <a:pt x="430" y="37"/>
                      <a:pt x="429" y="36"/>
                    </a:cubicBezTo>
                    <a:cubicBezTo>
                      <a:pt x="430" y="38"/>
                      <a:pt x="436" y="43"/>
                      <a:pt x="441" y="49"/>
                    </a:cubicBezTo>
                    <a:cubicBezTo>
                      <a:pt x="446" y="56"/>
                      <a:pt x="449" y="65"/>
                      <a:pt x="451" y="71"/>
                    </a:cubicBezTo>
                    <a:cubicBezTo>
                      <a:pt x="451" y="72"/>
                      <a:pt x="452" y="74"/>
                      <a:pt x="452" y="75"/>
                    </a:cubicBezTo>
                    <a:cubicBezTo>
                      <a:pt x="453" y="76"/>
                      <a:pt x="453" y="76"/>
                      <a:pt x="453" y="75"/>
                    </a:cubicBezTo>
                    <a:cubicBezTo>
                      <a:pt x="453" y="75"/>
                      <a:pt x="453" y="74"/>
                      <a:pt x="453" y="73"/>
                    </a:cubicBezTo>
                    <a:cubicBezTo>
                      <a:pt x="452" y="72"/>
                      <a:pt x="452" y="71"/>
                      <a:pt x="452" y="71"/>
                    </a:cubicBezTo>
                    <a:cubicBezTo>
                      <a:pt x="452" y="69"/>
                      <a:pt x="453" y="71"/>
                      <a:pt x="453" y="72"/>
                    </a:cubicBezTo>
                    <a:cubicBezTo>
                      <a:pt x="454" y="74"/>
                      <a:pt x="454" y="75"/>
                      <a:pt x="454" y="73"/>
                    </a:cubicBezTo>
                    <a:cubicBezTo>
                      <a:pt x="455" y="75"/>
                      <a:pt x="456" y="76"/>
                      <a:pt x="456" y="78"/>
                    </a:cubicBezTo>
                    <a:cubicBezTo>
                      <a:pt x="457" y="77"/>
                      <a:pt x="458" y="76"/>
                      <a:pt x="459" y="76"/>
                    </a:cubicBezTo>
                    <a:cubicBezTo>
                      <a:pt x="460" y="75"/>
                      <a:pt x="460" y="75"/>
                      <a:pt x="461" y="75"/>
                    </a:cubicBezTo>
                    <a:cubicBezTo>
                      <a:pt x="461" y="75"/>
                      <a:pt x="461" y="75"/>
                      <a:pt x="461" y="75"/>
                    </a:cubicBezTo>
                    <a:cubicBezTo>
                      <a:pt x="462" y="74"/>
                      <a:pt x="462" y="74"/>
                      <a:pt x="463" y="74"/>
                    </a:cubicBezTo>
                    <a:cubicBezTo>
                      <a:pt x="465" y="74"/>
                      <a:pt x="465" y="74"/>
                      <a:pt x="465" y="74"/>
                    </a:cubicBezTo>
                    <a:cubicBezTo>
                      <a:pt x="465" y="74"/>
                      <a:pt x="463" y="75"/>
                      <a:pt x="462" y="75"/>
                    </a:cubicBezTo>
                    <a:cubicBezTo>
                      <a:pt x="461" y="76"/>
                      <a:pt x="460" y="76"/>
                      <a:pt x="459" y="77"/>
                    </a:cubicBezTo>
                    <a:cubicBezTo>
                      <a:pt x="460" y="76"/>
                      <a:pt x="470" y="74"/>
                      <a:pt x="472" y="71"/>
                    </a:cubicBezTo>
                    <a:cubicBezTo>
                      <a:pt x="472" y="71"/>
                      <a:pt x="471" y="71"/>
                      <a:pt x="470" y="71"/>
                    </a:cubicBezTo>
                    <a:cubicBezTo>
                      <a:pt x="468" y="72"/>
                      <a:pt x="467" y="72"/>
                      <a:pt x="467" y="72"/>
                    </a:cubicBezTo>
                    <a:cubicBezTo>
                      <a:pt x="472" y="69"/>
                      <a:pt x="478" y="66"/>
                      <a:pt x="485" y="64"/>
                    </a:cubicBezTo>
                    <a:cubicBezTo>
                      <a:pt x="482" y="64"/>
                      <a:pt x="484" y="65"/>
                      <a:pt x="478" y="65"/>
                    </a:cubicBezTo>
                    <a:cubicBezTo>
                      <a:pt x="481" y="65"/>
                      <a:pt x="476" y="66"/>
                      <a:pt x="472" y="68"/>
                    </a:cubicBezTo>
                    <a:cubicBezTo>
                      <a:pt x="468" y="69"/>
                      <a:pt x="465" y="71"/>
                      <a:pt x="468" y="70"/>
                    </a:cubicBezTo>
                    <a:cubicBezTo>
                      <a:pt x="466" y="71"/>
                      <a:pt x="464" y="71"/>
                      <a:pt x="461" y="72"/>
                    </a:cubicBezTo>
                    <a:cubicBezTo>
                      <a:pt x="460" y="73"/>
                      <a:pt x="461" y="73"/>
                      <a:pt x="460" y="73"/>
                    </a:cubicBezTo>
                    <a:cubicBezTo>
                      <a:pt x="460" y="73"/>
                      <a:pt x="460" y="73"/>
                      <a:pt x="460" y="73"/>
                    </a:cubicBezTo>
                    <a:cubicBezTo>
                      <a:pt x="459" y="73"/>
                      <a:pt x="459" y="73"/>
                      <a:pt x="459" y="73"/>
                    </a:cubicBezTo>
                    <a:cubicBezTo>
                      <a:pt x="459" y="73"/>
                      <a:pt x="459" y="73"/>
                      <a:pt x="458" y="74"/>
                    </a:cubicBezTo>
                    <a:cubicBezTo>
                      <a:pt x="458" y="74"/>
                      <a:pt x="458" y="74"/>
                      <a:pt x="458" y="73"/>
                    </a:cubicBezTo>
                    <a:cubicBezTo>
                      <a:pt x="458" y="73"/>
                      <a:pt x="458" y="73"/>
                      <a:pt x="457" y="73"/>
                    </a:cubicBezTo>
                    <a:cubicBezTo>
                      <a:pt x="457" y="73"/>
                      <a:pt x="457" y="73"/>
                      <a:pt x="457" y="73"/>
                    </a:cubicBezTo>
                    <a:cubicBezTo>
                      <a:pt x="457" y="73"/>
                      <a:pt x="457" y="73"/>
                      <a:pt x="457" y="73"/>
                    </a:cubicBezTo>
                    <a:cubicBezTo>
                      <a:pt x="457" y="73"/>
                      <a:pt x="457" y="73"/>
                      <a:pt x="457" y="73"/>
                    </a:cubicBezTo>
                    <a:cubicBezTo>
                      <a:pt x="457" y="74"/>
                      <a:pt x="457" y="75"/>
                      <a:pt x="457" y="75"/>
                    </a:cubicBezTo>
                    <a:cubicBezTo>
                      <a:pt x="457" y="75"/>
                      <a:pt x="457" y="75"/>
                      <a:pt x="457" y="75"/>
                    </a:cubicBezTo>
                    <a:cubicBezTo>
                      <a:pt x="457" y="75"/>
                      <a:pt x="457" y="76"/>
                      <a:pt x="457" y="75"/>
                    </a:cubicBezTo>
                    <a:cubicBezTo>
                      <a:pt x="457" y="75"/>
                      <a:pt x="456" y="74"/>
                      <a:pt x="456" y="72"/>
                    </a:cubicBezTo>
                    <a:cubicBezTo>
                      <a:pt x="455" y="71"/>
                      <a:pt x="455" y="70"/>
                      <a:pt x="455" y="69"/>
                    </a:cubicBezTo>
                    <a:cubicBezTo>
                      <a:pt x="454" y="68"/>
                      <a:pt x="454" y="67"/>
                      <a:pt x="453" y="66"/>
                    </a:cubicBezTo>
                    <a:cubicBezTo>
                      <a:pt x="452" y="63"/>
                      <a:pt x="454" y="68"/>
                      <a:pt x="454" y="66"/>
                    </a:cubicBezTo>
                    <a:cubicBezTo>
                      <a:pt x="454" y="66"/>
                      <a:pt x="452" y="61"/>
                      <a:pt x="451" y="61"/>
                    </a:cubicBezTo>
                    <a:cubicBezTo>
                      <a:pt x="452" y="60"/>
                      <a:pt x="449" y="52"/>
                      <a:pt x="453" y="59"/>
                    </a:cubicBezTo>
                    <a:cubicBezTo>
                      <a:pt x="453" y="59"/>
                      <a:pt x="452" y="58"/>
                      <a:pt x="451" y="56"/>
                    </a:cubicBezTo>
                    <a:cubicBezTo>
                      <a:pt x="450" y="54"/>
                      <a:pt x="449" y="52"/>
                      <a:pt x="449" y="52"/>
                    </a:cubicBezTo>
                    <a:cubicBezTo>
                      <a:pt x="448" y="48"/>
                      <a:pt x="444" y="42"/>
                      <a:pt x="441" y="40"/>
                    </a:cubicBezTo>
                    <a:cubicBezTo>
                      <a:pt x="438" y="37"/>
                      <a:pt x="433" y="34"/>
                      <a:pt x="436" y="36"/>
                    </a:cubicBezTo>
                    <a:cubicBezTo>
                      <a:pt x="436" y="35"/>
                      <a:pt x="425" y="28"/>
                      <a:pt x="425" y="29"/>
                    </a:cubicBezTo>
                    <a:cubicBezTo>
                      <a:pt x="425" y="29"/>
                      <a:pt x="425" y="29"/>
                      <a:pt x="425" y="29"/>
                    </a:cubicBezTo>
                    <a:cubicBezTo>
                      <a:pt x="419" y="26"/>
                      <a:pt x="413" y="24"/>
                      <a:pt x="407" y="23"/>
                    </a:cubicBezTo>
                    <a:cubicBezTo>
                      <a:pt x="400" y="22"/>
                      <a:pt x="394" y="22"/>
                      <a:pt x="387" y="22"/>
                    </a:cubicBezTo>
                    <a:cubicBezTo>
                      <a:pt x="383" y="22"/>
                      <a:pt x="379" y="23"/>
                      <a:pt x="372" y="24"/>
                    </a:cubicBezTo>
                    <a:cubicBezTo>
                      <a:pt x="371" y="23"/>
                      <a:pt x="371" y="23"/>
                      <a:pt x="371" y="23"/>
                    </a:cubicBezTo>
                    <a:cubicBezTo>
                      <a:pt x="368" y="24"/>
                      <a:pt x="364" y="24"/>
                      <a:pt x="361" y="25"/>
                    </a:cubicBezTo>
                    <a:cubicBezTo>
                      <a:pt x="357" y="26"/>
                      <a:pt x="354" y="27"/>
                      <a:pt x="353" y="28"/>
                    </a:cubicBezTo>
                    <a:cubicBezTo>
                      <a:pt x="350" y="28"/>
                      <a:pt x="344" y="30"/>
                      <a:pt x="338" y="34"/>
                    </a:cubicBezTo>
                    <a:cubicBezTo>
                      <a:pt x="337" y="35"/>
                      <a:pt x="335" y="36"/>
                      <a:pt x="334" y="37"/>
                    </a:cubicBezTo>
                    <a:cubicBezTo>
                      <a:pt x="332" y="38"/>
                      <a:pt x="331" y="39"/>
                      <a:pt x="329" y="40"/>
                    </a:cubicBezTo>
                    <a:cubicBezTo>
                      <a:pt x="328" y="41"/>
                      <a:pt x="327" y="42"/>
                      <a:pt x="326" y="43"/>
                    </a:cubicBezTo>
                    <a:cubicBezTo>
                      <a:pt x="325" y="44"/>
                      <a:pt x="325" y="44"/>
                      <a:pt x="324" y="45"/>
                    </a:cubicBezTo>
                    <a:cubicBezTo>
                      <a:pt x="324" y="45"/>
                      <a:pt x="324" y="45"/>
                      <a:pt x="324" y="45"/>
                    </a:cubicBezTo>
                    <a:cubicBezTo>
                      <a:pt x="325" y="46"/>
                      <a:pt x="325" y="46"/>
                      <a:pt x="325" y="46"/>
                    </a:cubicBezTo>
                    <a:cubicBezTo>
                      <a:pt x="324" y="47"/>
                      <a:pt x="324" y="47"/>
                      <a:pt x="324" y="47"/>
                    </a:cubicBezTo>
                    <a:cubicBezTo>
                      <a:pt x="324" y="47"/>
                      <a:pt x="323" y="48"/>
                      <a:pt x="323" y="49"/>
                    </a:cubicBezTo>
                    <a:cubicBezTo>
                      <a:pt x="323" y="50"/>
                      <a:pt x="323" y="49"/>
                      <a:pt x="323" y="49"/>
                    </a:cubicBezTo>
                    <a:cubicBezTo>
                      <a:pt x="322" y="49"/>
                      <a:pt x="322" y="49"/>
                      <a:pt x="322" y="49"/>
                    </a:cubicBezTo>
                    <a:cubicBezTo>
                      <a:pt x="322" y="48"/>
                      <a:pt x="322" y="48"/>
                      <a:pt x="322" y="47"/>
                    </a:cubicBezTo>
                    <a:cubicBezTo>
                      <a:pt x="322" y="47"/>
                      <a:pt x="322" y="47"/>
                      <a:pt x="322" y="47"/>
                    </a:cubicBezTo>
                    <a:cubicBezTo>
                      <a:pt x="321" y="48"/>
                      <a:pt x="321" y="48"/>
                      <a:pt x="321" y="48"/>
                    </a:cubicBezTo>
                    <a:cubicBezTo>
                      <a:pt x="321" y="49"/>
                      <a:pt x="321" y="49"/>
                      <a:pt x="321" y="49"/>
                    </a:cubicBezTo>
                    <a:cubicBezTo>
                      <a:pt x="321" y="48"/>
                      <a:pt x="321" y="48"/>
                      <a:pt x="321" y="48"/>
                    </a:cubicBezTo>
                    <a:cubicBezTo>
                      <a:pt x="321" y="48"/>
                      <a:pt x="320" y="47"/>
                      <a:pt x="320" y="46"/>
                    </a:cubicBezTo>
                    <a:cubicBezTo>
                      <a:pt x="319" y="45"/>
                      <a:pt x="318" y="42"/>
                      <a:pt x="317" y="40"/>
                    </a:cubicBezTo>
                    <a:cubicBezTo>
                      <a:pt x="314" y="36"/>
                      <a:pt x="311" y="32"/>
                      <a:pt x="308" y="28"/>
                    </a:cubicBezTo>
                    <a:cubicBezTo>
                      <a:pt x="308" y="28"/>
                      <a:pt x="310" y="30"/>
                      <a:pt x="311" y="32"/>
                    </a:cubicBezTo>
                    <a:cubicBezTo>
                      <a:pt x="308" y="26"/>
                      <a:pt x="303" y="22"/>
                      <a:pt x="297" y="18"/>
                    </a:cubicBezTo>
                    <a:cubicBezTo>
                      <a:pt x="295" y="16"/>
                      <a:pt x="292" y="15"/>
                      <a:pt x="289" y="13"/>
                    </a:cubicBezTo>
                    <a:cubicBezTo>
                      <a:pt x="286" y="11"/>
                      <a:pt x="283" y="10"/>
                      <a:pt x="281" y="8"/>
                    </a:cubicBezTo>
                    <a:cubicBezTo>
                      <a:pt x="278" y="7"/>
                      <a:pt x="276" y="7"/>
                      <a:pt x="275" y="6"/>
                    </a:cubicBezTo>
                    <a:cubicBezTo>
                      <a:pt x="275" y="6"/>
                      <a:pt x="275" y="6"/>
                      <a:pt x="275" y="6"/>
                    </a:cubicBezTo>
                    <a:cubicBezTo>
                      <a:pt x="275" y="6"/>
                      <a:pt x="275" y="6"/>
                      <a:pt x="274" y="5"/>
                    </a:cubicBezTo>
                    <a:cubicBezTo>
                      <a:pt x="273" y="5"/>
                      <a:pt x="272" y="4"/>
                      <a:pt x="270" y="4"/>
                    </a:cubicBezTo>
                    <a:cubicBezTo>
                      <a:pt x="272" y="4"/>
                      <a:pt x="273" y="5"/>
                      <a:pt x="274" y="5"/>
                    </a:cubicBezTo>
                    <a:cubicBezTo>
                      <a:pt x="271" y="4"/>
                      <a:pt x="268" y="4"/>
                      <a:pt x="265" y="3"/>
                    </a:cubicBezTo>
                    <a:cubicBezTo>
                      <a:pt x="264" y="2"/>
                      <a:pt x="264" y="2"/>
                      <a:pt x="264" y="2"/>
                    </a:cubicBezTo>
                    <a:cubicBezTo>
                      <a:pt x="263" y="2"/>
                      <a:pt x="263" y="2"/>
                      <a:pt x="263" y="2"/>
                    </a:cubicBezTo>
                    <a:cubicBezTo>
                      <a:pt x="260" y="1"/>
                      <a:pt x="260" y="2"/>
                      <a:pt x="262" y="3"/>
                    </a:cubicBezTo>
                    <a:cubicBezTo>
                      <a:pt x="260" y="3"/>
                      <a:pt x="259" y="2"/>
                      <a:pt x="257" y="3"/>
                    </a:cubicBezTo>
                    <a:cubicBezTo>
                      <a:pt x="256" y="2"/>
                      <a:pt x="254" y="1"/>
                      <a:pt x="252" y="1"/>
                    </a:cubicBezTo>
                    <a:cubicBezTo>
                      <a:pt x="250" y="1"/>
                      <a:pt x="247" y="1"/>
                      <a:pt x="245" y="0"/>
                    </a:cubicBezTo>
                    <a:cubicBezTo>
                      <a:pt x="245" y="1"/>
                      <a:pt x="243" y="1"/>
                      <a:pt x="242" y="1"/>
                    </a:cubicBezTo>
                    <a:cubicBezTo>
                      <a:pt x="240" y="1"/>
                      <a:pt x="238" y="2"/>
                      <a:pt x="236" y="2"/>
                    </a:cubicBezTo>
                    <a:cubicBezTo>
                      <a:pt x="235" y="3"/>
                      <a:pt x="234" y="3"/>
                      <a:pt x="233" y="3"/>
                    </a:cubicBezTo>
                    <a:cubicBezTo>
                      <a:pt x="232" y="4"/>
                      <a:pt x="231" y="4"/>
                      <a:pt x="230" y="4"/>
                    </a:cubicBezTo>
                    <a:cubicBezTo>
                      <a:pt x="229" y="5"/>
                      <a:pt x="228" y="6"/>
                      <a:pt x="227" y="7"/>
                    </a:cubicBezTo>
                    <a:cubicBezTo>
                      <a:pt x="227" y="7"/>
                      <a:pt x="226" y="7"/>
                      <a:pt x="228" y="6"/>
                    </a:cubicBezTo>
                    <a:cubicBezTo>
                      <a:pt x="224" y="7"/>
                      <a:pt x="221" y="9"/>
                      <a:pt x="219" y="12"/>
                    </a:cubicBezTo>
                    <a:cubicBezTo>
                      <a:pt x="219" y="12"/>
                      <a:pt x="217" y="12"/>
                      <a:pt x="217" y="12"/>
                    </a:cubicBezTo>
                    <a:cubicBezTo>
                      <a:pt x="217" y="12"/>
                      <a:pt x="217" y="12"/>
                      <a:pt x="216" y="13"/>
                    </a:cubicBezTo>
                    <a:cubicBezTo>
                      <a:pt x="216" y="14"/>
                      <a:pt x="215" y="15"/>
                      <a:pt x="215" y="16"/>
                    </a:cubicBezTo>
                    <a:cubicBezTo>
                      <a:pt x="213" y="17"/>
                      <a:pt x="213" y="19"/>
                      <a:pt x="213" y="19"/>
                    </a:cubicBezTo>
                    <a:cubicBezTo>
                      <a:pt x="209" y="23"/>
                      <a:pt x="208" y="24"/>
                      <a:pt x="210" y="20"/>
                    </a:cubicBezTo>
                    <a:cubicBezTo>
                      <a:pt x="207" y="25"/>
                      <a:pt x="206" y="27"/>
                      <a:pt x="205" y="29"/>
                    </a:cubicBezTo>
                    <a:cubicBezTo>
                      <a:pt x="204" y="31"/>
                      <a:pt x="204" y="33"/>
                      <a:pt x="203" y="38"/>
                    </a:cubicBezTo>
                    <a:cubicBezTo>
                      <a:pt x="202" y="37"/>
                      <a:pt x="202" y="37"/>
                      <a:pt x="202" y="37"/>
                    </a:cubicBezTo>
                    <a:cubicBezTo>
                      <a:pt x="201" y="40"/>
                      <a:pt x="201" y="46"/>
                      <a:pt x="200" y="48"/>
                    </a:cubicBezTo>
                    <a:cubicBezTo>
                      <a:pt x="199" y="50"/>
                      <a:pt x="198" y="54"/>
                      <a:pt x="197" y="59"/>
                    </a:cubicBezTo>
                    <a:cubicBezTo>
                      <a:pt x="197" y="61"/>
                      <a:pt x="196" y="65"/>
                      <a:pt x="196" y="66"/>
                    </a:cubicBezTo>
                    <a:cubicBezTo>
                      <a:pt x="196" y="68"/>
                      <a:pt x="196" y="70"/>
                      <a:pt x="196" y="71"/>
                    </a:cubicBezTo>
                    <a:cubicBezTo>
                      <a:pt x="195" y="71"/>
                      <a:pt x="193" y="70"/>
                      <a:pt x="192" y="70"/>
                    </a:cubicBezTo>
                    <a:cubicBezTo>
                      <a:pt x="190" y="69"/>
                      <a:pt x="190" y="69"/>
                      <a:pt x="190" y="69"/>
                    </a:cubicBezTo>
                    <a:cubicBezTo>
                      <a:pt x="189" y="68"/>
                      <a:pt x="188" y="68"/>
                      <a:pt x="187" y="67"/>
                    </a:cubicBezTo>
                    <a:cubicBezTo>
                      <a:pt x="182" y="65"/>
                      <a:pt x="178" y="64"/>
                      <a:pt x="174" y="62"/>
                    </a:cubicBezTo>
                    <a:cubicBezTo>
                      <a:pt x="175" y="64"/>
                      <a:pt x="173" y="63"/>
                      <a:pt x="170" y="62"/>
                    </a:cubicBezTo>
                    <a:cubicBezTo>
                      <a:pt x="168" y="61"/>
                      <a:pt x="164" y="60"/>
                      <a:pt x="164" y="60"/>
                    </a:cubicBezTo>
                    <a:cubicBezTo>
                      <a:pt x="163" y="60"/>
                      <a:pt x="160" y="59"/>
                      <a:pt x="163" y="59"/>
                    </a:cubicBezTo>
                    <a:cubicBezTo>
                      <a:pt x="153" y="58"/>
                      <a:pt x="148" y="55"/>
                      <a:pt x="141" y="56"/>
                    </a:cubicBezTo>
                    <a:cubicBezTo>
                      <a:pt x="140" y="56"/>
                      <a:pt x="144" y="56"/>
                      <a:pt x="143" y="55"/>
                    </a:cubicBezTo>
                    <a:cubicBezTo>
                      <a:pt x="142" y="55"/>
                      <a:pt x="139" y="55"/>
                      <a:pt x="138" y="55"/>
                    </a:cubicBezTo>
                    <a:cubicBezTo>
                      <a:pt x="137" y="55"/>
                      <a:pt x="140" y="55"/>
                      <a:pt x="141" y="55"/>
                    </a:cubicBezTo>
                    <a:cubicBezTo>
                      <a:pt x="131" y="54"/>
                      <a:pt x="130" y="56"/>
                      <a:pt x="129" y="57"/>
                    </a:cubicBezTo>
                    <a:cubicBezTo>
                      <a:pt x="124" y="56"/>
                      <a:pt x="121" y="56"/>
                      <a:pt x="118" y="57"/>
                    </a:cubicBezTo>
                    <a:cubicBezTo>
                      <a:pt x="116" y="57"/>
                      <a:pt x="113" y="57"/>
                      <a:pt x="119" y="56"/>
                    </a:cubicBezTo>
                    <a:cubicBezTo>
                      <a:pt x="117" y="56"/>
                      <a:pt x="112" y="56"/>
                      <a:pt x="107" y="56"/>
                    </a:cubicBezTo>
                    <a:cubicBezTo>
                      <a:pt x="102" y="57"/>
                      <a:pt x="97" y="58"/>
                      <a:pt x="97" y="58"/>
                    </a:cubicBezTo>
                    <a:cubicBezTo>
                      <a:pt x="96" y="58"/>
                      <a:pt x="92" y="59"/>
                      <a:pt x="91" y="59"/>
                    </a:cubicBezTo>
                    <a:cubicBezTo>
                      <a:pt x="87" y="60"/>
                      <a:pt x="85" y="60"/>
                      <a:pt x="83" y="60"/>
                    </a:cubicBezTo>
                    <a:cubicBezTo>
                      <a:pt x="80" y="61"/>
                      <a:pt x="78" y="61"/>
                      <a:pt x="74" y="62"/>
                    </a:cubicBezTo>
                    <a:cubicBezTo>
                      <a:pt x="77" y="62"/>
                      <a:pt x="77" y="62"/>
                      <a:pt x="77" y="62"/>
                    </a:cubicBezTo>
                    <a:cubicBezTo>
                      <a:pt x="74" y="64"/>
                      <a:pt x="70" y="63"/>
                      <a:pt x="64" y="65"/>
                    </a:cubicBezTo>
                    <a:cubicBezTo>
                      <a:pt x="64" y="65"/>
                      <a:pt x="64" y="65"/>
                      <a:pt x="64" y="65"/>
                    </a:cubicBezTo>
                    <a:cubicBezTo>
                      <a:pt x="57" y="66"/>
                      <a:pt x="56" y="67"/>
                      <a:pt x="54" y="68"/>
                    </a:cubicBezTo>
                    <a:cubicBezTo>
                      <a:pt x="53" y="68"/>
                      <a:pt x="51" y="69"/>
                      <a:pt x="44" y="71"/>
                    </a:cubicBezTo>
                    <a:cubicBezTo>
                      <a:pt x="45" y="71"/>
                      <a:pt x="45" y="71"/>
                      <a:pt x="45" y="71"/>
                    </a:cubicBezTo>
                    <a:cubicBezTo>
                      <a:pt x="45" y="74"/>
                      <a:pt x="33" y="76"/>
                      <a:pt x="27" y="82"/>
                    </a:cubicBezTo>
                    <a:cubicBezTo>
                      <a:pt x="27" y="82"/>
                      <a:pt x="29" y="80"/>
                      <a:pt x="29" y="80"/>
                    </a:cubicBezTo>
                    <a:cubicBezTo>
                      <a:pt x="28" y="82"/>
                      <a:pt x="25" y="83"/>
                      <a:pt x="22" y="85"/>
                    </a:cubicBezTo>
                    <a:cubicBezTo>
                      <a:pt x="19" y="86"/>
                      <a:pt x="16" y="88"/>
                      <a:pt x="14" y="90"/>
                    </a:cubicBezTo>
                    <a:cubicBezTo>
                      <a:pt x="13" y="91"/>
                      <a:pt x="15" y="89"/>
                      <a:pt x="16" y="87"/>
                    </a:cubicBezTo>
                    <a:cubicBezTo>
                      <a:pt x="13" y="89"/>
                      <a:pt x="12" y="91"/>
                      <a:pt x="12" y="92"/>
                    </a:cubicBezTo>
                    <a:cubicBezTo>
                      <a:pt x="11" y="92"/>
                      <a:pt x="11" y="93"/>
                      <a:pt x="12" y="93"/>
                    </a:cubicBezTo>
                    <a:cubicBezTo>
                      <a:pt x="12" y="93"/>
                      <a:pt x="13" y="93"/>
                      <a:pt x="10" y="97"/>
                    </a:cubicBezTo>
                    <a:cubicBezTo>
                      <a:pt x="9" y="98"/>
                      <a:pt x="10" y="94"/>
                      <a:pt x="6" y="100"/>
                    </a:cubicBezTo>
                    <a:cubicBezTo>
                      <a:pt x="5" y="101"/>
                      <a:pt x="4" y="106"/>
                      <a:pt x="3" y="111"/>
                    </a:cubicBezTo>
                    <a:cubicBezTo>
                      <a:pt x="1" y="116"/>
                      <a:pt x="1" y="122"/>
                      <a:pt x="0" y="127"/>
                    </a:cubicBezTo>
                    <a:cubicBezTo>
                      <a:pt x="1" y="125"/>
                      <a:pt x="1" y="123"/>
                      <a:pt x="2" y="127"/>
                    </a:cubicBezTo>
                    <a:cubicBezTo>
                      <a:pt x="2" y="131"/>
                      <a:pt x="1" y="135"/>
                      <a:pt x="2" y="139"/>
                    </a:cubicBezTo>
                    <a:cubicBezTo>
                      <a:pt x="2" y="142"/>
                      <a:pt x="2" y="144"/>
                      <a:pt x="3" y="146"/>
                    </a:cubicBezTo>
                    <a:cubicBezTo>
                      <a:pt x="3" y="147"/>
                      <a:pt x="3" y="148"/>
                      <a:pt x="3" y="149"/>
                    </a:cubicBezTo>
                    <a:cubicBezTo>
                      <a:pt x="4" y="150"/>
                      <a:pt x="4" y="151"/>
                      <a:pt x="5" y="152"/>
                    </a:cubicBezTo>
                    <a:cubicBezTo>
                      <a:pt x="5" y="153"/>
                      <a:pt x="5" y="153"/>
                      <a:pt x="5" y="153"/>
                    </a:cubicBezTo>
                    <a:cubicBezTo>
                      <a:pt x="6" y="155"/>
                      <a:pt x="6" y="158"/>
                      <a:pt x="9" y="157"/>
                    </a:cubicBezTo>
                    <a:cubicBezTo>
                      <a:pt x="10" y="157"/>
                      <a:pt x="12" y="157"/>
                      <a:pt x="13" y="157"/>
                    </a:cubicBezTo>
                    <a:cubicBezTo>
                      <a:pt x="16" y="157"/>
                      <a:pt x="16" y="157"/>
                      <a:pt x="16" y="157"/>
                    </a:cubicBezTo>
                    <a:cubicBezTo>
                      <a:pt x="20" y="156"/>
                      <a:pt x="24" y="156"/>
                      <a:pt x="25" y="156"/>
                    </a:cubicBezTo>
                    <a:cubicBezTo>
                      <a:pt x="30" y="159"/>
                      <a:pt x="55" y="153"/>
                      <a:pt x="55" y="156"/>
                    </a:cubicBezTo>
                    <a:cubicBezTo>
                      <a:pt x="70" y="156"/>
                      <a:pt x="70" y="156"/>
                      <a:pt x="70" y="156"/>
                    </a:cubicBezTo>
                    <a:cubicBezTo>
                      <a:pt x="69" y="156"/>
                      <a:pt x="69" y="156"/>
                      <a:pt x="69" y="156"/>
                    </a:cubicBezTo>
                    <a:cubicBezTo>
                      <a:pt x="79" y="156"/>
                      <a:pt x="82" y="156"/>
                      <a:pt x="85" y="155"/>
                    </a:cubicBezTo>
                    <a:cubicBezTo>
                      <a:pt x="88" y="155"/>
                      <a:pt x="86" y="155"/>
                      <a:pt x="86" y="156"/>
                    </a:cubicBezTo>
                    <a:cubicBezTo>
                      <a:pt x="100" y="156"/>
                      <a:pt x="101" y="156"/>
                      <a:pt x="113" y="154"/>
                    </a:cubicBezTo>
                    <a:cubicBezTo>
                      <a:pt x="114" y="155"/>
                      <a:pt x="114" y="155"/>
                      <a:pt x="114" y="155"/>
                    </a:cubicBezTo>
                    <a:cubicBezTo>
                      <a:pt x="117" y="154"/>
                      <a:pt x="134" y="156"/>
                      <a:pt x="148" y="155"/>
                    </a:cubicBezTo>
                    <a:cubicBezTo>
                      <a:pt x="147" y="155"/>
                      <a:pt x="147" y="155"/>
                      <a:pt x="146" y="155"/>
                    </a:cubicBezTo>
                    <a:cubicBezTo>
                      <a:pt x="161" y="154"/>
                      <a:pt x="183" y="157"/>
                      <a:pt x="188" y="154"/>
                    </a:cubicBezTo>
                    <a:cubicBezTo>
                      <a:pt x="198" y="153"/>
                      <a:pt x="198" y="153"/>
                      <a:pt x="198" y="153"/>
                    </a:cubicBezTo>
                    <a:cubicBezTo>
                      <a:pt x="185" y="153"/>
                      <a:pt x="200" y="151"/>
                      <a:pt x="195" y="151"/>
                    </a:cubicBezTo>
                    <a:cubicBezTo>
                      <a:pt x="200" y="150"/>
                      <a:pt x="208" y="152"/>
                      <a:pt x="202" y="152"/>
                    </a:cubicBezTo>
                    <a:cubicBezTo>
                      <a:pt x="201" y="152"/>
                      <a:pt x="201" y="152"/>
                      <a:pt x="201" y="152"/>
                    </a:cubicBezTo>
                    <a:cubicBezTo>
                      <a:pt x="199" y="154"/>
                      <a:pt x="217" y="152"/>
                      <a:pt x="217" y="153"/>
                    </a:cubicBezTo>
                    <a:cubicBezTo>
                      <a:pt x="242" y="153"/>
                      <a:pt x="267" y="153"/>
                      <a:pt x="291" y="153"/>
                    </a:cubicBezTo>
                    <a:cubicBezTo>
                      <a:pt x="289" y="152"/>
                      <a:pt x="289" y="152"/>
                      <a:pt x="289" y="152"/>
                    </a:cubicBezTo>
                    <a:cubicBezTo>
                      <a:pt x="297" y="152"/>
                      <a:pt x="297" y="152"/>
                      <a:pt x="297" y="152"/>
                    </a:cubicBezTo>
                    <a:cubicBezTo>
                      <a:pt x="299" y="152"/>
                      <a:pt x="300" y="153"/>
                      <a:pt x="294" y="153"/>
                    </a:cubicBezTo>
                    <a:cubicBezTo>
                      <a:pt x="297" y="154"/>
                      <a:pt x="304" y="152"/>
                      <a:pt x="304" y="152"/>
                    </a:cubicBezTo>
                    <a:cubicBezTo>
                      <a:pt x="316" y="152"/>
                      <a:pt x="300" y="153"/>
                      <a:pt x="303" y="153"/>
                    </a:cubicBezTo>
                    <a:cubicBezTo>
                      <a:pt x="308" y="153"/>
                      <a:pt x="308" y="153"/>
                      <a:pt x="308" y="153"/>
                    </a:cubicBezTo>
                    <a:cubicBezTo>
                      <a:pt x="307" y="153"/>
                      <a:pt x="307" y="153"/>
                      <a:pt x="307" y="153"/>
                    </a:cubicBezTo>
                    <a:cubicBezTo>
                      <a:pt x="311" y="152"/>
                      <a:pt x="311" y="152"/>
                      <a:pt x="319" y="152"/>
                    </a:cubicBezTo>
                    <a:cubicBezTo>
                      <a:pt x="323" y="152"/>
                      <a:pt x="321" y="153"/>
                      <a:pt x="323" y="153"/>
                    </a:cubicBezTo>
                    <a:cubicBezTo>
                      <a:pt x="323" y="153"/>
                      <a:pt x="323" y="153"/>
                      <a:pt x="325" y="153"/>
                    </a:cubicBezTo>
                    <a:cubicBezTo>
                      <a:pt x="336" y="153"/>
                      <a:pt x="336" y="153"/>
                      <a:pt x="336" y="153"/>
                    </a:cubicBezTo>
                    <a:cubicBezTo>
                      <a:pt x="332" y="151"/>
                      <a:pt x="332" y="151"/>
                      <a:pt x="332" y="151"/>
                    </a:cubicBezTo>
                    <a:cubicBezTo>
                      <a:pt x="336" y="151"/>
                      <a:pt x="342" y="151"/>
                      <a:pt x="337" y="150"/>
                    </a:cubicBezTo>
                    <a:cubicBezTo>
                      <a:pt x="344" y="152"/>
                      <a:pt x="376" y="150"/>
                      <a:pt x="381" y="151"/>
                    </a:cubicBezTo>
                    <a:cubicBezTo>
                      <a:pt x="387" y="150"/>
                      <a:pt x="394" y="150"/>
                      <a:pt x="402" y="150"/>
                    </a:cubicBezTo>
                    <a:cubicBezTo>
                      <a:pt x="400" y="149"/>
                      <a:pt x="398" y="148"/>
                      <a:pt x="405" y="148"/>
                    </a:cubicBezTo>
                    <a:cubicBezTo>
                      <a:pt x="403" y="151"/>
                      <a:pt x="418" y="149"/>
                      <a:pt x="424" y="151"/>
                    </a:cubicBezTo>
                    <a:cubicBezTo>
                      <a:pt x="419" y="150"/>
                      <a:pt x="443" y="150"/>
                      <a:pt x="435" y="149"/>
                    </a:cubicBezTo>
                    <a:cubicBezTo>
                      <a:pt x="441" y="149"/>
                      <a:pt x="436" y="150"/>
                      <a:pt x="440" y="150"/>
                    </a:cubicBezTo>
                    <a:cubicBezTo>
                      <a:pt x="454" y="149"/>
                      <a:pt x="471" y="150"/>
                      <a:pt x="487" y="150"/>
                    </a:cubicBezTo>
                    <a:cubicBezTo>
                      <a:pt x="488" y="149"/>
                      <a:pt x="485" y="149"/>
                      <a:pt x="489" y="148"/>
                    </a:cubicBezTo>
                    <a:cubicBezTo>
                      <a:pt x="498" y="150"/>
                      <a:pt x="498" y="150"/>
                      <a:pt x="498" y="150"/>
                    </a:cubicBezTo>
                    <a:cubicBezTo>
                      <a:pt x="501" y="150"/>
                      <a:pt x="501" y="148"/>
                      <a:pt x="507" y="149"/>
                    </a:cubicBezTo>
                    <a:cubicBezTo>
                      <a:pt x="506" y="149"/>
                      <a:pt x="505" y="148"/>
                      <a:pt x="507" y="148"/>
                    </a:cubicBezTo>
                    <a:cubicBezTo>
                      <a:pt x="540" y="149"/>
                      <a:pt x="575" y="146"/>
                      <a:pt x="609" y="148"/>
                    </a:cubicBezTo>
                    <a:cubicBezTo>
                      <a:pt x="604" y="148"/>
                      <a:pt x="607" y="148"/>
                      <a:pt x="611" y="148"/>
                    </a:cubicBezTo>
                    <a:cubicBezTo>
                      <a:pt x="608" y="147"/>
                      <a:pt x="611" y="147"/>
                      <a:pt x="610" y="146"/>
                    </a:cubicBezTo>
                    <a:cubicBezTo>
                      <a:pt x="624" y="147"/>
                      <a:pt x="624" y="147"/>
                      <a:pt x="624" y="147"/>
                    </a:cubicBezTo>
                    <a:cubicBezTo>
                      <a:pt x="627" y="146"/>
                      <a:pt x="639" y="147"/>
                      <a:pt x="641" y="146"/>
                    </a:cubicBezTo>
                    <a:cubicBezTo>
                      <a:pt x="636" y="146"/>
                      <a:pt x="636" y="146"/>
                      <a:pt x="636" y="146"/>
                    </a:cubicBezTo>
                    <a:cubicBezTo>
                      <a:pt x="642" y="144"/>
                      <a:pt x="628" y="143"/>
                      <a:pt x="629" y="141"/>
                    </a:cubicBezTo>
                    <a:cubicBezTo>
                      <a:pt x="622" y="143"/>
                      <a:pt x="611" y="139"/>
                      <a:pt x="600" y="141"/>
                    </a:cubicBezTo>
                    <a:cubicBezTo>
                      <a:pt x="598" y="141"/>
                      <a:pt x="602" y="141"/>
                      <a:pt x="601" y="140"/>
                    </a:cubicBezTo>
                    <a:cubicBezTo>
                      <a:pt x="598" y="141"/>
                      <a:pt x="595" y="141"/>
                      <a:pt x="589" y="141"/>
                    </a:cubicBezTo>
                    <a:cubicBezTo>
                      <a:pt x="589" y="141"/>
                      <a:pt x="589" y="141"/>
                      <a:pt x="589" y="141"/>
                    </a:cubicBezTo>
                    <a:cubicBezTo>
                      <a:pt x="572" y="141"/>
                      <a:pt x="565" y="141"/>
                      <a:pt x="545" y="140"/>
                    </a:cubicBezTo>
                    <a:cubicBezTo>
                      <a:pt x="546" y="141"/>
                      <a:pt x="546" y="141"/>
                      <a:pt x="546" y="141"/>
                    </a:cubicBezTo>
                    <a:cubicBezTo>
                      <a:pt x="542" y="141"/>
                      <a:pt x="541" y="141"/>
                      <a:pt x="539" y="141"/>
                    </a:cubicBezTo>
                    <a:cubicBezTo>
                      <a:pt x="535" y="142"/>
                      <a:pt x="551" y="141"/>
                      <a:pt x="547" y="142"/>
                    </a:cubicBezTo>
                    <a:cubicBezTo>
                      <a:pt x="541" y="140"/>
                      <a:pt x="517" y="143"/>
                      <a:pt x="513" y="141"/>
                    </a:cubicBezTo>
                    <a:cubicBezTo>
                      <a:pt x="507" y="141"/>
                      <a:pt x="515" y="142"/>
                      <a:pt x="509" y="142"/>
                    </a:cubicBezTo>
                    <a:cubicBezTo>
                      <a:pt x="507" y="141"/>
                      <a:pt x="507" y="141"/>
                      <a:pt x="507" y="141"/>
                    </a:cubicBezTo>
                    <a:cubicBezTo>
                      <a:pt x="505" y="142"/>
                      <a:pt x="505" y="142"/>
                      <a:pt x="505" y="142"/>
                    </a:cubicBezTo>
                    <a:cubicBezTo>
                      <a:pt x="501" y="142"/>
                      <a:pt x="499" y="141"/>
                      <a:pt x="499" y="141"/>
                    </a:cubicBezTo>
                    <a:cubicBezTo>
                      <a:pt x="500" y="141"/>
                      <a:pt x="502" y="141"/>
                      <a:pt x="503" y="140"/>
                    </a:cubicBezTo>
                    <a:cubicBezTo>
                      <a:pt x="497" y="140"/>
                      <a:pt x="487" y="141"/>
                      <a:pt x="485" y="141"/>
                    </a:cubicBezTo>
                    <a:cubicBezTo>
                      <a:pt x="492" y="141"/>
                      <a:pt x="492" y="141"/>
                      <a:pt x="492" y="141"/>
                    </a:cubicBezTo>
                    <a:cubicBezTo>
                      <a:pt x="474" y="142"/>
                      <a:pt x="452" y="141"/>
                      <a:pt x="435" y="143"/>
                    </a:cubicBezTo>
                    <a:cubicBezTo>
                      <a:pt x="437" y="143"/>
                      <a:pt x="437" y="143"/>
                      <a:pt x="437" y="143"/>
                    </a:cubicBezTo>
                    <a:cubicBezTo>
                      <a:pt x="424" y="144"/>
                      <a:pt x="426" y="143"/>
                      <a:pt x="412" y="144"/>
                    </a:cubicBezTo>
                    <a:cubicBezTo>
                      <a:pt x="412" y="144"/>
                      <a:pt x="412" y="144"/>
                      <a:pt x="412" y="144"/>
                    </a:cubicBezTo>
                    <a:cubicBezTo>
                      <a:pt x="410" y="144"/>
                      <a:pt x="406" y="144"/>
                      <a:pt x="402" y="144"/>
                    </a:cubicBezTo>
                    <a:cubicBezTo>
                      <a:pt x="405" y="144"/>
                      <a:pt x="395" y="143"/>
                      <a:pt x="400" y="143"/>
                    </a:cubicBezTo>
                    <a:cubicBezTo>
                      <a:pt x="386" y="144"/>
                      <a:pt x="393" y="144"/>
                      <a:pt x="383" y="145"/>
                    </a:cubicBezTo>
                    <a:cubicBezTo>
                      <a:pt x="381" y="145"/>
                      <a:pt x="381" y="145"/>
                      <a:pt x="381" y="145"/>
                    </a:cubicBezTo>
                    <a:cubicBezTo>
                      <a:pt x="378" y="145"/>
                      <a:pt x="378" y="146"/>
                      <a:pt x="371" y="146"/>
                    </a:cubicBezTo>
                    <a:cubicBezTo>
                      <a:pt x="377" y="145"/>
                      <a:pt x="366" y="145"/>
                      <a:pt x="373" y="144"/>
                    </a:cubicBezTo>
                    <a:cubicBezTo>
                      <a:pt x="358" y="143"/>
                      <a:pt x="350" y="146"/>
                      <a:pt x="343" y="144"/>
                    </a:cubicBezTo>
                    <a:cubicBezTo>
                      <a:pt x="337" y="146"/>
                      <a:pt x="356" y="145"/>
                      <a:pt x="353" y="145"/>
                    </a:cubicBezTo>
                    <a:cubicBezTo>
                      <a:pt x="356" y="146"/>
                      <a:pt x="347" y="147"/>
                      <a:pt x="342" y="147"/>
                    </a:cubicBezTo>
                    <a:cubicBezTo>
                      <a:pt x="337" y="147"/>
                      <a:pt x="334" y="144"/>
                      <a:pt x="322" y="144"/>
                    </a:cubicBezTo>
                    <a:cubicBezTo>
                      <a:pt x="323" y="144"/>
                      <a:pt x="323" y="144"/>
                      <a:pt x="324" y="144"/>
                    </a:cubicBezTo>
                    <a:cubicBezTo>
                      <a:pt x="320" y="144"/>
                      <a:pt x="316" y="145"/>
                      <a:pt x="310" y="144"/>
                    </a:cubicBezTo>
                    <a:cubicBezTo>
                      <a:pt x="307" y="146"/>
                      <a:pt x="303" y="144"/>
                      <a:pt x="302" y="146"/>
                    </a:cubicBezTo>
                    <a:cubicBezTo>
                      <a:pt x="313" y="145"/>
                      <a:pt x="313" y="145"/>
                      <a:pt x="313" y="145"/>
                    </a:cubicBezTo>
                    <a:cubicBezTo>
                      <a:pt x="307" y="146"/>
                      <a:pt x="301" y="148"/>
                      <a:pt x="291" y="147"/>
                    </a:cubicBezTo>
                    <a:cubicBezTo>
                      <a:pt x="291" y="147"/>
                      <a:pt x="294" y="146"/>
                      <a:pt x="297" y="146"/>
                    </a:cubicBezTo>
                    <a:cubicBezTo>
                      <a:pt x="294" y="146"/>
                      <a:pt x="291" y="147"/>
                      <a:pt x="288" y="146"/>
                    </a:cubicBezTo>
                    <a:cubicBezTo>
                      <a:pt x="289" y="145"/>
                      <a:pt x="301" y="146"/>
                      <a:pt x="308" y="144"/>
                    </a:cubicBezTo>
                    <a:cubicBezTo>
                      <a:pt x="305" y="144"/>
                      <a:pt x="295" y="146"/>
                      <a:pt x="298" y="144"/>
                    </a:cubicBezTo>
                    <a:cubicBezTo>
                      <a:pt x="294" y="146"/>
                      <a:pt x="287" y="144"/>
                      <a:pt x="278" y="146"/>
                    </a:cubicBezTo>
                    <a:cubicBezTo>
                      <a:pt x="279" y="145"/>
                      <a:pt x="279" y="145"/>
                      <a:pt x="279" y="145"/>
                    </a:cubicBezTo>
                    <a:cubicBezTo>
                      <a:pt x="278" y="145"/>
                      <a:pt x="275" y="145"/>
                      <a:pt x="273" y="145"/>
                    </a:cubicBezTo>
                    <a:cubicBezTo>
                      <a:pt x="277" y="144"/>
                      <a:pt x="277" y="144"/>
                      <a:pt x="277" y="144"/>
                    </a:cubicBezTo>
                    <a:cubicBezTo>
                      <a:pt x="270" y="145"/>
                      <a:pt x="264" y="143"/>
                      <a:pt x="258" y="144"/>
                    </a:cubicBezTo>
                    <a:cubicBezTo>
                      <a:pt x="271" y="144"/>
                      <a:pt x="261" y="145"/>
                      <a:pt x="266" y="146"/>
                    </a:cubicBezTo>
                    <a:cubicBezTo>
                      <a:pt x="250" y="147"/>
                      <a:pt x="257" y="143"/>
                      <a:pt x="239" y="144"/>
                    </a:cubicBezTo>
                    <a:cubicBezTo>
                      <a:pt x="241" y="144"/>
                      <a:pt x="248" y="144"/>
                      <a:pt x="244" y="145"/>
                    </a:cubicBezTo>
                    <a:cubicBezTo>
                      <a:pt x="241" y="145"/>
                      <a:pt x="236" y="145"/>
                      <a:pt x="234" y="144"/>
                    </a:cubicBezTo>
                    <a:cubicBezTo>
                      <a:pt x="222" y="144"/>
                      <a:pt x="236" y="145"/>
                      <a:pt x="231" y="146"/>
                    </a:cubicBezTo>
                    <a:cubicBezTo>
                      <a:pt x="226" y="145"/>
                      <a:pt x="225" y="146"/>
                      <a:pt x="219" y="147"/>
                    </a:cubicBezTo>
                    <a:cubicBezTo>
                      <a:pt x="219" y="146"/>
                      <a:pt x="219" y="146"/>
                      <a:pt x="219" y="146"/>
                    </a:cubicBezTo>
                    <a:cubicBezTo>
                      <a:pt x="205" y="145"/>
                      <a:pt x="216" y="148"/>
                      <a:pt x="203" y="147"/>
                    </a:cubicBezTo>
                    <a:cubicBezTo>
                      <a:pt x="208" y="146"/>
                      <a:pt x="208" y="146"/>
                      <a:pt x="208" y="146"/>
                    </a:cubicBezTo>
                    <a:cubicBezTo>
                      <a:pt x="202" y="146"/>
                      <a:pt x="202" y="146"/>
                      <a:pt x="202" y="146"/>
                    </a:cubicBezTo>
                    <a:cubicBezTo>
                      <a:pt x="203" y="145"/>
                      <a:pt x="203" y="145"/>
                      <a:pt x="203" y="145"/>
                    </a:cubicBezTo>
                    <a:cubicBezTo>
                      <a:pt x="196" y="146"/>
                      <a:pt x="194" y="146"/>
                      <a:pt x="187" y="146"/>
                    </a:cubicBezTo>
                    <a:cubicBezTo>
                      <a:pt x="189" y="146"/>
                      <a:pt x="186" y="148"/>
                      <a:pt x="180" y="148"/>
                    </a:cubicBezTo>
                    <a:cubicBezTo>
                      <a:pt x="176" y="147"/>
                      <a:pt x="182" y="147"/>
                      <a:pt x="174" y="147"/>
                    </a:cubicBezTo>
                    <a:cubicBezTo>
                      <a:pt x="176" y="146"/>
                      <a:pt x="178" y="146"/>
                      <a:pt x="182" y="146"/>
                    </a:cubicBezTo>
                    <a:cubicBezTo>
                      <a:pt x="182" y="146"/>
                      <a:pt x="183" y="146"/>
                      <a:pt x="184" y="145"/>
                    </a:cubicBezTo>
                    <a:cubicBezTo>
                      <a:pt x="179" y="145"/>
                      <a:pt x="173" y="145"/>
                      <a:pt x="169" y="146"/>
                    </a:cubicBezTo>
                    <a:cubicBezTo>
                      <a:pt x="171" y="146"/>
                      <a:pt x="172" y="146"/>
                      <a:pt x="173" y="146"/>
                    </a:cubicBezTo>
                    <a:cubicBezTo>
                      <a:pt x="160" y="147"/>
                      <a:pt x="160" y="147"/>
                      <a:pt x="160" y="147"/>
                    </a:cubicBezTo>
                    <a:cubicBezTo>
                      <a:pt x="158" y="147"/>
                      <a:pt x="160" y="147"/>
                      <a:pt x="161" y="146"/>
                    </a:cubicBezTo>
                    <a:cubicBezTo>
                      <a:pt x="159" y="146"/>
                      <a:pt x="157" y="147"/>
                      <a:pt x="153" y="147"/>
                    </a:cubicBezTo>
                    <a:cubicBezTo>
                      <a:pt x="154" y="146"/>
                      <a:pt x="154" y="145"/>
                      <a:pt x="159" y="145"/>
                    </a:cubicBezTo>
                    <a:cubicBezTo>
                      <a:pt x="147" y="146"/>
                      <a:pt x="147" y="146"/>
                      <a:pt x="147" y="146"/>
                    </a:cubicBezTo>
                    <a:cubicBezTo>
                      <a:pt x="146" y="146"/>
                      <a:pt x="141" y="145"/>
                      <a:pt x="143" y="145"/>
                    </a:cubicBezTo>
                    <a:cubicBezTo>
                      <a:pt x="136" y="145"/>
                      <a:pt x="126" y="147"/>
                      <a:pt x="118" y="146"/>
                    </a:cubicBezTo>
                    <a:cubicBezTo>
                      <a:pt x="117" y="146"/>
                      <a:pt x="116" y="147"/>
                      <a:pt x="114" y="147"/>
                    </a:cubicBezTo>
                    <a:cubicBezTo>
                      <a:pt x="106" y="147"/>
                      <a:pt x="99" y="146"/>
                      <a:pt x="89" y="147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76" y="146"/>
                      <a:pt x="91" y="147"/>
                      <a:pt x="78" y="148"/>
                    </a:cubicBezTo>
                    <a:cubicBezTo>
                      <a:pt x="69" y="149"/>
                      <a:pt x="75" y="147"/>
                      <a:pt x="71" y="147"/>
                    </a:cubicBezTo>
                    <a:cubicBezTo>
                      <a:pt x="67" y="147"/>
                      <a:pt x="59" y="149"/>
                      <a:pt x="51" y="148"/>
                    </a:cubicBezTo>
                    <a:cubicBezTo>
                      <a:pt x="53" y="148"/>
                      <a:pt x="56" y="148"/>
                      <a:pt x="58" y="148"/>
                    </a:cubicBezTo>
                    <a:close/>
                    <a:moveTo>
                      <a:pt x="13" y="110"/>
                    </a:moveTo>
                    <a:cubicBezTo>
                      <a:pt x="12" y="112"/>
                      <a:pt x="12" y="115"/>
                      <a:pt x="11" y="116"/>
                    </a:cubicBezTo>
                    <a:cubicBezTo>
                      <a:pt x="10" y="114"/>
                      <a:pt x="11" y="113"/>
                      <a:pt x="13" y="110"/>
                    </a:cubicBezTo>
                    <a:close/>
                    <a:moveTo>
                      <a:pt x="135" y="62"/>
                    </a:moveTo>
                    <a:cubicBezTo>
                      <a:pt x="134" y="62"/>
                      <a:pt x="132" y="62"/>
                      <a:pt x="130" y="61"/>
                    </a:cubicBezTo>
                    <a:cubicBezTo>
                      <a:pt x="131" y="61"/>
                      <a:pt x="133" y="61"/>
                      <a:pt x="135" y="62"/>
                    </a:cubicBezTo>
                    <a:close/>
                    <a:moveTo>
                      <a:pt x="446" y="47"/>
                    </a:moveTo>
                    <a:cubicBezTo>
                      <a:pt x="445" y="47"/>
                      <a:pt x="445" y="47"/>
                      <a:pt x="445" y="47"/>
                    </a:cubicBezTo>
                    <a:cubicBezTo>
                      <a:pt x="443" y="43"/>
                      <a:pt x="444" y="45"/>
                      <a:pt x="446" y="47"/>
                    </a:cubicBezTo>
                    <a:close/>
                    <a:moveTo>
                      <a:pt x="450" y="55"/>
                    </a:moveTo>
                    <a:cubicBezTo>
                      <a:pt x="450" y="56"/>
                      <a:pt x="451" y="56"/>
                      <a:pt x="450" y="56"/>
                    </a:cubicBezTo>
                    <a:cubicBezTo>
                      <a:pt x="450" y="55"/>
                      <a:pt x="449" y="53"/>
                      <a:pt x="448" y="51"/>
                    </a:cubicBezTo>
                    <a:cubicBezTo>
                      <a:pt x="448" y="52"/>
                      <a:pt x="448" y="53"/>
                      <a:pt x="450" y="55"/>
                    </a:cubicBezTo>
                    <a:close/>
                    <a:moveTo>
                      <a:pt x="324" y="152"/>
                    </a:moveTo>
                    <a:cubicBezTo>
                      <a:pt x="322" y="152"/>
                      <a:pt x="322" y="152"/>
                      <a:pt x="322" y="152"/>
                    </a:cubicBezTo>
                    <a:cubicBezTo>
                      <a:pt x="326" y="152"/>
                      <a:pt x="325" y="152"/>
                      <a:pt x="324" y="15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35" name="Freeform 3910"/>
              <p:cNvSpPr>
                <a:spLocks/>
              </p:cNvSpPr>
              <p:nvPr/>
            </p:nvSpPr>
            <p:spPr bwMode="auto">
              <a:xfrm>
                <a:off x="18548655" y="671505"/>
                <a:ext cx="2497138" cy="573088"/>
              </a:xfrm>
              <a:custGeom>
                <a:avLst/>
                <a:gdLst>
                  <a:gd name="T0" fmla="*/ 2497138 w 666"/>
                  <a:gd name="T1" fmla="*/ 535631 h 153"/>
                  <a:gd name="T2" fmla="*/ 101235 w 666"/>
                  <a:gd name="T3" fmla="*/ 573088 h 153"/>
                  <a:gd name="T4" fmla="*/ 311205 w 666"/>
                  <a:gd name="T5" fmla="*/ 250960 h 153"/>
                  <a:gd name="T6" fmla="*/ 813632 w 666"/>
                  <a:gd name="T7" fmla="*/ 288417 h 153"/>
                  <a:gd name="T8" fmla="*/ 1012353 w 666"/>
                  <a:gd name="T9" fmla="*/ 18728 h 153"/>
                  <a:gd name="T10" fmla="*/ 1274815 w 666"/>
                  <a:gd name="T11" fmla="*/ 224740 h 153"/>
                  <a:gd name="T12" fmla="*/ 1526029 w 666"/>
                  <a:gd name="T13" fmla="*/ 97388 h 153"/>
                  <a:gd name="T14" fmla="*/ 1769743 w 666"/>
                  <a:gd name="T15" fmla="*/ 307145 h 153"/>
                  <a:gd name="T16" fmla="*/ 2114693 w 666"/>
                  <a:gd name="T17" fmla="*/ 265943 h 153"/>
                  <a:gd name="T18" fmla="*/ 2170935 w 666"/>
                  <a:gd name="T19" fmla="*/ 479446 h 153"/>
                  <a:gd name="T20" fmla="*/ 2362158 w 666"/>
                  <a:gd name="T21" fmla="*/ 434498 h 153"/>
                  <a:gd name="T22" fmla="*/ 2497138 w 666"/>
                  <a:gd name="T23" fmla="*/ 535631 h 15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66" h="153">
                    <a:moveTo>
                      <a:pt x="666" y="143"/>
                    </a:moveTo>
                    <a:cubicBezTo>
                      <a:pt x="27" y="153"/>
                      <a:pt x="27" y="153"/>
                      <a:pt x="27" y="153"/>
                    </a:cubicBezTo>
                    <a:cubicBezTo>
                      <a:pt x="27" y="153"/>
                      <a:pt x="0" y="89"/>
                      <a:pt x="83" y="67"/>
                    </a:cubicBezTo>
                    <a:cubicBezTo>
                      <a:pt x="166" y="45"/>
                      <a:pt x="217" y="77"/>
                      <a:pt x="217" y="77"/>
                    </a:cubicBezTo>
                    <a:cubicBezTo>
                      <a:pt x="217" y="77"/>
                      <a:pt x="214" y="0"/>
                      <a:pt x="270" y="5"/>
                    </a:cubicBezTo>
                    <a:cubicBezTo>
                      <a:pt x="325" y="11"/>
                      <a:pt x="340" y="60"/>
                      <a:pt x="340" y="60"/>
                    </a:cubicBezTo>
                    <a:cubicBezTo>
                      <a:pt x="340" y="60"/>
                      <a:pt x="348" y="30"/>
                      <a:pt x="407" y="26"/>
                    </a:cubicBezTo>
                    <a:cubicBezTo>
                      <a:pt x="466" y="22"/>
                      <a:pt x="472" y="82"/>
                      <a:pt x="472" y="82"/>
                    </a:cubicBezTo>
                    <a:cubicBezTo>
                      <a:pt x="472" y="82"/>
                      <a:pt x="521" y="51"/>
                      <a:pt x="564" y="71"/>
                    </a:cubicBezTo>
                    <a:cubicBezTo>
                      <a:pt x="606" y="91"/>
                      <a:pt x="579" y="128"/>
                      <a:pt x="579" y="128"/>
                    </a:cubicBezTo>
                    <a:cubicBezTo>
                      <a:pt x="579" y="128"/>
                      <a:pt x="595" y="118"/>
                      <a:pt x="630" y="116"/>
                    </a:cubicBezTo>
                    <a:cubicBezTo>
                      <a:pt x="664" y="115"/>
                      <a:pt x="666" y="143"/>
                      <a:pt x="666" y="143"/>
                    </a:cubicBezTo>
                    <a:close/>
                  </a:path>
                </a:pathLst>
              </a:custGeom>
              <a:solidFill>
                <a:srgbClr val="FFFE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36" name="Freeform 3969"/>
              <p:cNvSpPr>
                <a:spLocks noEditPoints="1"/>
              </p:cNvSpPr>
              <p:nvPr/>
            </p:nvSpPr>
            <p:spPr bwMode="auto">
              <a:xfrm>
                <a:off x="18615330" y="671505"/>
                <a:ext cx="2408238" cy="595313"/>
              </a:xfrm>
              <a:custGeom>
                <a:avLst/>
                <a:gdLst>
                  <a:gd name="T0" fmla="*/ 52516 w 642"/>
                  <a:gd name="T1" fmla="*/ 557872 h 159"/>
                  <a:gd name="T2" fmla="*/ 41263 w 642"/>
                  <a:gd name="T3" fmla="*/ 546640 h 159"/>
                  <a:gd name="T4" fmla="*/ 33760 w 642"/>
                  <a:gd name="T5" fmla="*/ 486734 h 159"/>
                  <a:gd name="T6" fmla="*/ 60018 w 642"/>
                  <a:gd name="T7" fmla="*/ 385643 h 159"/>
                  <a:gd name="T8" fmla="*/ 221318 w 642"/>
                  <a:gd name="T9" fmla="*/ 273320 h 159"/>
                  <a:gd name="T10" fmla="*/ 412626 w 642"/>
                  <a:gd name="T11" fmla="*/ 232135 h 159"/>
                  <a:gd name="T12" fmla="*/ 472645 w 642"/>
                  <a:gd name="T13" fmla="*/ 228391 h 159"/>
                  <a:gd name="T14" fmla="*/ 498903 w 642"/>
                  <a:gd name="T15" fmla="*/ 235879 h 159"/>
                  <a:gd name="T16" fmla="*/ 618940 w 642"/>
                  <a:gd name="T17" fmla="*/ 254599 h 159"/>
                  <a:gd name="T18" fmla="*/ 678958 w 642"/>
                  <a:gd name="T19" fmla="*/ 273320 h 159"/>
                  <a:gd name="T20" fmla="*/ 757732 w 642"/>
                  <a:gd name="T21" fmla="*/ 269576 h 159"/>
                  <a:gd name="T22" fmla="*/ 787741 w 642"/>
                  <a:gd name="T23" fmla="*/ 112323 h 159"/>
                  <a:gd name="T24" fmla="*/ 859013 w 642"/>
                  <a:gd name="T25" fmla="*/ 48673 h 159"/>
                  <a:gd name="T26" fmla="*/ 926534 w 642"/>
                  <a:gd name="T27" fmla="*/ 33697 h 159"/>
                  <a:gd name="T28" fmla="*/ 1042820 w 642"/>
                  <a:gd name="T29" fmla="*/ 52417 h 159"/>
                  <a:gd name="T30" fmla="*/ 1144101 w 642"/>
                  <a:gd name="T31" fmla="*/ 104835 h 159"/>
                  <a:gd name="T32" fmla="*/ 1091585 w 642"/>
                  <a:gd name="T33" fmla="*/ 101091 h 159"/>
                  <a:gd name="T34" fmla="*/ 1147852 w 642"/>
                  <a:gd name="T35" fmla="*/ 131044 h 159"/>
                  <a:gd name="T36" fmla="*/ 1177861 w 642"/>
                  <a:gd name="T37" fmla="*/ 187205 h 159"/>
                  <a:gd name="T38" fmla="*/ 1207870 w 642"/>
                  <a:gd name="T39" fmla="*/ 228391 h 159"/>
                  <a:gd name="T40" fmla="*/ 1222875 w 642"/>
                  <a:gd name="T41" fmla="*/ 190949 h 159"/>
                  <a:gd name="T42" fmla="*/ 1286644 w 642"/>
                  <a:gd name="T43" fmla="*/ 153508 h 159"/>
                  <a:gd name="T44" fmla="*/ 1474202 w 642"/>
                  <a:gd name="T45" fmla="*/ 108579 h 159"/>
                  <a:gd name="T46" fmla="*/ 1496709 w 642"/>
                  <a:gd name="T47" fmla="*/ 104835 h 159"/>
                  <a:gd name="T48" fmla="*/ 1631750 w 642"/>
                  <a:gd name="T49" fmla="*/ 142276 h 159"/>
                  <a:gd name="T50" fmla="*/ 1635501 w 642"/>
                  <a:gd name="T51" fmla="*/ 160997 h 159"/>
                  <a:gd name="T52" fmla="*/ 1695520 w 642"/>
                  <a:gd name="T53" fmla="*/ 265832 h 159"/>
                  <a:gd name="T54" fmla="*/ 1744285 w 642"/>
                  <a:gd name="T55" fmla="*/ 277064 h 159"/>
                  <a:gd name="T56" fmla="*/ 1770543 w 642"/>
                  <a:gd name="T57" fmla="*/ 254599 h 159"/>
                  <a:gd name="T58" fmla="*/ 1714275 w 642"/>
                  <a:gd name="T59" fmla="*/ 273320 h 159"/>
                  <a:gd name="T60" fmla="*/ 1706773 w 642"/>
                  <a:gd name="T61" fmla="*/ 258343 h 159"/>
                  <a:gd name="T62" fmla="*/ 1635501 w 642"/>
                  <a:gd name="T63" fmla="*/ 134788 h 159"/>
                  <a:gd name="T64" fmla="*/ 1324156 w 642"/>
                  <a:gd name="T65" fmla="*/ 104835 h 159"/>
                  <a:gd name="T66" fmla="*/ 1215372 w 642"/>
                  <a:gd name="T67" fmla="*/ 175973 h 159"/>
                  <a:gd name="T68" fmla="*/ 1204119 w 642"/>
                  <a:gd name="T69" fmla="*/ 179717 h 159"/>
                  <a:gd name="T70" fmla="*/ 1031566 w 642"/>
                  <a:gd name="T71" fmla="*/ 22465 h 159"/>
                  <a:gd name="T72" fmla="*/ 982801 w 642"/>
                  <a:gd name="T73" fmla="*/ 11232 h 159"/>
                  <a:gd name="T74" fmla="*/ 851511 w 642"/>
                  <a:gd name="T75" fmla="*/ 26209 h 159"/>
                  <a:gd name="T76" fmla="*/ 768986 w 642"/>
                  <a:gd name="T77" fmla="*/ 108579 h 159"/>
                  <a:gd name="T78" fmla="*/ 712718 w 642"/>
                  <a:gd name="T79" fmla="*/ 258343 h 159"/>
                  <a:gd name="T80" fmla="*/ 517659 w 642"/>
                  <a:gd name="T81" fmla="*/ 205926 h 159"/>
                  <a:gd name="T82" fmla="*/ 311345 w 642"/>
                  <a:gd name="T83" fmla="*/ 224646 h 159"/>
                  <a:gd name="T84" fmla="*/ 101281 w 642"/>
                  <a:gd name="T85" fmla="*/ 307017 h 159"/>
                  <a:gd name="T86" fmla="*/ 22507 w 642"/>
                  <a:gd name="T87" fmla="*/ 374411 h 159"/>
                  <a:gd name="T88" fmla="*/ 18756 w 642"/>
                  <a:gd name="T89" fmla="*/ 572848 h 159"/>
                  <a:gd name="T90" fmla="*/ 318848 w 642"/>
                  <a:gd name="T91" fmla="*/ 580337 h 159"/>
                  <a:gd name="T92" fmla="*/ 731474 w 642"/>
                  <a:gd name="T93" fmla="*/ 565360 h 159"/>
                  <a:gd name="T94" fmla="*/ 1140349 w 642"/>
                  <a:gd name="T95" fmla="*/ 569104 h 159"/>
                  <a:gd name="T96" fmla="*/ 1245382 w 642"/>
                  <a:gd name="T97" fmla="*/ 565360 h 159"/>
                  <a:gd name="T98" fmla="*/ 1826810 w 642"/>
                  <a:gd name="T99" fmla="*/ 561616 h 159"/>
                  <a:gd name="T100" fmla="*/ 2340717 w 642"/>
                  <a:gd name="T101" fmla="*/ 550384 h 159"/>
                  <a:gd name="T102" fmla="*/ 2044376 w 642"/>
                  <a:gd name="T103" fmla="*/ 524175 h 159"/>
                  <a:gd name="T104" fmla="*/ 1871824 w 642"/>
                  <a:gd name="T105" fmla="*/ 527919 h 159"/>
                  <a:gd name="T106" fmla="*/ 1507962 w 642"/>
                  <a:gd name="T107" fmla="*/ 539151 h 159"/>
                  <a:gd name="T108" fmla="*/ 1282893 w 642"/>
                  <a:gd name="T109" fmla="*/ 550384 h 159"/>
                  <a:gd name="T110" fmla="*/ 1080331 w 642"/>
                  <a:gd name="T111" fmla="*/ 546640 h 159"/>
                  <a:gd name="T112" fmla="*/ 997806 w 642"/>
                  <a:gd name="T113" fmla="*/ 546640 h 159"/>
                  <a:gd name="T114" fmla="*/ 780239 w 642"/>
                  <a:gd name="T115" fmla="*/ 546640 h 159"/>
                  <a:gd name="T116" fmla="*/ 633944 w 642"/>
                  <a:gd name="T117" fmla="*/ 546640 h 159"/>
                  <a:gd name="T118" fmla="*/ 442636 w 642"/>
                  <a:gd name="T119" fmla="*/ 546640 h 159"/>
                  <a:gd name="T120" fmla="*/ 48765 w 642"/>
                  <a:gd name="T121" fmla="*/ 411852 h 159"/>
                  <a:gd name="T122" fmla="*/ 1673013 w 642"/>
                  <a:gd name="T123" fmla="*/ 175973 h 159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642" h="159">
                    <a:moveTo>
                      <a:pt x="58" y="148"/>
                    </a:moveTo>
                    <a:cubicBezTo>
                      <a:pt x="52" y="147"/>
                      <a:pt x="52" y="147"/>
                      <a:pt x="52" y="147"/>
                    </a:cubicBezTo>
                    <a:cubicBezTo>
                      <a:pt x="59" y="146"/>
                      <a:pt x="65" y="146"/>
                      <a:pt x="59" y="145"/>
                    </a:cubicBezTo>
                    <a:cubicBezTo>
                      <a:pt x="58" y="148"/>
                      <a:pt x="34" y="146"/>
                      <a:pt x="34" y="148"/>
                    </a:cubicBezTo>
                    <a:cubicBezTo>
                      <a:pt x="29" y="148"/>
                      <a:pt x="29" y="148"/>
                      <a:pt x="29" y="148"/>
                    </a:cubicBezTo>
                    <a:cubicBezTo>
                      <a:pt x="31" y="148"/>
                      <a:pt x="31" y="148"/>
                      <a:pt x="32" y="148"/>
                    </a:cubicBezTo>
                    <a:cubicBezTo>
                      <a:pt x="24" y="147"/>
                      <a:pt x="26" y="150"/>
                      <a:pt x="15" y="150"/>
                    </a:cubicBezTo>
                    <a:cubicBezTo>
                      <a:pt x="13" y="149"/>
                      <a:pt x="13" y="149"/>
                      <a:pt x="14" y="149"/>
                    </a:cubicBezTo>
                    <a:cubicBezTo>
                      <a:pt x="14" y="149"/>
                      <a:pt x="13" y="149"/>
                      <a:pt x="13" y="149"/>
                    </a:cubicBezTo>
                    <a:cubicBezTo>
                      <a:pt x="13" y="149"/>
                      <a:pt x="13" y="149"/>
                      <a:pt x="12" y="149"/>
                    </a:cubicBezTo>
                    <a:cubicBezTo>
                      <a:pt x="12" y="149"/>
                      <a:pt x="12" y="149"/>
                      <a:pt x="12" y="148"/>
                    </a:cubicBezTo>
                    <a:cubicBezTo>
                      <a:pt x="12" y="148"/>
                      <a:pt x="11" y="147"/>
                      <a:pt x="11" y="147"/>
                    </a:cubicBezTo>
                    <a:cubicBezTo>
                      <a:pt x="11" y="146"/>
                      <a:pt x="11" y="145"/>
                      <a:pt x="11" y="146"/>
                    </a:cubicBezTo>
                    <a:cubicBezTo>
                      <a:pt x="11" y="146"/>
                      <a:pt x="11" y="146"/>
                      <a:pt x="12" y="146"/>
                    </a:cubicBezTo>
                    <a:cubicBezTo>
                      <a:pt x="12" y="146"/>
                      <a:pt x="12" y="147"/>
                      <a:pt x="12" y="147"/>
                    </a:cubicBezTo>
                    <a:cubicBezTo>
                      <a:pt x="12" y="147"/>
                      <a:pt x="12" y="146"/>
                      <a:pt x="11" y="146"/>
                    </a:cubicBezTo>
                    <a:cubicBezTo>
                      <a:pt x="11" y="145"/>
                      <a:pt x="11" y="143"/>
                      <a:pt x="10" y="142"/>
                    </a:cubicBezTo>
                    <a:cubicBezTo>
                      <a:pt x="10" y="139"/>
                      <a:pt x="9" y="136"/>
                      <a:pt x="9" y="136"/>
                    </a:cubicBezTo>
                    <a:cubicBezTo>
                      <a:pt x="10" y="136"/>
                      <a:pt x="10" y="136"/>
                      <a:pt x="10" y="136"/>
                    </a:cubicBezTo>
                    <a:cubicBezTo>
                      <a:pt x="9" y="135"/>
                      <a:pt x="8" y="131"/>
                      <a:pt x="8" y="129"/>
                    </a:cubicBezTo>
                    <a:cubicBezTo>
                      <a:pt x="8" y="126"/>
                      <a:pt x="8" y="130"/>
                      <a:pt x="8" y="130"/>
                    </a:cubicBezTo>
                    <a:cubicBezTo>
                      <a:pt x="8" y="130"/>
                      <a:pt x="8" y="128"/>
                      <a:pt x="8" y="126"/>
                    </a:cubicBezTo>
                    <a:cubicBezTo>
                      <a:pt x="8" y="125"/>
                      <a:pt x="8" y="123"/>
                      <a:pt x="8" y="123"/>
                    </a:cubicBezTo>
                    <a:cubicBezTo>
                      <a:pt x="9" y="121"/>
                      <a:pt x="9" y="126"/>
                      <a:pt x="9" y="130"/>
                    </a:cubicBezTo>
                    <a:cubicBezTo>
                      <a:pt x="10" y="127"/>
                      <a:pt x="10" y="126"/>
                      <a:pt x="10" y="124"/>
                    </a:cubicBezTo>
                    <a:cubicBezTo>
                      <a:pt x="10" y="122"/>
                      <a:pt x="10" y="119"/>
                      <a:pt x="13" y="113"/>
                    </a:cubicBezTo>
                    <a:cubicBezTo>
                      <a:pt x="13" y="113"/>
                      <a:pt x="12" y="114"/>
                      <a:pt x="12" y="116"/>
                    </a:cubicBezTo>
                    <a:cubicBezTo>
                      <a:pt x="12" y="117"/>
                      <a:pt x="11" y="119"/>
                      <a:pt x="11" y="119"/>
                    </a:cubicBezTo>
                    <a:cubicBezTo>
                      <a:pt x="14" y="115"/>
                      <a:pt x="14" y="111"/>
                      <a:pt x="18" y="106"/>
                    </a:cubicBezTo>
                    <a:cubicBezTo>
                      <a:pt x="18" y="106"/>
                      <a:pt x="16" y="109"/>
                      <a:pt x="14" y="110"/>
                    </a:cubicBezTo>
                    <a:cubicBezTo>
                      <a:pt x="13" y="112"/>
                      <a:pt x="12" y="113"/>
                      <a:pt x="13" y="110"/>
                    </a:cubicBezTo>
                    <a:cubicBezTo>
                      <a:pt x="14" y="108"/>
                      <a:pt x="15" y="106"/>
                      <a:pt x="16" y="103"/>
                    </a:cubicBezTo>
                    <a:cubicBezTo>
                      <a:pt x="17" y="103"/>
                      <a:pt x="18" y="100"/>
                      <a:pt x="21" y="96"/>
                    </a:cubicBezTo>
                    <a:cubicBezTo>
                      <a:pt x="22" y="97"/>
                      <a:pt x="22" y="97"/>
                      <a:pt x="22" y="97"/>
                    </a:cubicBezTo>
                    <a:cubicBezTo>
                      <a:pt x="25" y="94"/>
                      <a:pt x="24" y="93"/>
                      <a:pt x="26" y="91"/>
                    </a:cubicBezTo>
                    <a:cubicBezTo>
                      <a:pt x="30" y="87"/>
                      <a:pt x="32" y="88"/>
                      <a:pt x="33" y="88"/>
                    </a:cubicBezTo>
                    <a:cubicBezTo>
                      <a:pt x="41" y="83"/>
                      <a:pt x="27" y="90"/>
                      <a:pt x="36" y="84"/>
                    </a:cubicBezTo>
                    <a:cubicBezTo>
                      <a:pt x="43" y="80"/>
                      <a:pt x="47" y="78"/>
                      <a:pt x="55" y="74"/>
                    </a:cubicBezTo>
                    <a:cubicBezTo>
                      <a:pt x="61" y="72"/>
                      <a:pt x="55" y="75"/>
                      <a:pt x="57" y="74"/>
                    </a:cubicBezTo>
                    <a:cubicBezTo>
                      <a:pt x="57" y="74"/>
                      <a:pt x="58" y="74"/>
                      <a:pt x="59" y="73"/>
                    </a:cubicBezTo>
                    <a:cubicBezTo>
                      <a:pt x="60" y="73"/>
                      <a:pt x="61" y="72"/>
                      <a:pt x="61" y="72"/>
                    </a:cubicBezTo>
                    <a:cubicBezTo>
                      <a:pt x="62" y="72"/>
                      <a:pt x="62" y="72"/>
                      <a:pt x="62" y="72"/>
                    </a:cubicBezTo>
                    <a:cubicBezTo>
                      <a:pt x="65" y="71"/>
                      <a:pt x="62" y="71"/>
                      <a:pt x="68" y="69"/>
                    </a:cubicBezTo>
                    <a:cubicBezTo>
                      <a:pt x="69" y="67"/>
                      <a:pt x="81" y="68"/>
                      <a:pt x="88" y="65"/>
                    </a:cubicBezTo>
                    <a:cubicBezTo>
                      <a:pt x="90" y="65"/>
                      <a:pt x="88" y="66"/>
                      <a:pt x="88" y="67"/>
                    </a:cubicBezTo>
                    <a:cubicBezTo>
                      <a:pt x="94" y="65"/>
                      <a:pt x="96" y="65"/>
                      <a:pt x="98" y="64"/>
                    </a:cubicBezTo>
                    <a:cubicBezTo>
                      <a:pt x="100" y="64"/>
                      <a:pt x="102" y="63"/>
                      <a:pt x="106" y="62"/>
                    </a:cubicBezTo>
                    <a:cubicBezTo>
                      <a:pt x="106" y="62"/>
                      <a:pt x="108" y="62"/>
                      <a:pt x="110" y="62"/>
                    </a:cubicBezTo>
                    <a:cubicBezTo>
                      <a:pt x="112" y="63"/>
                      <a:pt x="114" y="63"/>
                      <a:pt x="114" y="63"/>
                    </a:cubicBezTo>
                    <a:cubicBezTo>
                      <a:pt x="108" y="62"/>
                      <a:pt x="115" y="61"/>
                      <a:pt x="122" y="59"/>
                    </a:cubicBezTo>
                    <a:cubicBezTo>
                      <a:pt x="120" y="59"/>
                      <a:pt x="118" y="59"/>
                      <a:pt x="117" y="59"/>
                    </a:cubicBezTo>
                    <a:cubicBezTo>
                      <a:pt x="117" y="59"/>
                      <a:pt x="119" y="58"/>
                      <a:pt x="122" y="58"/>
                    </a:cubicBezTo>
                    <a:cubicBezTo>
                      <a:pt x="124" y="58"/>
                      <a:pt x="127" y="58"/>
                      <a:pt x="127" y="58"/>
                    </a:cubicBezTo>
                    <a:cubicBezTo>
                      <a:pt x="128" y="58"/>
                      <a:pt x="127" y="59"/>
                      <a:pt x="125" y="59"/>
                    </a:cubicBezTo>
                    <a:cubicBezTo>
                      <a:pt x="126" y="59"/>
                      <a:pt x="127" y="59"/>
                      <a:pt x="127" y="59"/>
                    </a:cubicBezTo>
                    <a:cubicBezTo>
                      <a:pt x="131" y="59"/>
                      <a:pt x="129" y="60"/>
                      <a:pt x="126" y="61"/>
                    </a:cubicBezTo>
                    <a:cubicBezTo>
                      <a:pt x="125" y="60"/>
                      <a:pt x="124" y="60"/>
                      <a:pt x="123" y="60"/>
                    </a:cubicBezTo>
                    <a:cubicBezTo>
                      <a:pt x="120" y="60"/>
                      <a:pt x="118" y="62"/>
                      <a:pt x="118" y="62"/>
                    </a:cubicBezTo>
                    <a:cubicBezTo>
                      <a:pt x="119" y="62"/>
                      <a:pt x="120" y="62"/>
                      <a:pt x="122" y="62"/>
                    </a:cubicBezTo>
                    <a:cubicBezTo>
                      <a:pt x="121" y="62"/>
                      <a:pt x="121" y="62"/>
                      <a:pt x="121" y="62"/>
                    </a:cubicBezTo>
                    <a:cubicBezTo>
                      <a:pt x="121" y="62"/>
                      <a:pt x="122" y="62"/>
                      <a:pt x="124" y="62"/>
                    </a:cubicBezTo>
                    <a:cubicBezTo>
                      <a:pt x="126" y="63"/>
                      <a:pt x="126" y="63"/>
                      <a:pt x="126" y="63"/>
                    </a:cubicBezTo>
                    <a:cubicBezTo>
                      <a:pt x="127" y="63"/>
                      <a:pt x="127" y="63"/>
                      <a:pt x="127" y="63"/>
                    </a:cubicBezTo>
                    <a:cubicBezTo>
                      <a:pt x="127" y="63"/>
                      <a:pt x="130" y="63"/>
                      <a:pt x="133" y="63"/>
                    </a:cubicBezTo>
                    <a:cubicBezTo>
                      <a:pt x="136" y="64"/>
                      <a:pt x="140" y="64"/>
                      <a:pt x="140" y="64"/>
                    </a:cubicBezTo>
                    <a:cubicBezTo>
                      <a:pt x="149" y="64"/>
                      <a:pt x="158" y="63"/>
                      <a:pt x="172" y="66"/>
                    </a:cubicBezTo>
                    <a:cubicBezTo>
                      <a:pt x="168" y="66"/>
                      <a:pt x="171" y="68"/>
                      <a:pt x="170" y="69"/>
                    </a:cubicBezTo>
                    <a:cubicBezTo>
                      <a:pt x="169" y="68"/>
                      <a:pt x="166" y="67"/>
                      <a:pt x="163" y="67"/>
                    </a:cubicBezTo>
                    <a:cubicBezTo>
                      <a:pt x="159" y="66"/>
                      <a:pt x="156" y="66"/>
                      <a:pt x="152" y="65"/>
                    </a:cubicBezTo>
                    <a:cubicBezTo>
                      <a:pt x="156" y="66"/>
                      <a:pt x="155" y="66"/>
                      <a:pt x="154" y="66"/>
                    </a:cubicBezTo>
                    <a:cubicBezTo>
                      <a:pt x="154" y="66"/>
                      <a:pt x="157" y="67"/>
                      <a:pt x="160" y="67"/>
                    </a:cubicBezTo>
                    <a:cubicBezTo>
                      <a:pt x="162" y="67"/>
                      <a:pt x="164" y="67"/>
                      <a:pt x="165" y="68"/>
                    </a:cubicBezTo>
                    <a:cubicBezTo>
                      <a:pt x="166" y="68"/>
                      <a:pt x="167" y="68"/>
                      <a:pt x="167" y="68"/>
                    </a:cubicBezTo>
                    <a:cubicBezTo>
                      <a:pt x="167" y="69"/>
                      <a:pt x="170" y="69"/>
                      <a:pt x="173" y="71"/>
                    </a:cubicBezTo>
                    <a:cubicBezTo>
                      <a:pt x="172" y="69"/>
                      <a:pt x="175" y="70"/>
                      <a:pt x="178" y="71"/>
                    </a:cubicBezTo>
                    <a:cubicBezTo>
                      <a:pt x="180" y="71"/>
                      <a:pt x="182" y="72"/>
                      <a:pt x="184" y="73"/>
                    </a:cubicBezTo>
                    <a:cubicBezTo>
                      <a:pt x="186" y="73"/>
                      <a:pt x="187" y="74"/>
                      <a:pt x="189" y="74"/>
                    </a:cubicBezTo>
                    <a:cubicBezTo>
                      <a:pt x="189" y="74"/>
                      <a:pt x="189" y="75"/>
                      <a:pt x="188" y="75"/>
                    </a:cubicBezTo>
                    <a:cubicBezTo>
                      <a:pt x="188" y="75"/>
                      <a:pt x="188" y="75"/>
                      <a:pt x="187" y="75"/>
                    </a:cubicBezTo>
                    <a:cubicBezTo>
                      <a:pt x="186" y="74"/>
                      <a:pt x="184" y="74"/>
                      <a:pt x="181" y="73"/>
                    </a:cubicBezTo>
                    <a:cubicBezTo>
                      <a:pt x="182" y="73"/>
                      <a:pt x="184" y="74"/>
                      <a:pt x="185" y="74"/>
                    </a:cubicBezTo>
                    <a:cubicBezTo>
                      <a:pt x="186" y="75"/>
                      <a:pt x="186" y="75"/>
                      <a:pt x="187" y="75"/>
                    </a:cubicBezTo>
                    <a:cubicBezTo>
                      <a:pt x="187" y="75"/>
                      <a:pt x="188" y="75"/>
                      <a:pt x="188" y="75"/>
                    </a:cubicBezTo>
                    <a:cubicBezTo>
                      <a:pt x="189" y="75"/>
                      <a:pt x="189" y="75"/>
                      <a:pt x="189" y="75"/>
                    </a:cubicBezTo>
                    <a:cubicBezTo>
                      <a:pt x="193" y="76"/>
                      <a:pt x="195" y="77"/>
                      <a:pt x="200" y="80"/>
                    </a:cubicBezTo>
                    <a:cubicBezTo>
                      <a:pt x="198" y="79"/>
                      <a:pt x="197" y="78"/>
                      <a:pt x="196" y="78"/>
                    </a:cubicBezTo>
                    <a:cubicBezTo>
                      <a:pt x="198" y="79"/>
                      <a:pt x="200" y="80"/>
                      <a:pt x="202" y="81"/>
                    </a:cubicBezTo>
                    <a:cubicBezTo>
                      <a:pt x="202" y="76"/>
                      <a:pt x="202" y="70"/>
                      <a:pt x="202" y="72"/>
                    </a:cubicBezTo>
                    <a:cubicBezTo>
                      <a:pt x="202" y="75"/>
                      <a:pt x="202" y="75"/>
                      <a:pt x="202" y="75"/>
                    </a:cubicBezTo>
                    <a:cubicBezTo>
                      <a:pt x="202" y="73"/>
                      <a:pt x="203" y="71"/>
                      <a:pt x="203" y="68"/>
                    </a:cubicBezTo>
                    <a:cubicBezTo>
                      <a:pt x="203" y="67"/>
                      <a:pt x="203" y="66"/>
                      <a:pt x="203" y="65"/>
                    </a:cubicBezTo>
                    <a:cubicBezTo>
                      <a:pt x="203" y="64"/>
                      <a:pt x="203" y="63"/>
                      <a:pt x="203" y="62"/>
                    </a:cubicBezTo>
                    <a:cubicBezTo>
                      <a:pt x="204" y="58"/>
                      <a:pt x="204" y="55"/>
                      <a:pt x="205" y="51"/>
                    </a:cubicBezTo>
                    <a:cubicBezTo>
                      <a:pt x="206" y="44"/>
                      <a:pt x="207" y="38"/>
                      <a:pt x="207" y="37"/>
                    </a:cubicBezTo>
                    <a:cubicBezTo>
                      <a:pt x="207" y="37"/>
                      <a:pt x="208" y="39"/>
                      <a:pt x="208" y="40"/>
                    </a:cubicBezTo>
                    <a:cubicBezTo>
                      <a:pt x="208" y="40"/>
                      <a:pt x="209" y="35"/>
                      <a:pt x="210" y="30"/>
                    </a:cubicBezTo>
                    <a:cubicBezTo>
                      <a:pt x="210" y="28"/>
                      <a:pt x="211" y="25"/>
                      <a:pt x="211" y="23"/>
                    </a:cubicBezTo>
                    <a:cubicBezTo>
                      <a:pt x="212" y="21"/>
                      <a:pt x="212" y="20"/>
                      <a:pt x="212" y="20"/>
                    </a:cubicBezTo>
                    <a:cubicBezTo>
                      <a:pt x="212" y="21"/>
                      <a:pt x="214" y="21"/>
                      <a:pt x="215" y="21"/>
                    </a:cubicBezTo>
                    <a:cubicBezTo>
                      <a:pt x="216" y="22"/>
                      <a:pt x="217" y="23"/>
                      <a:pt x="215" y="27"/>
                    </a:cubicBezTo>
                    <a:cubicBezTo>
                      <a:pt x="216" y="25"/>
                      <a:pt x="218" y="22"/>
                      <a:pt x="221" y="18"/>
                    </a:cubicBezTo>
                    <a:cubicBezTo>
                      <a:pt x="220" y="19"/>
                      <a:pt x="217" y="20"/>
                      <a:pt x="218" y="18"/>
                    </a:cubicBezTo>
                    <a:cubicBezTo>
                      <a:pt x="221" y="16"/>
                      <a:pt x="222" y="16"/>
                      <a:pt x="223" y="15"/>
                    </a:cubicBezTo>
                    <a:cubicBezTo>
                      <a:pt x="224" y="15"/>
                      <a:pt x="226" y="14"/>
                      <a:pt x="229" y="13"/>
                    </a:cubicBezTo>
                    <a:cubicBezTo>
                      <a:pt x="227" y="13"/>
                      <a:pt x="228" y="10"/>
                      <a:pt x="232" y="9"/>
                    </a:cubicBezTo>
                    <a:cubicBezTo>
                      <a:pt x="232" y="9"/>
                      <a:pt x="233" y="11"/>
                      <a:pt x="232" y="11"/>
                    </a:cubicBezTo>
                    <a:cubicBezTo>
                      <a:pt x="232" y="11"/>
                      <a:pt x="232" y="11"/>
                      <a:pt x="233" y="10"/>
                    </a:cubicBezTo>
                    <a:cubicBezTo>
                      <a:pt x="234" y="10"/>
                      <a:pt x="235" y="9"/>
                      <a:pt x="236" y="9"/>
                    </a:cubicBezTo>
                    <a:cubicBezTo>
                      <a:pt x="237" y="8"/>
                      <a:pt x="239" y="8"/>
                      <a:pt x="240" y="7"/>
                    </a:cubicBezTo>
                    <a:cubicBezTo>
                      <a:pt x="240" y="7"/>
                      <a:pt x="241" y="7"/>
                      <a:pt x="241" y="7"/>
                    </a:cubicBezTo>
                    <a:cubicBezTo>
                      <a:pt x="239" y="8"/>
                      <a:pt x="241" y="9"/>
                      <a:pt x="243" y="9"/>
                    </a:cubicBezTo>
                    <a:cubicBezTo>
                      <a:pt x="243" y="9"/>
                      <a:pt x="245" y="9"/>
                      <a:pt x="247" y="9"/>
                    </a:cubicBezTo>
                    <a:cubicBezTo>
                      <a:pt x="249" y="9"/>
                      <a:pt x="250" y="9"/>
                      <a:pt x="251" y="9"/>
                    </a:cubicBezTo>
                    <a:cubicBezTo>
                      <a:pt x="253" y="9"/>
                      <a:pt x="254" y="9"/>
                      <a:pt x="254" y="9"/>
                    </a:cubicBezTo>
                    <a:cubicBezTo>
                      <a:pt x="254" y="9"/>
                      <a:pt x="253" y="9"/>
                      <a:pt x="252" y="9"/>
                    </a:cubicBezTo>
                    <a:cubicBezTo>
                      <a:pt x="252" y="9"/>
                      <a:pt x="251" y="9"/>
                      <a:pt x="251" y="9"/>
                    </a:cubicBezTo>
                    <a:cubicBezTo>
                      <a:pt x="250" y="8"/>
                      <a:pt x="250" y="8"/>
                      <a:pt x="250" y="8"/>
                    </a:cubicBezTo>
                    <a:cubicBezTo>
                      <a:pt x="261" y="10"/>
                      <a:pt x="262" y="7"/>
                      <a:pt x="273" y="11"/>
                    </a:cubicBezTo>
                    <a:cubicBezTo>
                      <a:pt x="272" y="10"/>
                      <a:pt x="269" y="12"/>
                      <a:pt x="275" y="14"/>
                    </a:cubicBezTo>
                    <a:cubicBezTo>
                      <a:pt x="275" y="14"/>
                      <a:pt x="277" y="14"/>
                      <a:pt x="278" y="14"/>
                    </a:cubicBezTo>
                    <a:cubicBezTo>
                      <a:pt x="280" y="14"/>
                      <a:pt x="281" y="15"/>
                      <a:pt x="284" y="15"/>
                    </a:cubicBezTo>
                    <a:cubicBezTo>
                      <a:pt x="286" y="15"/>
                      <a:pt x="288" y="16"/>
                      <a:pt x="290" y="17"/>
                    </a:cubicBezTo>
                    <a:cubicBezTo>
                      <a:pt x="292" y="17"/>
                      <a:pt x="293" y="18"/>
                      <a:pt x="294" y="18"/>
                    </a:cubicBezTo>
                    <a:cubicBezTo>
                      <a:pt x="295" y="19"/>
                      <a:pt x="296" y="20"/>
                      <a:pt x="297" y="20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22"/>
                      <a:pt x="299" y="23"/>
                      <a:pt x="300" y="23"/>
                    </a:cubicBezTo>
                    <a:cubicBezTo>
                      <a:pt x="300" y="24"/>
                      <a:pt x="301" y="24"/>
                      <a:pt x="302" y="25"/>
                    </a:cubicBezTo>
                    <a:cubicBezTo>
                      <a:pt x="304" y="26"/>
                      <a:pt x="305" y="28"/>
                      <a:pt x="305" y="28"/>
                    </a:cubicBezTo>
                    <a:cubicBezTo>
                      <a:pt x="303" y="26"/>
                      <a:pt x="298" y="24"/>
                      <a:pt x="294" y="22"/>
                    </a:cubicBezTo>
                    <a:cubicBezTo>
                      <a:pt x="289" y="20"/>
                      <a:pt x="283" y="18"/>
                      <a:pt x="280" y="17"/>
                    </a:cubicBezTo>
                    <a:cubicBezTo>
                      <a:pt x="282" y="18"/>
                      <a:pt x="282" y="19"/>
                      <a:pt x="282" y="19"/>
                    </a:cubicBezTo>
                    <a:cubicBezTo>
                      <a:pt x="283" y="19"/>
                      <a:pt x="283" y="20"/>
                      <a:pt x="286" y="21"/>
                    </a:cubicBezTo>
                    <a:cubicBezTo>
                      <a:pt x="288" y="23"/>
                      <a:pt x="283" y="20"/>
                      <a:pt x="281" y="20"/>
                    </a:cubicBezTo>
                    <a:cubicBezTo>
                      <a:pt x="281" y="20"/>
                      <a:pt x="282" y="20"/>
                      <a:pt x="283" y="21"/>
                    </a:cubicBezTo>
                    <a:cubicBezTo>
                      <a:pt x="284" y="21"/>
                      <a:pt x="286" y="22"/>
                      <a:pt x="287" y="23"/>
                    </a:cubicBezTo>
                    <a:cubicBezTo>
                      <a:pt x="289" y="24"/>
                      <a:pt x="290" y="26"/>
                      <a:pt x="291" y="27"/>
                    </a:cubicBezTo>
                    <a:cubicBezTo>
                      <a:pt x="292" y="27"/>
                      <a:pt x="293" y="28"/>
                      <a:pt x="293" y="28"/>
                    </a:cubicBezTo>
                    <a:cubicBezTo>
                      <a:pt x="293" y="26"/>
                      <a:pt x="302" y="35"/>
                      <a:pt x="302" y="34"/>
                    </a:cubicBezTo>
                    <a:cubicBezTo>
                      <a:pt x="302" y="34"/>
                      <a:pt x="302" y="33"/>
                      <a:pt x="300" y="32"/>
                    </a:cubicBezTo>
                    <a:cubicBezTo>
                      <a:pt x="299" y="31"/>
                      <a:pt x="298" y="30"/>
                      <a:pt x="296" y="28"/>
                    </a:cubicBezTo>
                    <a:cubicBezTo>
                      <a:pt x="294" y="27"/>
                      <a:pt x="293" y="26"/>
                      <a:pt x="291" y="25"/>
                    </a:cubicBezTo>
                    <a:cubicBezTo>
                      <a:pt x="290" y="24"/>
                      <a:pt x="289" y="24"/>
                      <a:pt x="289" y="24"/>
                    </a:cubicBezTo>
                    <a:cubicBezTo>
                      <a:pt x="289" y="23"/>
                      <a:pt x="292" y="24"/>
                      <a:pt x="295" y="26"/>
                    </a:cubicBezTo>
                    <a:cubicBezTo>
                      <a:pt x="299" y="27"/>
                      <a:pt x="303" y="31"/>
                      <a:pt x="306" y="35"/>
                    </a:cubicBezTo>
                    <a:cubicBezTo>
                      <a:pt x="308" y="38"/>
                      <a:pt x="303" y="35"/>
                      <a:pt x="303" y="36"/>
                    </a:cubicBezTo>
                    <a:cubicBezTo>
                      <a:pt x="305" y="36"/>
                      <a:pt x="310" y="43"/>
                      <a:pt x="310" y="44"/>
                    </a:cubicBezTo>
                    <a:cubicBezTo>
                      <a:pt x="310" y="44"/>
                      <a:pt x="309" y="43"/>
                      <a:pt x="309" y="43"/>
                    </a:cubicBezTo>
                    <a:cubicBezTo>
                      <a:pt x="308" y="42"/>
                      <a:pt x="307" y="41"/>
                      <a:pt x="307" y="41"/>
                    </a:cubicBezTo>
                    <a:cubicBezTo>
                      <a:pt x="309" y="43"/>
                      <a:pt x="310" y="45"/>
                      <a:pt x="312" y="47"/>
                    </a:cubicBezTo>
                    <a:cubicBezTo>
                      <a:pt x="312" y="48"/>
                      <a:pt x="313" y="48"/>
                      <a:pt x="313" y="49"/>
                    </a:cubicBezTo>
                    <a:cubicBezTo>
                      <a:pt x="313" y="49"/>
                      <a:pt x="313" y="49"/>
                      <a:pt x="313" y="49"/>
                    </a:cubicBezTo>
                    <a:cubicBezTo>
                      <a:pt x="314" y="50"/>
                      <a:pt x="314" y="50"/>
                      <a:pt x="314" y="50"/>
                    </a:cubicBezTo>
                    <a:cubicBezTo>
                      <a:pt x="314" y="50"/>
                      <a:pt x="314" y="50"/>
                      <a:pt x="314" y="51"/>
                    </a:cubicBezTo>
                    <a:cubicBezTo>
                      <a:pt x="315" y="53"/>
                      <a:pt x="316" y="55"/>
                      <a:pt x="317" y="57"/>
                    </a:cubicBezTo>
                    <a:cubicBezTo>
                      <a:pt x="317" y="58"/>
                      <a:pt x="317" y="58"/>
                      <a:pt x="318" y="58"/>
                    </a:cubicBezTo>
                    <a:cubicBezTo>
                      <a:pt x="320" y="59"/>
                      <a:pt x="322" y="62"/>
                      <a:pt x="322" y="61"/>
                    </a:cubicBezTo>
                    <a:cubicBezTo>
                      <a:pt x="322" y="61"/>
                      <a:pt x="322" y="61"/>
                      <a:pt x="322" y="61"/>
                    </a:cubicBezTo>
                    <a:cubicBezTo>
                      <a:pt x="322" y="61"/>
                      <a:pt x="322" y="61"/>
                      <a:pt x="322" y="61"/>
                    </a:cubicBezTo>
                    <a:cubicBezTo>
                      <a:pt x="322" y="61"/>
                      <a:pt x="322" y="61"/>
                      <a:pt x="322" y="61"/>
                    </a:cubicBezTo>
                    <a:cubicBezTo>
                      <a:pt x="322" y="61"/>
                      <a:pt x="322" y="61"/>
                      <a:pt x="322" y="61"/>
                    </a:cubicBezTo>
                    <a:cubicBezTo>
                      <a:pt x="322" y="61"/>
                      <a:pt x="322" y="60"/>
                      <a:pt x="321" y="60"/>
                    </a:cubicBezTo>
                    <a:cubicBezTo>
                      <a:pt x="321" y="59"/>
                      <a:pt x="321" y="59"/>
                      <a:pt x="321" y="58"/>
                    </a:cubicBezTo>
                    <a:cubicBezTo>
                      <a:pt x="321" y="58"/>
                      <a:pt x="321" y="56"/>
                      <a:pt x="322" y="55"/>
                    </a:cubicBezTo>
                    <a:cubicBezTo>
                      <a:pt x="322" y="54"/>
                      <a:pt x="322" y="54"/>
                      <a:pt x="322" y="54"/>
                    </a:cubicBezTo>
                    <a:cubicBezTo>
                      <a:pt x="322" y="54"/>
                      <a:pt x="322" y="54"/>
                      <a:pt x="322" y="54"/>
                    </a:cubicBezTo>
                    <a:cubicBezTo>
                      <a:pt x="322" y="54"/>
                      <a:pt x="322" y="55"/>
                      <a:pt x="323" y="55"/>
                    </a:cubicBezTo>
                    <a:cubicBezTo>
                      <a:pt x="323" y="55"/>
                      <a:pt x="323" y="55"/>
                      <a:pt x="323" y="54"/>
                    </a:cubicBezTo>
                    <a:cubicBezTo>
                      <a:pt x="323" y="54"/>
                      <a:pt x="324" y="52"/>
                      <a:pt x="326" y="51"/>
                    </a:cubicBezTo>
                    <a:cubicBezTo>
                      <a:pt x="326" y="50"/>
                      <a:pt x="327" y="49"/>
                      <a:pt x="328" y="49"/>
                    </a:cubicBezTo>
                    <a:cubicBezTo>
                      <a:pt x="329" y="48"/>
                      <a:pt x="330" y="47"/>
                      <a:pt x="330" y="47"/>
                    </a:cubicBezTo>
                    <a:cubicBezTo>
                      <a:pt x="332" y="46"/>
                      <a:pt x="331" y="48"/>
                      <a:pt x="331" y="49"/>
                    </a:cubicBezTo>
                    <a:cubicBezTo>
                      <a:pt x="330" y="51"/>
                      <a:pt x="329" y="54"/>
                      <a:pt x="331" y="52"/>
                    </a:cubicBezTo>
                    <a:cubicBezTo>
                      <a:pt x="331" y="51"/>
                      <a:pt x="332" y="50"/>
                      <a:pt x="333" y="49"/>
                    </a:cubicBezTo>
                    <a:cubicBezTo>
                      <a:pt x="335" y="47"/>
                      <a:pt x="333" y="50"/>
                      <a:pt x="337" y="47"/>
                    </a:cubicBezTo>
                    <a:cubicBezTo>
                      <a:pt x="337" y="45"/>
                      <a:pt x="346" y="40"/>
                      <a:pt x="338" y="44"/>
                    </a:cubicBezTo>
                    <a:cubicBezTo>
                      <a:pt x="340" y="42"/>
                      <a:pt x="342" y="42"/>
                      <a:pt x="343" y="41"/>
                    </a:cubicBezTo>
                    <a:cubicBezTo>
                      <a:pt x="345" y="40"/>
                      <a:pt x="346" y="40"/>
                      <a:pt x="349" y="38"/>
                    </a:cubicBezTo>
                    <a:cubicBezTo>
                      <a:pt x="347" y="38"/>
                      <a:pt x="353" y="33"/>
                      <a:pt x="359" y="31"/>
                    </a:cubicBezTo>
                    <a:cubicBezTo>
                      <a:pt x="359" y="31"/>
                      <a:pt x="360" y="31"/>
                      <a:pt x="361" y="31"/>
                    </a:cubicBezTo>
                    <a:cubicBezTo>
                      <a:pt x="364" y="31"/>
                      <a:pt x="366" y="30"/>
                      <a:pt x="368" y="30"/>
                    </a:cubicBezTo>
                    <a:cubicBezTo>
                      <a:pt x="371" y="29"/>
                      <a:pt x="373" y="29"/>
                      <a:pt x="375" y="29"/>
                    </a:cubicBezTo>
                    <a:cubicBezTo>
                      <a:pt x="377" y="28"/>
                      <a:pt x="380" y="28"/>
                      <a:pt x="382" y="28"/>
                    </a:cubicBezTo>
                    <a:cubicBezTo>
                      <a:pt x="384" y="28"/>
                      <a:pt x="387" y="28"/>
                      <a:pt x="389" y="27"/>
                    </a:cubicBezTo>
                    <a:cubicBezTo>
                      <a:pt x="390" y="28"/>
                      <a:pt x="396" y="28"/>
                      <a:pt x="393" y="29"/>
                    </a:cubicBezTo>
                    <a:cubicBezTo>
                      <a:pt x="395" y="28"/>
                      <a:pt x="396" y="28"/>
                      <a:pt x="400" y="28"/>
                    </a:cubicBezTo>
                    <a:cubicBezTo>
                      <a:pt x="403" y="29"/>
                      <a:pt x="401" y="29"/>
                      <a:pt x="399" y="29"/>
                    </a:cubicBezTo>
                    <a:cubicBezTo>
                      <a:pt x="397" y="29"/>
                      <a:pt x="395" y="29"/>
                      <a:pt x="397" y="29"/>
                    </a:cubicBezTo>
                    <a:cubicBezTo>
                      <a:pt x="397" y="29"/>
                      <a:pt x="400" y="29"/>
                      <a:pt x="402" y="29"/>
                    </a:cubicBezTo>
                    <a:cubicBezTo>
                      <a:pt x="405" y="29"/>
                      <a:pt x="408" y="29"/>
                      <a:pt x="410" y="30"/>
                    </a:cubicBezTo>
                    <a:cubicBezTo>
                      <a:pt x="410" y="29"/>
                      <a:pt x="409" y="29"/>
                      <a:pt x="408" y="29"/>
                    </a:cubicBezTo>
                    <a:cubicBezTo>
                      <a:pt x="407" y="28"/>
                      <a:pt x="406" y="28"/>
                      <a:pt x="404" y="28"/>
                    </a:cubicBezTo>
                    <a:cubicBezTo>
                      <a:pt x="402" y="28"/>
                      <a:pt x="401" y="28"/>
                      <a:pt x="399" y="28"/>
                    </a:cubicBezTo>
                    <a:cubicBezTo>
                      <a:pt x="398" y="28"/>
                      <a:pt x="396" y="28"/>
                      <a:pt x="395" y="28"/>
                    </a:cubicBezTo>
                    <a:cubicBezTo>
                      <a:pt x="395" y="27"/>
                      <a:pt x="403" y="24"/>
                      <a:pt x="415" y="27"/>
                    </a:cubicBezTo>
                    <a:cubicBezTo>
                      <a:pt x="418" y="28"/>
                      <a:pt x="419" y="28"/>
                      <a:pt x="420" y="29"/>
                    </a:cubicBezTo>
                    <a:cubicBezTo>
                      <a:pt x="420" y="29"/>
                      <a:pt x="421" y="29"/>
                      <a:pt x="421" y="29"/>
                    </a:cubicBezTo>
                    <a:cubicBezTo>
                      <a:pt x="420" y="30"/>
                      <a:pt x="420" y="30"/>
                      <a:pt x="420" y="30"/>
                    </a:cubicBezTo>
                    <a:cubicBezTo>
                      <a:pt x="422" y="31"/>
                      <a:pt x="424" y="32"/>
                      <a:pt x="425" y="32"/>
                    </a:cubicBezTo>
                    <a:cubicBezTo>
                      <a:pt x="427" y="33"/>
                      <a:pt x="428" y="34"/>
                      <a:pt x="429" y="35"/>
                    </a:cubicBezTo>
                    <a:cubicBezTo>
                      <a:pt x="432" y="36"/>
                      <a:pt x="433" y="37"/>
                      <a:pt x="435" y="38"/>
                    </a:cubicBezTo>
                    <a:cubicBezTo>
                      <a:pt x="438" y="39"/>
                      <a:pt x="440" y="41"/>
                      <a:pt x="444" y="48"/>
                    </a:cubicBezTo>
                    <a:cubicBezTo>
                      <a:pt x="447" y="53"/>
                      <a:pt x="443" y="49"/>
                      <a:pt x="443" y="51"/>
                    </a:cubicBezTo>
                    <a:cubicBezTo>
                      <a:pt x="442" y="49"/>
                      <a:pt x="441" y="48"/>
                      <a:pt x="440" y="47"/>
                    </a:cubicBezTo>
                    <a:cubicBezTo>
                      <a:pt x="439" y="46"/>
                      <a:pt x="438" y="44"/>
                      <a:pt x="437" y="43"/>
                    </a:cubicBezTo>
                    <a:cubicBezTo>
                      <a:pt x="436" y="41"/>
                      <a:pt x="434" y="40"/>
                      <a:pt x="432" y="38"/>
                    </a:cubicBezTo>
                    <a:cubicBezTo>
                      <a:pt x="432" y="38"/>
                      <a:pt x="433" y="39"/>
                      <a:pt x="434" y="40"/>
                    </a:cubicBezTo>
                    <a:cubicBezTo>
                      <a:pt x="435" y="41"/>
                      <a:pt x="435" y="41"/>
                      <a:pt x="436" y="42"/>
                    </a:cubicBezTo>
                    <a:cubicBezTo>
                      <a:pt x="436" y="42"/>
                      <a:pt x="436" y="43"/>
                      <a:pt x="436" y="43"/>
                    </a:cubicBezTo>
                    <a:cubicBezTo>
                      <a:pt x="436" y="42"/>
                      <a:pt x="434" y="41"/>
                      <a:pt x="433" y="39"/>
                    </a:cubicBezTo>
                    <a:cubicBezTo>
                      <a:pt x="431" y="38"/>
                      <a:pt x="430" y="37"/>
                      <a:pt x="429" y="36"/>
                    </a:cubicBezTo>
                    <a:cubicBezTo>
                      <a:pt x="430" y="38"/>
                      <a:pt x="436" y="43"/>
                      <a:pt x="441" y="49"/>
                    </a:cubicBezTo>
                    <a:cubicBezTo>
                      <a:pt x="446" y="56"/>
                      <a:pt x="449" y="65"/>
                      <a:pt x="451" y="71"/>
                    </a:cubicBezTo>
                    <a:cubicBezTo>
                      <a:pt x="451" y="72"/>
                      <a:pt x="452" y="74"/>
                      <a:pt x="452" y="75"/>
                    </a:cubicBezTo>
                    <a:cubicBezTo>
                      <a:pt x="453" y="76"/>
                      <a:pt x="453" y="76"/>
                      <a:pt x="453" y="75"/>
                    </a:cubicBezTo>
                    <a:cubicBezTo>
                      <a:pt x="453" y="75"/>
                      <a:pt x="453" y="74"/>
                      <a:pt x="453" y="73"/>
                    </a:cubicBezTo>
                    <a:cubicBezTo>
                      <a:pt x="452" y="72"/>
                      <a:pt x="452" y="71"/>
                      <a:pt x="452" y="71"/>
                    </a:cubicBezTo>
                    <a:cubicBezTo>
                      <a:pt x="452" y="69"/>
                      <a:pt x="453" y="71"/>
                      <a:pt x="453" y="72"/>
                    </a:cubicBezTo>
                    <a:cubicBezTo>
                      <a:pt x="454" y="74"/>
                      <a:pt x="454" y="75"/>
                      <a:pt x="454" y="73"/>
                    </a:cubicBezTo>
                    <a:cubicBezTo>
                      <a:pt x="455" y="75"/>
                      <a:pt x="456" y="76"/>
                      <a:pt x="456" y="78"/>
                    </a:cubicBezTo>
                    <a:cubicBezTo>
                      <a:pt x="457" y="77"/>
                      <a:pt x="458" y="76"/>
                      <a:pt x="459" y="76"/>
                    </a:cubicBezTo>
                    <a:cubicBezTo>
                      <a:pt x="460" y="75"/>
                      <a:pt x="460" y="75"/>
                      <a:pt x="461" y="75"/>
                    </a:cubicBezTo>
                    <a:cubicBezTo>
                      <a:pt x="461" y="75"/>
                      <a:pt x="461" y="75"/>
                      <a:pt x="461" y="75"/>
                    </a:cubicBezTo>
                    <a:cubicBezTo>
                      <a:pt x="462" y="74"/>
                      <a:pt x="462" y="74"/>
                      <a:pt x="463" y="74"/>
                    </a:cubicBezTo>
                    <a:cubicBezTo>
                      <a:pt x="465" y="74"/>
                      <a:pt x="465" y="74"/>
                      <a:pt x="465" y="74"/>
                    </a:cubicBezTo>
                    <a:cubicBezTo>
                      <a:pt x="465" y="74"/>
                      <a:pt x="463" y="75"/>
                      <a:pt x="462" y="75"/>
                    </a:cubicBezTo>
                    <a:cubicBezTo>
                      <a:pt x="461" y="76"/>
                      <a:pt x="460" y="76"/>
                      <a:pt x="459" y="77"/>
                    </a:cubicBezTo>
                    <a:cubicBezTo>
                      <a:pt x="460" y="76"/>
                      <a:pt x="470" y="74"/>
                      <a:pt x="472" y="71"/>
                    </a:cubicBezTo>
                    <a:cubicBezTo>
                      <a:pt x="472" y="71"/>
                      <a:pt x="471" y="71"/>
                      <a:pt x="470" y="71"/>
                    </a:cubicBezTo>
                    <a:cubicBezTo>
                      <a:pt x="468" y="72"/>
                      <a:pt x="467" y="72"/>
                      <a:pt x="467" y="72"/>
                    </a:cubicBezTo>
                    <a:cubicBezTo>
                      <a:pt x="472" y="69"/>
                      <a:pt x="478" y="66"/>
                      <a:pt x="485" y="64"/>
                    </a:cubicBezTo>
                    <a:cubicBezTo>
                      <a:pt x="482" y="64"/>
                      <a:pt x="484" y="65"/>
                      <a:pt x="478" y="65"/>
                    </a:cubicBezTo>
                    <a:cubicBezTo>
                      <a:pt x="481" y="65"/>
                      <a:pt x="476" y="66"/>
                      <a:pt x="472" y="68"/>
                    </a:cubicBezTo>
                    <a:cubicBezTo>
                      <a:pt x="468" y="69"/>
                      <a:pt x="465" y="71"/>
                      <a:pt x="468" y="70"/>
                    </a:cubicBezTo>
                    <a:cubicBezTo>
                      <a:pt x="466" y="71"/>
                      <a:pt x="464" y="71"/>
                      <a:pt x="461" y="72"/>
                    </a:cubicBezTo>
                    <a:cubicBezTo>
                      <a:pt x="460" y="73"/>
                      <a:pt x="461" y="73"/>
                      <a:pt x="460" y="73"/>
                    </a:cubicBezTo>
                    <a:cubicBezTo>
                      <a:pt x="460" y="73"/>
                      <a:pt x="460" y="73"/>
                      <a:pt x="460" y="73"/>
                    </a:cubicBezTo>
                    <a:cubicBezTo>
                      <a:pt x="459" y="73"/>
                      <a:pt x="459" y="73"/>
                      <a:pt x="459" y="73"/>
                    </a:cubicBezTo>
                    <a:cubicBezTo>
                      <a:pt x="459" y="73"/>
                      <a:pt x="459" y="73"/>
                      <a:pt x="458" y="74"/>
                    </a:cubicBezTo>
                    <a:cubicBezTo>
                      <a:pt x="458" y="74"/>
                      <a:pt x="458" y="74"/>
                      <a:pt x="458" y="73"/>
                    </a:cubicBezTo>
                    <a:cubicBezTo>
                      <a:pt x="458" y="73"/>
                      <a:pt x="458" y="73"/>
                      <a:pt x="457" y="73"/>
                    </a:cubicBezTo>
                    <a:cubicBezTo>
                      <a:pt x="457" y="73"/>
                      <a:pt x="457" y="73"/>
                      <a:pt x="457" y="73"/>
                    </a:cubicBezTo>
                    <a:cubicBezTo>
                      <a:pt x="457" y="73"/>
                      <a:pt x="457" y="73"/>
                      <a:pt x="457" y="73"/>
                    </a:cubicBezTo>
                    <a:cubicBezTo>
                      <a:pt x="457" y="73"/>
                      <a:pt x="457" y="73"/>
                      <a:pt x="457" y="73"/>
                    </a:cubicBezTo>
                    <a:cubicBezTo>
                      <a:pt x="457" y="74"/>
                      <a:pt x="457" y="75"/>
                      <a:pt x="457" y="75"/>
                    </a:cubicBezTo>
                    <a:cubicBezTo>
                      <a:pt x="457" y="75"/>
                      <a:pt x="457" y="75"/>
                      <a:pt x="457" y="75"/>
                    </a:cubicBezTo>
                    <a:cubicBezTo>
                      <a:pt x="457" y="75"/>
                      <a:pt x="457" y="76"/>
                      <a:pt x="457" y="75"/>
                    </a:cubicBezTo>
                    <a:cubicBezTo>
                      <a:pt x="457" y="75"/>
                      <a:pt x="456" y="74"/>
                      <a:pt x="456" y="72"/>
                    </a:cubicBezTo>
                    <a:cubicBezTo>
                      <a:pt x="455" y="71"/>
                      <a:pt x="455" y="70"/>
                      <a:pt x="455" y="69"/>
                    </a:cubicBezTo>
                    <a:cubicBezTo>
                      <a:pt x="454" y="68"/>
                      <a:pt x="454" y="67"/>
                      <a:pt x="453" y="66"/>
                    </a:cubicBezTo>
                    <a:cubicBezTo>
                      <a:pt x="452" y="63"/>
                      <a:pt x="454" y="68"/>
                      <a:pt x="454" y="66"/>
                    </a:cubicBezTo>
                    <a:cubicBezTo>
                      <a:pt x="454" y="66"/>
                      <a:pt x="452" y="61"/>
                      <a:pt x="451" y="61"/>
                    </a:cubicBezTo>
                    <a:cubicBezTo>
                      <a:pt x="452" y="60"/>
                      <a:pt x="449" y="52"/>
                      <a:pt x="453" y="59"/>
                    </a:cubicBezTo>
                    <a:cubicBezTo>
                      <a:pt x="453" y="59"/>
                      <a:pt x="452" y="58"/>
                      <a:pt x="451" y="56"/>
                    </a:cubicBezTo>
                    <a:cubicBezTo>
                      <a:pt x="450" y="54"/>
                      <a:pt x="449" y="52"/>
                      <a:pt x="449" y="52"/>
                    </a:cubicBezTo>
                    <a:cubicBezTo>
                      <a:pt x="448" y="48"/>
                      <a:pt x="444" y="42"/>
                      <a:pt x="441" y="40"/>
                    </a:cubicBezTo>
                    <a:cubicBezTo>
                      <a:pt x="438" y="37"/>
                      <a:pt x="433" y="34"/>
                      <a:pt x="436" y="36"/>
                    </a:cubicBezTo>
                    <a:cubicBezTo>
                      <a:pt x="436" y="35"/>
                      <a:pt x="425" y="28"/>
                      <a:pt x="425" y="29"/>
                    </a:cubicBezTo>
                    <a:cubicBezTo>
                      <a:pt x="425" y="29"/>
                      <a:pt x="425" y="29"/>
                      <a:pt x="425" y="29"/>
                    </a:cubicBezTo>
                    <a:cubicBezTo>
                      <a:pt x="419" y="26"/>
                      <a:pt x="413" y="24"/>
                      <a:pt x="407" y="23"/>
                    </a:cubicBezTo>
                    <a:cubicBezTo>
                      <a:pt x="400" y="22"/>
                      <a:pt x="394" y="22"/>
                      <a:pt x="387" y="22"/>
                    </a:cubicBezTo>
                    <a:cubicBezTo>
                      <a:pt x="383" y="22"/>
                      <a:pt x="379" y="23"/>
                      <a:pt x="372" y="24"/>
                    </a:cubicBezTo>
                    <a:cubicBezTo>
                      <a:pt x="371" y="23"/>
                      <a:pt x="371" y="23"/>
                      <a:pt x="371" y="23"/>
                    </a:cubicBezTo>
                    <a:cubicBezTo>
                      <a:pt x="368" y="24"/>
                      <a:pt x="364" y="24"/>
                      <a:pt x="361" y="25"/>
                    </a:cubicBezTo>
                    <a:cubicBezTo>
                      <a:pt x="357" y="26"/>
                      <a:pt x="354" y="27"/>
                      <a:pt x="353" y="28"/>
                    </a:cubicBezTo>
                    <a:cubicBezTo>
                      <a:pt x="350" y="28"/>
                      <a:pt x="344" y="30"/>
                      <a:pt x="338" y="34"/>
                    </a:cubicBezTo>
                    <a:cubicBezTo>
                      <a:pt x="337" y="35"/>
                      <a:pt x="335" y="36"/>
                      <a:pt x="334" y="37"/>
                    </a:cubicBezTo>
                    <a:cubicBezTo>
                      <a:pt x="332" y="38"/>
                      <a:pt x="331" y="39"/>
                      <a:pt x="329" y="40"/>
                    </a:cubicBezTo>
                    <a:cubicBezTo>
                      <a:pt x="328" y="41"/>
                      <a:pt x="327" y="42"/>
                      <a:pt x="326" y="43"/>
                    </a:cubicBezTo>
                    <a:cubicBezTo>
                      <a:pt x="325" y="44"/>
                      <a:pt x="325" y="44"/>
                      <a:pt x="324" y="45"/>
                    </a:cubicBezTo>
                    <a:cubicBezTo>
                      <a:pt x="324" y="45"/>
                      <a:pt x="324" y="45"/>
                      <a:pt x="324" y="45"/>
                    </a:cubicBezTo>
                    <a:cubicBezTo>
                      <a:pt x="325" y="46"/>
                      <a:pt x="325" y="46"/>
                      <a:pt x="325" y="46"/>
                    </a:cubicBezTo>
                    <a:cubicBezTo>
                      <a:pt x="324" y="47"/>
                      <a:pt x="324" y="47"/>
                      <a:pt x="324" y="47"/>
                    </a:cubicBezTo>
                    <a:cubicBezTo>
                      <a:pt x="324" y="47"/>
                      <a:pt x="323" y="48"/>
                      <a:pt x="323" y="49"/>
                    </a:cubicBezTo>
                    <a:cubicBezTo>
                      <a:pt x="323" y="50"/>
                      <a:pt x="323" y="49"/>
                      <a:pt x="323" y="49"/>
                    </a:cubicBezTo>
                    <a:cubicBezTo>
                      <a:pt x="322" y="49"/>
                      <a:pt x="322" y="49"/>
                      <a:pt x="322" y="49"/>
                    </a:cubicBezTo>
                    <a:cubicBezTo>
                      <a:pt x="322" y="48"/>
                      <a:pt x="322" y="48"/>
                      <a:pt x="322" y="47"/>
                    </a:cubicBezTo>
                    <a:cubicBezTo>
                      <a:pt x="322" y="47"/>
                      <a:pt x="322" y="47"/>
                      <a:pt x="322" y="47"/>
                    </a:cubicBezTo>
                    <a:cubicBezTo>
                      <a:pt x="321" y="48"/>
                      <a:pt x="321" y="48"/>
                      <a:pt x="321" y="48"/>
                    </a:cubicBezTo>
                    <a:cubicBezTo>
                      <a:pt x="321" y="49"/>
                      <a:pt x="321" y="49"/>
                      <a:pt x="321" y="49"/>
                    </a:cubicBezTo>
                    <a:cubicBezTo>
                      <a:pt x="321" y="48"/>
                      <a:pt x="321" y="48"/>
                      <a:pt x="321" y="48"/>
                    </a:cubicBezTo>
                    <a:cubicBezTo>
                      <a:pt x="321" y="48"/>
                      <a:pt x="320" y="47"/>
                      <a:pt x="320" y="46"/>
                    </a:cubicBezTo>
                    <a:cubicBezTo>
                      <a:pt x="319" y="45"/>
                      <a:pt x="318" y="42"/>
                      <a:pt x="317" y="40"/>
                    </a:cubicBezTo>
                    <a:cubicBezTo>
                      <a:pt x="314" y="36"/>
                      <a:pt x="311" y="32"/>
                      <a:pt x="308" y="28"/>
                    </a:cubicBezTo>
                    <a:cubicBezTo>
                      <a:pt x="308" y="28"/>
                      <a:pt x="310" y="30"/>
                      <a:pt x="311" y="32"/>
                    </a:cubicBezTo>
                    <a:cubicBezTo>
                      <a:pt x="308" y="26"/>
                      <a:pt x="303" y="22"/>
                      <a:pt x="297" y="18"/>
                    </a:cubicBezTo>
                    <a:cubicBezTo>
                      <a:pt x="295" y="16"/>
                      <a:pt x="292" y="15"/>
                      <a:pt x="289" y="13"/>
                    </a:cubicBezTo>
                    <a:cubicBezTo>
                      <a:pt x="286" y="11"/>
                      <a:pt x="283" y="10"/>
                      <a:pt x="281" y="8"/>
                    </a:cubicBezTo>
                    <a:cubicBezTo>
                      <a:pt x="278" y="7"/>
                      <a:pt x="276" y="7"/>
                      <a:pt x="275" y="6"/>
                    </a:cubicBezTo>
                    <a:cubicBezTo>
                      <a:pt x="275" y="6"/>
                      <a:pt x="275" y="6"/>
                      <a:pt x="275" y="6"/>
                    </a:cubicBezTo>
                    <a:cubicBezTo>
                      <a:pt x="275" y="6"/>
                      <a:pt x="275" y="6"/>
                      <a:pt x="274" y="5"/>
                    </a:cubicBezTo>
                    <a:cubicBezTo>
                      <a:pt x="273" y="5"/>
                      <a:pt x="272" y="4"/>
                      <a:pt x="270" y="4"/>
                    </a:cubicBezTo>
                    <a:cubicBezTo>
                      <a:pt x="272" y="4"/>
                      <a:pt x="273" y="5"/>
                      <a:pt x="274" y="5"/>
                    </a:cubicBezTo>
                    <a:cubicBezTo>
                      <a:pt x="271" y="4"/>
                      <a:pt x="268" y="4"/>
                      <a:pt x="265" y="3"/>
                    </a:cubicBezTo>
                    <a:cubicBezTo>
                      <a:pt x="264" y="2"/>
                      <a:pt x="264" y="2"/>
                      <a:pt x="264" y="2"/>
                    </a:cubicBezTo>
                    <a:cubicBezTo>
                      <a:pt x="263" y="2"/>
                      <a:pt x="263" y="2"/>
                      <a:pt x="263" y="2"/>
                    </a:cubicBezTo>
                    <a:cubicBezTo>
                      <a:pt x="260" y="1"/>
                      <a:pt x="260" y="2"/>
                      <a:pt x="262" y="3"/>
                    </a:cubicBezTo>
                    <a:cubicBezTo>
                      <a:pt x="260" y="3"/>
                      <a:pt x="259" y="2"/>
                      <a:pt x="257" y="3"/>
                    </a:cubicBezTo>
                    <a:cubicBezTo>
                      <a:pt x="256" y="2"/>
                      <a:pt x="254" y="1"/>
                      <a:pt x="252" y="1"/>
                    </a:cubicBezTo>
                    <a:cubicBezTo>
                      <a:pt x="250" y="1"/>
                      <a:pt x="247" y="1"/>
                      <a:pt x="245" y="0"/>
                    </a:cubicBezTo>
                    <a:cubicBezTo>
                      <a:pt x="245" y="1"/>
                      <a:pt x="243" y="1"/>
                      <a:pt x="242" y="1"/>
                    </a:cubicBezTo>
                    <a:cubicBezTo>
                      <a:pt x="240" y="1"/>
                      <a:pt x="238" y="2"/>
                      <a:pt x="236" y="2"/>
                    </a:cubicBezTo>
                    <a:cubicBezTo>
                      <a:pt x="235" y="3"/>
                      <a:pt x="234" y="3"/>
                      <a:pt x="233" y="3"/>
                    </a:cubicBezTo>
                    <a:cubicBezTo>
                      <a:pt x="232" y="4"/>
                      <a:pt x="231" y="4"/>
                      <a:pt x="230" y="4"/>
                    </a:cubicBezTo>
                    <a:cubicBezTo>
                      <a:pt x="229" y="5"/>
                      <a:pt x="228" y="6"/>
                      <a:pt x="227" y="7"/>
                    </a:cubicBezTo>
                    <a:cubicBezTo>
                      <a:pt x="227" y="7"/>
                      <a:pt x="226" y="7"/>
                      <a:pt x="228" y="6"/>
                    </a:cubicBezTo>
                    <a:cubicBezTo>
                      <a:pt x="224" y="7"/>
                      <a:pt x="221" y="9"/>
                      <a:pt x="219" y="12"/>
                    </a:cubicBezTo>
                    <a:cubicBezTo>
                      <a:pt x="219" y="12"/>
                      <a:pt x="217" y="12"/>
                      <a:pt x="217" y="12"/>
                    </a:cubicBezTo>
                    <a:cubicBezTo>
                      <a:pt x="217" y="12"/>
                      <a:pt x="217" y="12"/>
                      <a:pt x="216" y="13"/>
                    </a:cubicBezTo>
                    <a:cubicBezTo>
                      <a:pt x="216" y="14"/>
                      <a:pt x="215" y="15"/>
                      <a:pt x="215" y="16"/>
                    </a:cubicBezTo>
                    <a:cubicBezTo>
                      <a:pt x="213" y="17"/>
                      <a:pt x="213" y="19"/>
                      <a:pt x="213" y="19"/>
                    </a:cubicBezTo>
                    <a:cubicBezTo>
                      <a:pt x="209" y="23"/>
                      <a:pt x="208" y="24"/>
                      <a:pt x="210" y="20"/>
                    </a:cubicBezTo>
                    <a:cubicBezTo>
                      <a:pt x="207" y="25"/>
                      <a:pt x="206" y="27"/>
                      <a:pt x="205" y="29"/>
                    </a:cubicBezTo>
                    <a:cubicBezTo>
                      <a:pt x="204" y="31"/>
                      <a:pt x="204" y="33"/>
                      <a:pt x="203" y="38"/>
                    </a:cubicBezTo>
                    <a:cubicBezTo>
                      <a:pt x="202" y="37"/>
                      <a:pt x="202" y="37"/>
                      <a:pt x="202" y="37"/>
                    </a:cubicBezTo>
                    <a:cubicBezTo>
                      <a:pt x="201" y="40"/>
                      <a:pt x="201" y="46"/>
                      <a:pt x="200" y="48"/>
                    </a:cubicBezTo>
                    <a:cubicBezTo>
                      <a:pt x="199" y="50"/>
                      <a:pt x="198" y="54"/>
                      <a:pt x="197" y="59"/>
                    </a:cubicBezTo>
                    <a:cubicBezTo>
                      <a:pt x="197" y="61"/>
                      <a:pt x="196" y="65"/>
                      <a:pt x="196" y="66"/>
                    </a:cubicBezTo>
                    <a:cubicBezTo>
                      <a:pt x="196" y="68"/>
                      <a:pt x="196" y="70"/>
                      <a:pt x="196" y="71"/>
                    </a:cubicBezTo>
                    <a:cubicBezTo>
                      <a:pt x="195" y="71"/>
                      <a:pt x="193" y="70"/>
                      <a:pt x="192" y="70"/>
                    </a:cubicBezTo>
                    <a:cubicBezTo>
                      <a:pt x="190" y="69"/>
                      <a:pt x="190" y="69"/>
                      <a:pt x="190" y="69"/>
                    </a:cubicBezTo>
                    <a:cubicBezTo>
                      <a:pt x="189" y="68"/>
                      <a:pt x="188" y="68"/>
                      <a:pt x="187" y="67"/>
                    </a:cubicBezTo>
                    <a:cubicBezTo>
                      <a:pt x="182" y="65"/>
                      <a:pt x="178" y="64"/>
                      <a:pt x="174" y="62"/>
                    </a:cubicBezTo>
                    <a:cubicBezTo>
                      <a:pt x="175" y="64"/>
                      <a:pt x="173" y="63"/>
                      <a:pt x="170" y="62"/>
                    </a:cubicBezTo>
                    <a:cubicBezTo>
                      <a:pt x="168" y="61"/>
                      <a:pt x="164" y="60"/>
                      <a:pt x="164" y="60"/>
                    </a:cubicBezTo>
                    <a:cubicBezTo>
                      <a:pt x="163" y="60"/>
                      <a:pt x="160" y="59"/>
                      <a:pt x="163" y="59"/>
                    </a:cubicBezTo>
                    <a:cubicBezTo>
                      <a:pt x="153" y="58"/>
                      <a:pt x="148" y="55"/>
                      <a:pt x="141" y="56"/>
                    </a:cubicBezTo>
                    <a:cubicBezTo>
                      <a:pt x="140" y="56"/>
                      <a:pt x="144" y="56"/>
                      <a:pt x="143" y="55"/>
                    </a:cubicBezTo>
                    <a:cubicBezTo>
                      <a:pt x="142" y="55"/>
                      <a:pt x="139" y="55"/>
                      <a:pt x="138" y="55"/>
                    </a:cubicBezTo>
                    <a:cubicBezTo>
                      <a:pt x="137" y="55"/>
                      <a:pt x="140" y="55"/>
                      <a:pt x="141" y="55"/>
                    </a:cubicBezTo>
                    <a:cubicBezTo>
                      <a:pt x="131" y="54"/>
                      <a:pt x="130" y="56"/>
                      <a:pt x="129" y="57"/>
                    </a:cubicBezTo>
                    <a:cubicBezTo>
                      <a:pt x="124" y="56"/>
                      <a:pt x="121" y="56"/>
                      <a:pt x="118" y="57"/>
                    </a:cubicBezTo>
                    <a:cubicBezTo>
                      <a:pt x="116" y="57"/>
                      <a:pt x="113" y="57"/>
                      <a:pt x="119" y="56"/>
                    </a:cubicBezTo>
                    <a:cubicBezTo>
                      <a:pt x="117" y="56"/>
                      <a:pt x="112" y="56"/>
                      <a:pt x="107" y="56"/>
                    </a:cubicBezTo>
                    <a:cubicBezTo>
                      <a:pt x="102" y="57"/>
                      <a:pt x="97" y="58"/>
                      <a:pt x="97" y="58"/>
                    </a:cubicBezTo>
                    <a:cubicBezTo>
                      <a:pt x="96" y="58"/>
                      <a:pt x="92" y="59"/>
                      <a:pt x="91" y="59"/>
                    </a:cubicBezTo>
                    <a:cubicBezTo>
                      <a:pt x="87" y="60"/>
                      <a:pt x="85" y="60"/>
                      <a:pt x="83" y="60"/>
                    </a:cubicBezTo>
                    <a:cubicBezTo>
                      <a:pt x="80" y="61"/>
                      <a:pt x="78" y="61"/>
                      <a:pt x="74" y="62"/>
                    </a:cubicBezTo>
                    <a:cubicBezTo>
                      <a:pt x="77" y="62"/>
                      <a:pt x="77" y="62"/>
                      <a:pt x="77" y="62"/>
                    </a:cubicBezTo>
                    <a:cubicBezTo>
                      <a:pt x="74" y="64"/>
                      <a:pt x="70" y="63"/>
                      <a:pt x="64" y="65"/>
                    </a:cubicBezTo>
                    <a:cubicBezTo>
                      <a:pt x="64" y="65"/>
                      <a:pt x="64" y="65"/>
                      <a:pt x="64" y="65"/>
                    </a:cubicBezTo>
                    <a:cubicBezTo>
                      <a:pt x="57" y="66"/>
                      <a:pt x="56" y="67"/>
                      <a:pt x="54" y="68"/>
                    </a:cubicBezTo>
                    <a:cubicBezTo>
                      <a:pt x="53" y="68"/>
                      <a:pt x="51" y="69"/>
                      <a:pt x="44" y="71"/>
                    </a:cubicBezTo>
                    <a:cubicBezTo>
                      <a:pt x="45" y="71"/>
                      <a:pt x="45" y="71"/>
                      <a:pt x="45" y="71"/>
                    </a:cubicBezTo>
                    <a:cubicBezTo>
                      <a:pt x="45" y="74"/>
                      <a:pt x="33" y="76"/>
                      <a:pt x="27" y="82"/>
                    </a:cubicBezTo>
                    <a:cubicBezTo>
                      <a:pt x="27" y="82"/>
                      <a:pt x="29" y="80"/>
                      <a:pt x="29" y="80"/>
                    </a:cubicBezTo>
                    <a:cubicBezTo>
                      <a:pt x="28" y="82"/>
                      <a:pt x="25" y="83"/>
                      <a:pt x="22" y="85"/>
                    </a:cubicBezTo>
                    <a:cubicBezTo>
                      <a:pt x="19" y="86"/>
                      <a:pt x="16" y="88"/>
                      <a:pt x="14" y="90"/>
                    </a:cubicBezTo>
                    <a:cubicBezTo>
                      <a:pt x="13" y="91"/>
                      <a:pt x="15" y="89"/>
                      <a:pt x="16" y="87"/>
                    </a:cubicBezTo>
                    <a:cubicBezTo>
                      <a:pt x="13" y="89"/>
                      <a:pt x="12" y="91"/>
                      <a:pt x="12" y="92"/>
                    </a:cubicBezTo>
                    <a:cubicBezTo>
                      <a:pt x="11" y="92"/>
                      <a:pt x="11" y="93"/>
                      <a:pt x="12" y="93"/>
                    </a:cubicBezTo>
                    <a:cubicBezTo>
                      <a:pt x="12" y="93"/>
                      <a:pt x="13" y="93"/>
                      <a:pt x="10" y="97"/>
                    </a:cubicBezTo>
                    <a:cubicBezTo>
                      <a:pt x="9" y="98"/>
                      <a:pt x="10" y="94"/>
                      <a:pt x="6" y="100"/>
                    </a:cubicBezTo>
                    <a:cubicBezTo>
                      <a:pt x="5" y="101"/>
                      <a:pt x="4" y="106"/>
                      <a:pt x="3" y="111"/>
                    </a:cubicBezTo>
                    <a:cubicBezTo>
                      <a:pt x="1" y="116"/>
                      <a:pt x="1" y="122"/>
                      <a:pt x="0" y="127"/>
                    </a:cubicBezTo>
                    <a:cubicBezTo>
                      <a:pt x="1" y="125"/>
                      <a:pt x="1" y="123"/>
                      <a:pt x="2" y="127"/>
                    </a:cubicBezTo>
                    <a:cubicBezTo>
                      <a:pt x="2" y="131"/>
                      <a:pt x="1" y="135"/>
                      <a:pt x="2" y="139"/>
                    </a:cubicBezTo>
                    <a:cubicBezTo>
                      <a:pt x="2" y="142"/>
                      <a:pt x="2" y="144"/>
                      <a:pt x="3" y="146"/>
                    </a:cubicBezTo>
                    <a:cubicBezTo>
                      <a:pt x="3" y="147"/>
                      <a:pt x="3" y="148"/>
                      <a:pt x="3" y="149"/>
                    </a:cubicBezTo>
                    <a:cubicBezTo>
                      <a:pt x="4" y="150"/>
                      <a:pt x="4" y="151"/>
                      <a:pt x="5" y="152"/>
                    </a:cubicBezTo>
                    <a:cubicBezTo>
                      <a:pt x="5" y="153"/>
                      <a:pt x="5" y="153"/>
                      <a:pt x="5" y="153"/>
                    </a:cubicBezTo>
                    <a:cubicBezTo>
                      <a:pt x="6" y="155"/>
                      <a:pt x="6" y="158"/>
                      <a:pt x="9" y="157"/>
                    </a:cubicBezTo>
                    <a:cubicBezTo>
                      <a:pt x="10" y="157"/>
                      <a:pt x="12" y="157"/>
                      <a:pt x="13" y="157"/>
                    </a:cubicBezTo>
                    <a:cubicBezTo>
                      <a:pt x="16" y="157"/>
                      <a:pt x="16" y="157"/>
                      <a:pt x="16" y="157"/>
                    </a:cubicBezTo>
                    <a:cubicBezTo>
                      <a:pt x="20" y="156"/>
                      <a:pt x="24" y="156"/>
                      <a:pt x="25" y="156"/>
                    </a:cubicBezTo>
                    <a:cubicBezTo>
                      <a:pt x="30" y="159"/>
                      <a:pt x="55" y="153"/>
                      <a:pt x="55" y="156"/>
                    </a:cubicBezTo>
                    <a:cubicBezTo>
                      <a:pt x="70" y="156"/>
                      <a:pt x="70" y="156"/>
                      <a:pt x="70" y="156"/>
                    </a:cubicBezTo>
                    <a:cubicBezTo>
                      <a:pt x="69" y="156"/>
                      <a:pt x="69" y="156"/>
                      <a:pt x="69" y="156"/>
                    </a:cubicBezTo>
                    <a:cubicBezTo>
                      <a:pt x="79" y="156"/>
                      <a:pt x="82" y="156"/>
                      <a:pt x="85" y="155"/>
                    </a:cubicBezTo>
                    <a:cubicBezTo>
                      <a:pt x="88" y="155"/>
                      <a:pt x="86" y="155"/>
                      <a:pt x="86" y="156"/>
                    </a:cubicBezTo>
                    <a:cubicBezTo>
                      <a:pt x="100" y="156"/>
                      <a:pt x="101" y="156"/>
                      <a:pt x="113" y="154"/>
                    </a:cubicBezTo>
                    <a:cubicBezTo>
                      <a:pt x="114" y="155"/>
                      <a:pt x="114" y="155"/>
                      <a:pt x="114" y="155"/>
                    </a:cubicBezTo>
                    <a:cubicBezTo>
                      <a:pt x="117" y="154"/>
                      <a:pt x="134" y="156"/>
                      <a:pt x="148" y="155"/>
                    </a:cubicBezTo>
                    <a:cubicBezTo>
                      <a:pt x="147" y="155"/>
                      <a:pt x="147" y="155"/>
                      <a:pt x="146" y="155"/>
                    </a:cubicBezTo>
                    <a:cubicBezTo>
                      <a:pt x="161" y="154"/>
                      <a:pt x="183" y="157"/>
                      <a:pt x="188" y="154"/>
                    </a:cubicBezTo>
                    <a:cubicBezTo>
                      <a:pt x="198" y="153"/>
                      <a:pt x="198" y="153"/>
                      <a:pt x="198" y="153"/>
                    </a:cubicBezTo>
                    <a:cubicBezTo>
                      <a:pt x="185" y="153"/>
                      <a:pt x="200" y="151"/>
                      <a:pt x="195" y="151"/>
                    </a:cubicBezTo>
                    <a:cubicBezTo>
                      <a:pt x="200" y="150"/>
                      <a:pt x="208" y="152"/>
                      <a:pt x="202" y="152"/>
                    </a:cubicBezTo>
                    <a:cubicBezTo>
                      <a:pt x="201" y="152"/>
                      <a:pt x="201" y="152"/>
                      <a:pt x="201" y="152"/>
                    </a:cubicBezTo>
                    <a:cubicBezTo>
                      <a:pt x="199" y="154"/>
                      <a:pt x="217" y="152"/>
                      <a:pt x="217" y="153"/>
                    </a:cubicBezTo>
                    <a:cubicBezTo>
                      <a:pt x="242" y="153"/>
                      <a:pt x="267" y="153"/>
                      <a:pt x="291" y="153"/>
                    </a:cubicBezTo>
                    <a:cubicBezTo>
                      <a:pt x="289" y="152"/>
                      <a:pt x="289" y="152"/>
                      <a:pt x="289" y="152"/>
                    </a:cubicBezTo>
                    <a:cubicBezTo>
                      <a:pt x="297" y="152"/>
                      <a:pt x="297" y="152"/>
                      <a:pt x="297" y="152"/>
                    </a:cubicBezTo>
                    <a:cubicBezTo>
                      <a:pt x="299" y="152"/>
                      <a:pt x="300" y="153"/>
                      <a:pt x="294" y="153"/>
                    </a:cubicBezTo>
                    <a:cubicBezTo>
                      <a:pt x="297" y="154"/>
                      <a:pt x="304" y="152"/>
                      <a:pt x="304" y="152"/>
                    </a:cubicBezTo>
                    <a:cubicBezTo>
                      <a:pt x="316" y="152"/>
                      <a:pt x="300" y="153"/>
                      <a:pt x="303" y="153"/>
                    </a:cubicBezTo>
                    <a:cubicBezTo>
                      <a:pt x="308" y="153"/>
                      <a:pt x="308" y="153"/>
                      <a:pt x="308" y="153"/>
                    </a:cubicBezTo>
                    <a:cubicBezTo>
                      <a:pt x="307" y="153"/>
                      <a:pt x="307" y="153"/>
                      <a:pt x="307" y="153"/>
                    </a:cubicBezTo>
                    <a:cubicBezTo>
                      <a:pt x="311" y="152"/>
                      <a:pt x="311" y="152"/>
                      <a:pt x="319" y="152"/>
                    </a:cubicBezTo>
                    <a:cubicBezTo>
                      <a:pt x="323" y="152"/>
                      <a:pt x="321" y="153"/>
                      <a:pt x="323" y="153"/>
                    </a:cubicBezTo>
                    <a:cubicBezTo>
                      <a:pt x="323" y="153"/>
                      <a:pt x="323" y="153"/>
                      <a:pt x="325" y="153"/>
                    </a:cubicBezTo>
                    <a:cubicBezTo>
                      <a:pt x="336" y="153"/>
                      <a:pt x="336" y="153"/>
                      <a:pt x="336" y="153"/>
                    </a:cubicBezTo>
                    <a:cubicBezTo>
                      <a:pt x="332" y="151"/>
                      <a:pt x="332" y="151"/>
                      <a:pt x="332" y="151"/>
                    </a:cubicBezTo>
                    <a:cubicBezTo>
                      <a:pt x="336" y="151"/>
                      <a:pt x="342" y="151"/>
                      <a:pt x="337" y="150"/>
                    </a:cubicBezTo>
                    <a:cubicBezTo>
                      <a:pt x="344" y="152"/>
                      <a:pt x="376" y="150"/>
                      <a:pt x="381" y="151"/>
                    </a:cubicBezTo>
                    <a:cubicBezTo>
                      <a:pt x="387" y="150"/>
                      <a:pt x="394" y="150"/>
                      <a:pt x="402" y="150"/>
                    </a:cubicBezTo>
                    <a:cubicBezTo>
                      <a:pt x="400" y="149"/>
                      <a:pt x="398" y="148"/>
                      <a:pt x="405" y="148"/>
                    </a:cubicBezTo>
                    <a:cubicBezTo>
                      <a:pt x="403" y="151"/>
                      <a:pt x="418" y="149"/>
                      <a:pt x="424" y="151"/>
                    </a:cubicBezTo>
                    <a:cubicBezTo>
                      <a:pt x="419" y="150"/>
                      <a:pt x="443" y="150"/>
                      <a:pt x="435" y="149"/>
                    </a:cubicBezTo>
                    <a:cubicBezTo>
                      <a:pt x="441" y="149"/>
                      <a:pt x="436" y="150"/>
                      <a:pt x="440" y="150"/>
                    </a:cubicBezTo>
                    <a:cubicBezTo>
                      <a:pt x="454" y="149"/>
                      <a:pt x="471" y="150"/>
                      <a:pt x="487" y="150"/>
                    </a:cubicBezTo>
                    <a:cubicBezTo>
                      <a:pt x="488" y="149"/>
                      <a:pt x="485" y="149"/>
                      <a:pt x="489" y="148"/>
                    </a:cubicBezTo>
                    <a:cubicBezTo>
                      <a:pt x="498" y="150"/>
                      <a:pt x="498" y="150"/>
                      <a:pt x="498" y="150"/>
                    </a:cubicBezTo>
                    <a:cubicBezTo>
                      <a:pt x="501" y="150"/>
                      <a:pt x="501" y="148"/>
                      <a:pt x="507" y="149"/>
                    </a:cubicBezTo>
                    <a:cubicBezTo>
                      <a:pt x="506" y="149"/>
                      <a:pt x="505" y="148"/>
                      <a:pt x="507" y="148"/>
                    </a:cubicBezTo>
                    <a:cubicBezTo>
                      <a:pt x="540" y="149"/>
                      <a:pt x="575" y="146"/>
                      <a:pt x="609" y="148"/>
                    </a:cubicBezTo>
                    <a:cubicBezTo>
                      <a:pt x="604" y="148"/>
                      <a:pt x="607" y="148"/>
                      <a:pt x="611" y="148"/>
                    </a:cubicBezTo>
                    <a:cubicBezTo>
                      <a:pt x="608" y="147"/>
                      <a:pt x="611" y="147"/>
                      <a:pt x="610" y="146"/>
                    </a:cubicBezTo>
                    <a:cubicBezTo>
                      <a:pt x="624" y="147"/>
                      <a:pt x="624" y="147"/>
                      <a:pt x="624" y="147"/>
                    </a:cubicBezTo>
                    <a:cubicBezTo>
                      <a:pt x="627" y="146"/>
                      <a:pt x="639" y="147"/>
                      <a:pt x="641" y="146"/>
                    </a:cubicBezTo>
                    <a:cubicBezTo>
                      <a:pt x="636" y="146"/>
                      <a:pt x="636" y="146"/>
                      <a:pt x="636" y="146"/>
                    </a:cubicBezTo>
                    <a:cubicBezTo>
                      <a:pt x="642" y="144"/>
                      <a:pt x="628" y="143"/>
                      <a:pt x="629" y="141"/>
                    </a:cubicBezTo>
                    <a:cubicBezTo>
                      <a:pt x="622" y="143"/>
                      <a:pt x="611" y="139"/>
                      <a:pt x="600" y="141"/>
                    </a:cubicBezTo>
                    <a:cubicBezTo>
                      <a:pt x="598" y="141"/>
                      <a:pt x="602" y="141"/>
                      <a:pt x="601" y="140"/>
                    </a:cubicBezTo>
                    <a:cubicBezTo>
                      <a:pt x="598" y="141"/>
                      <a:pt x="595" y="141"/>
                      <a:pt x="589" y="141"/>
                    </a:cubicBezTo>
                    <a:cubicBezTo>
                      <a:pt x="589" y="141"/>
                      <a:pt x="589" y="141"/>
                      <a:pt x="589" y="141"/>
                    </a:cubicBezTo>
                    <a:cubicBezTo>
                      <a:pt x="572" y="141"/>
                      <a:pt x="565" y="141"/>
                      <a:pt x="545" y="140"/>
                    </a:cubicBezTo>
                    <a:cubicBezTo>
                      <a:pt x="546" y="141"/>
                      <a:pt x="546" y="141"/>
                      <a:pt x="546" y="141"/>
                    </a:cubicBezTo>
                    <a:cubicBezTo>
                      <a:pt x="542" y="141"/>
                      <a:pt x="541" y="141"/>
                      <a:pt x="539" y="141"/>
                    </a:cubicBezTo>
                    <a:cubicBezTo>
                      <a:pt x="535" y="142"/>
                      <a:pt x="551" y="141"/>
                      <a:pt x="547" y="142"/>
                    </a:cubicBezTo>
                    <a:cubicBezTo>
                      <a:pt x="541" y="140"/>
                      <a:pt x="517" y="143"/>
                      <a:pt x="513" y="141"/>
                    </a:cubicBezTo>
                    <a:cubicBezTo>
                      <a:pt x="507" y="141"/>
                      <a:pt x="515" y="142"/>
                      <a:pt x="509" y="142"/>
                    </a:cubicBezTo>
                    <a:cubicBezTo>
                      <a:pt x="507" y="141"/>
                      <a:pt x="507" y="141"/>
                      <a:pt x="507" y="141"/>
                    </a:cubicBezTo>
                    <a:cubicBezTo>
                      <a:pt x="505" y="142"/>
                      <a:pt x="505" y="142"/>
                      <a:pt x="505" y="142"/>
                    </a:cubicBezTo>
                    <a:cubicBezTo>
                      <a:pt x="501" y="142"/>
                      <a:pt x="499" y="141"/>
                      <a:pt x="499" y="141"/>
                    </a:cubicBezTo>
                    <a:cubicBezTo>
                      <a:pt x="500" y="141"/>
                      <a:pt x="502" y="141"/>
                      <a:pt x="503" y="140"/>
                    </a:cubicBezTo>
                    <a:cubicBezTo>
                      <a:pt x="497" y="140"/>
                      <a:pt x="487" y="141"/>
                      <a:pt x="485" y="141"/>
                    </a:cubicBezTo>
                    <a:cubicBezTo>
                      <a:pt x="492" y="141"/>
                      <a:pt x="492" y="141"/>
                      <a:pt x="492" y="141"/>
                    </a:cubicBezTo>
                    <a:cubicBezTo>
                      <a:pt x="474" y="142"/>
                      <a:pt x="452" y="141"/>
                      <a:pt x="435" y="143"/>
                    </a:cubicBezTo>
                    <a:cubicBezTo>
                      <a:pt x="437" y="143"/>
                      <a:pt x="437" y="143"/>
                      <a:pt x="437" y="143"/>
                    </a:cubicBezTo>
                    <a:cubicBezTo>
                      <a:pt x="424" y="144"/>
                      <a:pt x="426" y="143"/>
                      <a:pt x="412" y="144"/>
                    </a:cubicBezTo>
                    <a:cubicBezTo>
                      <a:pt x="412" y="144"/>
                      <a:pt x="412" y="144"/>
                      <a:pt x="412" y="144"/>
                    </a:cubicBezTo>
                    <a:cubicBezTo>
                      <a:pt x="410" y="144"/>
                      <a:pt x="406" y="144"/>
                      <a:pt x="402" y="144"/>
                    </a:cubicBezTo>
                    <a:cubicBezTo>
                      <a:pt x="405" y="144"/>
                      <a:pt x="395" y="143"/>
                      <a:pt x="400" y="143"/>
                    </a:cubicBezTo>
                    <a:cubicBezTo>
                      <a:pt x="386" y="144"/>
                      <a:pt x="393" y="144"/>
                      <a:pt x="383" y="145"/>
                    </a:cubicBezTo>
                    <a:cubicBezTo>
                      <a:pt x="381" y="145"/>
                      <a:pt x="381" y="145"/>
                      <a:pt x="381" y="145"/>
                    </a:cubicBezTo>
                    <a:cubicBezTo>
                      <a:pt x="378" y="145"/>
                      <a:pt x="378" y="146"/>
                      <a:pt x="371" y="146"/>
                    </a:cubicBezTo>
                    <a:cubicBezTo>
                      <a:pt x="377" y="145"/>
                      <a:pt x="366" y="145"/>
                      <a:pt x="373" y="144"/>
                    </a:cubicBezTo>
                    <a:cubicBezTo>
                      <a:pt x="358" y="143"/>
                      <a:pt x="350" y="146"/>
                      <a:pt x="343" y="144"/>
                    </a:cubicBezTo>
                    <a:cubicBezTo>
                      <a:pt x="337" y="146"/>
                      <a:pt x="356" y="145"/>
                      <a:pt x="353" y="145"/>
                    </a:cubicBezTo>
                    <a:cubicBezTo>
                      <a:pt x="356" y="146"/>
                      <a:pt x="347" y="147"/>
                      <a:pt x="342" y="147"/>
                    </a:cubicBezTo>
                    <a:cubicBezTo>
                      <a:pt x="337" y="147"/>
                      <a:pt x="334" y="144"/>
                      <a:pt x="322" y="144"/>
                    </a:cubicBezTo>
                    <a:cubicBezTo>
                      <a:pt x="323" y="144"/>
                      <a:pt x="323" y="144"/>
                      <a:pt x="324" y="144"/>
                    </a:cubicBezTo>
                    <a:cubicBezTo>
                      <a:pt x="320" y="144"/>
                      <a:pt x="316" y="145"/>
                      <a:pt x="310" y="144"/>
                    </a:cubicBezTo>
                    <a:cubicBezTo>
                      <a:pt x="307" y="146"/>
                      <a:pt x="303" y="144"/>
                      <a:pt x="302" y="146"/>
                    </a:cubicBezTo>
                    <a:cubicBezTo>
                      <a:pt x="313" y="145"/>
                      <a:pt x="313" y="145"/>
                      <a:pt x="313" y="145"/>
                    </a:cubicBezTo>
                    <a:cubicBezTo>
                      <a:pt x="307" y="146"/>
                      <a:pt x="301" y="148"/>
                      <a:pt x="291" y="147"/>
                    </a:cubicBezTo>
                    <a:cubicBezTo>
                      <a:pt x="291" y="147"/>
                      <a:pt x="294" y="146"/>
                      <a:pt x="297" y="146"/>
                    </a:cubicBezTo>
                    <a:cubicBezTo>
                      <a:pt x="294" y="146"/>
                      <a:pt x="291" y="147"/>
                      <a:pt x="288" y="146"/>
                    </a:cubicBezTo>
                    <a:cubicBezTo>
                      <a:pt x="289" y="145"/>
                      <a:pt x="301" y="146"/>
                      <a:pt x="308" y="144"/>
                    </a:cubicBezTo>
                    <a:cubicBezTo>
                      <a:pt x="305" y="144"/>
                      <a:pt x="295" y="146"/>
                      <a:pt x="298" y="144"/>
                    </a:cubicBezTo>
                    <a:cubicBezTo>
                      <a:pt x="294" y="146"/>
                      <a:pt x="287" y="144"/>
                      <a:pt x="278" y="146"/>
                    </a:cubicBezTo>
                    <a:cubicBezTo>
                      <a:pt x="279" y="145"/>
                      <a:pt x="279" y="145"/>
                      <a:pt x="279" y="145"/>
                    </a:cubicBezTo>
                    <a:cubicBezTo>
                      <a:pt x="278" y="145"/>
                      <a:pt x="275" y="145"/>
                      <a:pt x="273" y="145"/>
                    </a:cubicBezTo>
                    <a:cubicBezTo>
                      <a:pt x="277" y="144"/>
                      <a:pt x="277" y="144"/>
                      <a:pt x="277" y="144"/>
                    </a:cubicBezTo>
                    <a:cubicBezTo>
                      <a:pt x="270" y="145"/>
                      <a:pt x="264" y="143"/>
                      <a:pt x="258" y="144"/>
                    </a:cubicBezTo>
                    <a:cubicBezTo>
                      <a:pt x="271" y="144"/>
                      <a:pt x="261" y="145"/>
                      <a:pt x="266" y="146"/>
                    </a:cubicBezTo>
                    <a:cubicBezTo>
                      <a:pt x="250" y="147"/>
                      <a:pt x="257" y="143"/>
                      <a:pt x="239" y="144"/>
                    </a:cubicBezTo>
                    <a:cubicBezTo>
                      <a:pt x="241" y="144"/>
                      <a:pt x="248" y="144"/>
                      <a:pt x="244" y="145"/>
                    </a:cubicBezTo>
                    <a:cubicBezTo>
                      <a:pt x="241" y="145"/>
                      <a:pt x="236" y="145"/>
                      <a:pt x="234" y="144"/>
                    </a:cubicBezTo>
                    <a:cubicBezTo>
                      <a:pt x="222" y="144"/>
                      <a:pt x="236" y="145"/>
                      <a:pt x="231" y="146"/>
                    </a:cubicBezTo>
                    <a:cubicBezTo>
                      <a:pt x="226" y="145"/>
                      <a:pt x="225" y="146"/>
                      <a:pt x="219" y="147"/>
                    </a:cubicBezTo>
                    <a:cubicBezTo>
                      <a:pt x="219" y="146"/>
                      <a:pt x="219" y="146"/>
                      <a:pt x="219" y="146"/>
                    </a:cubicBezTo>
                    <a:cubicBezTo>
                      <a:pt x="205" y="145"/>
                      <a:pt x="216" y="148"/>
                      <a:pt x="203" y="147"/>
                    </a:cubicBezTo>
                    <a:cubicBezTo>
                      <a:pt x="208" y="146"/>
                      <a:pt x="208" y="146"/>
                      <a:pt x="208" y="146"/>
                    </a:cubicBezTo>
                    <a:cubicBezTo>
                      <a:pt x="202" y="146"/>
                      <a:pt x="202" y="146"/>
                      <a:pt x="202" y="146"/>
                    </a:cubicBezTo>
                    <a:cubicBezTo>
                      <a:pt x="203" y="145"/>
                      <a:pt x="203" y="145"/>
                      <a:pt x="203" y="145"/>
                    </a:cubicBezTo>
                    <a:cubicBezTo>
                      <a:pt x="196" y="146"/>
                      <a:pt x="194" y="146"/>
                      <a:pt x="187" y="146"/>
                    </a:cubicBezTo>
                    <a:cubicBezTo>
                      <a:pt x="189" y="146"/>
                      <a:pt x="186" y="148"/>
                      <a:pt x="180" y="148"/>
                    </a:cubicBezTo>
                    <a:cubicBezTo>
                      <a:pt x="176" y="147"/>
                      <a:pt x="182" y="147"/>
                      <a:pt x="174" y="147"/>
                    </a:cubicBezTo>
                    <a:cubicBezTo>
                      <a:pt x="176" y="146"/>
                      <a:pt x="178" y="146"/>
                      <a:pt x="182" y="146"/>
                    </a:cubicBezTo>
                    <a:cubicBezTo>
                      <a:pt x="182" y="146"/>
                      <a:pt x="183" y="146"/>
                      <a:pt x="184" y="145"/>
                    </a:cubicBezTo>
                    <a:cubicBezTo>
                      <a:pt x="179" y="145"/>
                      <a:pt x="173" y="145"/>
                      <a:pt x="169" y="146"/>
                    </a:cubicBezTo>
                    <a:cubicBezTo>
                      <a:pt x="171" y="146"/>
                      <a:pt x="172" y="146"/>
                      <a:pt x="173" y="146"/>
                    </a:cubicBezTo>
                    <a:cubicBezTo>
                      <a:pt x="160" y="147"/>
                      <a:pt x="160" y="147"/>
                      <a:pt x="160" y="147"/>
                    </a:cubicBezTo>
                    <a:cubicBezTo>
                      <a:pt x="158" y="147"/>
                      <a:pt x="160" y="147"/>
                      <a:pt x="161" y="146"/>
                    </a:cubicBezTo>
                    <a:cubicBezTo>
                      <a:pt x="159" y="146"/>
                      <a:pt x="157" y="147"/>
                      <a:pt x="153" y="147"/>
                    </a:cubicBezTo>
                    <a:cubicBezTo>
                      <a:pt x="154" y="146"/>
                      <a:pt x="154" y="145"/>
                      <a:pt x="159" y="145"/>
                    </a:cubicBezTo>
                    <a:cubicBezTo>
                      <a:pt x="147" y="146"/>
                      <a:pt x="147" y="146"/>
                      <a:pt x="147" y="146"/>
                    </a:cubicBezTo>
                    <a:cubicBezTo>
                      <a:pt x="146" y="146"/>
                      <a:pt x="141" y="145"/>
                      <a:pt x="143" y="145"/>
                    </a:cubicBezTo>
                    <a:cubicBezTo>
                      <a:pt x="136" y="145"/>
                      <a:pt x="126" y="147"/>
                      <a:pt x="118" y="146"/>
                    </a:cubicBezTo>
                    <a:cubicBezTo>
                      <a:pt x="117" y="146"/>
                      <a:pt x="116" y="147"/>
                      <a:pt x="114" y="147"/>
                    </a:cubicBezTo>
                    <a:cubicBezTo>
                      <a:pt x="106" y="147"/>
                      <a:pt x="99" y="146"/>
                      <a:pt x="89" y="147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76" y="146"/>
                      <a:pt x="91" y="147"/>
                      <a:pt x="78" y="148"/>
                    </a:cubicBezTo>
                    <a:cubicBezTo>
                      <a:pt x="69" y="149"/>
                      <a:pt x="75" y="147"/>
                      <a:pt x="71" y="147"/>
                    </a:cubicBezTo>
                    <a:cubicBezTo>
                      <a:pt x="67" y="147"/>
                      <a:pt x="59" y="149"/>
                      <a:pt x="51" y="148"/>
                    </a:cubicBezTo>
                    <a:cubicBezTo>
                      <a:pt x="53" y="148"/>
                      <a:pt x="56" y="148"/>
                      <a:pt x="58" y="148"/>
                    </a:cubicBezTo>
                    <a:close/>
                    <a:moveTo>
                      <a:pt x="13" y="110"/>
                    </a:moveTo>
                    <a:cubicBezTo>
                      <a:pt x="12" y="112"/>
                      <a:pt x="12" y="115"/>
                      <a:pt x="11" y="116"/>
                    </a:cubicBezTo>
                    <a:cubicBezTo>
                      <a:pt x="10" y="114"/>
                      <a:pt x="11" y="113"/>
                      <a:pt x="13" y="110"/>
                    </a:cubicBezTo>
                    <a:close/>
                    <a:moveTo>
                      <a:pt x="135" y="62"/>
                    </a:moveTo>
                    <a:cubicBezTo>
                      <a:pt x="134" y="62"/>
                      <a:pt x="132" y="62"/>
                      <a:pt x="130" y="61"/>
                    </a:cubicBezTo>
                    <a:cubicBezTo>
                      <a:pt x="131" y="61"/>
                      <a:pt x="133" y="61"/>
                      <a:pt x="135" y="62"/>
                    </a:cubicBezTo>
                    <a:close/>
                    <a:moveTo>
                      <a:pt x="446" y="47"/>
                    </a:moveTo>
                    <a:cubicBezTo>
                      <a:pt x="445" y="47"/>
                      <a:pt x="445" y="47"/>
                      <a:pt x="445" y="47"/>
                    </a:cubicBezTo>
                    <a:cubicBezTo>
                      <a:pt x="443" y="43"/>
                      <a:pt x="444" y="45"/>
                      <a:pt x="446" y="47"/>
                    </a:cubicBezTo>
                    <a:close/>
                    <a:moveTo>
                      <a:pt x="450" y="55"/>
                    </a:moveTo>
                    <a:cubicBezTo>
                      <a:pt x="450" y="56"/>
                      <a:pt x="451" y="56"/>
                      <a:pt x="450" y="56"/>
                    </a:cubicBezTo>
                    <a:cubicBezTo>
                      <a:pt x="450" y="55"/>
                      <a:pt x="449" y="53"/>
                      <a:pt x="448" y="51"/>
                    </a:cubicBezTo>
                    <a:cubicBezTo>
                      <a:pt x="448" y="52"/>
                      <a:pt x="448" y="53"/>
                      <a:pt x="450" y="55"/>
                    </a:cubicBezTo>
                    <a:close/>
                    <a:moveTo>
                      <a:pt x="324" y="152"/>
                    </a:moveTo>
                    <a:cubicBezTo>
                      <a:pt x="322" y="152"/>
                      <a:pt x="322" y="152"/>
                      <a:pt x="322" y="152"/>
                    </a:cubicBezTo>
                    <a:cubicBezTo>
                      <a:pt x="326" y="152"/>
                      <a:pt x="325" y="152"/>
                      <a:pt x="324" y="15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7084" name="Group 424"/>
            <p:cNvGrpSpPr>
              <a:grpSpLocks/>
            </p:cNvGrpSpPr>
            <p:nvPr/>
          </p:nvGrpSpPr>
          <p:grpSpPr bwMode="auto">
            <a:xfrm flipH="1">
              <a:off x="11096948" y="-329414"/>
              <a:ext cx="27779070" cy="2318761"/>
              <a:chOff x="-22377775" y="1781962"/>
              <a:chExt cx="27779070" cy="2318761"/>
            </a:xfrm>
          </p:grpSpPr>
          <p:sp>
            <p:nvSpPr>
              <p:cNvPr id="7168" name="Freeform 3828"/>
              <p:cNvSpPr>
                <a:spLocks/>
              </p:cNvSpPr>
              <p:nvPr/>
            </p:nvSpPr>
            <p:spPr bwMode="auto">
              <a:xfrm>
                <a:off x="-2259981" y="2132222"/>
                <a:ext cx="7661276" cy="1933576"/>
              </a:xfrm>
              <a:custGeom>
                <a:avLst/>
                <a:gdLst>
                  <a:gd name="T0" fmla="*/ 0 w 2043"/>
                  <a:gd name="T1" fmla="*/ 1933576 h 516"/>
                  <a:gd name="T2" fmla="*/ 7346275 w 2043"/>
                  <a:gd name="T3" fmla="*/ 1873620 h 516"/>
                  <a:gd name="T4" fmla="*/ 6712523 w 2043"/>
                  <a:gd name="T5" fmla="*/ 820646 h 516"/>
                  <a:gd name="T6" fmla="*/ 5171268 w 2043"/>
                  <a:gd name="T7" fmla="*/ 940557 h 516"/>
                  <a:gd name="T8" fmla="*/ 4567516 w 2043"/>
                  <a:gd name="T9" fmla="*/ 67450 h 516"/>
                  <a:gd name="T10" fmla="*/ 3761263 w 2043"/>
                  <a:gd name="T11" fmla="*/ 738206 h 516"/>
                  <a:gd name="T12" fmla="*/ 2996260 w 2043"/>
                  <a:gd name="T13" fmla="*/ 329757 h 516"/>
                  <a:gd name="T14" fmla="*/ 2250008 w 2043"/>
                  <a:gd name="T15" fmla="*/ 1004260 h 516"/>
                  <a:gd name="T16" fmla="*/ 1203754 w 2043"/>
                  <a:gd name="T17" fmla="*/ 869360 h 516"/>
                  <a:gd name="T18" fmla="*/ 1031253 w 2043"/>
                  <a:gd name="T19" fmla="*/ 1562599 h 516"/>
                  <a:gd name="T20" fmla="*/ 450002 w 2043"/>
                  <a:gd name="T21" fmla="*/ 1420204 h 516"/>
                  <a:gd name="T22" fmla="*/ 0 w 2043"/>
                  <a:gd name="T23" fmla="*/ 1933576 h 51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043" h="516">
                    <a:moveTo>
                      <a:pt x="0" y="516"/>
                    </a:moveTo>
                    <a:cubicBezTo>
                      <a:pt x="1959" y="500"/>
                      <a:pt x="1959" y="500"/>
                      <a:pt x="1959" y="500"/>
                    </a:cubicBezTo>
                    <a:cubicBezTo>
                      <a:pt x="1959" y="500"/>
                      <a:pt x="2043" y="289"/>
                      <a:pt x="1790" y="219"/>
                    </a:cubicBezTo>
                    <a:cubicBezTo>
                      <a:pt x="1536" y="149"/>
                      <a:pt x="1379" y="251"/>
                      <a:pt x="1379" y="251"/>
                    </a:cubicBezTo>
                    <a:cubicBezTo>
                      <a:pt x="1379" y="251"/>
                      <a:pt x="1387" y="0"/>
                      <a:pt x="1218" y="18"/>
                    </a:cubicBezTo>
                    <a:cubicBezTo>
                      <a:pt x="1049" y="36"/>
                      <a:pt x="1003" y="197"/>
                      <a:pt x="1003" y="197"/>
                    </a:cubicBezTo>
                    <a:cubicBezTo>
                      <a:pt x="1003" y="197"/>
                      <a:pt x="979" y="101"/>
                      <a:pt x="799" y="88"/>
                    </a:cubicBezTo>
                    <a:cubicBezTo>
                      <a:pt x="620" y="75"/>
                      <a:pt x="600" y="268"/>
                      <a:pt x="600" y="268"/>
                    </a:cubicBezTo>
                    <a:cubicBezTo>
                      <a:pt x="600" y="268"/>
                      <a:pt x="451" y="168"/>
                      <a:pt x="321" y="232"/>
                    </a:cubicBezTo>
                    <a:cubicBezTo>
                      <a:pt x="191" y="296"/>
                      <a:pt x="275" y="417"/>
                      <a:pt x="275" y="417"/>
                    </a:cubicBezTo>
                    <a:cubicBezTo>
                      <a:pt x="275" y="417"/>
                      <a:pt x="224" y="384"/>
                      <a:pt x="120" y="379"/>
                    </a:cubicBezTo>
                    <a:cubicBezTo>
                      <a:pt x="16" y="373"/>
                      <a:pt x="0" y="516"/>
                      <a:pt x="0" y="516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69" name="Freeform 3829"/>
              <p:cNvSpPr>
                <a:spLocks/>
              </p:cNvSpPr>
              <p:nvPr/>
            </p:nvSpPr>
            <p:spPr bwMode="auto">
              <a:xfrm>
                <a:off x="-2226643" y="4043573"/>
                <a:ext cx="11113" cy="30163"/>
              </a:xfrm>
              <a:custGeom>
                <a:avLst/>
                <a:gdLst>
                  <a:gd name="T0" fmla="*/ 3704 w 3"/>
                  <a:gd name="T1" fmla="*/ 7541 h 8"/>
                  <a:gd name="T2" fmla="*/ 7409 w 3"/>
                  <a:gd name="T3" fmla="*/ 26393 h 8"/>
                  <a:gd name="T4" fmla="*/ 7409 w 3"/>
                  <a:gd name="T5" fmla="*/ 0 h 8"/>
                  <a:gd name="T6" fmla="*/ 3704 w 3"/>
                  <a:gd name="T7" fmla="*/ 7541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8">
                    <a:moveTo>
                      <a:pt x="1" y="2"/>
                    </a:moveTo>
                    <a:cubicBezTo>
                      <a:pt x="0" y="8"/>
                      <a:pt x="2" y="6"/>
                      <a:pt x="2" y="7"/>
                    </a:cubicBezTo>
                    <a:cubicBezTo>
                      <a:pt x="3" y="2"/>
                      <a:pt x="3" y="0"/>
                      <a:pt x="2" y="0"/>
                    </a:cubicBezTo>
                    <a:cubicBezTo>
                      <a:pt x="2" y="0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70" name="Freeform 3830"/>
              <p:cNvSpPr>
                <a:spLocks/>
              </p:cNvSpPr>
              <p:nvPr/>
            </p:nvSpPr>
            <p:spPr bwMode="auto">
              <a:xfrm>
                <a:off x="-2064718" y="3630823"/>
                <a:ext cx="41275" cy="41275"/>
              </a:xfrm>
              <a:custGeom>
                <a:avLst/>
                <a:gdLst>
                  <a:gd name="T0" fmla="*/ 3752 w 11"/>
                  <a:gd name="T1" fmla="*/ 37523 h 11"/>
                  <a:gd name="T2" fmla="*/ 0 w 11"/>
                  <a:gd name="T3" fmla="*/ 41275 h 11"/>
                  <a:gd name="T4" fmla="*/ 3752 w 11"/>
                  <a:gd name="T5" fmla="*/ 37523 h 11"/>
                  <a:gd name="T6" fmla="*/ 18761 w 11"/>
                  <a:gd name="T7" fmla="*/ 18761 h 11"/>
                  <a:gd name="T8" fmla="*/ 41275 w 11"/>
                  <a:gd name="T9" fmla="*/ 0 h 11"/>
                  <a:gd name="T10" fmla="*/ 22514 w 11"/>
                  <a:gd name="T11" fmla="*/ 15009 h 11"/>
                  <a:gd name="T12" fmla="*/ 3752 w 11"/>
                  <a:gd name="T13" fmla="*/ 37523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" h="11">
                    <a:moveTo>
                      <a:pt x="1" y="1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1" y="10"/>
                    </a:cubicBezTo>
                    <a:cubicBezTo>
                      <a:pt x="2" y="8"/>
                      <a:pt x="4" y="7"/>
                      <a:pt x="5" y="5"/>
                    </a:cubicBezTo>
                    <a:cubicBezTo>
                      <a:pt x="8" y="2"/>
                      <a:pt x="11" y="0"/>
                      <a:pt x="11" y="0"/>
                    </a:cubicBezTo>
                    <a:cubicBezTo>
                      <a:pt x="11" y="0"/>
                      <a:pt x="8" y="2"/>
                      <a:pt x="6" y="4"/>
                    </a:cubicBezTo>
                    <a:cubicBezTo>
                      <a:pt x="3" y="7"/>
                      <a:pt x="1" y="10"/>
                      <a:pt x="1" y="1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71" name="Freeform 3831"/>
              <p:cNvSpPr>
                <a:spLocks/>
              </p:cNvSpPr>
              <p:nvPr/>
            </p:nvSpPr>
            <p:spPr bwMode="auto">
              <a:xfrm>
                <a:off x="-1948831" y="3572085"/>
                <a:ext cx="250825" cy="25400"/>
              </a:xfrm>
              <a:custGeom>
                <a:avLst/>
                <a:gdLst>
                  <a:gd name="T0" fmla="*/ 250825 w 67"/>
                  <a:gd name="T1" fmla="*/ 10886 h 7"/>
                  <a:gd name="T2" fmla="*/ 209645 w 67"/>
                  <a:gd name="T3" fmla="*/ 3629 h 7"/>
                  <a:gd name="T4" fmla="*/ 153490 w 67"/>
                  <a:gd name="T5" fmla="*/ 0 h 7"/>
                  <a:gd name="T6" fmla="*/ 123541 w 67"/>
                  <a:gd name="T7" fmla="*/ 0 h 7"/>
                  <a:gd name="T8" fmla="*/ 93591 w 67"/>
                  <a:gd name="T9" fmla="*/ 0 h 7"/>
                  <a:gd name="T10" fmla="*/ 37437 w 67"/>
                  <a:gd name="T11" fmla="*/ 7257 h 7"/>
                  <a:gd name="T12" fmla="*/ 26206 w 67"/>
                  <a:gd name="T13" fmla="*/ 10886 h 7"/>
                  <a:gd name="T14" fmla="*/ 11231 w 67"/>
                  <a:gd name="T15" fmla="*/ 18143 h 7"/>
                  <a:gd name="T16" fmla="*/ 0 w 67"/>
                  <a:gd name="T17" fmla="*/ 25400 h 7"/>
                  <a:gd name="T18" fmla="*/ 131028 w 67"/>
                  <a:gd name="T19" fmla="*/ 3629 h 7"/>
                  <a:gd name="T20" fmla="*/ 250825 w 67"/>
                  <a:gd name="T21" fmla="*/ 10886 h 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7" h="7">
                    <a:moveTo>
                      <a:pt x="67" y="3"/>
                    </a:moveTo>
                    <a:cubicBezTo>
                      <a:pt x="64" y="2"/>
                      <a:pt x="61" y="2"/>
                      <a:pt x="56" y="1"/>
                    </a:cubicBezTo>
                    <a:cubicBezTo>
                      <a:pt x="52" y="0"/>
                      <a:pt x="47" y="0"/>
                      <a:pt x="41" y="0"/>
                    </a:cubicBezTo>
                    <a:cubicBezTo>
                      <a:pt x="39" y="0"/>
                      <a:pt x="36" y="0"/>
                      <a:pt x="33" y="0"/>
                    </a:cubicBezTo>
                    <a:cubicBezTo>
                      <a:pt x="30" y="0"/>
                      <a:pt x="28" y="0"/>
                      <a:pt x="25" y="0"/>
                    </a:cubicBezTo>
                    <a:cubicBezTo>
                      <a:pt x="20" y="1"/>
                      <a:pt x="15" y="2"/>
                      <a:pt x="10" y="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5" y="4"/>
                      <a:pt x="3" y="5"/>
                    </a:cubicBezTo>
                    <a:cubicBezTo>
                      <a:pt x="2" y="6"/>
                      <a:pt x="0" y="7"/>
                      <a:pt x="0" y="7"/>
                    </a:cubicBezTo>
                    <a:cubicBezTo>
                      <a:pt x="10" y="3"/>
                      <a:pt x="23" y="1"/>
                      <a:pt x="35" y="1"/>
                    </a:cubicBezTo>
                    <a:cubicBezTo>
                      <a:pt x="47" y="1"/>
                      <a:pt x="59" y="2"/>
                      <a:pt x="67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72" name="Freeform 3832"/>
              <p:cNvSpPr>
                <a:spLocks/>
              </p:cNvSpPr>
              <p:nvPr/>
            </p:nvSpPr>
            <p:spPr bwMode="auto">
              <a:xfrm>
                <a:off x="-1540843" y="3630823"/>
                <a:ext cx="57150" cy="11113"/>
              </a:xfrm>
              <a:custGeom>
                <a:avLst/>
                <a:gdLst>
                  <a:gd name="T0" fmla="*/ 49530 w 15"/>
                  <a:gd name="T1" fmla="*/ 11113 h 3"/>
                  <a:gd name="T2" fmla="*/ 57150 w 15"/>
                  <a:gd name="T3" fmla="*/ 11113 h 3"/>
                  <a:gd name="T4" fmla="*/ 45720 w 15"/>
                  <a:gd name="T5" fmla="*/ 7409 h 3"/>
                  <a:gd name="T6" fmla="*/ 0 w 15"/>
                  <a:gd name="T7" fmla="*/ 0 h 3"/>
                  <a:gd name="T8" fmla="*/ 7620 w 15"/>
                  <a:gd name="T9" fmla="*/ 3704 h 3"/>
                  <a:gd name="T10" fmla="*/ 49530 w 15"/>
                  <a:gd name="T11" fmla="*/ 11113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5" h="3">
                    <a:moveTo>
                      <a:pt x="13" y="3"/>
                    </a:moveTo>
                    <a:cubicBezTo>
                      <a:pt x="11" y="2"/>
                      <a:pt x="14" y="3"/>
                      <a:pt x="15" y="3"/>
                    </a:cubicBezTo>
                    <a:cubicBezTo>
                      <a:pt x="15" y="3"/>
                      <a:pt x="14" y="3"/>
                      <a:pt x="12" y="2"/>
                    </a:cubicBezTo>
                    <a:cubicBezTo>
                      <a:pt x="10" y="2"/>
                      <a:pt x="6" y="1"/>
                      <a:pt x="0" y="0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5" y="1"/>
                      <a:pt x="8" y="2"/>
                      <a:pt x="13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73" name="Freeform 3833"/>
              <p:cNvSpPr>
                <a:spLocks/>
              </p:cNvSpPr>
              <p:nvPr/>
            </p:nvSpPr>
            <p:spPr bwMode="auto">
              <a:xfrm>
                <a:off x="-1571006" y="3627648"/>
                <a:ext cx="65088" cy="14288"/>
              </a:xfrm>
              <a:custGeom>
                <a:avLst/>
                <a:gdLst>
                  <a:gd name="T0" fmla="*/ 38287 w 17"/>
                  <a:gd name="T1" fmla="*/ 7144 h 4"/>
                  <a:gd name="T2" fmla="*/ 38287 w 17"/>
                  <a:gd name="T3" fmla="*/ 7144 h 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7" h="4">
                    <a:moveTo>
                      <a:pt x="10" y="2"/>
                    </a:moveTo>
                    <a:cubicBezTo>
                      <a:pt x="0" y="0"/>
                      <a:pt x="17" y="4"/>
                      <a:pt x="1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74" name="Freeform 3834"/>
              <p:cNvSpPr>
                <a:spLocks/>
              </p:cNvSpPr>
              <p:nvPr/>
            </p:nvSpPr>
            <p:spPr bwMode="auto">
              <a:xfrm>
                <a:off x="-1397968" y="3672098"/>
                <a:ext cx="138113" cy="63500"/>
              </a:xfrm>
              <a:custGeom>
                <a:avLst/>
                <a:gdLst>
                  <a:gd name="T0" fmla="*/ 82121 w 37"/>
                  <a:gd name="T1" fmla="*/ 29882 h 17"/>
                  <a:gd name="T2" fmla="*/ 67190 w 37"/>
                  <a:gd name="T3" fmla="*/ 22412 h 17"/>
                  <a:gd name="T4" fmla="*/ 37328 w 37"/>
                  <a:gd name="T5" fmla="*/ 11206 h 17"/>
                  <a:gd name="T6" fmla="*/ 7466 w 37"/>
                  <a:gd name="T7" fmla="*/ 3735 h 17"/>
                  <a:gd name="T8" fmla="*/ 0 w 37"/>
                  <a:gd name="T9" fmla="*/ 0 h 17"/>
                  <a:gd name="T10" fmla="*/ 3733 w 37"/>
                  <a:gd name="T11" fmla="*/ 3735 h 17"/>
                  <a:gd name="T12" fmla="*/ 14931 w 37"/>
                  <a:gd name="T13" fmla="*/ 7471 h 17"/>
                  <a:gd name="T14" fmla="*/ 44793 w 37"/>
                  <a:gd name="T15" fmla="*/ 18676 h 17"/>
                  <a:gd name="T16" fmla="*/ 67190 w 37"/>
                  <a:gd name="T17" fmla="*/ 29882 h 17"/>
                  <a:gd name="T18" fmla="*/ 63457 w 37"/>
                  <a:gd name="T19" fmla="*/ 29882 h 17"/>
                  <a:gd name="T20" fmla="*/ 119449 w 37"/>
                  <a:gd name="T21" fmla="*/ 56029 h 17"/>
                  <a:gd name="T22" fmla="*/ 134380 w 37"/>
                  <a:gd name="T23" fmla="*/ 59765 h 17"/>
                  <a:gd name="T24" fmla="*/ 138113 w 37"/>
                  <a:gd name="T25" fmla="*/ 63500 h 17"/>
                  <a:gd name="T26" fmla="*/ 119449 w 37"/>
                  <a:gd name="T27" fmla="*/ 48559 h 17"/>
                  <a:gd name="T28" fmla="*/ 82121 w 37"/>
                  <a:gd name="T29" fmla="*/ 29882 h 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7" h="17">
                    <a:moveTo>
                      <a:pt x="22" y="8"/>
                    </a:moveTo>
                    <a:cubicBezTo>
                      <a:pt x="22" y="8"/>
                      <a:pt x="21" y="7"/>
                      <a:pt x="18" y="6"/>
                    </a:cubicBezTo>
                    <a:cubicBezTo>
                      <a:pt x="16" y="5"/>
                      <a:pt x="13" y="4"/>
                      <a:pt x="10" y="3"/>
                    </a:cubicBezTo>
                    <a:cubicBezTo>
                      <a:pt x="7" y="2"/>
                      <a:pt x="4" y="1"/>
                      <a:pt x="2" y="1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1"/>
                    </a:cubicBezTo>
                    <a:cubicBezTo>
                      <a:pt x="2" y="1"/>
                      <a:pt x="3" y="1"/>
                      <a:pt x="4" y="2"/>
                    </a:cubicBezTo>
                    <a:cubicBezTo>
                      <a:pt x="7" y="3"/>
                      <a:pt x="10" y="4"/>
                      <a:pt x="12" y="5"/>
                    </a:cubicBezTo>
                    <a:cubicBezTo>
                      <a:pt x="15" y="7"/>
                      <a:pt x="17" y="7"/>
                      <a:pt x="18" y="8"/>
                    </a:cubicBezTo>
                    <a:cubicBezTo>
                      <a:pt x="19" y="9"/>
                      <a:pt x="19" y="8"/>
                      <a:pt x="17" y="8"/>
                    </a:cubicBezTo>
                    <a:cubicBezTo>
                      <a:pt x="24" y="11"/>
                      <a:pt x="29" y="13"/>
                      <a:pt x="32" y="15"/>
                    </a:cubicBezTo>
                    <a:cubicBezTo>
                      <a:pt x="33" y="15"/>
                      <a:pt x="35" y="16"/>
                      <a:pt x="36" y="16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7" y="17"/>
                      <a:pt x="35" y="15"/>
                      <a:pt x="32" y="13"/>
                    </a:cubicBezTo>
                    <a:cubicBezTo>
                      <a:pt x="30" y="12"/>
                      <a:pt x="26" y="10"/>
                      <a:pt x="22" y="8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75" name="Freeform 3835"/>
              <p:cNvSpPr>
                <a:spLocks/>
              </p:cNvSpPr>
              <p:nvPr/>
            </p:nvSpPr>
            <p:spPr bwMode="auto">
              <a:xfrm>
                <a:off x="-1277318" y="3713373"/>
                <a:ext cx="52388" cy="30163"/>
              </a:xfrm>
              <a:custGeom>
                <a:avLst/>
                <a:gdLst>
                  <a:gd name="T0" fmla="*/ 52388 w 14"/>
                  <a:gd name="T1" fmla="*/ 30163 h 8"/>
                  <a:gd name="T2" fmla="*/ 0 w 14"/>
                  <a:gd name="T3" fmla="*/ 0 h 8"/>
                  <a:gd name="T4" fmla="*/ 52388 w 14"/>
                  <a:gd name="T5" fmla="*/ 30163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4" h="8">
                    <a:moveTo>
                      <a:pt x="14" y="8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2"/>
                      <a:pt x="7" y="4"/>
                      <a:pt x="14" y="8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76" name="Freeform 3836"/>
              <p:cNvSpPr>
                <a:spLocks/>
              </p:cNvSpPr>
              <p:nvPr/>
            </p:nvSpPr>
            <p:spPr bwMode="auto">
              <a:xfrm>
                <a:off x="-1375743" y="3672098"/>
                <a:ext cx="98425" cy="41275"/>
              </a:xfrm>
              <a:custGeom>
                <a:avLst/>
                <a:gdLst>
                  <a:gd name="T0" fmla="*/ 0 w 26"/>
                  <a:gd name="T1" fmla="*/ 0 h 11"/>
                  <a:gd name="T2" fmla="*/ 15142 w 26"/>
                  <a:gd name="T3" fmla="*/ 7505 h 11"/>
                  <a:gd name="T4" fmla="*/ 30285 w 26"/>
                  <a:gd name="T5" fmla="*/ 11257 h 11"/>
                  <a:gd name="T6" fmla="*/ 49213 w 26"/>
                  <a:gd name="T7" fmla="*/ 18761 h 11"/>
                  <a:gd name="T8" fmla="*/ 98425 w 26"/>
                  <a:gd name="T9" fmla="*/ 41275 h 11"/>
                  <a:gd name="T10" fmla="*/ 52998 w 26"/>
                  <a:gd name="T11" fmla="*/ 18761 h 11"/>
                  <a:gd name="T12" fmla="*/ 45427 w 26"/>
                  <a:gd name="T13" fmla="*/ 15009 h 11"/>
                  <a:gd name="T14" fmla="*/ 0 w 26"/>
                  <a:gd name="T15" fmla="*/ 0 h 1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6" h="11">
                    <a:moveTo>
                      <a:pt x="0" y="0"/>
                    </a:moveTo>
                    <a:cubicBezTo>
                      <a:pt x="0" y="0"/>
                      <a:pt x="2" y="1"/>
                      <a:pt x="4" y="2"/>
                    </a:cubicBezTo>
                    <a:cubicBezTo>
                      <a:pt x="5" y="2"/>
                      <a:pt x="7" y="3"/>
                      <a:pt x="8" y="3"/>
                    </a:cubicBezTo>
                    <a:cubicBezTo>
                      <a:pt x="10" y="4"/>
                      <a:pt x="11" y="4"/>
                      <a:pt x="13" y="5"/>
                    </a:cubicBezTo>
                    <a:cubicBezTo>
                      <a:pt x="20" y="8"/>
                      <a:pt x="26" y="11"/>
                      <a:pt x="26" y="11"/>
                    </a:cubicBezTo>
                    <a:cubicBezTo>
                      <a:pt x="22" y="8"/>
                      <a:pt x="22" y="7"/>
                      <a:pt x="14" y="5"/>
                    </a:cubicBezTo>
                    <a:cubicBezTo>
                      <a:pt x="15" y="5"/>
                      <a:pt x="14" y="5"/>
                      <a:pt x="12" y="4"/>
                    </a:cubicBezTo>
                    <a:cubicBezTo>
                      <a:pt x="9" y="3"/>
                      <a:pt x="6" y="2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77" name="Freeform 3837"/>
              <p:cNvSpPr>
                <a:spLocks/>
              </p:cNvSpPr>
              <p:nvPr/>
            </p:nvSpPr>
            <p:spPr bwMode="auto">
              <a:xfrm>
                <a:off x="-1499568" y="3630823"/>
                <a:ext cx="87313" cy="30163"/>
              </a:xfrm>
              <a:custGeom>
                <a:avLst/>
                <a:gdLst>
                  <a:gd name="T0" fmla="*/ 87313 w 23"/>
                  <a:gd name="T1" fmla="*/ 30163 h 8"/>
                  <a:gd name="T2" fmla="*/ 75924 w 23"/>
                  <a:gd name="T3" fmla="*/ 15082 h 8"/>
                  <a:gd name="T4" fmla="*/ 3796 w 23"/>
                  <a:gd name="T5" fmla="*/ 0 h 8"/>
                  <a:gd name="T6" fmla="*/ 87313 w 23"/>
                  <a:gd name="T7" fmla="*/ 30163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3" h="8">
                    <a:moveTo>
                      <a:pt x="23" y="8"/>
                    </a:moveTo>
                    <a:cubicBezTo>
                      <a:pt x="16" y="4"/>
                      <a:pt x="5" y="1"/>
                      <a:pt x="20" y="4"/>
                    </a:cubicBezTo>
                    <a:cubicBezTo>
                      <a:pt x="6" y="0"/>
                      <a:pt x="0" y="0"/>
                      <a:pt x="1" y="0"/>
                    </a:cubicBezTo>
                    <a:cubicBezTo>
                      <a:pt x="2" y="1"/>
                      <a:pt x="10" y="3"/>
                      <a:pt x="23" y="8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78" name="Freeform 3838"/>
              <p:cNvSpPr>
                <a:spLocks/>
              </p:cNvSpPr>
              <p:nvPr/>
            </p:nvSpPr>
            <p:spPr bwMode="auto">
              <a:xfrm>
                <a:off x="-1753568" y="3567323"/>
                <a:ext cx="77788" cy="11113"/>
              </a:xfrm>
              <a:custGeom>
                <a:avLst/>
                <a:gdLst>
                  <a:gd name="T0" fmla="*/ 77788 w 21"/>
                  <a:gd name="T1" fmla="*/ 7409 h 3"/>
                  <a:gd name="T2" fmla="*/ 37042 w 21"/>
                  <a:gd name="T3" fmla="*/ 0 h 3"/>
                  <a:gd name="T4" fmla="*/ 18521 w 21"/>
                  <a:gd name="T5" fmla="*/ 0 h 3"/>
                  <a:gd name="T6" fmla="*/ 0 w 21"/>
                  <a:gd name="T7" fmla="*/ 0 h 3"/>
                  <a:gd name="T8" fmla="*/ 77788 w 21"/>
                  <a:gd name="T9" fmla="*/ 7409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" h="3">
                    <a:moveTo>
                      <a:pt x="21" y="2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7" y="0"/>
                      <a:pt x="5" y="0"/>
                    </a:cubicBezTo>
                    <a:cubicBezTo>
                      <a:pt x="2" y="0"/>
                      <a:pt x="0" y="0"/>
                      <a:pt x="0" y="0"/>
                    </a:cubicBezTo>
                    <a:cubicBezTo>
                      <a:pt x="5" y="0"/>
                      <a:pt x="21" y="3"/>
                      <a:pt x="21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79" name="Freeform 3839"/>
              <p:cNvSpPr>
                <a:spLocks/>
              </p:cNvSpPr>
              <p:nvPr/>
            </p:nvSpPr>
            <p:spPr bwMode="auto">
              <a:xfrm>
                <a:off x="-1277318" y="3462548"/>
                <a:ext cx="14288" cy="60325"/>
              </a:xfrm>
              <a:custGeom>
                <a:avLst/>
                <a:gdLst>
                  <a:gd name="T0" fmla="*/ 3572 w 4"/>
                  <a:gd name="T1" fmla="*/ 0 h 16"/>
                  <a:gd name="T2" fmla="*/ 0 w 4"/>
                  <a:gd name="T3" fmla="*/ 26392 h 16"/>
                  <a:gd name="T4" fmla="*/ 7144 w 4"/>
                  <a:gd name="T5" fmla="*/ 41473 h 16"/>
                  <a:gd name="T6" fmla="*/ 14288 w 4"/>
                  <a:gd name="T7" fmla="*/ 60325 h 16"/>
                  <a:gd name="T8" fmla="*/ 3572 w 4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" h="16">
                    <a:moveTo>
                      <a:pt x="1" y="0"/>
                    </a:moveTo>
                    <a:cubicBezTo>
                      <a:pt x="1" y="0"/>
                      <a:pt x="1" y="5"/>
                      <a:pt x="0" y="7"/>
                    </a:cubicBezTo>
                    <a:cubicBezTo>
                      <a:pt x="0" y="7"/>
                      <a:pt x="1" y="9"/>
                      <a:pt x="2" y="11"/>
                    </a:cubicBezTo>
                    <a:cubicBezTo>
                      <a:pt x="3" y="14"/>
                      <a:pt x="4" y="16"/>
                      <a:pt x="4" y="16"/>
                    </a:cubicBezTo>
                    <a:cubicBezTo>
                      <a:pt x="2" y="1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80" name="Freeform 3840"/>
              <p:cNvSpPr>
                <a:spLocks/>
              </p:cNvSpPr>
              <p:nvPr/>
            </p:nvSpPr>
            <p:spPr bwMode="auto">
              <a:xfrm>
                <a:off x="-1288431" y="3429210"/>
                <a:ext cx="11113" cy="60325"/>
              </a:xfrm>
              <a:custGeom>
                <a:avLst/>
                <a:gdLst>
                  <a:gd name="T0" fmla="*/ 11113 w 3"/>
                  <a:gd name="T1" fmla="*/ 60325 h 16"/>
                  <a:gd name="T2" fmla="*/ 11113 w 3"/>
                  <a:gd name="T3" fmla="*/ 49014 h 16"/>
                  <a:gd name="T4" fmla="*/ 3704 w 3"/>
                  <a:gd name="T5" fmla="*/ 30163 h 16"/>
                  <a:gd name="T6" fmla="*/ 0 w 3"/>
                  <a:gd name="T7" fmla="*/ 11311 h 16"/>
                  <a:gd name="T8" fmla="*/ 0 w 3"/>
                  <a:gd name="T9" fmla="*/ 0 h 16"/>
                  <a:gd name="T10" fmla="*/ 7409 w 3"/>
                  <a:gd name="T11" fmla="*/ 52784 h 16"/>
                  <a:gd name="T12" fmla="*/ 11113 w 3"/>
                  <a:gd name="T13" fmla="*/ 60325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16">
                    <a:moveTo>
                      <a:pt x="3" y="16"/>
                    </a:moveTo>
                    <a:cubicBezTo>
                      <a:pt x="3" y="16"/>
                      <a:pt x="3" y="15"/>
                      <a:pt x="3" y="13"/>
                    </a:cubicBezTo>
                    <a:cubicBezTo>
                      <a:pt x="2" y="12"/>
                      <a:pt x="2" y="10"/>
                      <a:pt x="1" y="8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7"/>
                      <a:pt x="1" y="11"/>
                      <a:pt x="2" y="14"/>
                    </a:cubicBezTo>
                    <a:cubicBezTo>
                      <a:pt x="3" y="16"/>
                      <a:pt x="3" y="16"/>
                      <a:pt x="3" y="16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81" name="Freeform 3841"/>
              <p:cNvSpPr>
                <a:spLocks/>
              </p:cNvSpPr>
              <p:nvPr/>
            </p:nvSpPr>
            <p:spPr bwMode="auto">
              <a:xfrm>
                <a:off x="-1375743" y="3665748"/>
                <a:ext cx="180975" cy="77788"/>
              </a:xfrm>
              <a:custGeom>
                <a:avLst/>
                <a:gdLst>
                  <a:gd name="T0" fmla="*/ 150813 w 48"/>
                  <a:gd name="T1" fmla="*/ 62971 h 21"/>
                  <a:gd name="T2" fmla="*/ 124420 w 48"/>
                  <a:gd name="T3" fmla="*/ 48154 h 21"/>
                  <a:gd name="T4" fmla="*/ 101798 w 48"/>
                  <a:gd name="T5" fmla="*/ 37042 h 21"/>
                  <a:gd name="T6" fmla="*/ 86717 w 48"/>
                  <a:gd name="T7" fmla="*/ 29634 h 21"/>
                  <a:gd name="T8" fmla="*/ 71636 w 48"/>
                  <a:gd name="T9" fmla="*/ 25929 h 21"/>
                  <a:gd name="T10" fmla="*/ 45244 w 48"/>
                  <a:gd name="T11" fmla="*/ 14817 h 21"/>
                  <a:gd name="T12" fmla="*/ 22622 w 48"/>
                  <a:gd name="T13" fmla="*/ 7408 h 21"/>
                  <a:gd name="T14" fmla="*/ 0 w 48"/>
                  <a:gd name="T15" fmla="*/ 0 h 21"/>
                  <a:gd name="T16" fmla="*/ 26392 w 48"/>
                  <a:gd name="T17" fmla="*/ 7408 h 21"/>
                  <a:gd name="T18" fmla="*/ 41473 w 48"/>
                  <a:gd name="T19" fmla="*/ 11113 h 21"/>
                  <a:gd name="T20" fmla="*/ 56555 w 48"/>
                  <a:gd name="T21" fmla="*/ 18521 h 21"/>
                  <a:gd name="T22" fmla="*/ 86717 w 48"/>
                  <a:gd name="T23" fmla="*/ 33338 h 21"/>
                  <a:gd name="T24" fmla="*/ 180975 w 48"/>
                  <a:gd name="T25" fmla="*/ 77788 h 21"/>
                  <a:gd name="T26" fmla="*/ 150813 w 48"/>
                  <a:gd name="T27" fmla="*/ 62971 h 2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48" h="21">
                    <a:moveTo>
                      <a:pt x="40" y="17"/>
                    </a:moveTo>
                    <a:cubicBezTo>
                      <a:pt x="40" y="17"/>
                      <a:pt x="37" y="15"/>
                      <a:pt x="33" y="13"/>
                    </a:cubicBezTo>
                    <a:cubicBezTo>
                      <a:pt x="31" y="12"/>
                      <a:pt x="29" y="11"/>
                      <a:pt x="27" y="10"/>
                    </a:cubicBezTo>
                    <a:cubicBezTo>
                      <a:pt x="26" y="10"/>
                      <a:pt x="24" y="9"/>
                      <a:pt x="23" y="8"/>
                    </a:cubicBezTo>
                    <a:cubicBezTo>
                      <a:pt x="22" y="8"/>
                      <a:pt x="21" y="7"/>
                      <a:pt x="19" y="7"/>
                    </a:cubicBezTo>
                    <a:cubicBezTo>
                      <a:pt x="17" y="6"/>
                      <a:pt x="15" y="5"/>
                      <a:pt x="12" y="4"/>
                    </a:cubicBezTo>
                    <a:cubicBezTo>
                      <a:pt x="10" y="3"/>
                      <a:pt x="8" y="3"/>
                      <a:pt x="6" y="2"/>
                    </a:cubicBezTo>
                    <a:cubicBezTo>
                      <a:pt x="3" y="1"/>
                      <a:pt x="0" y="0"/>
                      <a:pt x="0" y="0"/>
                    </a:cubicBezTo>
                    <a:cubicBezTo>
                      <a:pt x="0" y="0"/>
                      <a:pt x="3" y="1"/>
                      <a:pt x="7" y="2"/>
                    </a:cubicBezTo>
                    <a:cubicBezTo>
                      <a:pt x="8" y="3"/>
                      <a:pt x="10" y="3"/>
                      <a:pt x="11" y="3"/>
                    </a:cubicBezTo>
                    <a:cubicBezTo>
                      <a:pt x="12" y="4"/>
                      <a:pt x="13" y="5"/>
                      <a:pt x="15" y="5"/>
                    </a:cubicBezTo>
                    <a:cubicBezTo>
                      <a:pt x="18" y="6"/>
                      <a:pt x="20" y="7"/>
                      <a:pt x="23" y="9"/>
                    </a:cubicBezTo>
                    <a:cubicBezTo>
                      <a:pt x="36" y="15"/>
                      <a:pt x="48" y="21"/>
                      <a:pt x="48" y="21"/>
                    </a:cubicBezTo>
                    <a:lnTo>
                      <a:pt x="40" y="17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82" name="Freeform 3842"/>
              <p:cNvSpPr>
                <a:spLocks/>
              </p:cNvSpPr>
              <p:nvPr/>
            </p:nvSpPr>
            <p:spPr bwMode="auto">
              <a:xfrm>
                <a:off x="-1263031" y="3233948"/>
                <a:ext cx="15875" cy="52388"/>
              </a:xfrm>
              <a:custGeom>
                <a:avLst/>
                <a:gdLst>
                  <a:gd name="T0" fmla="*/ 7938 w 4"/>
                  <a:gd name="T1" fmla="*/ 22452 h 14"/>
                  <a:gd name="T2" fmla="*/ 7938 w 4"/>
                  <a:gd name="T3" fmla="*/ 26194 h 14"/>
                  <a:gd name="T4" fmla="*/ 3969 w 4"/>
                  <a:gd name="T5" fmla="*/ 37420 h 14"/>
                  <a:gd name="T6" fmla="*/ 3969 w 4"/>
                  <a:gd name="T7" fmla="*/ 48646 h 14"/>
                  <a:gd name="T8" fmla="*/ 0 w 4"/>
                  <a:gd name="T9" fmla="*/ 52388 h 14"/>
                  <a:gd name="T10" fmla="*/ 3969 w 4"/>
                  <a:gd name="T11" fmla="*/ 44904 h 14"/>
                  <a:gd name="T12" fmla="*/ 7938 w 4"/>
                  <a:gd name="T13" fmla="*/ 26194 h 14"/>
                  <a:gd name="T14" fmla="*/ 15875 w 4"/>
                  <a:gd name="T15" fmla="*/ 0 h 14"/>
                  <a:gd name="T16" fmla="*/ 7938 w 4"/>
                  <a:gd name="T17" fmla="*/ 22452 h 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" h="14">
                    <a:moveTo>
                      <a:pt x="2" y="6"/>
                    </a:moveTo>
                    <a:cubicBezTo>
                      <a:pt x="2" y="6"/>
                      <a:pt x="2" y="6"/>
                      <a:pt x="2" y="7"/>
                    </a:cubicBezTo>
                    <a:cubicBezTo>
                      <a:pt x="1" y="8"/>
                      <a:pt x="1" y="9"/>
                      <a:pt x="1" y="10"/>
                    </a:cubicBezTo>
                    <a:cubicBezTo>
                      <a:pt x="1" y="11"/>
                      <a:pt x="1" y="12"/>
                      <a:pt x="1" y="1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1" y="13"/>
                      <a:pt x="1" y="12"/>
                    </a:cubicBezTo>
                    <a:cubicBezTo>
                      <a:pt x="1" y="11"/>
                      <a:pt x="1" y="9"/>
                      <a:pt x="2" y="7"/>
                    </a:cubicBezTo>
                    <a:cubicBezTo>
                      <a:pt x="3" y="3"/>
                      <a:pt x="4" y="0"/>
                      <a:pt x="4" y="0"/>
                    </a:cubicBez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83" name="Freeform 3843"/>
              <p:cNvSpPr>
                <a:spLocks/>
              </p:cNvSpPr>
              <p:nvPr/>
            </p:nvSpPr>
            <p:spPr bwMode="auto">
              <a:xfrm>
                <a:off x="-1183656" y="3076785"/>
                <a:ext cx="96838" cy="74613"/>
              </a:xfrm>
              <a:custGeom>
                <a:avLst/>
                <a:gdLst>
                  <a:gd name="T0" fmla="*/ 7449 w 26"/>
                  <a:gd name="T1" fmla="*/ 63421 h 20"/>
                  <a:gd name="T2" fmla="*/ 14898 w 26"/>
                  <a:gd name="T3" fmla="*/ 67152 h 20"/>
                  <a:gd name="T4" fmla="*/ 18623 w 26"/>
                  <a:gd name="T5" fmla="*/ 67152 h 20"/>
                  <a:gd name="T6" fmla="*/ 59593 w 26"/>
                  <a:gd name="T7" fmla="*/ 29845 h 20"/>
                  <a:gd name="T8" fmla="*/ 78215 w 26"/>
                  <a:gd name="T9" fmla="*/ 14923 h 20"/>
                  <a:gd name="T10" fmla="*/ 96838 w 26"/>
                  <a:gd name="T11" fmla="*/ 0 h 20"/>
                  <a:gd name="T12" fmla="*/ 74491 w 26"/>
                  <a:gd name="T13" fmla="*/ 14923 h 20"/>
                  <a:gd name="T14" fmla="*/ 52144 w 26"/>
                  <a:gd name="T15" fmla="*/ 29845 h 20"/>
                  <a:gd name="T16" fmla="*/ 40970 w 26"/>
                  <a:gd name="T17" fmla="*/ 37307 h 20"/>
                  <a:gd name="T18" fmla="*/ 29796 w 26"/>
                  <a:gd name="T19" fmla="*/ 44768 h 20"/>
                  <a:gd name="T20" fmla="*/ 7449 w 26"/>
                  <a:gd name="T21" fmla="*/ 63421 h 2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6" h="20">
                    <a:moveTo>
                      <a:pt x="2" y="17"/>
                    </a:moveTo>
                    <a:cubicBezTo>
                      <a:pt x="0" y="20"/>
                      <a:pt x="2" y="19"/>
                      <a:pt x="4" y="18"/>
                    </a:cubicBezTo>
                    <a:cubicBezTo>
                      <a:pt x="5" y="17"/>
                      <a:pt x="7" y="16"/>
                      <a:pt x="5" y="18"/>
                    </a:cubicBezTo>
                    <a:cubicBezTo>
                      <a:pt x="9" y="15"/>
                      <a:pt x="12" y="11"/>
                      <a:pt x="16" y="8"/>
                    </a:cubicBezTo>
                    <a:cubicBezTo>
                      <a:pt x="17" y="7"/>
                      <a:pt x="19" y="5"/>
                      <a:pt x="21" y="4"/>
                    </a:cubicBezTo>
                    <a:cubicBezTo>
                      <a:pt x="22" y="3"/>
                      <a:pt x="24" y="1"/>
                      <a:pt x="26" y="0"/>
                    </a:cubicBezTo>
                    <a:cubicBezTo>
                      <a:pt x="24" y="1"/>
                      <a:pt x="22" y="3"/>
                      <a:pt x="20" y="4"/>
                    </a:cubicBezTo>
                    <a:cubicBezTo>
                      <a:pt x="18" y="5"/>
                      <a:pt x="16" y="6"/>
                      <a:pt x="14" y="8"/>
                    </a:cubicBezTo>
                    <a:cubicBezTo>
                      <a:pt x="13" y="9"/>
                      <a:pt x="12" y="9"/>
                      <a:pt x="11" y="10"/>
                    </a:cubicBezTo>
                    <a:cubicBezTo>
                      <a:pt x="10" y="11"/>
                      <a:pt x="9" y="12"/>
                      <a:pt x="8" y="12"/>
                    </a:cubicBezTo>
                    <a:cubicBezTo>
                      <a:pt x="6" y="14"/>
                      <a:pt x="4" y="15"/>
                      <a:pt x="2" y="17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84" name="Freeform 3844"/>
              <p:cNvSpPr>
                <a:spLocks/>
              </p:cNvSpPr>
              <p:nvPr/>
            </p:nvSpPr>
            <p:spPr bwMode="auto">
              <a:xfrm>
                <a:off x="-1086818" y="3046623"/>
                <a:ext cx="41275" cy="30163"/>
              </a:xfrm>
              <a:custGeom>
                <a:avLst/>
                <a:gdLst>
                  <a:gd name="T0" fmla="*/ 41275 w 11"/>
                  <a:gd name="T1" fmla="*/ 0 h 8"/>
                  <a:gd name="T2" fmla="*/ 0 w 11"/>
                  <a:gd name="T3" fmla="*/ 30163 h 8"/>
                  <a:gd name="T4" fmla="*/ 41275 w 11"/>
                  <a:gd name="T5" fmla="*/ 0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" h="8">
                    <a:moveTo>
                      <a:pt x="11" y="0"/>
                    </a:moveTo>
                    <a:cubicBezTo>
                      <a:pt x="7" y="2"/>
                      <a:pt x="3" y="5"/>
                      <a:pt x="0" y="8"/>
                    </a:cubicBezTo>
                    <a:cubicBezTo>
                      <a:pt x="3" y="5"/>
                      <a:pt x="7" y="3"/>
                      <a:pt x="1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85" name="Freeform 3845"/>
              <p:cNvSpPr>
                <a:spLocks/>
              </p:cNvSpPr>
              <p:nvPr/>
            </p:nvSpPr>
            <p:spPr bwMode="auto">
              <a:xfrm>
                <a:off x="-1288431" y="3289510"/>
                <a:ext cx="14288" cy="41275"/>
              </a:xfrm>
              <a:custGeom>
                <a:avLst/>
                <a:gdLst>
                  <a:gd name="T0" fmla="*/ 0 w 4"/>
                  <a:gd name="T1" fmla="*/ 41275 h 11"/>
                  <a:gd name="T2" fmla="*/ 3572 w 4"/>
                  <a:gd name="T3" fmla="*/ 30018 h 11"/>
                  <a:gd name="T4" fmla="*/ 14288 w 4"/>
                  <a:gd name="T5" fmla="*/ 0 h 11"/>
                  <a:gd name="T6" fmla="*/ 3572 w 4"/>
                  <a:gd name="T7" fmla="*/ 18761 h 11"/>
                  <a:gd name="T8" fmla="*/ 0 w 4"/>
                  <a:gd name="T9" fmla="*/ 41275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" h="11">
                    <a:moveTo>
                      <a:pt x="0" y="11"/>
                    </a:moveTo>
                    <a:cubicBezTo>
                      <a:pt x="0" y="11"/>
                      <a:pt x="1" y="10"/>
                      <a:pt x="1" y="8"/>
                    </a:cubicBezTo>
                    <a:cubicBezTo>
                      <a:pt x="2" y="7"/>
                      <a:pt x="3" y="4"/>
                      <a:pt x="4" y="0"/>
                    </a:cubicBezTo>
                    <a:cubicBezTo>
                      <a:pt x="4" y="0"/>
                      <a:pt x="1" y="5"/>
                      <a:pt x="1" y="5"/>
                    </a:cubicBezTo>
                    <a:cubicBezTo>
                      <a:pt x="1" y="7"/>
                      <a:pt x="0" y="9"/>
                      <a:pt x="0" y="1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86" name="Freeform 3846"/>
              <p:cNvSpPr>
                <a:spLocks/>
              </p:cNvSpPr>
              <p:nvPr/>
            </p:nvSpPr>
            <p:spPr bwMode="auto">
              <a:xfrm>
                <a:off x="-1285256" y="3264110"/>
                <a:ext cx="14288" cy="49213"/>
              </a:xfrm>
              <a:custGeom>
                <a:avLst/>
                <a:gdLst>
                  <a:gd name="T0" fmla="*/ 0 w 4"/>
                  <a:gd name="T1" fmla="*/ 49213 h 13"/>
                  <a:gd name="T2" fmla="*/ 0 w 4"/>
                  <a:gd name="T3" fmla="*/ 45427 h 13"/>
                  <a:gd name="T4" fmla="*/ 7144 w 4"/>
                  <a:gd name="T5" fmla="*/ 18928 h 13"/>
                  <a:gd name="T6" fmla="*/ 14288 w 4"/>
                  <a:gd name="T7" fmla="*/ 0 h 13"/>
                  <a:gd name="T8" fmla="*/ 7144 w 4"/>
                  <a:gd name="T9" fmla="*/ 15142 h 13"/>
                  <a:gd name="T10" fmla="*/ 0 w 4"/>
                  <a:gd name="T11" fmla="*/ 49213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0" y="13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" y="9"/>
                      <a:pt x="2" y="7"/>
                      <a:pt x="2" y="5"/>
                    </a:cubicBezTo>
                    <a:cubicBezTo>
                      <a:pt x="3" y="3"/>
                      <a:pt x="3" y="1"/>
                      <a:pt x="4" y="0"/>
                    </a:cubicBezTo>
                    <a:cubicBezTo>
                      <a:pt x="3" y="1"/>
                      <a:pt x="3" y="2"/>
                      <a:pt x="2" y="4"/>
                    </a:cubicBezTo>
                    <a:cubicBezTo>
                      <a:pt x="2" y="6"/>
                      <a:pt x="1" y="9"/>
                      <a:pt x="0" y="1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87" name="Freeform 3847"/>
              <p:cNvSpPr>
                <a:spLocks/>
              </p:cNvSpPr>
              <p:nvPr/>
            </p:nvSpPr>
            <p:spPr bwMode="auto">
              <a:xfrm>
                <a:off x="-1288431" y="3330785"/>
                <a:ext cx="0" cy="7938"/>
              </a:xfrm>
              <a:custGeom>
                <a:avLst/>
                <a:gdLst>
                  <a:gd name="T0" fmla="*/ 7938 h 2"/>
                  <a:gd name="T1" fmla="*/ 0 h 2"/>
                  <a:gd name="T2" fmla="*/ 7938 h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88" name="Freeform 3848"/>
              <p:cNvSpPr>
                <a:spLocks/>
              </p:cNvSpPr>
              <p:nvPr/>
            </p:nvSpPr>
            <p:spPr bwMode="auto">
              <a:xfrm>
                <a:off x="-1293193" y="3514935"/>
                <a:ext cx="46038" cy="85725"/>
              </a:xfrm>
              <a:custGeom>
                <a:avLst/>
                <a:gdLst>
                  <a:gd name="T0" fmla="*/ 46038 w 12"/>
                  <a:gd name="T1" fmla="*/ 85725 h 23"/>
                  <a:gd name="T2" fmla="*/ 23019 w 12"/>
                  <a:gd name="T3" fmla="*/ 40999 h 23"/>
                  <a:gd name="T4" fmla="*/ 19183 w 12"/>
                  <a:gd name="T5" fmla="*/ 29817 h 23"/>
                  <a:gd name="T6" fmla="*/ 15346 w 12"/>
                  <a:gd name="T7" fmla="*/ 26090 h 23"/>
                  <a:gd name="T8" fmla="*/ 11510 w 12"/>
                  <a:gd name="T9" fmla="*/ 14909 h 23"/>
                  <a:gd name="T10" fmla="*/ 11510 w 12"/>
                  <a:gd name="T11" fmla="*/ 37272 h 23"/>
                  <a:gd name="T12" fmla="*/ 15346 w 12"/>
                  <a:gd name="T13" fmla="*/ 40999 h 23"/>
                  <a:gd name="T14" fmla="*/ 19183 w 12"/>
                  <a:gd name="T15" fmla="*/ 44726 h 23"/>
                  <a:gd name="T16" fmla="*/ 19183 w 12"/>
                  <a:gd name="T17" fmla="*/ 44726 h 23"/>
                  <a:gd name="T18" fmla="*/ 26856 w 12"/>
                  <a:gd name="T19" fmla="*/ 48453 h 23"/>
                  <a:gd name="T20" fmla="*/ 46038 w 12"/>
                  <a:gd name="T21" fmla="*/ 85725 h 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" h="23">
                    <a:moveTo>
                      <a:pt x="12" y="23"/>
                    </a:moveTo>
                    <a:cubicBezTo>
                      <a:pt x="10" y="19"/>
                      <a:pt x="8" y="15"/>
                      <a:pt x="6" y="11"/>
                    </a:cubicBezTo>
                    <a:cubicBezTo>
                      <a:pt x="6" y="10"/>
                      <a:pt x="5" y="9"/>
                      <a:pt x="5" y="8"/>
                    </a:cubicBezTo>
                    <a:cubicBezTo>
                      <a:pt x="5" y="8"/>
                      <a:pt x="4" y="7"/>
                      <a:pt x="4" y="7"/>
                    </a:cubicBezTo>
                    <a:cubicBezTo>
                      <a:pt x="4" y="5"/>
                      <a:pt x="3" y="4"/>
                      <a:pt x="3" y="4"/>
                    </a:cubicBezTo>
                    <a:cubicBezTo>
                      <a:pt x="1" y="0"/>
                      <a:pt x="0" y="0"/>
                      <a:pt x="3" y="10"/>
                    </a:cubicBezTo>
                    <a:cubicBezTo>
                      <a:pt x="3" y="10"/>
                      <a:pt x="4" y="11"/>
                      <a:pt x="4" y="11"/>
                    </a:cubicBezTo>
                    <a:cubicBezTo>
                      <a:pt x="4" y="12"/>
                      <a:pt x="4" y="12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2"/>
                      <a:pt x="6" y="12"/>
                      <a:pt x="7" y="13"/>
                    </a:cubicBezTo>
                    <a:cubicBezTo>
                      <a:pt x="8" y="15"/>
                      <a:pt x="9" y="17"/>
                      <a:pt x="12" y="2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89" name="Freeform 3849"/>
              <p:cNvSpPr>
                <a:spLocks/>
              </p:cNvSpPr>
              <p:nvPr/>
            </p:nvSpPr>
            <p:spPr bwMode="auto">
              <a:xfrm>
                <a:off x="-1301131" y="3365710"/>
                <a:ext cx="7938" cy="66675"/>
              </a:xfrm>
              <a:custGeom>
                <a:avLst/>
                <a:gdLst>
                  <a:gd name="T0" fmla="*/ 0 w 2"/>
                  <a:gd name="T1" fmla="*/ 0 h 18"/>
                  <a:gd name="T2" fmla="*/ 0 w 2"/>
                  <a:gd name="T3" fmla="*/ 11113 h 18"/>
                  <a:gd name="T4" fmla="*/ 0 w 2"/>
                  <a:gd name="T5" fmla="*/ 29633 h 18"/>
                  <a:gd name="T6" fmla="*/ 0 w 2"/>
                  <a:gd name="T7" fmla="*/ 51858 h 18"/>
                  <a:gd name="T8" fmla="*/ 0 w 2"/>
                  <a:gd name="T9" fmla="*/ 62971 h 18"/>
                  <a:gd name="T10" fmla="*/ 7938 w 2"/>
                  <a:gd name="T11" fmla="*/ 66675 h 18"/>
                  <a:gd name="T12" fmla="*/ 3969 w 2"/>
                  <a:gd name="T13" fmla="*/ 55563 h 18"/>
                  <a:gd name="T14" fmla="*/ 3969 w 2"/>
                  <a:gd name="T15" fmla="*/ 33338 h 18"/>
                  <a:gd name="T16" fmla="*/ 0 w 2"/>
                  <a:gd name="T17" fmla="*/ 11113 h 18"/>
                  <a:gd name="T18" fmla="*/ 0 w 2"/>
                  <a:gd name="T19" fmla="*/ 0 h 1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" h="18">
                    <a:moveTo>
                      <a:pt x="0" y="0"/>
                    </a:moveTo>
                    <a:cubicBezTo>
                      <a:pt x="0" y="0"/>
                      <a:pt x="0" y="1"/>
                      <a:pt x="0" y="3"/>
                    </a:cubicBezTo>
                    <a:cubicBezTo>
                      <a:pt x="0" y="4"/>
                      <a:pt x="0" y="6"/>
                      <a:pt x="0" y="8"/>
                    </a:cubicBezTo>
                    <a:cubicBezTo>
                      <a:pt x="0" y="11"/>
                      <a:pt x="0" y="13"/>
                      <a:pt x="0" y="14"/>
                    </a:cubicBezTo>
                    <a:cubicBezTo>
                      <a:pt x="0" y="16"/>
                      <a:pt x="0" y="17"/>
                      <a:pt x="0" y="17"/>
                    </a:cubicBezTo>
                    <a:cubicBezTo>
                      <a:pt x="1" y="16"/>
                      <a:pt x="1" y="13"/>
                      <a:pt x="2" y="18"/>
                    </a:cubicBezTo>
                    <a:cubicBezTo>
                      <a:pt x="2" y="18"/>
                      <a:pt x="2" y="17"/>
                      <a:pt x="1" y="15"/>
                    </a:cubicBezTo>
                    <a:cubicBezTo>
                      <a:pt x="1" y="13"/>
                      <a:pt x="1" y="11"/>
                      <a:pt x="1" y="9"/>
                    </a:cubicBezTo>
                    <a:cubicBezTo>
                      <a:pt x="0" y="7"/>
                      <a:pt x="0" y="5"/>
                      <a:pt x="0" y="3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90" name="Freeform 3850"/>
              <p:cNvSpPr>
                <a:spLocks/>
              </p:cNvSpPr>
              <p:nvPr/>
            </p:nvSpPr>
            <p:spPr bwMode="auto">
              <a:xfrm>
                <a:off x="-1301131" y="3335548"/>
                <a:ext cx="4763" cy="30163"/>
              </a:xfrm>
              <a:custGeom>
                <a:avLst/>
                <a:gdLst>
                  <a:gd name="T0" fmla="*/ 0 w 1"/>
                  <a:gd name="T1" fmla="*/ 0 h 8"/>
                  <a:gd name="T2" fmla="*/ 0 w 1"/>
                  <a:gd name="T3" fmla="*/ 30163 h 8"/>
                  <a:gd name="T4" fmla="*/ 0 w 1"/>
                  <a:gd name="T5" fmla="*/ 18852 h 8"/>
                  <a:gd name="T6" fmla="*/ 4763 w 1"/>
                  <a:gd name="T7" fmla="*/ 7541 h 8"/>
                  <a:gd name="T8" fmla="*/ 0 w 1"/>
                  <a:gd name="T9" fmla="*/ 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8">
                    <a:moveTo>
                      <a:pt x="0" y="0"/>
                    </a:moveTo>
                    <a:cubicBezTo>
                      <a:pt x="0" y="0"/>
                      <a:pt x="0" y="8"/>
                      <a:pt x="0" y="8"/>
                    </a:cubicBezTo>
                    <a:cubicBezTo>
                      <a:pt x="0" y="8"/>
                      <a:pt x="0" y="7"/>
                      <a:pt x="0" y="5"/>
                    </a:cubicBezTo>
                    <a:cubicBezTo>
                      <a:pt x="1" y="4"/>
                      <a:pt x="1" y="2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91" name="Freeform 3851"/>
              <p:cNvSpPr>
                <a:spLocks/>
              </p:cNvSpPr>
              <p:nvPr/>
            </p:nvSpPr>
            <p:spPr bwMode="auto">
              <a:xfrm>
                <a:off x="-1161431" y="3046623"/>
                <a:ext cx="96838" cy="66675"/>
              </a:xfrm>
              <a:custGeom>
                <a:avLst/>
                <a:gdLst>
                  <a:gd name="T0" fmla="*/ 22347 w 26"/>
                  <a:gd name="T1" fmla="*/ 51858 h 18"/>
                  <a:gd name="T2" fmla="*/ 55868 w 26"/>
                  <a:gd name="T3" fmla="*/ 25929 h 18"/>
                  <a:gd name="T4" fmla="*/ 96838 w 26"/>
                  <a:gd name="T5" fmla="*/ 0 h 18"/>
                  <a:gd name="T6" fmla="*/ 3725 w 26"/>
                  <a:gd name="T7" fmla="*/ 55563 h 18"/>
                  <a:gd name="T8" fmla="*/ 0 w 26"/>
                  <a:gd name="T9" fmla="*/ 62971 h 18"/>
                  <a:gd name="T10" fmla="*/ 7449 w 26"/>
                  <a:gd name="T11" fmla="*/ 62971 h 18"/>
                  <a:gd name="T12" fmla="*/ 22347 w 26"/>
                  <a:gd name="T13" fmla="*/ 51858 h 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6" h="18">
                    <a:moveTo>
                      <a:pt x="6" y="14"/>
                    </a:moveTo>
                    <a:cubicBezTo>
                      <a:pt x="9" y="11"/>
                      <a:pt x="11" y="9"/>
                      <a:pt x="15" y="7"/>
                    </a:cubicBezTo>
                    <a:cubicBezTo>
                      <a:pt x="18" y="4"/>
                      <a:pt x="22" y="2"/>
                      <a:pt x="26" y="0"/>
                    </a:cubicBezTo>
                    <a:cubicBezTo>
                      <a:pt x="17" y="4"/>
                      <a:pt x="9" y="10"/>
                      <a:pt x="1" y="15"/>
                    </a:cubicBezTo>
                    <a:cubicBezTo>
                      <a:pt x="1" y="16"/>
                      <a:pt x="0" y="17"/>
                      <a:pt x="0" y="17"/>
                    </a:cubicBezTo>
                    <a:cubicBezTo>
                      <a:pt x="1" y="18"/>
                      <a:pt x="1" y="17"/>
                      <a:pt x="2" y="17"/>
                    </a:cubicBezTo>
                    <a:cubicBezTo>
                      <a:pt x="3" y="16"/>
                      <a:pt x="4" y="15"/>
                      <a:pt x="6" y="1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92" name="Freeform 3852"/>
              <p:cNvSpPr>
                <a:spLocks/>
              </p:cNvSpPr>
              <p:nvPr/>
            </p:nvSpPr>
            <p:spPr bwMode="auto">
              <a:xfrm>
                <a:off x="-1232868" y="3184735"/>
                <a:ext cx="3175" cy="4763"/>
              </a:xfrm>
              <a:custGeom>
                <a:avLst/>
                <a:gdLst>
                  <a:gd name="T0" fmla="*/ 0 w 1"/>
                  <a:gd name="T1" fmla="*/ 4763 h 1"/>
                  <a:gd name="T2" fmla="*/ 3175 w 1"/>
                  <a:gd name="T3" fmla="*/ 0 h 1"/>
                  <a:gd name="T4" fmla="*/ 0 w 1"/>
                  <a:gd name="T5" fmla="*/ 476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93" name="Freeform 3853"/>
              <p:cNvSpPr>
                <a:spLocks/>
              </p:cNvSpPr>
              <p:nvPr/>
            </p:nvSpPr>
            <p:spPr bwMode="auto">
              <a:xfrm>
                <a:off x="-753443" y="2956135"/>
                <a:ext cx="7938" cy="0"/>
              </a:xfrm>
              <a:custGeom>
                <a:avLst/>
                <a:gdLst>
                  <a:gd name="T0" fmla="*/ 7938 w 2"/>
                  <a:gd name="T1" fmla="*/ 3969 w 2"/>
                  <a:gd name="T2" fmla="*/ 0 w 2"/>
                  <a:gd name="T3" fmla="*/ 7938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94" name="Freeform 3854"/>
              <p:cNvSpPr>
                <a:spLocks/>
              </p:cNvSpPr>
              <p:nvPr/>
            </p:nvSpPr>
            <p:spPr bwMode="auto">
              <a:xfrm>
                <a:off x="-1202706" y="3102185"/>
                <a:ext cx="49213" cy="46038"/>
              </a:xfrm>
              <a:custGeom>
                <a:avLst/>
                <a:gdLst>
                  <a:gd name="T0" fmla="*/ 41642 w 13"/>
                  <a:gd name="T1" fmla="*/ 3837 h 12"/>
                  <a:gd name="T2" fmla="*/ 0 w 13"/>
                  <a:gd name="T3" fmla="*/ 46038 h 12"/>
                  <a:gd name="T4" fmla="*/ 22714 w 13"/>
                  <a:gd name="T5" fmla="*/ 23019 h 12"/>
                  <a:gd name="T6" fmla="*/ 45427 w 13"/>
                  <a:gd name="T7" fmla="*/ 0 h 12"/>
                  <a:gd name="T8" fmla="*/ 41642 w 13"/>
                  <a:gd name="T9" fmla="*/ 3837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11" y="1"/>
                    </a:moveTo>
                    <a:cubicBezTo>
                      <a:pt x="5" y="6"/>
                      <a:pt x="3" y="9"/>
                      <a:pt x="0" y="12"/>
                    </a:cubicBezTo>
                    <a:cubicBezTo>
                      <a:pt x="2" y="10"/>
                      <a:pt x="4" y="8"/>
                      <a:pt x="6" y="6"/>
                    </a:cubicBezTo>
                    <a:cubicBezTo>
                      <a:pt x="8" y="4"/>
                      <a:pt x="10" y="2"/>
                      <a:pt x="12" y="0"/>
                    </a:cubicBezTo>
                    <a:cubicBezTo>
                      <a:pt x="13" y="0"/>
                      <a:pt x="13" y="0"/>
                      <a:pt x="1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95" name="Freeform 3855"/>
              <p:cNvSpPr>
                <a:spLocks/>
              </p:cNvSpPr>
              <p:nvPr/>
            </p:nvSpPr>
            <p:spPr bwMode="auto">
              <a:xfrm>
                <a:off x="-1007443" y="3008523"/>
                <a:ext cx="44450" cy="11113"/>
              </a:xfrm>
              <a:custGeom>
                <a:avLst/>
                <a:gdLst>
                  <a:gd name="T0" fmla="*/ 44450 w 12"/>
                  <a:gd name="T1" fmla="*/ 0 h 3"/>
                  <a:gd name="T2" fmla="*/ 0 w 12"/>
                  <a:gd name="T3" fmla="*/ 11113 h 3"/>
                  <a:gd name="T4" fmla="*/ 44450 w 12"/>
                  <a:gd name="T5" fmla="*/ 0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2" h="3">
                    <a:moveTo>
                      <a:pt x="12" y="0"/>
                    </a:moveTo>
                    <a:cubicBezTo>
                      <a:pt x="9" y="1"/>
                      <a:pt x="4" y="2"/>
                      <a:pt x="0" y="3"/>
                    </a:cubicBezTo>
                    <a:cubicBezTo>
                      <a:pt x="4" y="2"/>
                      <a:pt x="11" y="1"/>
                      <a:pt x="12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96" name="Freeform 3856"/>
              <p:cNvSpPr>
                <a:spLocks/>
              </p:cNvSpPr>
              <p:nvPr/>
            </p:nvSpPr>
            <p:spPr bwMode="auto">
              <a:xfrm>
                <a:off x="-1224931" y="3173623"/>
                <a:ext cx="6350" cy="7938"/>
              </a:xfrm>
              <a:custGeom>
                <a:avLst/>
                <a:gdLst>
                  <a:gd name="T0" fmla="*/ 3175 w 2"/>
                  <a:gd name="T1" fmla="*/ 3969 h 2"/>
                  <a:gd name="T2" fmla="*/ 0 w 2"/>
                  <a:gd name="T3" fmla="*/ 7938 h 2"/>
                  <a:gd name="T4" fmla="*/ 3175 w 2"/>
                  <a:gd name="T5" fmla="*/ 3969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2" y="0"/>
                      <a:pt x="2" y="0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97" name="Freeform 3857"/>
              <p:cNvSpPr>
                <a:spLocks/>
              </p:cNvSpPr>
              <p:nvPr/>
            </p:nvSpPr>
            <p:spPr bwMode="auto">
              <a:xfrm>
                <a:off x="-1229693" y="3148223"/>
                <a:ext cx="26988" cy="36513"/>
              </a:xfrm>
              <a:custGeom>
                <a:avLst/>
                <a:gdLst>
                  <a:gd name="T0" fmla="*/ 7711 w 7"/>
                  <a:gd name="T1" fmla="*/ 29210 h 10"/>
                  <a:gd name="T2" fmla="*/ 26988 w 7"/>
                  <a:gd name="T3" fmla="*/ 0 h 10"/>
                  <a:gd name="T4" fmla="*/ 11566 w 7"/>
                  <a:gd name="T5" fmla="*/ 18257 h 10"/>
                  <a:gd name="T6" fmla="*/ 0 w 7"/>
                  <a:gd name="T7" fmla="*/ 36513 h 10"/>
                  <a:gd name="T8" fmla="*/ 7711 w 7"/>
                  <a:gd name="T9" fmla="*/ 292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2" y="8"/>
                    </a:moveTo>
                    <a:cubicBezTo>
                      <a:pt x="4" y="5"/>
                      <a:pt x="5" y="3"/>
                      <a:pt x="7" y="0"/>
                    </a:cubicBezTo>
                    <a:cubicBezTo>
                      <a:pt x="6" y="2"/>
                      <a:pt x="5" y="4"/>
                      <a:pt x="3" y="5"/>
                    </a:cubicBezTo>
                    <a:cubicBezTo>
                      <a:pt x="2" y="7"/>
                      <a:pt x="1" y="8"/>
                      <a:pt x="0" y="10"/>
                    </a:cubicBezTo>
                    <a:cubicBezTo>
                      <a:pt x="1" y="9"/>
                      <a:pt x="1" y="8"/>
                      <a:pt x="2" y="8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98" name="Freeform 3858"/>
              <p:cNvSpPr>
                <a:spLocks/>
              </p:cNvSpPr>
              <p:nvPr/>
            </p:nvSpPr>
            <p:spPr bwMode="auto">
              <a:xfrm>
                <a:off x="-820118" y="2914860"/>
                <a:ext cx="258763" cy="41275"/>
              </a:xfrm>
              <a:custGeom>
                <a:avLst/>
                <a:gdLst>
                  <a:gd name="T0" fmla="*/ 180009 w 69"/>
                  <a:gd name="T1" fmla="*/ 0 h 11"/>
                  <a:gd name="T2" fmla="*/ 131257 w 69"/>
                  <a:gd name="T3" fmla="*/ 7505 h 11"/>
                  <a:gd name="T4" fmla="*/ 82504 w 69"/>
                  <a:gd name="T5" fmla="*/ 7505 h 11"/>
                  <a:gd name="T6" fmla="*/ 33752 w 69"/>
                  <a:gd name="T7" fmla="*/ 11257 h 11"/>
                  <a:gd name="T8" fmla="*/ 7500 w 69"/>
                  <a:gd name="T9" fmla="*/ 26266 h 11"/>
                  <a:gd name="T10" fmla="*/ 71254 w 69"/>
                  <a:gd name="T11" fmla="*/ 41275 h 11"/>
                  <a:gd name="T12" fmla="*/ 135007 w 69"/>
                  <a:gd name="T13" fmla="*/ 30018 h 11"/>
                  <a:gd name="T14" fmla="*/ 63753 w 69"/>
                  <a:gd name="T15" fmla="*/ 26266 h 11"/>
                  <a:gd name="T16" fmla="*/ 45002 w 69"/>
                  <a:gd name="T17" fmla="*/ 22514 h 11"/>
                  <a:gd name="T18" fmla="*/ 120006 w 69"/>
                  <a:gd name="T19" fmla="*/ 18761 h 11"/>
                  <a:gd name="T20" fmla="*/ 157508 w 69"/>
                  <a:gd name="T21" fmla="*/ 26266 h 11"/>
                  <a:gd name="T22" fmla="*/ 198760 w 69"/>
                  <a:gd name="T23" fmla="*/ 18761 h 11"/>
                  <a:gd name="T24" fmla="*/ 251263 w 69"/>
                  <a:gd name="T25" fmla="*/ 11257 h 11"/>
                  <a:gd name="T26" fmla="*/ 240012 w 69"/>
                  <a:gd name="T27" fmla="*/ 11257 h 11"/>
                  <a:gd name="T28" fmla="*/ 213761 w 69"/>
                  <a:gd name="T29" fmla="*/ 7505 h 11"/>
                  <a:gd name="T30" fmla="*/ 187509 w 69"/>
                  <a:gd name="T31" fmla="*/ 7505 h 11"/>
                  <a:gd name="T32" fmla="*/ 176259 w 69"/>
                  <a:gd name="T33" fmla="*/ 7505 h 11"/>
                  <a:gd name="T34" fmla="*/ 180009 w 69"/>
                  <a:gd name="T35" fmla="*/ 0 h 1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69" h="11">
                    <a:moveTo>
                      <a:pt x="48" y="0"/>
                    </a:moveTo>
                    <a:cubicBezTo>
                      <a:pt x="47" y="1"/>
                      <a:pt x="42" y="2"/>
                      <a:pt x="35" y="2"/>
                    </a:cubicBezTo>
                    <a:cubicBezTo>
                      <a:pt x="31" y="2"/>
                      <a:pt x="27" y="2"/>
                      <a:pt x="22" y="2"/>
                    </a:cubicBezTo>
                    <a:cubicBezTo>
                      <a:pt x="18" y="3"/>
                      <a:pt x="14" y="2"/>
                      <a:pt x="9" y="3"/>
                    </a:cubicBezTo>
                    <a:cubicBezTo>
                      <a:pt x="1" y="4"/>
                      <a:pt x="0" y="6"/>
                      <a:pt x="2" y="7"/>
                    </a:cubicBezTo>
                    <a:cubicBezTo>
                      <a:pt x="5" y="9"/>
                      <a:pt x="11" y="10"/>
                      <a:pt x="19" y="11"/>
                    </a:cubicBezTo>
                    <a:cubicBezTo>
                      <a:pt x="19" y="11"/>
                      <a:pt x="19" y="9"/>
                      <a:pt x="36" y="8"/>
                    </a:cubicBezTo>
                    <a:cubicBezTo>
                      <a:pt x="33" y="8"/>
                      <a:pt x="24" y="7"/>
                      <a:pt x="17" y="7"/>
                    </a:cubicBezTo>
                    <a:cubicBezTo>
                      <a:pt x="10" y="7"/>
                      <a:pt x="5" y="7"/>
                      <a:pt x="12" y="6"/>
                    </a:cubicBezTo>
                    <a:cubicBezTo>
                      <a:pt x="24" y="5"/>
                      <a:pt x="29" y="5"/>
                      <a:pt x="32" y="5"/>
                    </a:cubicBezTo>
                    <a:cubicBezTo>
                      <a:pt x="35" y="5"/>
                      <a:pt x="37" y="6"/>
                      <a:pt x="42" y="7"/>
                    </a:cubicBezTo>
                    <a:cubicBezTo>
                      <a:pt x="38" y="6"/>
                      <a:pt x="45" y="5"/>
                      <a:pt x="53" y="5"/>
                    </a:cubicBezTo>
                    <a:cubicBezTo>
                      <a:pt x="61" y="4"/>
                      <a:pt x="69" y="5"/>
                      <a:pt x="67" y="3"/>
                    </a:cubicBezTo>
                    <a:cubicBezTo>
                      <a:pt x="67" y="3"/>
                      <a:pt x="66" y="3"/>
                      <a:pt x="64" y="3"/>
                    </a:cubicBezTo>
                    <a:cubicBezTo>
                      <a:pt x="62" y="2"/>
                      <a:pt x="59" y="2"/>
                      <a:pt x="57" y="2"/>
                    </a:cubicBezTo>
                    <a:cubicBezTo>
                      <a:pt x="54" y="2"/>
                      <a:pt x="52" y="2"/>
                      <a:pt x="50" y="2"/>
                    </a:cubicBezTo>
                    <a:cubicBezTo>
                      <a:pt x="48" y="2"/>
                      <a:pt x="47" y="2"/>
                      <a:pt x="47" y="2"/>
                    </a:cubicBezTo>
                    <a:cubicBezTo>
                      <a:pt x="46" y="1"/>
                      <a:pt x="54" y="1"/>
                      <a:pt x="48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99" name="Freeform 3859"/>
              <p:cNvSpPr>
                <a:spLocks/>
              </p:cNvSpPr>
              <p:nvPr/>
            </p:nvSpPr>
            <p:spPr bwMode="auto">
              <a:xfrm>
                <a:off x="-894731" y="2956135"/>
                <a:ext cx="141288" cy="22225"/>
              </a:xfrm>
              <a:custGeom>
                <a:avLst/>
                <a:gdLst>
                  <a:gd name="T0" fmla="*/ 26027 w 38"/>
                  <a:gd name="T1" fmla="*/ 14817 h 6"/>
                  <a:gd name="T2" fmla="*/ 0 w 38"/>
                  <a:gd name="T3" fmla="*/ 22225 h 6"/>
                  <a:gd name="T4" fmla="*/ 89235 w 38"/>
                  <a:gd name="T5" fmla="*/ 14817 h 6"/>
                  <a:gd name="T6" fmla="*/ 141288 w 38"/>
                  <a:gd name="T7" fmla="*/ 0 h 6"/>
                  <a:gd name="T8" fmla="*/ 122697 w 38"/>
                  <a:gd name="T9" fmla="*/ 3704 h 6"/>
                  <a:gd name="T10" fmla="*/ 78080 w 38"/>
                  <a:gd name="T11" fmla="*/ 7408 h 6"/>
                  <a:gd name="T12" fmla="*/ 37181 w 38"/>
                  <a:gd name="T13" fmla="*/ 14817 h 6"/>
                  <a:gd name="T14" fmla="*/ 22309 w 38"/>
                  <a:gd name="T15" fmla="*/ 18521 h 6"/>
                  <a:gd name="T16" fmla="*/ 18591 w 38"/>
                  <a:gd name="T17" fmla="*/ 18521 h 6"/>
                  <a:gd name="T18" fmla="*/ 26027 w 38"/>
                  <a:gd name="T19" fmla="*/ 14817 h 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8" h="6">
                    <a:moveTo>
                      <a:pt x="7" y="4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8" y="4"/>
                      <a:pt x="14" y="4"/>
                      <a:pt x="24" y="4"/>
                    </a:cubicBezTo>
                    <a:cubicBezTo>
                      <a:pt x="35" y="1"/>
                      <a:pt x="38" y="1"/>
                      <a:pt x="38" y="0"/>
                    </a:cubicBezTo>
                    <a:cubicBezTo>
                      <a:pt x="38" y="0"/>
                      <a:pt x="36" y="1"/>
                      <a:pt x="33" y="1"/>
                    </a:cubicBezTo>
                    <a:cubicBezTo>
                      <a:pt x="30" y="1"/>
                      <a:pt x="26" y="2"/>
                      <a:pt x="21" y="2"/>
                    </a:cubicBezTo>
                    <a:cubicBezTo>
                      <a:pt x="17" y="3"/>
                      <a:pt x="13" y="3"/>
                      <a:pt x="10" y="4"/>
                    </a:cubicBezTo>
                    <a:cubicBezTo>
                      <a:pt x="8" y="4"/>
                      <a:pt x="7" y="5"/>
                      <a:pt x="6" y="5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7" y="4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00" name="Freeform 3860"/>
              <p:cNvSpPr>
                <a:spLocks/>
              </p:cNvSpPr>
              <p:nvPr/>
            </p:nvSpPr>
            <p:spPr bwMode="auto">
              <a:xfrm>
                <a:off x="-1064593" y="2978360"/>
                <a:ext cx="169863" cy="68263"/>
              </a:xfrm>
              <a:custGeom>
                <a:avLst/>
                <a:gdLst>
                  <a:gd name="T0" fmla="*/ 60396 w 45"/>
                  <a:gd name="T1" fmla="*/ 37924 h 18"/>
                  <a:gd name="T2" fmla="*/ 94368 w 45"/>
                  <a:gd name="T3" fmla="*/ 7585 h 18"/>
                  <a:gd name="T4" fmla="*/ 37747 w 45"/>
                  <a:gd name="T5" fmla="*/ 34132 h 18"/>
                  <a:gd name="T6" fmla="*/ 7549 w 45"/>
                  <a:gd name="T7" fmla="*/ 53093 h 18"/>
                  <a:gd name="T8" fmla="*/ 37747 w 45"/>
                  <a:gd name="T9" fmla="*/ 37924 h 18"/>
                  <a:gd name="T10" fmla="*/ 49072 w 45"/>
                  <a:gd name="T11" fmla="*/ 34132 h 18"/>
                  <a:gd name="T12" fmla="*/ 41522 w 45"/>
                  <a:gd name="T13" fmla="*/ 37924 h 18"/>
                  <a:gd name="T14" fmla="*/ 56621 w 45"/>
                  <a:gd name="T15" fmla="*/ 37924 h 18"/>
                  <a:gd name="T16" fmla="*/ 26423 w 45"/>
                  <a:gd name="T17" fmla="*/ 53093 h 18"/>
                  <a:gd name="T18" fmla="*/ 0 w 45"/>
                  <a:gd name="T19" fmla="*/ 68263 h 18"/>
                  <a:gd name="T20" fmla="*/ 30198 w 45"/>
                  <a:gd name="T21" fmla="*/ 53093 h 18"/>
                  <a:gd name="T22" fmla="*/ 56621 w 45"/>
                  <a:gd name="T23" fmla="*/ 41716 h 18"/>
                  <a:gd name="T24" fmla="*/ 56621 w 45"/>
                  <a:gd name="T25" fmla="*/ 45509 h 18"/>
                  <a:gd name="T26" fmla="*/ 52846 w 45"/>
                  <a:gd name="T27" fmla="*/ 45509 h 18"/>
                  <a:gd name="T28" fmla="*/ 52846 w 45"/>
                  <a:gd name="T29" fmla="*/ 45509 h 18"/>
                  <a:gd name="T30" fmla="*/ 52846 w 45"/>
                  <a:gd name="T31" fmla="*/ 41716 h 18"/>
                  <a:gd name="T32" fmla="*/ 56621 w 45"/>
                  <a:gd name="T33" fmla="*/ 41716 h 18"/>
                  <a:gd name="T34" fmla="*/ 60396 w 45"/>
                  <a:gd name="T35" fmla="*/ 37924 h 18"/>
                  <a:gd name="T36" fmla="*/ 56621 w 45"/>
                  <a:gd name="T37" fmla="*/ 41716 h 18"/>
                  <a:gd name="T38" fmla="*/ 52846 w 45"/>
                  <a:gd name="T39" fmla="*/ 45509 h 18"/>
                  <a:gd name="T40" fmla="*/ 56621 w 45"/>
                  <a:gd name="T41" fmla="*/ 45509 h 18"/>
                  <a:gd name="T42" fmla="*/ 71720 w 45"/>
                  <a:gd name="T43" fmla="*/ 34132 h 18"/>
                  <a:gd name="T44" fmla="*/ 113242 w 45"/>
                  <a:gd name="T45" fmla="*/ 18962 h 18"/>
                  <a:gd name="T46" fmla="*/ 150989 w 45"/>
                  <a:gd name="T47" fmla="*/ 3792 h 18"/>
                  <a:gd name="T48" fmla="*/ 166088 w 45"/>
                  <a:gd name="T49" fmla="*/ 0 h 18"/>
                  <a:gd name="T50" fmla="*/ 169863 w 45"/>
                  <a:gd name="T51" fmla="*/ 0 h 18"/>
                  <a:gd name="T52" fmla="*/ 60396 w 45"/>
                  <a:gd name="T53" fmla="*/ 37924 h 1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45" h="18">
                    <a:moveTo>
                      <a:pt x="16" y="10"/>
                    </a:moveTo>
                    <a:cubicBezTo>
                      <a:pt x="20" y="6"/>
                      <a:pt x="36" y="0"/>
                      <a:pt x="25" y="2"/>
                    </a:cubicBezTo>
                    <a:cubicBezTo>
                      <a:pt x="16" y="5"/>
                      <a:pt x="13" y="7"/>
                      <a:pt x="10" y="9"/>
                    </a:cubicBezTo>
                    <a:cubicBezTo>
                      <a:pt x="8" y="10"/>
                      <a:pt x="7" y="11"/>
                      <a:pt x="2" y="14"/>
                    </a:cubicBezTo>
                    <a:cubicBezTo>
                      <a:pt x="5" y="12"/>
                      <a:pt x="8" y="11"/>
                      <a:pt x="10" y="10"/>
                    </a:cubicBezTo>
                    <a:cubicBezTo>
                      <a:pt x="12" y="9"/>
                      <a:pt x="13" y="9"/>
                      <a:pt x="13" y="9"/>
                    </a:cubicBezTo>
                    <a:cubicBezTo>
                      <a:pt x="14" y="8"/>
                      <a:pt x="13" y="9"/>
                      <a:pt x="11" y="10"/>
                    </a:cubicBezTo>
                    <a:cubicBezTo>
                      <a:pt x="8" y="12"/>
                      <a:pt x="5" y="14"/>
                      <a:pt x="15" y="10"/>
                    </a:cubicBezTo>
                    <a:cubicBezTo>
                      <a:pt x="13" y="11"/>
                      <a:pt x="10" y="13"/>
                      <a:pt x="7" y="14"/>
                    </a:cubicBezTo>
                    <a:cubicBezTo>
                      <a:pt x="5" y="15"/>
                      <a:pt x="2" y="17"/>
                      <a:pt x="0" y="18"/>
                    </a:cubicBezTo>
                    <a:cubicBezTo>
                      <a:pt x="2" y="17"/>
                      <a:pt x="5" y="15"/>
                      <a:pt x="8" y="14"/>
                    </a:cubicBezTo>
                    <a:cubicBezTo>
                      <a:pt x="10" y="13"/>
                      <a:pt x="13" y="12"/>
                      <a:pt x="15" y="11"/>
                    </a:cubicBezTo>
                    <a:cubicBezTo>
                      <a:pt x="15" y="11"/>
                      <a:pt x="15" y="11"/>
                      <a:pt x="15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3" y="12"/>
                      <a:pt x="13" y="12"/>
                      <a:pt x="14" y="11"/>
                    </a:cubicBezTo>
                    <a:cubicBezTo>
                      <a:pt x="14" y="11"/>
                      <a:pt x="15" y="11"/>
                      <a:pt x="15" y="11"/>
                    </a:cubicBezTo>
                    <a:cubicBezTo>
                      <a:pt x="15" y="11"/>
                      <a:pt x="15" y="10"/>
                      <a:pt x="16" y="10"/>
                    </a:cubicBezTo>
                    <a:cubicBezTo>
                      <a:pt x="25" y="7"/>
                      <a:pt x="17" y="10"/>
                      <a:pt x="15" y="11"/>
                    </a:cubicBezTo>
                    <a:cubicBezTo>
                      <a:pt x="15" y="11"/>
                      <a:pt x="14" y="11"/>
                      <a:pt x="14" y="12"/>
                    </a:cubicBezTo>
                    <a:cubicBezTo>
                      <a:pt x="14" y="12"/>
                      <a:pt x="15" y="12"/>
                      <a:pt x="15" y="12"/>
                    </a:cubicBezTo>
                    <a:cubicBezTo>
                      <a:pt x="15" y="12"/>
                      <a:pt x="16" y="11"/>
                      <a:pt x="19" y="9"/>
                    </a:cubicBezTo>
                    <a:cubicBezTo>
                      <a:pt x="22" y="8"/>
                      <a:pt x="26" y="7"/>
                      <a:pt x="30" y="5"/>
                    </a:cubicBezTo>
                    <a:cubicBezTo>
                      <a:pt x="33" y="4"/>
                      <a:pt x="37" y="2"/>
                      <a:pt x="40" y="1"/>
                    </a:cubicBezTo>
                    <a:cubicBezTo>
                      <a:pt x="42" y="1"/>
                      <a:pt x="43" y="1"/>
                      <a:pt x="44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38" y="2"/>
                      <a:pt x="30" y="4"/>
                      <a:pt x="16" y="1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01" name="Freeform 3861"/>
              <p:cNvSpPr>
                <a:spLocks/>
              </p:cNvSpPr>
              <p:nvPr/>
            </p:nvSpPr>
            <p:spPr bwMode="auto">
              <a:xfrm>
                <a:off x="-1318593" y="3473660"/>
                <a:ext cx="3175" cy="15875"/>
              </a:xfrm>
              <a:custGeom>
                <a:avLst/>
                <a:gdLst>
                  <a:gd name="T0" fmla="*/ 3175 w 1"/>
                  <a:gd name="T1" fmla="*/ 15875 h 4"/>
                  <a:gd name="T2" fmla="*/ 3175 w 1"/>
                  <a:gd name="T3" fmla="*/ 11906 h 4"/>
                  <a:gd name="T4" fmla="*/ 3175 w 1"/>
                  <a:gd name="T5" fmla="*/ 15875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0" y="0"/>
                      <a:pt x="1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02" name="Freeform 3862"/>
              <p:cNvSpPr>
                <a:spLocks/>
              </p:cNvSpPr>
              <p:nvPr/>
            </p:nvSpPr>
            <p:spPr bwMode="auto">
              <a:xfrm>
                <a:off x="-1318593" y="3372060"/>
                <a:ext cx="25400" cy="173038"/>
              </a:xfrm>
              <a:custGeom>
                <a:avLst/>
                <a:gdLst>
                  <a:gd name="T0" fmla="*/ 0 w 7"/>
                  <a:gd name="T1" fmla="*/ 63949 h 46"/>
                  <a:gd name="T2" fmla="*/ 3629 w 7"/>
                  <a:gd name="T3" fmla="*/ 78996 h 46"/>
                  <a:gd name="T4" fmla="*/ 10886 w 7"/>
                  <a:gd name="T5" fmla="*/ 109089 h 46"/>
                  <a:gd name="T6" fmla="*/ 3629 w 7"/>
                  <a:gd name="T7" fmla="*/ 112851 h 46"/>
                  <a:gd name="T8" fmla="*/ 14514 w 7"/>
                  <a:gd name="T9" fmla="*/ 116613 h 46"/>
                  <a:gd name="T10" fmla="*/ 10886 w 7"/>
                  <a:gd name="T11" fmla="*/ 109089 h 46"/>
                  <a:gd name="T12" fmla="*/ 7257 w 7"/>
                  <a:gd name="T13" fmla="*/ 33855 h 46"/>
                  <a:gd name="T14" fmla="*/ 10886 w 7"/>
                  <a:gd name="T15" fmla="*/ 3762 h 46"/>
                  <a:gd name="T16" fmla="*/ 3629 w 7"/>
                  <a:gd name="T17" fmla="*/ 26332 h 46"/>
                  <a:gd name="T18" fmla="*/ 0 w 7"/>
                  <a:gd name="T19" fmla="*/ 63949 h 4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" h="46">
                    <a:moveTo>
                      <a:pt x="0" y="17"/>
                    </a:moveTo>
                    <a:cubicBezTo>
                      <a:pt x="0" y="18"/>
                      <a:pt x="1" y="20"/>
                      <a:pt x="1" y="21"/>
                    </a:cubicBezTo>
                    <a:cubicBezTo>
                      <a:pt x="1" y="23"/>
                      <a:pt x="2" y="26"/>
                      <a:pt x="3" y="29"/>
                    </a:cubicBezTo>
                    <a:cubicBezTo>
                      <a:pt x="4" y="36"/>
                      <a:pt x="2" y="30"/>
                      <a:pt x="1" y="30"/>
                    </a:cubicBezTo>
                    <a:cubicBezTo>
                      <a:pt x="3" y="35"/>
                      <a:pt x="7" y="46"/>
                      <a:pt x="4" y="31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2" y="22"/>
                      <a:pt x="2" y="15"/>
                      <a:pt x="2" y="9"/>
                    </a:cubicBezTo>
                    <a:cubicBezTo>
                      <a:pt x="2" y="3"/>
                      <a:pt x="3" y="0"/>
                      <a:pt x="3" y="1"/>
                    </a:cubicBezTo>
                    <a:cubicBezTo>
                      <a:pt x="2" y="3"/>
                      <a:pt x="2" y="5"/>
                      <a:pt x="1" y="7"/>
                    </a:cubicBezTo>
                    <a:cubicBezTo>
                      <a:pt x="0" y="10"/>
                      <a:pt x="0" y="13"/>
                      <a:pt x="0" y="17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03" name="Freeform 3863"/>
              <p:cNvSpPr>
                <a:spLocks/>
              </p:cNvSpPr>
              <p:nvPr/>
            </p:nvSpPr>
            <p:spPr bwMode="auto">
              <a:xfrm>
                <a:off x="-1240806" y="3091073"/>
                <a:ext cx="71438" cy="74613"/>
              </a:xfrm>
              <a:custGeom>
                <a:avLst/>
                <a:gdLst>
                  <a:gd name="T0" fmla="*/ 3760 w 19"/>
                  <a:gd name="T1" fmla="*/ 74613 h 20"/>
                  <a:gd name="T2" fmla="*/ 11280 w 19"/>
                  <a:gd name="T3" fmla="*/ 63421 h 20"/>
                  <a:gd name="T4" fmla="*/ 22559 w 19"/>
                  <a:gd name="T5" fmla="*/ 48498 h 20"/>
                  <a:gd name="T6" fmla="*/ 33839 w 19"/>
                  <a:gd name="T7" fmla="*/ 33576 h 20"/>
                  <a:gd name="T8" fmla="*/ 48879 w 19"/>
                  <a:gd name="T9" fmla="*/ 22384 h 20"/>
                  <a:gd name="T10" fmla="*/ 60158 w 19"/>
                  <a:gd name="T11" fmla="*/ 11192 h 20"/>
                  <a:gd name="T12" fmla="*/ 71438 w 19"/>
                  <a:gd name="T13" fmla="*/ 0 h 20"/>
                  <a:gd name="T14" fmla="*/ 48879 w 19"/>
                  <a:gd name="T15" fmla="*/ 14923 h 20"/>
                  <a:gd name="T16" fmla="*/ 37599 w 19"/>
                  <a:gd name="T17" fmla="*/ 26115 h 20"/>
                  <a:gd name="T18" fmla="*/ 30079 w 19"/>
                  <a:gd name="T19" fmla="*/ 29845 h 20"/>
                  <a:gd name="T20" fmla="*/ 33839 w 19"/>
                  <a:gd name="T21" fmla="*/ 29845 h 20"/>
                  <a:gd name="T22" fmla="*/ 18799 w 19"/>
                  <a:gd name="T23" fmla="*/ 44768 h 20"/>
                  <a:gd name="T24" fmla="*/ 11280 w 19"/>
                  <a:gd name="T25" fmla="*/ 55960 h 20"/>
                  <a:gd name="T26" fmla="*/ 3760 w 19"/>
                  <a:gd name="T27" fmla="*/ 67152 h 20"/>
                  <a:gd name="T28" fmla="*/ 3760 w 19"/>
                  <a:gd name="T29" fmla="*/ 74613 h 2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9" h="20">
                    <a:moveTo>
                      <a:pt x="1" y="20"/>
                    </a:moveTo>
                    <a:cubicBezTo>
                      <a:pt x="1" y="20"/>
                      <a:pt x="2" y="19"/>
                      <a:pt x="3" y="17"/>
                    </a:cubicBezTo>
                    <a:cubicBezTo>
                      <a:pt x="4" y="16"/>
                      <a:pt x="5" y="14"/>
                      <a:pt x="6" y="13"/>
                    </a:cubicBezTo>
                    <a:cubicBezTo>
                      <a:pt x="7" y="12"/>
                      <a:pt x="8" y="11"/>
                      <a:pt x="9" y="9"/>
                    </a:cubicBezTo>
                    <a:cubicBezTo>
                      <a:pt x="11" y="8"/>
                      <a:pt x="12" y="7"/>
                      <a:pt x="13" y="6"/>
                    </a:cubicBezTo>
                    <a:cubicBezTo>
                      <a:pt x="14" y="5"/>
                      <a:pt x="15" y="4"/>
                      <a:pt x="16" y="3"/>
                    </a:cubicBezTo>
                    <a:cubicBezTo>
                      <a:pt x="18" y="1"/>
                      <a:pt x="19" y="0"/>
                      <a:pt x="19" y="0"/>
                    </a:cubicBezTo>
                    <a:cubicBezTo>
                      <a:pt x="19" y="0"/>
                      <a:pt x="16" y="2"/>
                      <a:pt x="13" y="4"/>
                    </a:cubicBezTo>
                    <a:cubicBezTo>
                      <a:pt x="12" y="5"/>
                      <a:pt x="11" y="6"/>
                      <a:pt x="10" y="7"/>
                    </a:cubicBezTo>
                    <a:cubicBezTo>
                      <a:pt x="9" y="8"/>
                      <a:pt x="8" y="8"/>
                      <a:pt x="8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8" y="10"/>
                      <a:pt x="6" y="11"/>
                      <a:pt x="5" y="12"/>
                    </a:cubicBezTo>
                    <a:cubicBezTo>
                      <a:pt x="4" y="13"/>
                      <a:pt x="4" y="14"/>
                      <a:pt x="3" y="15"/>
                    </a:cubicBezTo>
                    <a:cubicBezTo>
                      <a:pt x="2" y="16"/>
                      <a:pt x="1" y="17"/>
                      <a:pt x="1" y="18"/>
                    </a:cubicBezTo>
                    <a:cubicBezTo>
                      <a:pt x="0" y="19"/>
                      <a:pt x="1" y="19"/>
                      <a:pt x="1" y="2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04" name="Freeform 3864"/>
              <p:cNvSpPr>
                <a:spLocks/>
              </p:cNvSpPr>
              <p:nvPr/>
            </p:nvSpPr>
            <p:spPr bwMode="auto">
              <a:xfrm>
                <a:off x="-745506" y="2956135"/>
                <a:ext cx="60325" cy="11113"/>
              </a:xfrm>
              <a:custGeom>
                <a:avLst/>
                <a:gdLst>
                  <a:gd name="T0" fmla="*/ 11311 w 16"/>
                  <a:gd name="T1" fmla="*/ 3704 h 3"/>
                  <a:gd name="T2" fmla="*/ 0 w 16"/>
                  <a:gd name="T3" fmla="*/ 11113 h 3"/>
                  <a:gd name="T4" fmla="*/ 30163 w 16"/>
                  <a:gd name="T5" fmla="*/ 3704 h 3"/>
                  <a:gd name="T6" fmla="*/ 60325 w 16"/>
                  <a:gd name="T7" fmla="*/ 0 h 3"/>
                  <a:gd name="T8" fmla="*/ 11311 w 16"/>
                  <a:gd name="T9" fmla="*/ 3704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3">
                    <a:moveTo>
                      <a:pt x="3" y="1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4" y="2"/>
                      <a:pt x="8" y="1"/>
                    </a:cubicBezTo>
                    <a:cubicBezTo>
                      <a:pt x="12" y="1"/>
                      <a:pt x="16" y="0"/>
                      <a:pt x="16" y="0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05" name="Freeform 3865"/>
              <p:cNvSpPr>
                <a:spLocks/>
              </p:cNvSpPr>
              <p:nvPr/>
            </p:nvSpPr>
            <p:spPr bwMode="auto">
              <a:xfrm>
                <a:off x="-602631" y="2964073"/>
                <a:ext cx="33338" cy="7938"/>
              </a:xfrm>
              <a:custGeom>
                <a:avLst/>
                <a:gdLst>
                  <a:gd name="T0" fmla="*/ 3704 w 9"/>
                  <a:gd name="T1" fmla="*/ 0 h 2"/>
                  <a:gd name="T2" fmla="*/ 0 w 9"/>
                  <a:gd name="T3" fmla="*/ 3969 h 2"/>
                  <a:gd name="T4" fmla="*/ 14817 w 9"/>
                  <a:gd name="T5" fmla="*/ 3969 h 2"/>
                  <a:gd name="T6" fmla="*/ 33338 w 9"/>
                  <a:gd name="T7" fmla="*/ 7938 h 2"/>
                  <a:gd name="T8" fmla="*/ 3704 w 9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1"/>
                      <a:pt x="4" y="1"/>
                    </a:cubicBezTo>
                    <a:cubicBezTo>
                      <a:pt x="7" y="1"/>
                      <a:pt x="9" y="2"/>
                      <a:pt x="9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06" name="Freeform 3866"/>
              <p:cNvSpPr>
                <a:spLocks/>
              </p:cNvSpPr>
              <p:nvPr/>
            </p:nvSpPr>
            <p:spPr bwMode="auto">
              <a:xfrm>
                <a:off x="5145707" y="3900698"/>
                <a:ext cx="4763" cy="34925"/>
              </a:xfrm>
              <a:custGeom>
                <a:avLst/>
                <a:gdLst>
                  <a:gd name="T0" fmla="*/ 4763 w 1"/>
                  <a:gd name="T1" fmla="*/ 0 h 9"/>
                  <a:gd name="T2" fmla="*/ 4763 w 1"/>
                  <a:gd name="T3" fmla="*/ 15522 h 9"/>
                  <a:gd name="T4" fmla="*/ 0 w 1"/>
                  <a:gd name="T5" fmla="*/ 34925 h 9"/>
                  <a:gd name="T6" fmla="*/ 4763 w 1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9">
                    <a:moveTo>
                      <a:pt x="1" y="0"/>
                    </a:moveTo>
                    <a:cubicBezTo>
                      <a:pt x="1" y="0"/>
                      <a:pt x="1" y="2"/>
                      <a:pt x="1" y="4"/>
                    </a:cubicBezTo>
                    <a:cubicBezTo>
                      <a:pt x="0" y="6"/>
                      <a:pt x="0" y="9"/>
                      <a:pt x="0" y="9"/>
                    </a:cubicBezTo>
                    <a:cubicBezTo>
                      <a:pt x="1" y="5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07" name="Freeform 3867"/>
              <p:cNvSpPr>
                <a:spLocks/>
              </p:cNvSpPr>
              <p:nvPr/>
            </p:nvSpPr>
            <p:spPr bwMode="auto">
              <a:xfrm>
                <a:off x="5167932" y="3660985"/>
                <a:ext cx="4763" cy="15875"/>
              </a:xfrm>
              <a:custGeom>
                <a:avLst/>
                <a:gdLst>
                  <a:gd name="T0" fmla="*/ 4763 w 1"/>
                  <a:gd name="T1" fmla="*/ 3969 h 4"/>
                  <a:gd name="T2" fmla="*/ 0 w 1"/>
                  <a:gd name="T3" fmla="*/ 0 h 4"/>
                  <a:gd name="T4" fmla="*/ 4763 w 1"/>
                  <a:gd name="T5" fmla="*/ 3969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1" y="4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08" name="Freeform 3868"/>
              <p:cNvSpPr>
                <a:spLocks/>
              </p:cNvSpPr>
              <p:nvPr/>
            </p:nvSpPr>
            <p:spPr bwMode="auto">
              <a:xfrm>
                <a:off x="1988169" y="2300497"/>
                <a:ext cx="90488" cy="33338"/>
              </a:xfrm>
              <a:custGeom>
                <a:avLst/>
                <a:gdLst>
                  <a:gd name="T0" fmla="*/ 0 w 24"/>
                  <a:gd name="T1" fmla="*/ 33338 h 9"/>
                  <a:gd name="T2" fmla="*/ 82947 w 24"/>
                  <a:gd name="T3" fmla="*/ 3704 h 9"/>
                  <a:gd name="T4" fmla="*/ 67866 w 24"/>
                  <a:gd name="T5" fmla="*/ 0 h 9"/>
                  <a:gd name="T6" fmla="*/ 30163 w 24"/>
                  <a:gd name="T7" fmla="*/ 18521 h 9"/>
                  <a:gd name="T8" fmla="*/ 0 w 24"/>
                  <a:gd name="T9" fmla="*/ 33338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9">
                    <a:moveTo>
                      <a:pt x="0" y="9"/>
                    </a:moveTo>
                    <a:cubicBezTo>
                      <a:pt x="11" y="4"/>
                      <a:pt x="24" y="2"/>
                      <a:pt x="22" y="1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5" y="2"/>
                      <a:pt x="11" y="4"/>
                      <a:pt x="8" y="5"/>
                    </a:cubicBezTo>
                    <a:cubicBezTo>
                      <a:pt x="5" y="6"/>
                      <a:pt x="3" y="8"/>
                      <a:pt x="0" y="9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09" name="Freeform 3869"/>
              <p:cNvSpPr>
                <a:spLocks/>
              </p:cNvSpPr>
              <p:nvPr/>
            </p:nvSpPr>
            <p:spPr bwMode="auto">
              <a:xfrm>
                <a:off x="3612182" y="2862473"/>
                <a:ext cx="41275" cy="7938"/>
              </a:xfrm>
              <a:custGeom>
                <a:avLst/>
                <a:gdLst>
                  <a:gd name="T0" fmla="*/ 41275 w 11"/>
                  <a:gd name="T1" fmla="*/ 0 h 2"/>
                  <a:gd name="T2" fmla="*/ 30018 w 11"/>
                  <a:gd name="T3" fmla="*/ 0 h 2"/>
                  <a:gd name="T4" fmla="*/ 0 w 11"/>
                  <a:gd name="T5" fmla="*/ 7938 h 2"/>
                  <a:gd name="T6" fmla="*/ 41275 w 1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1" h="2">
                    <a:moveTo>
                      <a:pt x="11" y="0"/>
                    </a:moveTo>
                    <a:cubicBezTo>
                      <a:pt x="10" y="0"/>
                      <a:pt x="9" y="0"/>
                      <a:pt x="8" y="0"/>
                    </a:cubicBezTo>
                    <a:cubicBezTo>
                      <a:pt x="5" y="1"/>
                      <a:pt x="2" y="2"/>
                      <a:pt x="0" y="2"/>
                    </a:cubicBezTo>
                    <a:cubicBezTo>
                      <a:pt x="3" y="2"/>
                      <a:pt x="7" y="1"/>
                      <a:pt x="1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10" name="Freeform 3870"/>
              <p:cNvSpPr>
                <a:spLocks/>
              </p:cNvSpPr>
              <p:nvPr/>
            </p:nvSpPr>
            <p:spPr bwMode="auto">
              <a:xfrm>
                <a:off x="3686794" y="2832310"/>
                <a:ext cx="60325" cy="4763"/>
              </a:xfrm>
              <a:custGeom>
                <a:avLst/>
                <a:gdLst>
                  <a:gd name="T0" fmla="*/ 0 w 16"/>
                  <a:gd name="T1" fmla="*/ 0 h 1"/>
                  <a:gd name="T2" fmla="*/ 60325 w 16"/>
                  <a:gd name="T3" fmla="*/ 4763 h 1"/>
                  <a:gd name="T4" fmla="*/ 0 w 16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" h="1">
                    <a:moveTo>
                      <a:pt x="0" y="0"/>
                    </a:moveTo>
                    <a:cubicBezTo>
                      <a:pt x="16" y="1"/>
                      <a:pt x="16" y="1"/>
                      <a:pt x="16" y="1"/>
                    </a:cubicBezTo>
                    <a:cubicBezTo>
                      <a:pt x="12" y="1"/>
                      <a:pt x="7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11" name="Freeform 3871"/>
              <p:cNvSpPr>
                <a:spLocks/>
              </p:cNvSpPr>
              <p:nvPr/>
            </p:nvSpPr>
            <p:spPr bwMode="auto">
              <a:xfrm>
                <a:off x="3920157" y="4059448"/>
                <a:ext cx="55563" cy="3175"/>
              </a:xfrm>
              <a:custGeom>
                <a:avLst/>
                <a:gdLst>
                  <a:gd name="T0" fmla="*/ 37042 w 15"/>
                  <a:gd name="T1" fmla="*/ 0 h 1"/>
                  <a:gd name="T2" fmla="*/ 0 w 15"/>
                  <a:gd name="T3" fmla="*/ 3175 h 1"/>
                  <a:gd name="T4" fmla="*/ 37042 w 15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" h="1">
                    <a:moveTo>
                      <a:pt x="1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5" y="1"/>
                      <a:pt x="8" y="0"/>
                      <a:pt x="1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12" name="Freeform 3872"/>
              <p:cNvSpPr>
                <a:spLocks/>
              </p:cNvSpPr>
              <p:nvPr/>
            </p:nvSpPr>
            <p:spPr bwMode="auto">
              <a:xfrm>
                <a:off x="432419" y="2514810"/>
                <a:ext cx="90488" cy="22225"/>
              </a:xfrm>
              <a:custGeom>
                <a:avLst/>
                <a:gdLst>
                  <a:gd name="T0" fmla="*/ 0 w 24"/>
                  <a:gd name="T1" fmla="*/ 22225 h 6"/>
                  <a:gd name="T2" fmla="*/ 49014 w 24"/>
                  <a:gd name="T3" fmla="*/ 7408 h 6"/>
                  <a:gd name="T4" fmla="*/ 90488 w 24"/>
                  <a:gd name="T5" fmla="*/ 0 h 6"/>
                  <a:gd name="T6" fmla="*/ 60325 w 24"/>
                  <a:gd name="T7" fmla="*/ 3704 h 6"/>
                  <a:gd name="T8" fmla="*/ 33933 w 24"/>
                  <a:gd name="T9" fmla="*/ 11113 h 6"/>
                  <a:gd name="T10" fmla="*/ 0 w 24"/>
                  <a:gd name="T11" fmla="*/ 22225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cubicBezTo>
                      <a:pt x="5" y="5"/>
                      <a:pt x="9" y="3"/>
                      <a:pt x="13" y="2"/>
                    </a:cubicBezTo>
                    <a:cubicBezTo>
                      <a:pt x="17" y="1"/>
                      <a:pt x="21" y="1"/>
                      <a:pt x="24" y="0"/>
                    </a:cubicBezTo>
                    <a:cubicBezTo>
                      <a:pt x="21" y="0"/>
                      <a:pt x="19" y="1"/>
                      <a:pt x="16" y="1"/>
                    </a:cubicBezTo>
                    <a:cubicBezTo>
                      <a:pt x="13" y="2"/>
                      <a:pt x="11" y="2"/>
                      <a:pt x="9" y="3"/>
                    </a:cubicBezTo>
                    <a:cubicBezTo>
                      <a:pt x="5" y="4"/>
                      <a:pt x="2" y="5"/>
                      <a:pt x="0" y="6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13" name="Freeform 3873"/>
              <p:cNvSpPr>
                <a:spLocks/>
              </p:cNvSpPr>
              <p:nvPr/>
            </p:nvSpPr>
            <p:spPr bwMode="auto">
              <a:xfrm>
                <a:off x="5098082" y="3795923"/>
                <a:ext cx="3175" cy="34925"/>
              </a:xfrm>
              <a:custGeom>
                <a:avLst/>
                <a:gdLst>
                  <a:gd name="T0" fmla="*/ 0 w 1"/>
                  <a:gd name="T1" fmla="*/ 3881 h 9"/>
                  <a:gd name="T2" fmla="*/ 0 w 1"/>
                  <a:gd name="T3" fmla="*/ 31044 h 9"/>
                  <a:gd name="T4" fmla="*/ 0 w 1"/>
                  <a:gd name="T5" fmla="*/ 3881 h 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9">
                    <a:moveTo>
                      <a:pt x="0" y="1"/>
                    </a:moveTo>
                    <a:cubicBezTo>
                      <a:pt x="0" y="6"/>
                      <a:pt x="0" y="9"/>
                      <a:pt x="0" y="8"/>
                    </a:cubicBezTo>
                    <a:cubicBezTo>
                      <a:pt x="1" y="3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14" name="Freeform 3874"/>
              <p:cNvSpPr>
                <a:spLocks/>
              </p:cNvSpPr>
              <p:nvPr/>
            </p:nvSpPr>
            <p:spPr bwMode="auto">
              <a:xfrm>
                <a:off x="522907" y="2498935"/>
                <a:ext cx="107950" cy="15875"/>
              </a:xfrm>
              <a:custGeom>
                <a:avLst/>
                <a:gdLst>
                  <a:gd name="T0" fmla="*/ 107950 w 29"/>
                  <a:gd name="T1" fmla="*/ 0 h 4"/>
                  <a:gd name="T2" fmla="*/ 89338 w 29"/>
                  <a:gd name="T3" fmla="*/ 0 h 4"/>
                  <a:gd name="T4" fmla="*/ 44669 w 29"/>
                  <a:gd name="T5" fmla="*/ 7938 h 4"/>
                  <a:gd name="T6" fmla="*/ 0 w 29"/>
                  <a:gd name="T7" fmla="*/ 15875 h 4"/>
                  <a:gd name="T8" fmla="*/ 52114 w 29"/>
                  <a:gd name="T9" fmla="*/ 7938 h 4"/>
                  <a:gd name="T10" fmla="*/ 107950 w 29"/>
                  <a:gd name="T11" fmla="*/ 0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9" h="4">
                    <a:moveTo>
                      <a:pt x="29" y="0"/>
                    </a:moveTo>
                    <a:cubicBezTo>
                      <a:pt x="27" y="0"/>
                      <a:pt x="25" y="0"/>
                      <a:pt x="24" y="0"/>
                    </a:cubicBezTo>
                    <a:cubicBezTo>
                      <a:pt x="20" y="0"/>
                      <a:pt x="16" y="1"/>
                      <a:pt x="12" y="2"/>
                    </a:cubicBezTo>
                    <a:cubicBezTo>
                      <a:pt x="9" y="2"/>
                      <a:pt x="5" y="3"/>
                      <a:pt x="0" y="4"/>
                    </a:cubicBezTo>
                    <a:cubicBezTo>
                      <a:pt x="5" y="3"/>
                      <a:pt x="9" y="3"/>
                      <a:pt x="14" y="2"/>
                    </a:cubicBezTo>
                    <a:cubicBezTo>
                      <a:pt x="19" y="2"/>
                      <a:pt x="24" y="1"/>
                      <a:pt x="29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15" name="Freeform 3875"/>
              <p:cNvSpPr>
                <a:spLocks/>
              </p:cNvSpPr>
              <p:nvPr/>
            </p:nvSpPr>
            <p:spPr bwMode="auto">
              <a:xfrm>
                <a:off x="-572468" y="4089610"/>
                <a:ext cx="11113" cy="0"/>
              </a:xfrm>
              <a:custGeom>
                <a:avLst/>
                <a:gdLst>
                  <a:gd name="T0" fmla="*/ 11113 w 3"/>
                  <a:gd name="T1" fmla="*/ 0 w 3"/>
                  <a:gd name="T2" fmla="*/ 11113 w 3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16" name="Freeform 3876"/>
              <p:cNvSpPr>
                <a:spLocks/>
              </p:cNvSpPr>
              <p:nvPr/>
            </p:nvSpPr>
            <p:spPr bwMode="auto">
              <a:xfrm>
                <a:off x="-1877393" y="4032460"/>
                <a:ext cx="52388" cy="0"/>
              </a:xfrm>
              <a:custGeom>
                <a:avLst/>
                <a:gdLst>
                  <a:gd name="T0" fmla="*/ 0 w 14"/>
                  <a:gd name="T1" fmla="*/ 52388 w 14"/>
                  <a:gd name="T2" fmla="*/ 0 w 14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cubicBezTo>
                      <a:pt x="3" y="0"/>
                      <a:pt x="9" y="0"/>
                      <a:pt x="14" y="0"/>
                    </a:cubicBezTo>
                    <a:cubicBezTo>
                      <a:pt x="12" y="0"/>
                      <a:pt x="7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17" name="Freeform 3877"/>
              <p:cNvSpPr>
                <a:spLocks/>
              </p:cNvSpPr>
              <p:nvPr/>
            </p:nvSpPr>
            <p:spPr bwMode="auto">
              <a:xfrm>
                <a:off x="-118443" y="3118060"/>
                <a:ext cx="41275" cy="22225"/>
              </a:xfrm>
              <a:custGeom>
                <a:avLst/>
                <a:gdLst>
                  <a:gd name="T0" fmla="*/ 41275 w 11"/>
                  <a:gd name="T1" fmla="*/ 22225 h 6"/>
                  <a:gd name="T2" fmla="*/ 41275 w 11"/>
                  <a:gd name="T3" fmla="*/ 22225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6">
                    <a:moveTo>
                      <a:pt x="11" y="6"/>
                    </a:moveTo>
                    <a:cubicBezTo>
                      <a:pt x="0" y="0"/>
                      <a:pt x="9" y="6"/>
                      <a:pt x="11" y="6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18" name="Freeform 3878"/>
              <p:cNvSpPr>
                <a:spLocks/>
              </p:cNvSpPr>
              <p:nvPr/>
            </p:nvSpPr>
            <p:spPr bwMode="auto">
              <a:xfrm>
                <a:off x="-200993" y="3049798"/>
                <a:ext cx="11113" cy="4763"/>
              </a:xfrm>
              <a:custGeom>
                <a:avLst/>
                <a:gdLst>
                  <a:gd name="T0" fmla="*/ 0 w 3"/>
                  <a:gd name="T1" fmla="*/ 0 h 1"/>
                  <a:gd name="T2" fmla="*/ 11113 w 3"/>
                  <a:gd name="T3" fmla="*/ 4763 h 1"/>
                  <a:gd name="T4" fmla="*/ 0 w 3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19" name="Freeform 3879"/>
              <p:cNvSpPr>
                <a:spLocks/>
              </p:cNvSpPr>
              <p:nvPr/>
            </p:nvSpPr>
            <p:spPr bwMode="auto">
              <a:xfrm>
                <a:off x="916607" y="2479885"/>
                <a:ext cx="6350" cy="4763"/>
              </a:xfrm>
              <a:custGeom>
                <a:avLst/>
                <a:gdLst>
                  <a:gd name="T0" fmla="*/ 3175 w 2"/>
                  <a:gd name="T1" fmla="*/ 4763 h 1"/>
                  <a:gd name="T2" fmla="*/ 6350 w 2"/>
                  <a:gd name="T3" fmla="*/ 4763 h 1"/>
                  <a:gd name="T4" fmla="*/ 3175 w 2"/>
                  <a:gd name="T5" fmla="*/ 476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20" name="Freeform 3880"/>
              <p:cNvSpPr>
                <a:spLocks/>
              </p:cNvSpPr>
              <p:nvPr/>
            </p:nvSpPr>
            <p:spPr bwMode="auto">
              <a:xfrm>
                <a:off x="-123206" y="3113298"/>
                <a:ext cx="38100" cy="23813"/>
              </a:xfrm>
              <a:custGeom>
                <a:avLst/>
                <a:gdLst>
                  <a:gd name="T0" fmla="*/ 0 w 10"/>
                  <a:gd name="T1" fmla="*/ 0 h 6"/>
                  <a:gd name="T2" fmla="*/ 15240 w 10"/>
                  <a:gd name="T3" fmla="*/ 7938 h 6"/>
                  <a:gd name="T4" fmla="*/ 38100 w 10"/>
                  <a:gd name="T5" fmla="*/ 23813 h 6"/>
                  <a:gd name="T6" fmla="*/ 19050 w 10"/>
                  <a:gd name="T7" fmla="*/ 11907 h 6"/>
                  <a:gd name="T8" fmla="*/ 0 w 10"/>
                  <a:gd name="T9" fmla="*/ 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0" y="0"/>
                    </a:moveTo>
                    <a:cubicBezTo>
                      <a:pt x="1" y="0"/>
                      <a:pt x="2" y="1"/>
                      <a:pt x="4" y="2"/>
                    </a:cubicBezTo>
                    <a:cubicBezTo>
                      <a:pt x="6" y="3"/>
                      <a:pt x="8" y="4"/>
                      <a:pt x="10" y="6"/>
                    </a:cubicBezTo>
                    <a:cubicBezTo>
                      <a:pt x="9" y="5"/>
                      <a:pt x="7" y="4"/>
                      <a:pt x="5" y="3"/>
                    </a:cubicBezTo>
                    <a:cubicBezTo>
                      <a:pt x="4" y="2"/>
                      <a:pt x="2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21" name="Freeform 3881"/>
              <p:cNvSpPr>
                <a:spLocks/>
              </p:cNvSpPr>
              <p:nvPr/>
            </p:nvSpPr>
            <p:spPr bwMode="auto">
              <a:xfrm>
                <a:off x="-145431" y="3106948"/>
                <a:ext cx="26988" cy="11113"/>
              </a:xfrm>
              <a:custGeom>
                <a:avLst/>
                <a:gdLst>
                  <a:gd name="T0" fmla="*/ 26988 w 7"/>
                  <a:gd name="T1" fmla="*/ 11113 h 3"/>
                  <a:gd name="T2" fmla="*/ 3855 w 7"/>
                  <a:gd name="T3" fmla="*/ 0 h 3"/>
                  <a:gd name="T4" fmla="*/ 26988 w 7"/>
                  <a:gd name="T5" fmla="*/ 11113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3">
                    <a:moveTo>
                      <a:pt x="7" y="3"/>
                    </a:moveTo>
                    <a:cubicBezTo>
                      <a:pt x="5" y="2"/>
                      <a:pt x="3" y="1"/>
                      <a:pt x="1" y="0"/>
                    </a:cubicBezTo>
                    <a:cubicBezTo>
                      <a:pt x="0" y="0"/>
                      <a:pt x="1" y="0"/>
                      <a:pt x="7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22" name="Freeform 3882"/>
              <p:cNvSpPr>
                <a:spLocks/>
              </p:cNvSpPr>
              <p:nvPr/>
            </p:nvSpPr>
            <p:spPr bwMode="auto">
              <a:xfrm>
                <a:off x="-85106" y="3137110"/>
                <a:ext cx="71438" cy="41275"/>
              </a:xfrm>
              <a:custGeom>
                <a:avLst/>
                <a:gdLst>
                  <a:gd name="T0" fmla="*/ 71438 w 19"/>
                  <a:gd name="T1" fmla="*/ 41275 h 11"/>
                  <a:gd name="T2" fmla="*/ 33839 w 19"/>
                  <a:gd name="T3" fmla="*/ 18761 h 11"/>
                  <a:gd name="T4" fmla="*/ 15040 w 19"/>
                  <a:gd name="T5" fmla="*/ 7505 h 11"/>
                  <a:gd name="T6" fmla="*/ 0 w 19"/>
                  <a:gd name="T7" fmla="*/ 0 h 11"/>
                  <a:gd name="T8" fmla="*/ 7520 w 19"/>
                  <a:gd name="T9" fmla="*/ 3752 h 11"/>
                  <a:gd name="T10" fmla="*/ 71438 w 19"/>
                  <a:gd name="T11" fmla="*/ 41275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9" h="11">
                    <a:moveTo>
                      <a:pt x="19" y="11"/>
                    </a:moveTo>
                    <a:cubicBezTo>
                      <a:pt x="15" y="9"/>
                      <a:pt x="12" y="7"/>
                      <a:pt x="9" y="5"/>
                    </a:cubicBezTo>
                    <a:cubicBezTo>
                      <a:pt x="7" y="4"/>
                      <a:pt x="6" y="3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cubicBezTo>
                      <a:pt x="2" y="1"/>
                      <a:pt x="3" y="2"/>
                      <a:pt x="2" y="1"/>
                    </a:cubicBezTo>
                    <a:cubicBezTo>
                      <a:pt x="5" y="3"/>
                      <a:pt x="10" y="6"/>
                      <a:pt x="19" y="1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23" name="Freeform 3883"/>
              <p:cNvSpPr>
                <a:spLocks/>
              </p:cNvSpPr>
              <p:nvPr/>
            </p:nvSpPr>
            <p:spPr bwMode="auto">
              <a:xfrm>
                <a:off x="1823069" y="4051510"/>
                <a:ext cx="34925" cy="3175"/>
              </a:xfrm>
              <a:custGeom>
                <a:avLst/>
                <a:gdLst>
                  <a:gd name="T0" fmla="*/ 34925 w 9"/>
                  <a:gd name="T1" fmla="*/ 0 h 1"/>
                  <a:gd name="T2" fmla="*/ 31044 w 9"/>
                  <a:gd name="T3" fmla="*/ 0 h 1"/>
                  <a:gd name="T4" fmla="*/ 34925 w 9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" h="1">
                    <a:moveTo>
                      <a:pt x="9" y="0"/>
                    </a:moveTo>
                    <a:cubicBezTo>
                      <a:pt x="9" y="0"/>
                      <a:pt x="8" y="0"/>
                      <a:pt x="8" y="0"/>
                    </a:cubicBezTo>
                    <a:cubicBezTo>
                      <a:pt x="0" y="1"/>
                      <a:pt x="3" y="0"/>
                      <a:pt x="9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24" name="Freeform 3884"/>
              <p:cNvSpPr>
                <a:spLocks/>
              </p:cNvSpPr>
              <p:nvPr/>
            </p:nvSpPr>
            <p:spPr bwMode="auto">
              <a:xfrm>
                <a:off x="2708894" y="2303672"/>
                <a:ext cx="3175" cy="4763"/>
              </a:xfrm>
              <a:custGeom>
                <a:avLst/>
                <a:gdLst>
                  <a:gd name="T0" fmla="*/ 0 w 1"/>
                  <a:gd name="T1" fmla="*/ 4763 h 1"/>
                  <a:gd name="T2" fmla="*/ 0 w 1"/>
                  <a:gd name="T3" fmla="*/ 0 h 1"/>
                  <a:gd name="T4" fmla="*/ 3175 w 1"/>
                  <a:gd name="T5" fmla="*/ 4763 h 1"/>
                  <a:gd name="T6" fmla="*/ 0 w 1"/>
                  <a:gd name="T7" fmla="*/ 476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25" name="Freeform 3885"/>
              <p:cNvSpPr>
                <a:spLocks/>
              </p:cNvSpPr>
              <p:nvPr/>
            </p:nvSpPr>
            <p:spPr bwMode="auto">
              <a:xfrm>
                <a:off x="2712069" y="2308435"/>
                <a:ext cx="71438" cy="82550"/>
              </a:xfrm>
              <a:custGeom>
                <a:avLst/>
                <a:gdLst>
                  <a:gd name="T0" fmla="*/ 71438 w 19"/>
                  <a:gd name="T1" fmla="*/ 82550 h 22"/>
                  <a:gd name="T2" fmla="*/ 0 w 19"/>
                  <a:gd name="T3" fmla="*/ 0 h 22"/>
                  <a:gd name="T4" fmla="*/ 3760 w 19"/>
                  <a:gd name="T5" fmla="*/ 18761 h 22"/>
                  <a:gd name="T6" fmla="*/ 7520 w 19"/>
                  <a:gd name="T7" fmla="*/ 41275 h 22"/>
                  <a:gd name="T8" fmla="*/ 18799 w 19"/>
                  <a:gd name="T9" fmla="*/ 45027 h 22"/>
                  <a:gd name="T10" fmla="*/ 41359 w 19"/>
                  <a:gd name="T11" fmla="*/ 60036 h 22"/>
                  <a:gd name="T12" fmla="*/ 63918 w 19"/>
                  <a:gd name="T13" fmla="*/ 75045 h 22"/>
                  <a:gd name="T14" fmla="*/ 71438 w 19"/>
                  <a:gd name="T15" fmla="*/ 82550 h 2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9" h="22">
                    <a:moveTo>
                      <a:pt x="19" y="22"/>
                    </a:moveTo>
                    <a:cubicBezTo>
                      <a:pt x="10" y="13"/>
                      <a:pt x="6" y="7"/>
                      <a:pt x="0" y="0"/>
                    </a:cubicBezTo>
                    <a:cubicBezTo>
                      <a:pt x="0" y="0"/>
                      <a:pt x="0" y="3"/>
                      <a:pt x="1" y="5"/>
                    </a:cubicBezTo>
                    <a:cubicBezTo>
                      <a:pt x="2" y="8"/>
                      <a:pt x="2" y="11"/>
                      <a:pt x="2" y="11"/>
                    </a:cubicBezTo>
                    <a:cubicBezTo>
                      <a:pt x="2" y="11"/>
                      <a:pt x="3" y="11"/>
                      <a:pt x="5" y="12"/>
                    </a:cubicBezTo>
                    <a:cubicBezTo>
                      <a:pt x="7" y="13"/>
                      <a:pt x="9" y="15"/>
                      <a:pt x="11" y="16"/>
                    </a:cubicBezTo>
                    <a:cubicBezTo>
                      <a:pt x="13" y="18"/>
                      <a:pt x="15" y="19"/>
                      <a:pt x="17" y="20"/>
                    </a:cubicBezTo>
                    <a:cubicBezTo>
                      <a:pt x="18" y="21"/>
                      <a:pt x="19" y="22"/>
                      <a:pt x="19" y="2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26" name="Freeform 3886"/>
              <p:cNvSpPr>
                <a:spLocks noEditPoints="1"/>
              </p:cNvSpPr>
              <p:nvPr/>
            </p:nvSpPr>
            <p:spPr bwMode="auto">
              <a:xfrm>
                <a:off x="-2196481" y="2168735"/>
                <a:ext cx="7364413" cy="1931988"/>
              </a:xfrm>
              <a:custGeom>
                <a:avLst/>
                <a:gdLst>
                  <a:gd name="T0" fmla="*/ 7251922 w 1964"/>
                  <a:gd name="T1" fmla="*/ 1875717 h 515"/>
                  <a:gd name="T2" fmla="*/ 7356914 w 1964"/>
                  <a:gd name="T3" fmla="*/ 1635625 h 515"/>
                  <a:gd name="T4" fmla="*/ 7338165 w 1964"/>
                  <a:gd name="T5" fmla="*/ 1365522 h 515"/>
                  <a:gd name="T6" fmla="*/ 7304418 w 1964"/>
                  <a:gd name="T7" fmla="*/ 1222967 h 515"/>
                  <a:gd name="T8" fmla="*/ 7180678 w 1964"/>
                  <a:gd name="T9" fmla="*/ 1042898 h 515"/>
                  <a:gd name="T10" fmla="*/ 6850704 w 1964"/>
                  <a:gd name="T11" fmla="*/ 817812 h 515"/>
                  <a:gd name="T12" fmla="*/ 6288249 w 1964"/>
                  <a:gd name="T13" fmla="*/ 682761 h 515"/>
                  <a:gd name="T14" fmla="*/ 5909529 w 1964"/>
                  <a:gd name="T15" fmla="*/ 701518 h 515"/>
                  <a:gd name="T16" fmla="*/ 5857033 w 1964"/>
                  <a:gd name="T17" fmla="*/ 671507 h 515"/>
                  <a:gd name="T18" fmla="*/ 5422068 w 1964"/>
                  <a:gd name="T19" fmla="*/ 757789 h 515"/>
                  <a:gd name="T20" fmla="*/ 5384571 w 1964"/>
                  <a:gd name="T21" fmla="*/ 754038 h 515"/>
                  <a:gd name="T22" fmla="*/ 5125841 w 1964"/>
                  <a:gd name="T23" fmla="*/ 870332 h 515"/>
                  <a:gd name="T24" fmla="*/ 5118342 w 1964"/>
                  <a:gd name="T25" fmla="*/ 679009 h 515"/>
                  <a:gd name="T26" fmla="*/ 4897110 w 1964"/>
                  <a:gd name="T27" fmla="*/ 172566 h 515"/>
                  <a:gd name="T28" fmla="*/ 4788368 w 1964"/>
                  <a:gd name="T29" fmla="*/ 48769 h 515"/>
                  <a:gd name="T30" fmla="*/ 4570886 w 1964"/>
                  <a:gd name="T31" fmla="*/ 3751 h 515"/>
                  <a:gd name="T32" fmla="*/ 4237162 w 1964"/>
                  <a:gd name="T33" fmla="*/ 82532 h 515"/>
                  <a:gd name="T34" fmla="*/ 3839694 w 1964"/>
                  <a:gd name="T35" fmla="*/ 461426 h 515"/>
                  <a:gd name="T36" fmla="*/ 3783448 w 1964"/>
                  <a:gd name="T37" fmla="*/ 461426 h 515"/>
                  <a:gd name="T38" fmla="*/ 3715954 w 1964"/>
                  <a:gd name="T39" fmla="*/ 577721 h 515"/>
                  <a:gd name="T40" fmla="*/ 3693456 w 1964"/>
                  <a:gd name="T41" fmla="*/ 641495 h 515"/>
                  <a:gd name="T42" fmla="*/ 3565966 w 1964"/>
                  <a:gd name="T43" fmla="*/ 532703 h 515"/>
                  <a:gd name="T44" fmla="*/ 3277239 w 1964"/>
                  <a:gd name="T45" fmla="*/ 333878 h 515"/>
                  <a:gd name="T46" fmla="*/ 2737282 w 1964"/>
                  <a:gd name="T47" fmla="*/ 288860 h 515"/>
                  <a:gd name="T48" fmla="*/ 2711034 w 1964"/>
                  <a:gd name="T49" fmla="*/ 292612 h 515"/>
                  <a:gd name="T50" fmla="*/ 2324815 w 1964"/>
                  <a:gd name="T51" fmla="*/ 600229 h 515"/>
                  <a:gd name="T52" fmla="*/ 2197325 w 1964"/>
                  <a:gd name="T53" fmla="*/ 885338 h 515"/>
                  <a:gd name="T54" fmla="*/ 2156078 w 1964"/>
                  <a:gd name="T55" fmla="*/ 956615 h 515"/>
                  <a:gd name="T56" fmla="*/ 1822355 w 1964"/>
                  <a:gd name="T57" fmla="*/ 817812 h 515"/>
                  <a:gd name="T58" fmla="*/ 2069835 w 1964"/>
                  <a:gd name="T59" fmla="*/ 941610 h 515"/>
                  <a:gd name="T60" fmla="*/ 2212324 w 1964"/>
                  <a:gd name="T61" fmla="*/ 964118 h 515"/>
                  <a:gd name="T62" fmla="*/ 2399809 w 1964"/>
                  <a:gd name="T63" fmla="*/ 540206 h 515"/>
                  <a:gd name="T64" fmla="*/ 3033508 w 1964"/>
                  <a:gd name="T65" fmla="*/ 345132 h 515"/>
                  <a:gd name="T66" fmla="*/ 3547217 w 1964"/>
                  <a:gd name="T67" fmla="*/ 551461 h 515"/>
                  <a:gd name="T68" fmla="*/ 3682207 w 1964"/>
                  <a:gd name="T69" fmla="*/ 746535 h 515"/>
                  <a:gd name="T70" fmla="*/ 3772199 w 1964"/>
                  <a:gd name="T71" fmla="*/ 596478 h 515"/>
                  <a:gd name="T72" fmla="*/ 4147169 w 1964"/>
                  <a:gd name="T73" fmla="*/ 180069 h 515"/>
                  <a:gd name="T74" fmla="*/ 4477143 w 1964"/>
                  <a:gd name="T75" fmla="*/ 63774 h 515"/>
                  <a:gd name="T76" fmla="*/ 4788368 w 1964"/>
                  <a:gd name="T77" fmla="*/ 108792 h 515"/>
                  <a:gd name="T78" fmla="*/ 4885861 w 1964"/>
                  <a:gd name="T79" fmla="*/ 198826 h 515"/>
                  <a:gd name="T80" fmla="*/ 5080845 w 1964"/>
                  <a:gd name="T81" fmla="*/ 810310 h 515"/>
                  <a:gd name="T82" fmla="*/ 5197086 w 1964"/>
                  <a:gd name="T83" fmla="*/ 885338 h 515"/>
                  <a:gd name="T84" fmla="*/ 5838285 w 1964"/>
                  <a:gd name="T85" fmla="*/ 716524 h 515"/>
                  <a:gd name="T86" fmla="*/ 6370742 w 1964"/>
                  <a:gd name="T87" fmla="*/ 742784 h 515"/>
                  <a:gd name="T88" fmla="*/ 6824456 w 1964"/>
                  <a:gd name="T89" fmla="*/ 859078 h 515"/>
                  <a:gd name="T90" fmla="*/ 7101934 w 1964"/>
                  <a:gd name="T91" fmla="*/ 1069158 h 515"/>
                  <a:gd name="T92" fmla="*/ 7293169 w 1964"/>
                  <a:gd name="T93" fmla="*/ 1658133 h 515"/>
                  <a:gd name="T94" fmla="*/ 6723214 w 1964"/>
                  <a:gd name="T95" fmla="*/ 1811942 h 515"/>
                  <a:gd name="T96" fmla="*/ 5178337 w 1964"/>
                  <a:gd name="T97" fmla="*/ 1845705 h 515"/>
                  <a:gd name="T98" fmla="*/ 3749701 w 1964"/>
                  <a:gd name="T99" fmla="*/ 1834451 h 515"/>
                  <a:gd name="T100" fmla="*/ 1814855 w 1964"/>
                  <a:gd name="T101" fmla="*/ 1849456 h 515"/>
                  <a:gd name="T102" fmla="*/ 157487 w 1964"/>
                  <a:gd name="T103" fmla="*/ 1913231 h 515"/>
                  <a:gd name="T104" fmla="*/ 1586124 w 1964"/>
                  <a:gd name="T105" fmla="*/ 1913231 h 515"/>
                  <a:gd name="T106" fmla="*/ 2846023 w 1964"/>
                  <a:gd name="T107" fmla="*/ 1905728 h 515"/>
                  <a:gd name="T108" fmla="*/ 3989682 w 1964"/>
                  <a:gd name="T109" fmla="*/ 1883219 h 515"/>
                  <a:gd name="T110" fmla="*/ 4510890 w 1964"/>
                  <a:gd name="T111" fmla="*/ 1901977 h 515"/>
                  <a:gd name="T112" fmla="*/ 5152089 w 1964"/>
                  <a:gd name="T113" fmla="*/ 1894474 h 515"/>
                  <a:gd name="T114" fmla="*/ 5665798 w 1964"/>
                  <a:gd name="T115" fmla="*/ 1894474 h 515"/>
                  <a:gd name="T116" fmla="*/ 7263171 w 1964"/>
                  <a:gd name="T117" fmla="*/ 1159193 h 515"/>
                  <a:gd name="T118" fmla="*/ 2287318 w 1964"/>
                  <a:gd name="T119" fmla="*/ 731529 h 515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1964" h="515">
                    <a:moveTo>
                      <a:pt x="1827" y="501"/>
                    </a:moveTo>
                    <a:cubicBezTo>
                      <a:pt x="1847" y="502"/>
                      <a:pt x="1847" y="502"/>
                      <a:pt x="1847" y="502"/>
                    </a:cubicBezTo>
                    <a:cubicBezTo>
                      <a:pt x="1823" y="505"/>
                      <a:pt x="1806" y="504"/>
                      <a:pt x="1824" y="506"/>
                    </a:cubicBezTo>
                    <a:cubicBezTo>
                      <a:pt x="1827" y="501"/>
                      <a:pt x="1902" y="505"/>
                      <a:pt x="1904" y="500"/>
                    </a:cubicBezTo>
                    <a:cubicBezTo>
                      <a:pt x="1917" y="501"/>
                      <a:pt x="1917" y="501"/>
                      <a:pt x="1917" y="501"/>
                    </a:cubicBezTo>
                    <a:cubicBezTo>
                      <a:pt x="1914" y="501"/>
                      <a:pt x="1913" y="501"/>
                      <a:pt x="1909" y="501"/>
                    </a:cubicBezTo>
                    <a:cubicBezTo>
                      <a:pt x="1916" y="501"/>
                      <a:pt x="1920" y="502"/>
                      <a:pt x="1924" y="501"/>
                    </a:cubicBezTo>
                    <a:cubicBezTo>
                      <a:pt x="1925" y="501"/>
                      <a:pt x="1927" y="501"/>
                      <a:pt x="1928" y="501"/>
                    </a:cubicBezTo>
                    <a:cubicBezTo>
                      <a:pt x="1929" y="501"/>
                      <a:pt x="1930" y="500"/>
                      <a:pt x="1930" y="500"/>
                    </a:cubicBezTo>
                    <a:cubicBezTo>
                      <a:pt x="1931" y="500"/>
                      <a:pt x="1931" y="500"/>
                      <a:pt x="1932" y="500"/>
                    </a:cubicBezTo>
                    <a:cubicBezTo>
                      <a:pt x="1934" y="500"/>
                      <a:pt x="1934" y="500"/>
                      <a:pt x="1934" y="500"/>
                    </a:cubicBezTo>
                    <a:cubicBezTo>
                      <a:pt x="1936" y="499"/>
                      <a:pt x="1938" y="499"/>
                      <a:pt x="1941" y="499"/>
                    </a:cubicBezTo>
                    <a:cubicBezTo>
                      <a:pt x="1942" y="499"/>
                      <a:pt x="1943" y="498"/>
                      <a:pt x="1945" y="498"/>
                    </a:cubicBezTo>
                    <a:cubicBezTo>
                      <a:pt x="1945" y="498"/>
                      <a:pt x="1946" y="498"/>
                      <a:pt x="1947" y="498"/>
                    </a:cubicBezTo>
                    <a:cubicBezTo>
                      <a:pt x="1947" y="498"/>
                      <a:pt x="1948" y="498"/>
                      <a:pt x="1948" y="498"/>
                    </a:cubicBezTo>
                    <a:cubicBezTo>
                      <a:pt x="1948" y="497"/>
                      <a:pt x="1948" y="497"/>
                      <a:pt x="1948" y="496"/>
                    </a:cubicBezTo>
                    <a:cubicBezTo>
                      <a:pt x="1950" y="490"/>
                      <a:pt x="1953" y="480"/>
                      <a:pt x="1955" y="473"/>
                    </a:cubicBezTo>
                    <a:cubicBezTo>
                      <a:pt x="1958" y="462"/>
                      <a:pt x="1960" y="454"/>
                      <a:pt x="1959" y="462"/>
                    </a:cubicBezTo>
                    <a:cubicBezTo>
                      <a:pt x="1959" y="462"/>
                      <a:pt x="1960" y="460"/>
                      <a:pt x="1960" y="458"/>
                    </a:cubicBezTo>
                    <a:cubicBezTo>
                      <a:pt x="1960" y="455"/>
                      <a:pt x="1961" y="452"/>
                      <a:pt x="1961" y="449"/>
                    </a:cubicBezTo>
                    <a:cubicBezTo>
                      <a:pt x="1961" y="446"/>
                      <a:pt x="1962" y="442"/>
                      <a:pt x="1962" y="440"/>
                    </a:cubicBezTo>
                    <a:cubicBezTo>
                      <a:pt x="1962" y="437"/>
                      <a:pt x="1962" y="436"/>
                      <a:pt x="1962" y="436"/>
                    </a:cubicBezTo>
                    <a:cubicBezTo>
                      <a:pt x="1963" y="428"/>
                      <a:pt x="1964" y="430"/>
                      <a:pt x="1963" y="438"/>
                    </a:cubicBezTo>
                    <a:cubicBezTo>
                      <a:pt x="1963" y="438"/>
                      <a:pt x="1963" y="435"/>
                      <a:pt x="1963" y="431"/>
                    </a:cubicBezTo>
                    <a:cubicBezTo>
                      <a:pt x="1964" y="428"/>
                      <a:pt x="1964" y="423"/>
                      <a:pt x="1964" y="417"/>
                    </a:cubicBezTo>
                    <a:cubicBezTo>
                      <a:pt x="1964" y="412"/>
                      <a:pt x="1964" y="407"/>
                      <a:pt x="1964" y="404"/>
                    </a:cubicBezTo>
                    <a:cubicBezTo>
                      <a:pt x="1964" y="400"/>
                      <a:pt x="1964" y="397"/>
                      <a:pt x="1964" y="397"/>
                    </a:cubicBezTo>
                    <a:cubicBezTo>
                      <a:pt x="1964" y="398"/>
                      <a:pt x="1964" y="398"/>
                      <a:pt x="1964" y="398"/>
                    </a:cubicBezTo>
                    <a:cubicBezTo>
                      <a:pt x="1963" y="395"/>
                      <a:pt x="1962" y="390"/>
                      <a:pt x="1961" y="385"/>
                    </a:cubicBezTo>
                    <a:cubicBezTo>
                      <a:pt x="1960" y="381"/>
                      <a:pt x="1959" y="376"/>
                      <a:pt x="1958" y="373"/>
                    </a:cubicBezTo>
                    <a:cubicBezTo>
                      <a:pt x="1957" y="363"/>
                      <a:pt x="1960" y="378"/>
                      <a:pt x="1960" y="375"/>
                    </a:cubicBezTo>
                    <a:cubicBezTo>
                      <a:pt x="1960" y="375"/>
                      <a:pt x="1959" y="374"/>
                      <a:pt x="1959" y="372"/>
                    </a:cubicBezTo>
                    <a:cubicBezTo>
                      <a:pt x="1958" y="370"/>
                      <a:pt x="1958" y="367"/>
                      <a:pt x="1957" y="364"/>
                    </a:cubicBezTo>
                    <a:cubicBezTo>
                      <a:pt x="1956" y="362"/>
                      <a:pt x="1955" y="359"/>
                      <a:pt x="1955" y="357"/>
                    </a:cubicBezTo>
                    <a:cubicBezTo>
                      <a:pt x="1954" y="355"/>
                      <a:pt x="1953" y="354"/>
                      <a:pt x="1953" y="354"/>
                    </a:cubicBezTo>
                    <a:cubicBezTo>
                      <a:pt x="1952" y="345"/>
                      <a:pt x="1959" y="362"/>
                      <a:pt x="1961" y="377"/>
                    </a:cubicBezTo>
                    <a:cubicBezTo>
                      <a:pt x="1962" y="367"/>
                      <a:pt x="1961" y="362"/>
                      <a:pt x="1958" y="355"/>
                    </a:cubicBezTo>
                    <a:cubicBezTo>
                      <a:pt x="1957" y="353"/>
                      <a:pt x="1957" y="351"/>
                      <a:pt x="1956" y="349"/>
                    </a:cubicBezTo>
                    <a:cubicBezTo>
                      <a:pt x="1955" y="346"/>
                      <a:pt x="1954" y="344"/>
                      <a:pt x="1953" y="341"/>
                    </a:cubicBezTo>
                    <a:cubicBezTo>
                      <a:pt x="1952" y="337"/>
                      <a:pt x="1950" y="334"/>
                      <a:pt x="1949" y="330"/>
                    </a:cubicBezTo>
                    <a:cubicBezTo>
                      <a:pt x="1948" y="328"/>
                      <a:pt x="1947" y="326"/>
                      <a:pt x="1946" y="323"/>
                    </a:cubicBezTo>
                    <a:cubicBezTo>
                      <a:pt x="1945" y="321"/>
                      <a:pt x="1944" y="319"/>
                      <a:pt x="1943" y="316"/>
                    </a:cubicBezTo>
                    <a:cubicBezTo>
                      <a:pt x="1943" y="316"/>
                      <a:pt x="1943" y="317"/>
                      <a:pt x="1944" y="319"/>
                    </a:cubicBezTo>
                    <a:cubicBezTo>
                      <a:pt x="1945" y="321"/>
                      <a:pt x="1947" y="323"/>
                      <a:pt x="1948" y="326"/>
                    </a:cubicBezTo>
                    <a:cubicBezTo>
                      <a:pt x="1950" y="330"/>
                      <a:pt x="1953" y="335"/>
                      <a:pt x="1953" y="335"/>
                    </a:cubicBezTo>
                    <a:cubicBezTo>
                      <a:pt x="1952" y="332"/>
                      <a:pt x="1951" y="328"/>
                      <a:pt x="1950" y="324"/>
                    </a:cubicBezTo>
                    <a:cubicBezTo>
                      <a:pt x="1948" y="321"/>
                      <a:pt x="1946" y="317"/>
                      <a:pt x="1945" y="313"/>
                    </a:cubicBezTo>
                    <a:cubicBezTo>
                      <a:pt x="1943" y="309"/>
                      <a:pt x="1940" y="304"/>
                      <a:pt x="1937" y="300"/>
                    </a:cubicBezTo>
                    <a:cubicBezTo>
                      <a:pt x="1935" y="295"/>
                      <a:pt x="1931" y="291"/>
                      <a:pt x="1928" y="285"/>
                    </a:cubicBezTo>
                    <a:cubicBezTo>
                      <a:pt x="1929" y="288"/>
                      <a:pt x="1936" y="298"/>
                      <a:pt x="1939" y="306"/>
                    </a:cubicBezTo>
                    <a:cubicBezTo>
                      <a:pt x="1940" y="308"/>
                      <a:pt x="1941" y="310"/>
                      <a:pt x="1941" y="312"/>
                    </a:cubicBezTo>
                    <a:cubicBezTo>
                      <a:pt x="1942" y="313"/>
                      <a:pt x="1942" y="314"/>
                      <a:pt x="1942" y="314"/>
                    </a:cubicBezTo>
                    <a:cubicBezTo>
                      <a:pt x="1941" y="315"/>
                      <a:pt x="1940" y="314"/>
                      <a:pt x="1937" y="309"/>
                    </a:cubicBezTo>
                    <a:cubicBezTo>
                      <a:pt x="1934" y="303"/>
                      <a:pt x="1929" y="295"/>
                      <a:pt x="1919" y="285"/>
                    </a:cubicBezTo>
                    <a:cubicBezTo>
                      <a:pt x="1920" y="285"/>
                      <a:pt x="1918" y="282"/>
                      <a:pt x="1915" y="278"/>
                    </a:cubicBezTo>
                    <a:cubicBezTo>
                      <a:pt x="1913" y="276"/>
                      <a:pt x="1911" y="274"/>
                      <a:pt x="1908" y="271"/>
                    </a:cubicBezTo>
                    <a:cubicBezTo>
                      <a:pt x="1906" y="269"/>
                      <a:pt x="1903" y="266"/>
                      <a:pt x="1900" y="263"/>
                    </a:cubicBezTo>
                    <a:cubicBezTo>
                      <a:pt x="1903" y="262"/>
                      <a:pt x="1903" y="262"/>
                      <a:pt x="1903" y="262"/>
                    </a:cubicBezTo>
                    <a:cubicBezTo>
                      <a:pt x="1896" y="257"/>
                      <a:pt x="1892" y="255"/>
                      <a:pt x="1890" y="253"/>
                    </a:cubicBezTo>
                    <a:cubicBezTo>
                      <a:pt x="1887" y="251"/>
                      <a:pt x="1885" y="251"/>
                      <a:pt x="1880" y="248"/>
                    </a:cubicBezTo>
                    <a:cubicBezTo>
                      <a:pt x="1872" y="242"/>
                      <a:pt x="1868" y="239"/>
                      <a:pt x="1865" y="236"/>
                    </a:cubicBezTo>
                    <a:cubicBezTo>
                      <a:pt x="1862" y="234"/>
                      <a:pt x="1860" y="232"/>
                      <a:pt x="1859" y="230"/>
                    </a:cubicBezTo>
                    <a:cubicBezTo>
                      <a:pt x="1832" y="215"/>
                      <a:pt x="1876" y="242"/>
                      <a:pt x="1844" y="226"/>
                    </a:cubicBezTo>
                    <a:cubicBezTo>
                      <a:pt x="1842" y="225"/>
                      <a:pt x="1841" y="224"/>
                      <a:pt x="1839" y="224"/>
                    </a:cubicBezTo>
                    <a:cubicBezTo>
                      <a:pt x="1838" y="223"/>
                      <a:pt x="1837" y="222"/>
                      <a:pt x="1835" y="222"/>
                    </a:cubicBezTo>
                    <a:cubicBezTo>
                      <a:pt x="1833" y="220"/>
                      <a:pt x="1830" y="219"/>
                      <a:pt x="1827" y="218"/>
                    </a:cubicBezTo>
                    <a:cubicBezTo>
                      <a:pt x="1825" y="217"/>
                      <a:pt x="1822" y="216"/>
                      <a:pt x="1820" y="215"/>
                    </a:cubicBezTo>
                    <a:cubicBezTo>
                      <a:pt x="1817" y="214"/>
                      <a:pt x="1814" y="213"/>
                      <a:pt x="1812" y="212"/>
                    </a:cubicBezTo>
                    <a:cubicBezTo>
                      <a:pt x="1806" y="210"/>
                      <a:pt x="1801" y="208"/>
                      <a:pt x="1795" y="207"/>
                    </a:cubicBezTo>
                    <a:cubicBezTo>
                      <a:pt x="1788" y="205"/>
                      <a:pt x="1782" y="203"/>
                      <a:pt x="1775" y="201"/>
                    </a:cubicBezTo>
                    <a:cubicBezTo>
                      <a:pt x="1758" y="197"/>
                      <a:pt x="1778" y="201"/>
                      <a:pt x="1772" y="199"/>
                    </a:cubicBezTo>
                    <a:cubicBezTo>
                      <a:pt x="1756" y="197"/>
                      <a:pt x="1756" y="197"/>
                      <a:pt x="1756" y="197"/>
                    </a:cubicBezTo>
                    <a:cubicBezTo>
                      <a:pt x="1753" y="196"/>
                      <a:pt x="1754" y="196"/>
                      <a:pt x="1755" y="195"/>
                    </a:cubicBezTo>
                    <a:cubicBezTo>
                      <a:pt x="1742" y="193"/>
                      <a:pt x="1753" y="198"/>
                      <a:pt x="1733" y="193"/>
                    </a:cubicBezTo>
                    <a:cubicBezTo>
                      <a:pt x="1730" y="194"/>
                      <a:pt x="1720" y="191"/>
                      <a:pt x="1707" y="188"/>
                    </a:cubicBezTo>
                    <a:cubicBezTo>
                      <a:pt x="1701" y="186"/>
                      <a:pt x="1694" y="185"/>
                      <a:pt x="1687" y="183"/>
                    </a:cubicBezTo>
                    <a:cubicBezTo>
                      <a:pt x="1684" y="183"/>
                      <a:pt x="1680" y="182"/>
                      <a:pt x="1677" y="182"/>
                    </a:cubicBezTo>
                    <a:cubicBezTo>
                      <a:pt x="1673" y="182"/>
                      <a:pt x="1670" y="182"/>
                      <a:pt x="1667" y="182"/>
                    </a:cubicBezTo>
                    <a:cubicBezTo>
                      <a:pt x="1660" y="180"/>
                      <a:pt x="1670" y="181"/>
                      <a:pt x="1668" y="179"/>
                    </a:cubicBezTo>
                    <a:cubicBezTo>
                      <a:pt x="1633" y="178"/>
                      <a:pt x="1638" y="178"/>
                      <a:pt x="1609" y="180"/>
                    </a:cubicBezTo>
                    <a:cubicBezTo>
                      <a:pt x="1609" y="180"/>
                      <a:pt x="1608" y="180"/>
                      <a:pt x="1606" y="179"/>
                    </a:cubicBezTo>
                    <a:cubicBezTo>
                      <a:pt x="1604" y="179"/>
                      <a:pt x="1603" y="179"/>
                      <a:pt x="1602" y="179"/>
                    </a:cubicBezTo>
                    <a:cubicBezTo>
                      <a:pt x="1600" y="179"/>
                      <a:pt x="1599" y="179"/>
                      <a:pt x="1597" y="179"/>
                    </a:cubicBezTo>
                    <a:cubicBezTo>
                      <a:pt x="1591" y="178"/>
                      <a:pt x="1585" y="178"/>
                      <a:pt x="1585" y="178"/>
                    </a:cubicBezTo>
                    <a:cubicBezTo>
                      <a:pt x="1594" y="179"/>
                      <a:pt x="1593" y="180"/>
                      <a:pt x="1587" y="181"/>
                    </a:cubicBezTo>
                    <a:cubicBezTo>
                      <a:pt x="1584" y="182"/>
                      <a:pt x="1580" y="182"/>
                      <a:pt x="1575" y="183"/>
                    </a:cubicBezTo>
                    <a:cubicBezTo>
                      <a:pt x="1570" y="184"/>
                      <a:pt x="1565" y="184"/>
                      <a:pt x="1560" y="185"/>
                    </a:cubicBezTo>
                    <a:cubicBezTo>
                      <a:pt x="1567" y="185"/>
                      <a:pt x="1572" y="186"/>
                      <a:pt x="1576" y="187"/>
                    </a:cubicBezTo>
                    <a:cubicBezTo>
                      <a:pt x="1576" y="187"/>
                      <a:pt x="1574" y="187"/>
                      <a:pt x="1571" y="187"/>
                    </a:cubicBezTo>
                    <a:cubicBezTo>
                      <a:pt x="1569" y="187"/>
                      <a:pt x="1568" y="187"/>
                      <a:pt x="1566" y="187"/>
                    </a:cubicBezTo>
                    <a:cubicBezTo>
                      <a:pt x="1564" y="187"/>
                      <a:pt x="1562" y="188"/>
                      <a:pt x="1560" y="188"/>
                    </a:cubicBezTo>
                    <a:cubicBezTo>
                      <a:pt x="1552" y="189"/>
                      <a:pt x="1544" y="190"/>
                      <a:pt x="1544" y="190"/>
                    </a:cubicBezTo>
                    <a:cubicBezTo>
                      <a:pt x="1541" y="190"/>
                      <a:pt x="1544" y="189"/>
                      <a:pt x="1549" y="187"/>
                    </a:cubicBezTo>
                    <a:cubicBezTo>
                      <a:pt x="1547" y="188"/>
                      <a:pt x="1545" y="188"/>
                      <a:pt x="1543" y="188"/>
                    </a:cubicBezTo>
                    <a:cubicBezTo>
                      <a:pt x="1532" y="188"/>
                      <a:pt x="1537" y="186"/>
                      <a:pt x="1545" y="184"/>
                    </a:cubicBezTo>
                    <a:cubicBezTo>
                      <a:pt x="1549" y="185"/>
                      <a:pt x="1553" y="185"/>
                      <a:pt x="1557" y="185"/>
                    </a:cubicBezTo>
                    <a:cubicBezTo>
                      <a:pt x="1564" y="183"/>
                      <a:pt x="1572" y="181"/>
                      <a:pt x="1570" y="179"/>
                    </a:cubicBezTo>
                    <a:cubicBezTo>
                      <a:pt x="1568" y="180"/>
                      <a:pt x="1564" y="180"/>
                      <a:pt x="1560" y="181"/>
                    </a:cubicBezTo>
                    <a:cubicBezTo>
                      <a:pt x="1562" y="180"/>
                      <a:pt x="1563" y="179"/>
                      <a:pt x="1562" y="179"/>
                    </a:cubicBezTo>
                    <a:cubicBezTo>
                      <a:pt x="1561" y="179"/>
                      <a:pt x="1558" y="180"/>
                      <a:pt x="1552" y="181"/>
                    </a:cubicBezTo>
                    <a:cubicBezTo>
                      <a:pt x="1545" y="179"/>
                      <a:pt x="1545" y="179"/>
                      <a:pt x="1545" y="179"/>
                    </a:cubicBezTo>
                    <a:cubicBezTo>
                      <a:pt x="1543" y="180"/>
                      <a:pt x="1543" y="180"/>
                      <a:pt x="1543" y="180"/>
                    </a:cubicBezTo>
                    <a:cubicBezTo>
                      <a:pt x="1543" y="180"/>
                      <a:pt x="1541" y="180"/>
                      <a:pt x="1537" y="180"/>
                    </a:cubicBezTo>
                    <a:cubicBezTo>
                      <a:pt x="1535" y="181"/>
                      <a:pt x="1532" y="181"/>
                      <a:pt x="1530" y="181"/>
                    </a:cubicBezTo>
                    <a:cubicBezTo>
                      <a:pt x="1528" y="181"/>
                      <a:pt x="1525" y="181"/>
                      <a:pt x="1522" y="182"/>
                    </a:cubicBezTo>
                    <a:cubicBezTo>
                      <a:pt x="1512" y="183"/>
                      <a:pt x="1501" y="184"/>
                      <a:pt x="1501" y="184"/>
                    </a:cubicBezTo>
                    <a:cubicBezTo>
                      <a:pt x="1494" y="186"/>
                      <a:pt x="1487" y="188"/>
                      <a:pt x="1480" y="190"/>
                    </a:cubicBezTo>
                    <a:cubicBezTo>
                      <a:pt x="1477" y="192"/>
                      <a:pt x="1473" y="193"/>
                      <a:pt x="1469" y="194"/>
                    </a:cubicBezTo>
                    <a:cubicBezTo>
                      <a:pt x="1466" y="195"/>
                      <a:pt x="1462" y="197"/>
                      <a:pt x="1458" y="198"/>
                    </a:cubicBezTo>
                    <a:cubicBezTo>
                      <a:pt x="1454" y="200"/>
                      <a:pt x="1450" y="201"/>
                      <a:pt x="1446" y="202"/>
                    </a:cubicBezTo>
                    <a:cubicBezTo>
                      <a:pt x="1442" y="204"/>
                      <a:pt x="1438" y="206"/>
                      <a:pt x="1434" y="208"/>
                    </a:cubicBezTo>
                    <a:cubicBezTo>
                      <a:pt x="1425" y="211"/>
                      <a:pt x="1415" y="215"/>
                      <a:pt x="1404" y="220"/>
                    </a:cubicBezTo>
                    <a:cubicBezTo>
                      <a:pt x="1414" y="213"/>
                      <a:pt x="1405" y="216"/>
                      <a:pt x="1405" y="213"/>
                    </a:cubicBezTo>
                    <a:cubicBezTo>
                      <a:pt x="1408" y="212"/>
                      <a:pt x="1412" y="211"/>
                      <a:pt x="1416" y="210"/>
                    </a:cubicBezTo>
                    <a:cubicBezTo>
                      <a:pt x="1418" y="209"/>
                      <a:pt x="1421" y="208"/>
                      <a:pt x="1423" y="207"/>
                    </a:cubicBezTo>
                    <a:cubicBezTo>
                      <a:pt x="1425" y="206"/>
                      <a:pt x="1428" y="205"/>
                      <a:pt x="1430" y="205"/>
                    </a:cubicBezTo>
                    <a:cubicBezTo>
                      <a:pt x="1435" y="203"/>
                      <a:pt x="1440" y="201"/>
                      <a:pt x="1446" y="199"/>
                    </a:cubicBezTo>
                    <a:cubicBezTo>
                      <a:pt x="1452" y="197"/>
                      <a:pt x="1458" y="195"/>
                      <a:pt x="1464" y="194"/>
                    </a:cubicBezTo>
                    <a:cubicBezTo>
                      <a:pt x="1451" y="197"/>
                      <a:pt x="1453" y="195"/>
                      <a:pt x="1456" y="194"/>
                    </a:cubicBezTo>
                    <a:cubicBezTo>
                      <a:pt x="1456" y="194"/>
                      <a:pt x="1454" y="194"/>
                      <a:pt x="1450" y="196"/>
                    </a:cubicBezTo>
                    <a:cubicBezTo>
                      <a:pt x="1446" y="197"/>
                      <a:pt x="1441" y="199"/>
                      <a:pt x="1436" y="201"/>
                    </a:cubicBezTo>
                    <a:cubicBezTo>
                      <a:pt x="1430" y="203"/>
                      <a:pt x="1425" y="205"/>
                      <a:pt x="1421" y="206"/>
                    </a:cubicBezTo>
                    <a:cubicBezTo>
                      <a:pt x="1418" y="208"/>
                      <a:pt x="1415" y="209"/>
                      <a:pt x="1415" y="209"/>
                    </a:cubicBezTo>
                    <a:cubicBezTo>
                      <a:pt x="1415" y="208"/>
                      <a:pt x="1413" y="208"/>
                      <a:pt x="1409" y="210"/>
                    </a:cubicBezTo>
                    <a:cubicBezTo>
                      <a:pt x="1407" y="210"/>
                      <a:pt x="1405" y="211"/>
                      <a:pt x="1403" y="212"/>
                    </a:cubicBezTo>
                    <a:cubicBezTo>
                      <a:pt x="1400" y="213"/>
                      <a:pt x="1397" y="214"/>
                      <a:pt x="1395" y="215"/>
                    </a:cubicBezTo>
                    <a:cubicBezTo>
                      <a:pt x="1399" y="215"/>
                      <a:pt x="1394" y="217"/>
                      <a:pt x="1386" y="221"/>
                    </a:cubicBezTo>
                    <a:cubicBezTo>
                      <a:pt x="1385" y="222"/>
                      <a:pt x="1383" y="223"/>
                      <a:pt x="1380" y="224"/>
                    </a:cubicBezTo>
                    <a:cubicBezTo>
                      <a:pt x="1379" y="225"/>
                      <a:pt x="1378" y="226"/>
                      <a:pt x="1376" y="227"/>
                    </a:cubicBezTo>
                    <a:cubicBezTo>
                      <a:pt x="1373" y="228"/>
                      <a:pt x="1370" y="230"/>
                      <a:pt x="1367" y="232"/>
                    </a:cubicBezTo>
                    <a:cubicBezTo>
                      <a:pt x="1367" y="232"/>
                      <a:pt x="1367" y="232"/>
                      <a:pt x="1367" y="232"/>
                    </a:cubicBezTo>
                    <a:cubicBezTo>
                      <a:pt x="1367" y="232"/>
                      <a:pt x="1367" y="232"/>
                      <a:pt x="1367" y="232"/>
                    </a:cubicBezTo>
                    <a:cubicBezTo>
                      <a:pt x="1367" y="231"/>
                      <a:pt x="1367" y="231"/>
                      <a:pt x="1367" y="231"/>
                    </a:cubicBezTo>
                    <a:cubicBezTo>
                      <a:pt x="1367" y="230"/>
                      <a:pt x="1367" y="230"/>
                      <a:pt x="1367" y="229"/>
                    </a:cubicBezTo>
                    <a:cubicBezTo>
                      <a:pt x="1367" y="228"/>
                      <a:pt x="1367" y="227"/>
                      <a:pt x="1366" y="226"/>
                    </a:cubicBezTo>
                    <a:cubicBezTo>
                      <a:pt x="1367" y="225"/>
                      <a:pt x="1368" y="226"/>
                      <a:pt x="1369" y="229"/>
                    </a:cubicBezTo>
                    <a:cubicBezTo>
                      <a:pt x="1371" y="228"/>
                      <a:pt x="1373" y="226"/>
                      <a:pt x="1376" y="225"/>
                    </a:cubicBezTo>
                    <a:cubicBezTo>
                      <a:pt x="1373" y="226"/>
                      <a:pt x="1372" y="226"/>
                      <a:pt x="1369" y="228"/>
                    </a:cubicBezTo>
                    <a:cubicBezTo>
                      <a:pt x="1369" y="223"/>
                      <a:pt x="1365" y="221"/>
                      <a:pt x="1365" y="202"/>
                    </a:cubicBezTo>
                    <a:cubicBezTo>
                      <a:pt x="1366" y="207"/>
                      <a:pt x="1366" y="210"/>
                      <a:pt x="1367" y="212"/>
                    </a:cubicBezTo>
                    <a:cubicBezTo>
                      <a:pt x="1366" y="206"/>
                      <a:pt x="1365" y="195"/>
                      <a:pt x="1364" y="187"/>
                    </a:cubicBezTo>
                    <a:cubicBezTo>
                      <a:pt x="1363" y="178"/>
                      <a:pt x="1363" y="173"/>
                      <a:pt x="1364" y="176"/>
                    </a:cubicBezTo>
                    <a:cubicBezTo>
                      <a:pt x="1365" y="181"/>
                      <a:pt x="1365" y="181"/>
                      <a:pt x="1365" y="181"/>
                    </a:cubicBezTo>
                    <a:cubicBezTo>
                      <a:pt x="1364" y="173"/>
                      <a:pt x="1362" y="161"/>
                      <a:pt x="1360" y="150"/>
                    </a:cubicBezTo>
                    <a:cubicBezTo>
                      <a:pt x="1357" y="138"/>
                      <a:pt x="1354" y="126"/>
                      <a:pt x="1350" y="115"/>
                    </a:cubicBezTo>
                    <a:cubicBezTo>
                      <a:pt x="1348" y="109"/>
                      <a:pt x="1346" y="104"/>
                      <a:pt x="1344" y="99"/>
                    </a:cubicBezTo>
                    <a:cubicBezTo>
                      <a:pt x="1342" y="95"/>
                      <a:pt x="1340" y="90"/>
                      <a:pt x="1338" y="87"/>
                    </a:cubicBezTo>
                    <a:cubicBezTo>
                      <a:pt x="1336" y="83"/>
                      <a:pt x="1335" y="80"/>
                      <a:pt x="1333" y="78"/>
                    </a:cubicBezTo>
                    <a:cubicBezTo>
                      <a:pt x="1332" y="76"/>
                      <a:pt x="1330" y="75"/>
                      <a:pt x="1330" y="74"/>
                    </a:cubicBezTo>
                    <a:cubicBezTo>
                      <a:pt x="1330" y="74"/>
                      <a:pt x="1335" y="76"/>
                      <a:pt x="1337" y="78"/>
                    </a:cubicBezTo>
                    <a:cubicBezTo>
                      <a:pt x="1337" y="78"/>
                      <a:pt x="1335" y="75"/>
                      <a:pt x="1331" y="70"/>
                    </a:cubicBezTo>
                    <a:cubicBezTo>
                      <a:pt x="1329" y="68"/>
                      <a:pt x="1326" y="65"/>
                      <a:pt x="1324" y="62"/>
                    </a:cubicBezTo>
                    <a:cubicBezTo>
                      <a:pt x="1321" y="59"/>
                      <a:pt x="1318" y="57"/>
                      <a:pt x="1315" y="54"/>
                    </a:cubicBezTo>
                    <a:cubicBezTo>
                      <a:pt x="1312" y="51"/>
                      <a:pt x="1309" y="49"/>
                      <a:pt x="1306" y="46"/>
                    </a:cubicBezTo>
                    <a:cubicBezTo>
                      <a:pt x="1304" y="44"/>
                      <a:pt x="1301" y="42"/>
                      <a:pt x="1298" y="40"/>
                    </a:cubicBezTo>
                    <a:cubicBezTo>
                      <a:pt x="1296" y="39"/>
                      <a:pt x="1294" y="38"/>
                      <a:pt x="1292" y="37"/>
                    </a:cubicBezTo>
                    <a:cubicBezTo>
                      <a:pt x="1291" y="36"/>
                      <a:pt x="1290" y="35"/>
                      <a:pt x="1290" y="35"/>
                    </a:cubicBezTo>
                    <a:cubicBezTo>
                      <a:pt x="1293" y="36"/>
                      <a:pt x="1291" y="32"/>
                      <a:pt x="1292" y="29"/>
                    </a:cubicBezTo>
                    <a:cubicBezTo>
                      <a:pt x="1292" y="28"/>
                      <a:pt x="1293" y="27"/>
                      <a:pt x="1296" y="28"/>
                    </a:cubicBezTo>
                    <a:cubicBezTo>
                      <a:pt x="1298" y="29"/>
                      <a:pt x="1302" y="31"/>
                      <a:pt x="1308" y="36"/>
                    </a:cubicBezTo>
                    <a:cubicBezTo>
                      <a:pt x="1306" y="34"/>
                      <a:pt x="1305" y="33"/>
                      <a:pt x="1303" y="31"/>
                    </a:cubicBezTo>
                    <a:cubicBezTo>
                      <a:pt x="1301" y="29"/>
                      <a:pt x="1299" y="27"/>
                      <a:pt x="1296" y="25"/>
                    </a:cubicBezTo>
                    <a:cubicBezTo>
                      <a:pt x="1294" y="23"/>
                      <a:pt x="1291" y="21"/>
                      <a:pt x="1288" y="19"/>
                    </a:cubicBezTo>
                    <a:cubicBezTo>
                      <a:pt x="1286" y="18"/>
                      <a:pt x="1285" y="17"/>
                      <a:pt x="1283" y="16"/>
                    </a:cubicBezTo>
                    <a:cubicBezTo>
                      <a:pt x="1281" y="15"/>
                      <a:pt x="1279" y="14"/>
                      <a:pt x="1277" y="13"/>
                    </a:cubicBezTo>
                    <a:cubicBezTo>
                      <a:pt x="1282" y="16"/>
                      <a:pt x="1287" y="25"/>
                      <a:pt x="1280" y="20"/>
                    </a:cubicBezTo>
                    <a:cubicBezTo>
                      <a:pt x="1276" y="17"/>
                      <a:pt x="1273" y="15"/>
                      <a:pt x="1270" y="13"/>
                    </a:cubicBezTo>
                    <a:cubicBezTo>
                      <a:pt x="1268" y="12"/>
                      <a:pt x="1266" y="11"/>
                      <a:pt x="1264" y="10"/>
                    </a:cubicBezTo>
                    <a:cubicBezTo>
                      <a:pt x="1260" y="8"/>
                      <a:pt x="1255" y="6"/>
                      <a:pt x="1242" y="2"/>
                    </a:cubicBezTo>
                    <a:cubicBezTo>
                      <a:pt x="1246" y="2"/>
                      <a:pt x="1246" y="4"/>
                      <a:pt x="1242" y="4"/>
                    </a:cubicBezTo>
                    <a:cubicBezTo>
                      <a:pt x="1241" y="5"/>
                      <a:pt x="1238" y="5"/>
                      <a:pt x="1236" y="5"/>
                    </a:cubicBezTo>
                    <a:cubicBezTo>
                      <a:pt x="1234" y="5"/>
                      <a:pt x="1233" y="5"/>
                      <a:pt x="1231" y="5"/>
                    </a:cubicBezTo>
                    <a:cubicBezTo>
                      <a:pt x="1230" y="5"/>
                      <a:pt x="1228" y="5"/>
                      <a:pt x="1226" y="5"/>
                    </a:cubicBezTo>
                    <a:cubicBezTo>
                      <a:pt x="1228" y="4"/>
                      <a:pt x="1225" y="0"/>
                      <a:pt x="1231" y="0"/>
                    </a:cubicBezTo>
                    <a:cubicBezTo>
                      <a:pt x="1231" y="0"/>
                      <a:pt x="1228" y="0"/>
                      <a:pt x="1225" y="1"/>
                    </a:cubicBezTo>
                    <a:cubicBezTo>
                      <a:pt x="1223" y="1"/>
                      <a:pt x="1221" y="1"/>
                      <a:pt x="1219" y="1"/>
                    </a:cubicBezTo>
                    <a:cubicBezTo>
                      <a:pt x="1218" y="1"/>
                      <a:pt x="1217" y="1"/>
                      <a:pt x="1216" y="1"/>
                    </a:cubicBezTo>
                    <a:cubicBezTo>
                      <a:pt x="1215" y="1"/>
                      <a:pt x="1214" y="2"/>
                      <a:pt x="1213" y="2"/>
                    </a:cubicBezTo>
                    <a:cubicBezTo>
                      <a:pt x="1209" y="3"/>
                      <a:pt x="1204" y="4"/>
                      <a:pt x="1201" y="4"/>
                    </a:cubicBezTo>
                    <a:cubicBezTo>
                      <a:pt x="1198" y="5"/>
                      <a:pt x="1196" y="6"/>
                      <a:pt x="1196" y="6"/>
                    </a:cubicBezTo>
                    <a:cubicBezTo>
                      <a:pt x="1204" y="4"/>
                      <a:pt x="1197" y="2"/>
                      <a:pt x="1189" y="1"/>
                    </a:cubicBezTo>
                    <a:cubicBezTo>
                      <a:pt x="1191" y="1"/>
                      <a:pt x="1184" y="2"/>
                      <a:pt x="1175" y="4"/>
                    </a:cubicBezTo>
                    <a:cubicBezTo>
                      <a:pt x="1170" y="5"/>
                      <a:pt x="1165" y="6"/>
                      <a:pt x="1161" y="7"/>
                    </a:cubicBezTo>
                    <a:cubicBezTo>
                      <a:pt x="1157" y="8"/>
                      <a:pt x="1153" y="9"/>
                      <a:pt x="1151" y="10"/>
                    </a:cubicBezTo>
                    <a:cubicBezTo>
                      <a:pt x="1151" y="10"/>
                      <a:pt x="1155" y="9"/>
                      <a:pt x="1158" y="9"/>
                    </a:cubicBezTo>
                    <a:cubicBezTo>
                      <a:pt x="1162" y="8"/>
                      <a:pt x="1166" y="7"/>
                      <a:pt x="1166" y="7"/>
                    </a:cubicBezTo>
                    <a:cubicBezTo>
                      <a:pt x="1147" y="11"/>
                      <a:pt x="1138" y="17"/>
                      <a:pt x="1130" y="22"/>
                    </a:cubicBezTo>
                    <a:cubicBezTo>
                      <a:pt x="1122" y="27"/>
                      <a:pt x="1114" y="32"/>
                      <a:pt x="1098" y="42"/>
                    </a:cubicBezTo>
                    <a:cubicBezTo>
                      <a:pt x="1099" y="40"/>
                      <a:pt x="1101" y="37"/>
                      <a:pt x="1100" y="36"/>
                    </a:cubicBezTo>
                    <a:cubicBezTo>
                      <a:pt x="1100" y="36"/>
                      <a:pt x="1099" y="36"/>
                      <a:pt x="1097" y="36"/>
                    </a:cubicBezTo>
                    <a:cubicBezTo>
                      <a:pt x="1095" y="37"/>
                      <a:pt x="1092" y="38"/>
                      <a:pt x="1088" y="41"/>
                    </a:cubicBezTo>
                    <a:cubicBezTo>
                      <a:pt x="1084" y="44"/>
                      <a:pt x="1078" y="52"/>
                      <a:pt x="1070" y="62"/>
                    </a:cubicBezTo>
                    <a:cubicBezTo>
                      <a:pt x="1062" y="73"/>
                      <a:pt x="1052" y="85"/>
                      <a:pt x="1043" y="98"/>
                    </a:cubicBezTo>
                    <a:cubicBezTo>
                      <a:pt x="1043" y="98"/>
                      <a:pt x="1041" y="99"/>
                      <a:pt x="1040" y="100"/>
                    </a:cubicBezTo>
                    <a:cubicBezTo>
                      <a:pt x="1039" y="101"/>
                      <a:pt x="1038" y="102"/>
                      <a:pt x="1038" y="102"/>
                    </a:cubicBezTo>
                    <a:cubicBezTo>
                      <a:pt x="1038" y="102"/>
                      <a:pt x="1034" y="107"/>
                      <a:pt x="1031" y="113"/>
                    </a:cubicBezTo>
                    <a:cubicBezTo>
                      <a:pt x="1029" y="115"/>
                      <a:pt x="1027" y="118"/>
                      <a:pt x="1026" y="120"/>
                    </a:cubicBezTo>
                    <a:cubicBezTo>
                      <a:pt x="1025" y="122"/>
                      <a:pt x="1024" y="123"/>
                      <a:pt x="1024" y="123"/>
                    </a:cubicBezTo>
                    <a:cubicBezTo>
                      <a:pt x="1027" y="116"/>
                      <a:pt x="1033" y="102"/>
                      <a:pt x="1042" y="88"/>
                    </a:cubicBezTo>
                    <a:cubicBezTo>
                      <a:pt x="1051" y="74"/>
                      <a:pt x="1062" y="61"/>
                      <a:pt x="1071" y="52"/>
                    </a:cubicBezTo>
                    <a:cubicBezTo>
                      <a:pt x="1059" y="60"/>
                      <a:pt x="1067" y="53"/>
                      <a:pt x="1051" y="68"/>
                    </a:cubicBezTo>
                    <a:cubicBezTo>
                      <a:pt x="1048" y="70"/>
                      <a:pt x="1049" y="67"/>
                      <a:pt x="1053" y="64"/>
                    </a:cubicBezTo>
                    <a:cubicBezTo>
                      <a:pt x="1056" y="61"/>
                      <a:pt x="1061" y="56"/>
                      <a:pt x="1063" y="54"/>
                    </a:cubicBezTo>
                    <a:cubicBezTo>
                      <a:pt x="1063" y="54"/>
                      <a:pt x="1053" y="62"/>
                      <a:pt x="1044" y="71"/>
                    </a:cubicBezTo>
                    <a:cubicBezTo>
                      <a:pt x="1039" y="76"/>
                      <a:pt x="1035" y="80"/>
                      <a:pt x="1032" y="84"/>
                    </a:cubicBezTo>
                    <a:cubicBezTo>
                      <a:pt x="1030" y="86"/>
                      <a:pt x="1029" y="87"/>
                      <a:pt x="1028" y="88"/>
                    </a:cubicBezTo>
                    <a:cubicBezTo>
                      <a:pt x="1027" y="89"/>
                      <a:pt x="1026" y="90"/>
                      <a:pt x="1026" y="90"/>
                    </a:cubicBezTo>
                    <a:cubicBezTo>
                      <a:pt x="1028" y="90"/>
                      <a:pt x="1023" y="98"/>
                      <a:pt x="1017" y="106"/>
                    </a:cubicBezTo>
                    <a:cubicBezTo>
                      <a:pt x="1012" y="115"/>
                      <a:pt x="1007" y="123"/>
                      <a:pt x="1009" y="123"/>
                    </a:cubicBezTo>
                    <a:cubicBezTo>
                      <a:pt x="1009" y="123"/>
                      <a:pt x="1011" y="120"/>
                      <a:pt x="1013" y="115"/>
                    </a:cubicBezTo>
                    <a:cubicBezTo>
                      <a:pt x="1015" y="113"/>
                      <a:pt x="1016" y="111"/>
                      <a:pt x="1018" y="108"/>
                    </a:cubicBezTo>
                    <a:cubicBezTo>
                      <a:pt x="1020" y="105"/>
                      <a:pt x="1022" y="102"/>
                      <a:pt x="1023" y="99"/>
                    </a:cubicBezTo>
                    <a:cubicBezTo>
                      <a:pt x="1031" y="88"/>
                      <a:pt x="1040" y="77"/>
                      <a:pt x="1040" y="77"/>
                    </a:cubicBezTo>
                    <a:cubicBezTo>
                      <a:pt x="1042" y="78"/>
                      <a:pt x="1038" y="85"/>
                      <a:pt x="1031" y="95"/>
                    </a:cubicBezTo>
                    <a:cubicBezTo>
                      <a:pt x="1024" y="106"/>
                      <a:pt x="1015" y="121"/>
                      <a:pt x="1006" y="136"/>
                    </a:cubicBezTo>
                    <a:cubicBezTo>
                      <a:pt x="1001" y="143"/>
                      <a:pt x="1005" y="128"/>
                      <a:pt x="1004" y="128"/>
                    </a:cubicBezTo>
                    <a:cubicBezTo>
                      <a:pt x="1004" y="130"/>
                      <a:pt x="1000" y="138"/>
                      <a:pt x="996" y="145"/>
                    </a:cubicBezTo>
                    <a:cubicBezTo>
                      <a:pt x="992" y="154"/>
                      <a:pt x="990" y="158"/>
                      <a:pt x="990" y="158"/>
                    </a:cubicBezTo>
                    <a:cubicBezTo>
                      <a:pt x="990" y="158"/>
                      <a:pt x="990" y="157"/>
                      <a:pt x="990" y="157"/>
                    </a:cubicBezTo>
                    <a:cubicBezTo>
                      <a:pt x="990" y="156"/>
                      <a:pt x="991" y="155"/>
                      <a:pt x="991" y="154"/>
                    </a:cubicBezTo>
                    <a:cubicBezTo>
                      <a:pt x="991" y="153"/>
                      <a:pt x="991" y="153"/>
                      <a:pt x="992" y="152"/>
                    </a:cubicBezTo>
                    <a:cubicBezTo>
                      <a:pt x="992" y="151"/>
                      <a:pt x="992" y="150"/>
                      <a:pt x="993" y="149"/>
                    </a:cubicBezTo>
                    <a:cubicBezTo>
                      <a:pt x="993" y="148"/>
                      <a:pt x="993" y="147"/>
                      <a:pt x="993" y="147"/>
                    </a:cubicBezTo>
                    <a:cubicBezTo>
                      <a:pt x="992" y="149"/>
                      <a:pt x="991" y="151"/>
                      <a:pt x="991" y="152"/>
                    </a:cubicBezTo>
                    <a:cubicBezTo>
                      <a:pt x="990" y="153"/>
                      <a:pt x="990" y="154"/>
                      <a:pt x="990" y="155"/>
                    </a:cubicBezTo>
                    <a:cubicBezTo>
                      <a:pt x="989" y="157"/>
                      <a:pt x="989" y="158"/>
                      <a:pt x="988" y="160"/>
                    </a:cubicBezTo>
                    <a:cubicBezTo>
                      <a:pt x="988" y="162"/>
                      <a:pt x="987" y="164"/>
                      <a:pt x="987" y="166"/>
                    </a:cubicBezTo>
                    <a:cubicBezTo>
                      <a:pt x="986" y="167"/>
                      <a:pt x="986" y="168"/>
                      <a:pt x="986" y="169"/>
                    </a:cubicBezTo>
                    <a:cubicBezTo>
                      <a:pt x="985" y="170"/>
                      <a:pt x="985" y="170"/>
                      <a:pt x="985" y="170"/>
                    </a:cubicBezTo>
                    <a:cubicBezTo>
                      <a:pt x="985" y="171"/>
                      <a:pt x="985" y="171"/>
                      <a:pt x="985" y="171"/>
                    </a:cubicBezTo>
                    <a:cubicBezTo>
                      <a:pt x="985" y="171"/>
                      <a:pt x="985" y="171"/>
                      <a:pt x="985" y="171"/>
                    </a:cubicBezTo>
                    <a:cubicBezTo>
                      <a:pt x="985" y="171"/>
                      <a:pt x="985" y="171"/>
                      <a:pt x="985" y="171"/>
                    </a:cubicBezTo>
                    <a:cubicBezTo>
                      <a:pt x="985" y="170"/>
                      <a:pt x="985" y="170"/>
                      <a:pt x="985" y="169"/>
                    </a:cubicBezTo>
                    <a:cubicBezTo>
                      <a:pt x="984" y="167"/>
                      <a:pt x="983" y="164"/>
                      <a:pt x="982" y="162"/>
                    </a:cubicBezTo>
                    <a:cubicBezTo>
                      <a:pt x="981" y="161"/>
                      <a:pt x="981" y="159"/>
                      <a:pt x="980" y="158"/>
                    </a:cubicBezTo>
                    <a:cubicBezTo>
                      <a:pt x="980" y="156"/>
                      <a:pt x="979" y="155"/>
                      <a:pt x="979" y="154"/>
                    </a:cubicBezTo>
                    <a:cubicBezTo>
                      <a:pt x="976" y="149"/>
                      <a:pt x="973" y="145"/>
                      <a:pt x="972" y="145"/>
                    </a:cubicBezTo>
                    <a:cubicBezTo>
                      <a:pt x="976" y="151"/>
                      <a:pt x="976" y="157"/>
                      <a:pt x="974" y="159"/>
                    </a:cubicBezTo>
                    <a:cubicBezTo>
                      <a:pt x="973" y="161"/>
                      <a:pt x="972" y="162"/>
                      <a:pt x="970" y="162"/>
                    </a:cubicBezTo>
                    <a:cubicBezTo>
                      <a:pt x="969" y="162"/>
                      <a:pt x="967" y="161"/>
                      <a:pt x="965" y="160"/>
                    </a:cubicBezTo>
                    <a:cubicBezTo>
                      <a:pt x="965" y="159"/>
                      <a:pt x="963" y="157"/>
                      <a:pt x="961" y="154"/>
                    </a:cubicBezTo>
                    <a:cubicBezTo>
                      <a:pt x="959" y="150"/>
                      <a:pt x="955" y="146"/>
                      <a:pt x="951" y="142"/>
                    </a:cubicBezTo>
                    <a:cubicBezTo>
                      <a:pt x="950" y="140"/>
                      <a:pt x="948" y="138"/>
                      <a:pt x="946" y="136"/>
                    </a:cubicBezTo>
                    <a:cubicBezTo>
                      <a:pt x="944" y="134"/>
                      <a:pt x="942" y="132"/>
                      <a:pt x="940" y="131"/>
                    </a:cubicBezTo>
                    <a:cubicBezTo>
                      <a:pt x="936" y="127"/>
                      <a:pt x="933" y="125"/>
                      <a:pt x="931" y="123"/>
                    </a:cubicBezTo>
                    <a:cubicBezTo>
                      <a:pt x="926" y="118"/>
                      <a:pt x="931" y="120"/>
                      <a:pt x="936" y="122"/>
                    </a:cubicBezTo>
                    <a:cubicBezTo>
                      <a:pt x="942" y="123"/>
                      <a:pt x="947" y="126"/>
                      <a:pt x="943" y="121"/>
                    </a:cubicBezTo>
                    <a:cubicBezTo>
                      <a:pt x="942" y="122"/>
                      <a:pt x="935" y="118"/>
                      <a:pt x="933" y="117"/>
                    </a:cubicBezTo>
                    <a:cubicBezTo>
                      <a:pt x="929" y="114"/>
                      <a:pt x="930" y="114"/>
                      <a:pt x="930" y="113"/>
                    </a:cubicBezTo>
                    <a:cubicBezTo>
                      <a:pt x="930" y="113"/>
                      <a:pt x="929" y="112"/>
                      <a:pt x="920" y="107"/>
                    </a:cubicBezTo>
                    <a:cubicBezTo>
                      <a:pt x="917" y="107"/>
                      <a:pt x="886" y="91"/>
                      <a:pt x="911" y="105"/>
                    </a:cubicBezTo>
                    <a:cubicBezTo>
                      <a:pt x="903" y="101"/>
                      <a:pt x="899" y="99"/>
                      <a:pt x="894" y="97"/>
                    </a:cubicBezTo>
                    <a:cubicBezTo>
                      <a:pt x="889" y="95"/>
                      <a:pt x="884" y="93"/>
                      <a:pt x="874" y="89"/>
                    </a:cubicBezTo>
                    <a:cubicBezTo>
                      <a:pt x="875" y="90"/>
                      <a:pt x="875" y="91"/>
                      <a:pt x="873" y="91"/>
                    </a:cubicBezTo>
                    <a:cubicBezTo>
                      <a:pt x="872" y="91"/>
                      <a:pt x="870" y="91"/>
                      <a:pt x="869" y="91"/>
                    </a:cubicBezTo>
                    <a:cubicBezTo>
                      <a:pt x="867" y="90"/>
                      <a:pt x="866" y="90"/>
                      <a:pt x="864" y="90"/>
                    </a:cubicBezTo>
                    <a:cubicBezTo>
                      <a:pt x="860" y="90"/>
                      <a:pt x="855" y="89"/>
                      <a:pt x="850" y="89"/>
                    </a:cubicBezTo>
                    <a:cubicBezTo>
                      <a:pt x="848" y="88"/>
                      <a:pt x="845" y="88"/>
                      <a:pt x="843" y="87"/>
                    </a:cubicBezTo>
                    <a:cubicBezTo>
                      <a:pt x="840" y="87"/>
                      <a:pt x="838" y="87"/>
                      <a:pt x="836" y="87"/>
                    </a:cubicBezTo>
                    <a:cubicBezTo>
                      <a:pt x="837" y="86"/>
                      <a:pt x="833" y="85"/>
                      <a:pt x="831" y="84"/>
                    </a:cubicBezTo>
                    <a:cubicBezTo>
                      <a:pt x="813" y="80"/>
                      <a:pt x="799" y="79"/>
                      <a:pt x="785" y="77"/>
                    </a:cubicBezTo>
                    <a:cubicBezTo>
                      <a:pt x="771" y="76"/>
                      <a:pt x="758" y="75"/>
                      <a:pt x="740" y="77"/>
                    </a:cubicBezTo>
                    <a:cubicBezTo>
                      <a:pt x="739" y="77"/>
                      <a:pt x="738" y="77"/>
                      <a:pt x="736" y="77"/>
                    </a:cubicBezTo>
                    <a:cubicBezTo>
                      <a:pt x="734" y="77"/>
                      <a:pt x="732" y="77"/>
                      <a:pt x="730" y="77"/>
                    </a:cubicBezTo>
                    <a:cubicBezTo>
                      <a:pt x="726" y="78"/>
                      <a:pt x="724" y="78"/>
                      <a:pt x="727" y="76"/>
                    </a:cubicBezTo>
                    <a:cubicBezTo>
                      <a:pt x="722" y="78"/>
                      <a:pt x="718" y="80"/>
                      <a:pt x="708" y="83"/>
                    </a:cubicBezTo>
                    <a:cubicBezTo>
                      <a:pt x="697" y="85"/>
                      <a:pt x="703" y="83"/>
                      <a:pt x="709" y="81"/>
                    </a:cubicBezTo>
                    <a:cubicBezTo>
                      <a:pt x="716" y="79"/>
                      <a:pt x="723" y="77"/>
                      <a:pt x="715" y="77"/>
                    </a:cubicBezTo>
                    <a:cubicBezTo>
                      <a:pt x="714" y="78"/>
                      <a:pt x="713" y="79"/>
                      <a:pt x="710" y="80"/>
                    </a:cubicBezTo>
                    <a:cubicBezTo>
                      <a:pt x="707" y="81"/>
                      <a:pt x="703" y="83"/>
                      <a:pt x="699" y="84"/>
                    </a:cubicBezTo>
                    <a:cubicBezTo>
                      <a:pt x="695" y="86"/>
                      <a:pt x="691" y="88"/>
                      <a:pt x="687" y="90"/>
                    </a:cubicBezTo>
                    <a:cubicBezTo>
                      <a:pt x="682" y="92"/>
                      <a:pt x="679" y="95"/>
                      <a:pt x="675" y="97"/>
                    </a:cubicBezTo>
                    <a:cubicBezTo>
                      <a:pt x="678" y="97"/>
                      <a:pt x="686" y="93"/>
                      <a:pt x="695" y="88"/>
                    </a:cubicBezTo>
                    <a:cubicBezTo>
                      <a:pt x="700" y="86"/>
                      <a:pt x="705" y="84"/>
                      <a:pt x="710" y="82"/>
                    </a:cubicBezTo>
                    <a:cubicBezTo>
                      <a:pt x="714" y="81"/>
                      <a:pt x="719" y="79"/>
                      <a:pt x="723" y="78"/>
                    </a:cubicBezTo>
                    <a:cubicBezTo>
                      <a:pt x="724" y="82"/>
                      <a:pt x="697" y="89"/>
                      <a:pt x="669" y="110"/>
                    </a:cubicBezTo>
                    <a:cubicBezTo>
                      <a:pt x="659" y="119"/>
                      <a:pt x="656" y="121"/>
                      <a:pt x="656" y="120"/>
                    </a:cubicBezTo>
                    <a:cubicBezTo>
                      <a:pt x="655" y="120"/>
                      <a:pt x="657" y="118"/>
                      <a:pt x="655" y="119"/>
                    </a:cubicBezTo>
                    <a:cubicBezTo>
                      <a:pt x="650" y="124"/>
                      <a:pt x="646" y="128"/>
                      <a:pt x="643" y="131"/>
                    </a:cubicBezTo>
                    <a:cubicBezTo>
                      <a:pt x="640" y="135"/>
                      <a:pt x="637" y="138"/>
                      <a:pt x="635" y="141"/>
                    </a:cubicBezTo>
                    <a:cubicBezTo>
                      <a:pt x="631" y="148"/>
                      <a:pt x="628" y="152"/>
                      <a:pt x="626" y="157"/>
                    </a:cubicBezTo>
                    <a:cubicBezTo>
                      <a:pt x="624" y="161"/>
                      <a:pt x="622" y="166"/>
                      <a:pt x="619" y="171"/>
                    </a:cubicBezTo>
                    <a:cubicBezTo>
                      <a:pt x="616" y="177"/>
                      <a:pt x="613" y="184"/>
                      <a:pt x="608" y="193"/>
                    </a:cubicBezTo>
                    <a:cubicBezTo>
                      <a:pt x="600" y="208"/>
                      <a:pt x="604" y="192"/>
                      <a:pt x="601" y="195"/>
                    </a:cubicBezTo>
                    <a:cubicBezTo>
                      <a:pt x="605" y="184"/>
                      <a:pt x="609" y="176"/>
                      <a:pt x="613" y="170"/>
                    </a:cubicBezTo>
                    <a:cubicBezTo>
                      <a:pt x="615" y="166"/>
                      <a:pt x="617" y="163"/>
                      <a:pt x="620" y="160"/>
                    </a:cubicBezTo>
                    <a:cubicBezTo>
                      <a:pt x="621" y="159"/>
                      <a:pt x="622" y="157"/>
                      <a:pt x="623" y="155"/>
                    </a:cubicBezTo>
                    <a:cubicBezTo>
                      <a:pt x="624" y="154"/>
                      <a:pt x="625" y="152"/>
                      <a:pt x="626" y="151"/>
                    </a:cubicBezTo>
                    <a:cubicBezTo>
                      <a:pt x="626" y="151"/>
                      <a:pt x="625" y="152"/>
                      <a:pt x="624" y="153"/>
                    </a:cubicBezTo>
                    <a:cubicBezTo>
                      <a:pt x="623" y="155"/>
                      <a:pt x="622" y="157"/>
                      <a:pt x="620" y="159"/>
                    </a:cubicBezTo>
                    <a:cubicBezTo>
                      <a:pt x="619" y="161"/>
                      <a:pt x="617" y="162"/>
                      <a:pt x="616" y="164"/>
                    </a:cubicBezTo>
                    <a:cubicBezTo>
                      <a:pt x="616" y="166"/>
                      <a:pt x="615" y="167"/>
                      <a:pt x="615" y="167"/>
                    </a:cubicBezTo>
                    <a:cubicBezTo>
                      <a:pt x="618" y="160"/>
                      <a:pt x="626" y="146"/>
                      <a:pt x="632" y="140"/>
                    </a:cubicBezTo>
                    <a:cubicBezTo>
                      <a:pt x="626" y="145"/>
                      <a:pt x="613" y="163"/>
                      <a:pt x="603" y="186"/>
                    </a:cubicBezTo>
                    <a:cubicBezTo>
                      <a:pt x="598" y="197"/>
                      <a:pt x="594" y="210"/>
                      <a:pt x="590" y="222"/>
                    </a:cubicBezTo>
                    <a:cubicBezTo>
                      <a:pt x="589" y="225"/>
                      <a:pt x="588" y="228"/>
                      <a:pt x="587" y="231"/>
                    </a:cubicBezTo>
                    <a:cubicBezTo>
                      <a:pt x="587" y="233"/>
                      <a:pt x="587" y="234"/>
                      <a:pt x="586" y="236"/>
                    </a:cubicBezTo>
                    <a:cubicBezTo>
                      <a:pt x="586" y="237"/>
                      <a:pt x="586" y="239"/>
                      <a:pt x="585" y="240"/>
                    </a:cubicBezTo>
                    <a:cubicBezTo>
                      <a:pt x="584" y="246"/>
                      <a:pt x="583" y="251"/>
                      <a:pt x="582" y="255"/>
                    </a:cubicBezTo>
                    <a:cubicBezTo>
                      <a:pt x="582" y="255"/>
                      <a:pt x="582" y="255"/>
                      <a:pt x="582" y="255"/>
                    </a:cubicBezTo>
                    <a:cubicBezTo>
                      <a:pt x="582" y="255"/>
                      <a:pt x="582" y="255"/>
                      <a:pt x="582" y="255"/>
                    </a:cubicBezTo>
                    <a:cubicBezTo>
                      <a:pt x="581" y="254"/>
                      <a:pt x="581" y="254"/>
                      <a:pt x="581" y="254"/>
                    </a:cubicBezTo>
                    <a:cubicBezTo>
                      <a:pt x="580" y="254"/>
                      <a:pt x="580" y="254"/>
                      <a:pt x="579" y="253"/>
                    </a:cubicBezTo>
                    <a:cubicBezTo>
                      <a:pt x="577" y="252"/>
                      <a:pt x="573" y="250"/>
                      <a:pt x="570" y="249"/>
                    </a:cubicBezTo>
                    <a:cubicBezTo>
                      <a:pt x="567" y="248"/>
                      <a:pt x="565" y="247"/>
                      <a:pt x="568" y="249"/>
                    </a:cubicBezTo>
                    <a:cubicBezTo>
                      <a:pt x="568" y="249"/>
                      <a:pt x="571" y="251"/>
                      <a:pt x="574" y="252"/>
                    </a:cubicBezTo>
                    <a:cubicBezTo>
                      <a:pt x="577" y="254"/>
                      <a:pt x="580" y="256"/>
                      <a:pt x="580" y="256"/>
                    </a:cubicBezTo>
                    <a:cubicBezTo>
                      <a:pt x="585" y="260"/>
                      <a:pt x="581" y="258"/>
                      <a:pt x="575" y="255"/>
                    </a:cubicBezTo>
                    <a:cubicBezTo>
                      <a:pt x="569" y="252"/>
                      <a:pt x="564" y="250"/>
                      <a:pt x="573" y="255"/>
                    </a:cubicBezTo>
                    <a:cubicBezTo>
                      <a:pt x="570" y="254"/>
                      <a:pt x="568" y="253"/>
                      <a:pt x="565" y="252"/>
                    </a:cubicBezTo>
                    <a:cubicBezTo>
                      <a:pt x="564" y="251"/>
                      <a:pt x="563" y="250"/>
                      <a:pt x="562" y="250"/>
                    </a:cubicBezTo>
                    <a:cubicBezTo>
                      <a:pt x="560" y="249"/>
                      <a:pt x="559" y="249"/>
                      <a:pt x="558" y="248"/>
                    </a:cubicBezTo>
                    <a:cubicBezTo>
                      <a:pt x="554" y="247"/>
                      <a:pt x="550" y="245"/>
                      <a:pt x="545" y="243"/>
                    </a:cubicBezTo>
                    <a:cubicBezTo>
                      <a:pt x="536" y="239"/>
                      <a:pt x="526" y="234"/>
                      <a:pt x="514" y="230"/>
                    </a:cubicBezTo>
                    <a:cubicBezTo>
                      <a:pt x="511" y="226"/>
                      <a:pt x="511" y="226"/>
                      <a:pt x="511" y="226"/>
                    </a:cubicBezTo>
                    <a:cubicBezTo>
                      <a:pt x="511" y="226"/>
                      <a:pt x="515" y="228"/>
                      <a:pt x="519" y="230"/>
                    </a:cubicBezTo>
                    <a:cubicBezTo>
                      <a:pt x="523" y="232"/>
                      <a:pt x="529" y="234"/>
                      <a:pt x="532" y="235"/>
                    </a:cubicBezTo>
                    <a:cubicBezTo>
                      <a:pt x="527" y="233"/>
                      <a:pt x="519" y="229"/>
                      <a:pt x="510" y="225"/>
                    </a:cubicBezTo>
                    <a:cubicBezTo>
                      <a:pt x="501" y="221"/>
                      <a:pt x="492" y="218"/>
                      <a:pt x="486" y="218"/>
                    </a:cubicBezTo>
                    <a:cubicBezTo>
                      <a:pt x="486" y="218"/>
                      <a:pt x="487" y="218"/>
                      <a:pt x="489" y="219"/>
                    </a:cubicBezTo>
                    <a:cubicBezTo>
                      <a:pt x="490" y="220"/>
                      <a:pt x="492" y="220"/>
                      <a:pt x="494" y="221"/>
                    </a:cubicBezTo>
                    <a:cubicBezTo>
                      <a:pt x="498" y="223"/>
                      <a:pt x="502" y="225"/>
                      <a:pt x="502" y="225"/>
                    </a:cubicBezTo>
                    <a:cubicBezTo>
                      <a:pt x="485" y="220"/>
                      <a:pt x="464" y="217"/>
                      <a:pt x="443" y="213"/>
                    </a:cubicBezTo>
                    <a:cubicBezTo>
                      <a:pt x="448" y="215"/>
                      <a:pt x="449" y="215"/>
                      <a:pt x="451" y="215"/>
                    </a:cubicBezTo>
                    <a:cubicBezTo>
                      <a:pt x="452" y="216"/>
                      <a:pt x="455" y="216"/>
                      <a:pt x="462" y="219"/>
                    </a:cubicBezTo>
                    <a:cubicBezTo>
                      <a:pt x="456" y="216"/>
                      <a:pt x="469" y="219"/>
                      <a:pt x="482" y="222"/>
                    </a:cubicBezTo>
                    <a:cubicBezTo>
                      <a:pt x="494" y="226"/>
                      <a:pt x="505" y="230"/>
                      <a:pt x="495" y="225"/>
                    </a:cubicBezTo>
                    <a:cubicBezTo>
                      <a:pt x="509" y="233"/>
                      <a:pt x="521" y="235"/>
                      <a:pt x="538" y="246"/>
                    </a:cubicBezTo>
                    <a:cubicBezTo>
                      <a:pt x="538" y="245"/>
                      <a:pt x="532" y="242"/>
                      <a:pt x="548" y="250"/>
                    </a:cubicBezTo>
                    <a:cubicBezTo>
                      <a:pt x="549" y="250"/>
                      <a:pt x="551" y="251"/>
                      <a:pt x="552" y="251"/>
                    </a:cubicBezTo>
                    <a:cubicBezTo>
                      <a:pt x="552" y="251"/>
                      <a:pt x="553" y="252"/>
                      <a:pt x="553" y="252"/>
                    </a:cubicBezTo>
                    <a:cubicBezTo>
                      <a:pt x="553" y="252"/>
                      <a:pt x="552" y="251"/>
                      <a:pt x="552" y="251"/>
                    </a:cubicBezTo>
                    <a:cubicBezTo>
                      <a:pt x="553" y="251"/>
                      <a:pt x="553" y="251"/>
                      <a:pt x="552" y="251"/>
                    </a:cubicBezTo>
                    <a:cubicBezTo>
                      <a:pt x="548" y="249"/>
                      <a:pt x="545" y="247"/>
                      <a:pt x="544" y="246"/>
                    </a:cubicBezTo>
                    <a:cubicBezTo>
                      <a:pt x="546" y="246"/>
                      <a:pt x="548" y="247"/>
                      <a:pt x="551" y="248"/>
                    </a:cubicBezTo>
                    <a:cubicBezTo>
                      <a:pt x="553" y="249"/>
                      <a:pt x="554" y="250"/>
                      <a:pt x="556" y="250"/>
                    </a:cubicBezTo>
                    <a:cubicBezTo>
                      <a:pt x="557" y="251"/>
                      <a:pt x="557" y="251"/>
                      <a:pt x="558" y="251"/>
                    </a:cubicBezTo>
                    <a:cubicBezTo>
                      <a:pt x="560" y="252"/>
                      <a:pt x="560" y="252"/>
                      <a:pt x="560" y="252"/>
                    </a:cubicBezTo>
                    <a:cubicBezTo>
                      <a:pt x="560" y="252"/>
                      <a:pt x="560" y="252"/>
                      <a:pt x="561" y="253"/>
                    </a:cubicBezTo>
                    <a:cubicBezTo>
                      <a:pt x="570" y="257"/>
                      <a:pt x="581" y="264"/>
                      <a:pt x="589" y="269"/>
                    </a:cubicBezTo>
                    <a:cubicBezTo>
                      <a:pt x="589" y="264"/>
                      <a:pt x="589" y="260"/>
                      <a:pt x="590" y="257"/>
                    </a:cubicBezTo>
                    <a:cubicBezTo>
                      <a:pt x="591" y="249"/>
                      <a:pt x="591" y="251"/>
                      <a:pt x="591" y="254"/>
                    </a:cubicBezTo>
                    <a:cubicBezTo>
                      <a:pt x="591" y="257"/>
                      <a:pt x="590" y="261"/>
                      <a:pt x="591" y="257"/>
                    </a:cubicBezTo>
                    <a:cubicBezTo>
                      <a:pt x="591" y="257"/>
                      <a:pt x="592" y="250"/>
                      <a:pt x="593" y="245"/>
                    </a:cubicBezTo>
                    <a:cubicBezTo>
                      <a:pt x="593" y="240"/>
                      <a:pt x="594" y="235"/>
                      <a:pt x="594" y="235"/>
                    </a:cubicBezTo>
                    <a:cubicBezTo>
                      <a:pt x="596" y="234"/>
                      <a:pt x="604" y="209"/>
                      <a:pt x="599" y="233"/>
                    </a:cubicBezTo>
                    <a:cubicBezTo>
                      <a:pt x="599" y="233"/>
                      <a:pt x="600" y="228"/>
                      <a:pt x="602" y="222"/>
                    </a:cubicBezTo>
                    <a:cubicBezTo>
                      <a:pt x="603" y="217"/>
                      <a:pt x="605" y="212"/>
                      <a:pt x="605" y="212"/>
                    </a:cubicBezTo>
                    <a:cubicBezTo>
                      <a:pt x="610" y="200"/>
                      <a:pt x="618" y="183"/>
                      <a:pt x="622" y="174"/>
                    </a:cubicBezTo>
                    <a:cubicBezTo>
                      <a:pt x="625" y="169"/>
                      <a:pt x="628" y="163"/>
                      <a:pt x="630" y="160"/>
                    </a:cubicBezTo>
                    <a:cubicBezTo>
                      <a:pt x="632" y="156"/>
                      <a:pt x="633" y="154"/>
                      <a:pt x="631" y="159"/>
                    </a:cubicBezTo>
                    <a:cubicBezTo>
                      <a:pt x="631" y="159"/>
                      <a:pt x="635" y="151"/>
                      <a:pt x="640" y="144"/>
                    </a:cubicBezTo>
                    <a:cubicBezTo>
                      <a:pt x="643" y="141"/>
                      <a:pt x="646" y="138"/>
                      <a:pt x="648" y="135"/>
                    </a:cubicBezTo>
                    <a:cubicBezTo>
                      <a:pt x="650" y="133"/>
                      <a:pt x="652" y="131"/>
                      <a:pt x="652" y="131"/>
                    </a:cubicBezTo>
                    <a:cubicBezTo>
                      <a:pt x="652" y="131"/>
                      <a:pt x="652" y="131"/>
                      <a:pt x="652" y="131"/>
                    </a:cubicBezTo>
                    <a:cubicBezTo>
                      <a:pt x="658" y="125"/>
                      <a:pt x="665" y="120"/>
                      <a:pt x="672" y="114"/>
                    </a:cubicBezTo>
                    <a:cubicBezTo>
                      <a:pt x="679" y="109"/>
                      <a:pt x="686" y="104"/>
                      <a:pt x="694" y="101"/>
                    </a:cubicBezTo>
                    <a:cubicBezTo>
                      <a:pt x="710" y="93"/>
                      <a:pt x="729" y="88"/>
                      <a:pt x="749" y="88"/>
                    </a:cubicBezTo>
                    <a:cubicBezTo>
                      <a:pt x="751" y="87"/>
                      <a:pt x="754" y="87"/>
                      <a:pt x="757" y="87"/>
                    </a:cubicBezTo>
                    <a:cubicBezTo>
                      <a:pt x="760" y="87"/>
                      <a:pt x="763" y="87"/>
                      <a:pt x="767" y="87"/>
                    </a:cubicBezTo>
                    <a:cubicBezTo>
                      <a:pt x="774" y="87"/>
                      <a:pt x="782" y="87"/>
                      <a:pt x="791" y="88"/>
                    </a:cubicBezTo>
                    <a:cubicBezTo>
                      <a:pt x="795" y="90"/>
                      <a:pt x="795" y="90"/>
                      <a:pt x="795" y="90"/>
                    </a:cubicBezTo>
                    <a:cubicBezTo>
                      <a:pt x="799" y="91"/>
                      <a:pt x="804" y="91"/>
                      <a:pt x="809" y="92"/>
                    </a:cubicBezTo>
                    <a:cubicBezTo>
                      <a:pt x="810" y="92"/>
                      <a:pt x="811" y="92"/>
                      <a:pt x="812" y="92"/>
                    </a:cubicBezTo>
                    <a:cubicBezTo>
                      <a:pt x="814" y="92"/>
                      <a:pt x="815" y="93"/>
                      <a:pt x="816" y="93"/>
                    </a:cubicBezTo>
                    <a:cubicBezTo>
                      <a:pt x="819" y="93"/>
                      <a:pt x="821" y="94"/>
                      <a:pt x="824" y="95"/>
                    </a:cubicBezTo>
                    <a:cubicBezTo>
                      <a:pt x="829" y="96"/>
                      <a:pt x="834" y="96"/>
                      <a:pt x="838" y="97"/>
                    </a:cubicBezTo>
                    <a:cubicBezTo>
                      <a:pt x="842" y="98"/>
                      <a:pt x="845" y="99"/>
                      <a:pt x="846" y="99"/>
                    </a:cubicBezTo>
                    <a:cubicBezTo>
                      <a:pt x="850" y="101"/>
                      <a:pt x="856" y="103"/>
                      <a:pt x="864" y="105"/>
                    </a:cubicBezTo>
                    <a:cubicBezTo>
                      <a:pt x="867" y="106"/>
                      <a:pt x="871" y="108"/>
                      <a:pt x="876" y="109"/>
                    </a:cubicBezTo>
                    <a:cubicBezTo>
                      <a:pt x="880" y="111"/>
                      <a:pt x="885" y="112"/>
                      <a:pt x="889" y="114"/>
                    </a:cubicBezTo>
                    <a:cubicBezTo>
                      <a:pt x="907" y="121"/>
                      <a:pt x="924" y="131"/>
                      <a:pt x="934" y="139"/>
                    </a:cubicBezTo>
                    <a:cubicBezTo>
                      <a:pt x="936" y="138"/>
                      <a:pt x="936" y="138"/>
                      <a:pt x="936" y="138"/>
                    </a:cubicBezTo>
                    <a:cubicBezTo>
                      <a:pt x="939" y="141"/>
                      <a:pt x="943" y="144"/>
                      <a:pt x="946" y="147"/>
                    </a:cubicBezTo>
                    <a:cubicBezTo>
                      <a:pt x="948" y="148"/>
                      <a:pt x="949" y="150"/>
                      <a:pt x="951" y="151"/>
                    </a:cubicBezTo>
                    <a:cubicBezTo>
                      <a:pt x="952" y="153"/>
                      <a:pt x="954" y="154"/>
                      <a:pt x="955" y="156"/>
                    </a:cubicBezTo>
                    <a:cubicBezTo>
                      <a:pt x="957" y="158"/>
                      <a:pt x="959" y="160"/>
                      <a:pt x="960" y="161"/>
                    </a:cubicBezTo>
                    <a:cubicBezTo>
                      <a:pt x="961" y="162"/>
                      <a:pt x="962" y="163"/>
                      <a:pt x="962" y="164"/>
                    </a:cubicBezTo>
                    <a:cubicBezTo>
                      <a:pt x="963" y="165"/>
                      <a:pt x="964" y="167"/>
                      <a:pt x="965" y="168"/>
                    </a:cubicBezTo>
                    <a:cubicBezTo>
                      <a:pt x="967" y="170"/>
                      <a:pt x="968" y="172"/>
                      <a:pt x="969" y="173"/>
                    </a:cubicBezTo>
                    <a:cubicBezTo>
                      <a:pt x="970" y="176"/>
                      <a:pt x="971" y="178"/>
                      <a:pt x="972" y="181"/>
                    </a:cubicBezTo>
                    <a:cubicBezTo>
                      <a:pt x="973" y="183"/>
                      <a:pt x="974" y="185"/>
                      <a:pt x="976" y="188"/>
                    </a:cubicBezTo>
                    <a:cubicBezTo>
                      <a:pt x="977" y="190"/>
                      <a:pt x="978" y="194"/>
                      <a:pt x="979" y="197"/>
                    </a:cubicBezTo>
                    <a:cubicBezTo>
                      <a:pt x="978" y="190"/>
                      <a:pt x="978" y="190"/>
                      <a:pt x="978" y="190"/>
                    </a:cubicBezTo>
                    <a:cubicBezTo>
                      <a:pt x="980" y="193"/>
                      <a:pt x="981" y="196"/>
                      <a:pt x="982" y="199"/>
                    </a:cubicBezTo>
                    <a:cubicBezTo>
                      <a:pt x="983" y="203"/>
                      <a:pt x="985" y="206"/>
                      <a:pt x="986" y="210"/>
                    </a:cubicBezTo>
                    <a:cubicBezTo>
                      <a:pt x="987" y="209"/>
                      <a:pt x="987" y="209"/>
                      <a:pt x="987" y="209"/>
                    </a:cubicBezTo>
                    <a:cubicBezTo>
                      <a:pt x="987" y="209"/>
                      <a:pt x="987" y="209"/>
                      <a:pt x="987" y="209"/>
                    </a:cubicBezTo>
                    <a:cubicBezTo>
                      <a:pt x="987" y="208"/>
                      <a:pt x="987" y="208"/>
                      <a:pt x="987" y="208"/>
                    </a:cubicBezTo>
                    <a:cubicBezTo>
                      <a:pt x="988" y="208"/>
                      <a:pt x="988" y="208"/>
                      <a:pt x="988" y="208"/>
                    </a:cubicBezTo>
                    <a:cubicBezTo>
                      <a:pt x="988" y="206"/>
                      <a:pt x="989" y="204"/>
                      <a:pt x="990" y="202"/>
                    </a:cubicBezTo>
                    <a:cubicBezTo>
                      <a:pt x="991" y="198"/>
                      <a:pt x="992" y="193"/>
                      <a:pt x="994" y="189"/>
                    </a:cubicBezTo>
                    <a:cubicBezTo>
                      <a:pt x="995" y="184"/>
                      <a:pt x="997" y="180"/>
                      <a:pt x="999" y="176"/>
                    </a:cubicBezTo>
                    <a:cubicBezTo>
                      <a:pt x="1000" y="172"/>
                      <a:pt x="1002" y="167"/>
                      <a:pt x="1004" y="164"/>
                    </a:cubicBezTo>
                    <a:cubicBezTo>
                      <a:pt x="1005" y="161"/>
                      <a:pt x="1005" y="161"/>
                      <a:pt x="1005" y="161"/>
                    </a:cubicBezTo>
                    <a:cubicBezTo>
                      <a:pt x="1006" y="159"/>
                      <a:pt x="1006" y="159"/>
                      <a:pt x="1006" y="159"/>
                    </a:cubicBezTo>
                    <a:cubicBezTo>
                      <a:pt x="1007" y="158"/>
                      <a:pt x="1007" y="158"/>
                      <a:pt x="1007" y="158"/>
                    </a:cubicBezTo>
                    <a:cubicBezTo>
                      <a:pt x="1007" y="157"/>
                      <a:pt x="1008" y="155"/>
                      <a:pt x="1009" y="154"/>
                    </a:cubicBezTo>
                    <a:cubicBezTo>
                      <a:pt x="1010" y="151"/>
                      <a:pt x="1012" y="149"/>
                      <a:pt x="1013" y="146"/>
                    </a:cubicBezTo>
                    <a:cubicBezTo>
                      <a:pt x="1017" y="140"/>
                      <a:pt x="1020" y="135"/>
                      <a:pt x="1023" y="129"/>
                    </a:cubicBezTo>
                    <a:cubicBezTo>
                      <a:pt x="1023" y="132"/>
                      <a:pt x="1019" y="138"/>
                      <a:pt x="1016" y="143"/>
                    </a:cubicBezTo>
                    <a:cubicBezTo>
                      <a:pt x="1026" y="128"/>
                      <a:pt x="1037" y="112"/>
                      <a:pt x="1048" y="97"/>
                    </a:cubicBezTo>
                    <a:cubicBezTo>
                      <a:pt x="1060" y="82"/>
                      <a:pt x="1074" y="69"/>
                      <a:pt x="1088" y="60"/>
                    </a:cubicBezTo>
                    <a:cubicBezTo>
                      <a:pt x="1091" y="57"/>
                      <a:pt x="1094" y="55"/>
                      <a:pt x="1097" y="53"/>
                    </a:cubicBezTo>
                    <a:cubicBezTo>
                      <a:pt x="1099" y="52"/>
                      <a:pt x="1102" y="50"/>
                      <a:pt x="1105" y="49"/>
                    </a:cubicBezTo>
                    <a:cubicBezTo>
                      <a:pt x="1104" y="49"/>
                      <a:pt x="1103" y="50"/>
                      <a:pt x="1103" y="50"/>
                    </a:cubicBezTo>
                    <a:cubicBezTo>
                      <a:pt x="1104" y="50"/>
                      <a:pt x="1105" y="49"/>
                      <a:pt x="1106" y="48"/>
                    </a:cubicBezTo>
                    <a:cubicBezTo>
                      <a:pt x="1109" y="47"/>
                      <a:pt x="1113" y="45"/>
                      <a:pt x="1116" y="44"/>
                    </a:cubicBezTo>
                    <a:cubicBezTo>
                      <a:pt x="1115" y="44"/>
                      <a:pt x="1113" y="45"/>
                      <a:pt x="1112" y="45"/>
                    </a:cubicBezTo>
                    <a:cubicBezTo>
                      <a:pt x="1110" y="46"/>
                      <a:pt x="1109" y="47"/>
                      <a:pt x="1107" y="47"/>
                    </a:cubicBezTo>
                    <a:cubicBezTo>
                      <a:pt x="1110" y="46"/>
                      <a:pt x="1114" y="44"/>
                      <a:pt x="1117" y="42"/>
                    </a:cubicBezTo>
                    <a:cubicBezTo>
                      <a:pt x="1121" y="39"/>
                      <a:pt x="1126" y="37"/>
                      <a:pt x="1130" y="35"/>
                    </a:cubicBezTo>
                    <a:cubicBezTo>
                      <a:pt x="1134" y="35"/>
                      <a:pt x="1134" y="35"/>
                      <a:pt x="1134" y="35"/>
                    </a:cubicBezTo>
                    <a:cubicBezTo>
                      <a:pt x="1135" y="35"/>
                      <a:pt x="1136" y="35"/>
                      <a:pt x="1136" y="35"/>
                    </a:cubicBezTo>
                    <a:cubicBezTo>
                      <a:pt x="1145" y="32"/>
                      <a:pt x="1143" y="31"/>
                      <a:pt x="1138" y="31"/>
                    </a:cubicBezTo>
                    <a:cubicBezTo>
                      <a:pt x="1142" y="29"/>
                      <a:pt x="1146" y="27"/>
                      <a:pt x="1149" y="26"/>
                    </a:cubicBezTo>
                    <a:cubicBezTo>
                      <a:pt x="1157" y="26"/>
                      <a:pt x="1173" y="18"/>
                      <a:pt x="1184" y="20"/>
                    </a:cubicBezTo>
                    <a:cubicBezTo>
                      <a:pt x="1186" y="19"/>
                      <a:pt x="1189" y="18"/>
                      <a:pt x="1194" y="17"/>
                    </a:cubicBezTo>
                    <a:cubicBezTo>
                      <a:pt x="1196" y="17"/>
                      <a:pt x="1199" y="16"/>
                      <a:pt x="1202" y="16"/>
                    </a:cubicBezTo>
                    <a:cubicBezTo>
                      <a:pt x="1205" y="15"/>
                      <a:pt x="1208" y="15"/>
                      <a:pt x="1211" y="15"/>
                    </a:cubicBezTo>
                    <a:cubicBezTo>
                      <a:pt x="1222" y="14"/>
                      <a:pt x="1234" y="14"/>
                      <a:pt x="1236" y="13"/>
                    </a:cubicBezTo>
                    <a:cubicBezTo>
                      <a:pt x="1237" y="14"/>
                      <a:pt x="1239" y="14"/>
                      <a:pt x="1234" y="13"/>
                    </a:cubicBezTo>
                    <a:cubicBezTo>
                      <a:pt x="1237" y="14"/>
                      <a:pt x="1239" y="14"/>
                      <a:pt x="1242" y="15"/>
                    </a:cubicBezTo>
                    <a:cubicBezTo>
                      <a:pt x="1245" y="15"/>
                      <a:pt x="1247" y="16"/>
                      <a:pt x="1249" y="17"/>
                    </a:cubicBezTo>
                    <a:cubicBezTo>
                      <a:pt x="1254" y="18"/>
                      <a:pt x="1259" y="20"/>
                      <a:pt x="1264" y="21"/>
                    </a:cubicBezTo>
                    <a:cubicBezTo>
                      <a:pt x="1264" y="21"/>
                      <a:pt x="1264" y="22"/>
                      <a:pt x="1265" y="23"/>
                    </a:cubicBezTo>
                    <a:cubicBezTo>
                      <a:pt x="1266" y="24"/>
                      <a:pt x="1267" y="25"/>
                      <a:pt x="1267" y="25"/>
                    </a:cubicBezTo>
                    <a:cubicBezTo>
                      <a:pt x="1267" y="25"/>
                      <a:pt x="1268" y="25"/>
                      <a:pt x="1270" y="26"/>
                    </a:cubicBezTo>
                    <a:cubicBezTo>
                      <a:pt x="1272" y="27"/>
                      <a:pt x="1275" y="28"/>
                      <a:pt x="1277" y="29"/>
                    </a:cubicBezTo>
                    <a:cubicBezTo>
                      <a:pt x="1280" y="30"/>
                      <a:pt x="1283" y="31"/>
                      <a:pt x="1285" y="32"/>
                    </a:cubicBezTo>
                    <a:cubicBezTo>
                      <a:pt x="1286" y="33"/>
                      <a:pt x="1286" y="33"/>
                      <a:pt x="1287" y="34"/>
                    </a:cubicBezTo>
                    <a:cubicBezTo>
                      <a:pt x="1287" y="34"/>
                      <a:pt x="1288" y="34"/>
                      <a:pt x="1288" y="34"/>
                    </a:cubicBezTo>
                    <a:cubicBezTo>
                      <a:pt x="1290" y="37"/>
                      <a:pt x="1292" y="39"/>
                      <a:pt x="1294" y="40"/>
                    </a:cubicBezTo>
                    <a:cubicBezTo>
                      <a:pt x="1295" y="42"/>
                      <a:pt x="1296" y="44"/>
                      <a:pt x="1296" y="44"/>
                    </a:cubicBezTo>
                    <a:cubicBezTo>
                      <a:pt x="1297" y="45"/>
                      <a:pt x="1296" y="45"/>
                      <a:pt x="1295" y="45"/>
                    </a:cubicBezTo>
                    <a:cubicBezTo>
                      <a:pt x="1294" y="44"/>
                      <a:pt x="1292" y="43"/>
                      <a:pt x="1289" y="41"/>
                    </a:cubicBezTo>
                    <a:cubicBezTo>
                      <a:pt x="1290" y="42"/>
                      <a:pt x="1291" y="42"/>
                      <a:pt x="1292" y="43"/>
                    </a:cubicBezTo>
                    <a:cubicBezTo>
                      <a:pt x="1293" y="43"/>
                      <a:pt x="1293" y="44"/>
                      <a:pt x="1294" y="45"/>
                    </a:cubicBezTo>
                    <a:cubicBezTo>
                      <a:pt x="1295" y="46"/>
                      <a:pt x="1297" y="47"/>
                      <a:pt x="1298" y="48"/>
                    </a:cubicBezTo>
                    <a:cubicBezTo>
                      <a:pt x="1300" y="50"/>
                      <a:pt x="1302" y="52"/>
                      <a:pt x="1303" y="53"/>
                    </a:cubicBezTo>
                    <a:cubicBezTo>
                      <a:pt x="1305" y="55"/>
                      <a:pt x="1306" y="56"/>
                      <a:pt x="1308" y="58"/>
                    </a:cubicBezTo>
                    <a:cubicBezTo>
                      <a:pt x="1309" y="59"/>
                      <a:pt x="1310" y="60"/>
                      <a:pt x="1311" y="61"/>
                    </a:cubicBezTo>
                    <a:cubicBezTo>
                      <a:pt x="1312" y="64"/>
                      <a:pt x="1314" y="66"/>
                      <a:pt x="1317" y="69"/>
                    </a:cubicBezTo>
                    <a:cubicBezTo>
                      <a:pt x="1319" y="73"/>
                      <a:pt x="1322" y="77"/>
                      <a:pt x="1326" y="83"/>
                    </a:cubicBezTo>
                    <a:cubicBezTo>
                      <a:pt x="1324" y="82"/>
                      <a:pt x="1324" y="82"/>
                      <a:pt x="1324" y="82"/>
                    </a:cubicBezTo>
                    <a:cubicBezTo>
                      <a:pt x="1326" y="87"/>
                      <a:pt x="1330" y="93"/>
                      <a:pt x="1332" y="98"/>
                    </a:cubicBezTo>
                    <a:cubicBezTo>
                      <a:pt x="1335" y="104"/>
                      <a:pt x="1337" y="109"/>
                      <a:pt x="1338" y="112"/>
                    </a:cubicBezTo>
                    <a:cubicBezTo>
                      <a:pt x="1340" y="121"/>
                      <a:pt x="1345" y="140"/>
                      <a:pt x="1349" y="163"/>
                    </a:cubicBezTo>
                    <a:cubicBezTo>
                      <a:pt x="1351" y="175"/>
                      <a:pt x="1353" y="187"/>
                      <a:pt x="1354" y="201"/>
                    </a:cubicBezTo>
                    <a:cubicBezTo>
                      <a:pt x="1354" y="204"/>
                      <a:pt x="1354" y="207"/>
                      <a:pt x="1354" y="211"/>
                    </a:cubicBezTo>
                    <a:cubicBezTo>
                      <a:pt x="1355" y="216"/>
                      <a:pt x="1355" y="216"/>
                      <a:pt x="1355" y="216"/>
                    </a:cubicBezTo>
                    <a:cubicBezTo>
                      <a:pt x="1355" y="219"/>
                      <a:pt x="1355" y="219"/>
                      <a:pt x="1355" y="219"/>
                    </a:cubicBezTo>
                    <a:cubicBezTo>
                      <a:pt x="1355" y="223"/>
                      <a:pt x="1355" y="223"/>
                      <a:pt x="1355" y="223"/>
                    </a:cubicBezTo>
                    <a:cubicBezTo>
                      <a:pt x="1355" y="228"/>
                      <a:pt x="1355" y="233"/>
                      <a:pt x="1355" y="238"/>
                    </a:cubicBezTo>
                    <a:cubicBezTo>
                      <a:pt x="1355" y="246"/>
                      <a:pt x="1355" y="246"/>
                      <a:pt x="1355" y="246"/>
                    </a:cubicBezTo>
                    <a:cubicBezTo>
                      <a:pt x="1355" y="250"/>
                      <a:pt x="1355" y="250"/>
                      <a:pt x="1355" y="250"/>
                    </a:cubicBezTo>
                    <a:cubicBezTo>
                      <a:pt x="1355" y="252"/>
                      <a:pt x="1355" y="252"/>
                      <a:pt x="1355" y="252"/>
                    </a:cubicBezTo>
                    <a:cubicBezTo>
                      <a:pt x="1355" y="253"/>
                      <a:pt x="1355" y="253"/>
                      <a:pt x="1355" y="253"/>
                    </a:cubicBezTo>
                    <a:cubicBezTo>
                      <a:pt x="1355" y="253"/>
                      <a:pt x="1355" y="253"/>
                      <a:pt x="1355" y="253"/>
                    </a:cubicBezTo>
                    <a:cubicBezTo>
                      <a:pt x="1360" y="250"/>
                      <a:pt x="1365" y="247"/>
                      <a:pt x="1370" y="244"/>
                    </a:cubicBezTo>
                    <a:cubicBezTo>
                      <a:pt x="1373" y="243"/>
                      <a:pt x="1376" y="241"/>
                      <a:pt x="1378" y="240"/>
                    </a:cubicBezTo>
                    <a:cubicBezTo>
                      <a:pt x="1381" y="239"/>
                      <a:pt x="1383" y="237"/>
                      <a:pt x="1386" y="236"/>
                    </a:cubicBezTo>
                    <a:cubicBezTo>
                      <a:pt x="1393" y="233"/>
                      <a:pt x="1400" y="230"/>
                      <a:pt x="1406" y="228"/>
                    </a:cubicBezTo>
                    <a:cubicBezTo>
                      <a:pt x="1394" y="228"/>
                      <a:pt x="1433" y="220"/>
                      <a:pt x="1434" y="216"/>
                    </a:cubicBezTo>
                    <a:cubicBezTo>
                      <a:pt x="1438" y="216"/>
                      <a:pt x="1446" y="214"/>
                      <a:pt x="1437" y="218"/>
                    </a:cubicBezTo>
                    <a:cubicBezTo>
                      <a:pt x="1451" y="213"/>
                      <a:pt x="1463" y="211"/>
                      <a:pt x="1473" y="208"/>
                    </a:cubicBezTo>
                    <a:cubicBezTo>
                      <a:pt x="1483" y="206"/>
                      <a:pt x="1492" y="204"/>
                      <a:pt x="1502" y="201"/>
                    </a:cubicBezTo>
                    <a:cubicBezTo>
                      <a:pt x="1505" y="201"/>
                      <a:pt x="1496" y="203"/>
                      <a:pt x="1499" y="203"/>
                    </a:cubicBezTo>
                    <a:cubicBezTo>
                      <a:pt x="1501" y="203"/>
                      <a:pt x="1508" y="201"/>
                      <a:pt x="1511" y="201"/>
                    </a:cubicBezTo>
                    <a:cubicBezTo>
                      <a:pt x="1515" y="201"/>
                      <a:pt x="1507" y="203"/>
                      <a:pt x="1502" y="204"/>
                    </a:cubicBezTo>
                    <a:cubicBezTo>
                      <a:pt x="1518" y="202"/>
                      <a:pt x="1526" y="199"/>
                      <a:pt x="1531" y="197"/>
                    </a:cubicBezTo>
                    <a:cubicBezTo>
                      <a:pt x="1536" y="195"/>
                      <a:pt x="1537" y="194"/>
                      <a:pt x="1538" y="192"/>
                    </a:cubicBezTo>
                    <a:cubicBezTo>
                      <a:pt x="1546" y="192"/>
                      <a:pt x="1552" y="192"/>
                      <a:pt x="1557" y="191"/>
                    </a:cubicBezTo>
                    <a:cubicBezTo>
                      <a:pt x="1560" y="191"/>
                      <a:pt x="1563" y="191"/>
                      <a:pt x="1565" y="190"/>
                    </a:cubicBezTo>
                    <a:cubicBezTo>
                      <a:pt x="1568" y="190"/>
                      <a:pt x="1570" y="189"/>
                      <a:pt x="1573" y="189"/>
                    </a:cubicBezTo>
                    <a:cubicBezTo>
                      <a:pt x="1579" y="190"/>
                      <a:pt x="1588" y="191"/>
                      <a:pt x="1569" y="191"/>
                    </a:cubicBezTo>
                    <a:cubicBezTo>
                      <a:pt x="1571" y="191"/>
                      <a:pt x="1577" y="191"/>
                      <a:pt x="1584" y="191"/>
                    </a:cubicBezTo>
                    <a:cubicBezTo>
                      <a:pt x="1587" y="191"/>
                      <a:pt x="1591" y="191"/>
                      <a:pt x="1595" y="191"/>
                    </a:cubicBezTo>
                    <a:cubicBezTo>
                      <a:pt x="1599" y="191"/>
                      <a:pt x="1602" y="191"/>
                      <a:pt x="1606" y="191"/>
                    </a:cubicBezTo>
                    <a:cubicBezTo>
                      <a:pt x="1622" y="192"/>
                      <a:pt x="1636" y="192"/>
                      <a:pt x="1637" y="191"/>
                    </a:cubicBezTo>
                    <a:cubicBezTo>
                      <a:pt x="1640" y="191"/>
                      <a:pt x="1652" y="193"/>
                      <a:pt x="1655" y="192"/>
                    </a:cubicBezTo>
                    <a:cubicBezTo>
                      <a:pt x="1667" y="194"/>
                      <a:pt x="1674" y="195"/>
                      <a:pt x="1681" y="195"/>
                    </a:cubicBezTo>
                    <a:cubicBezTo>
                      <a:pt x="1687" y="196"/>
                      <a:pt x="1694" y="198"/>
                      <a:pt x="1706" y="200"/>
                    </a:cubicBezTo>
                    <a:cubicBezTo>
                      <a:pt x="1699" y="198"/>
                      <a:pt x="1699" y="198"/>
                      <a:pt x="1699" y="198"/>
                    </a:cubicBezTo>
                    <a:cubicBezTo>
                      <a:pt x="1704" y="197"/>
                      <a:pt x="1709" y="198"/>
                      <a:pt x="1715" y="199"/>
                    </a:cubicBezTo>
                    <a:cubicBezTo>
                      <a:pt x="1718" y="200"/>
                      <a:pt x="1722" y="201"/>
                      <a:pt x="1726" y="201"/>
                    </a:cubicBezTo>
                    <a:cubicBezTo>
                      <a:pt x="1729" y="202"/>
                      <a:pt x="1734" y="204"/>
                      <a:pt x="1738" y="205"/>
                    </a:cubicBezTo>
                    <a:cubicBezTo>
                      <a:pt x="1738" y="205"/>
                      <a:pt x="1738" y="205"/>
                      <a:pt x="1738" y="205"/>
                    </a:cubicBezTo>
                    <a:cubicBezTo>
                      <a:pt x="1759" y="211"/>
                      <a:pt x="1764" y="212"/>
                      <a:pt x="1769" y="213"/>
                    </a:cubicBezTo>
                    <a:cubicBezTo>
                      <a:pt x="1771" y="213"/>
                      <a:pt x="1773" y="214"/>
                      <a:pt x="1778" y="215"/>
                    </a:cubicBezTo>
                    <a:cubicBezTo>
                      <a:pt x="1780" y="216"/>
                      <a:pt x="1783" y="217"/>
                      <a:pt x="1786" y="218"/>
                    </a:cubicBezTo>
                    <a:cubicBezTo>
                      <a:pt x="1789" y="219"/>
                      <a:pt x="1794" y="221"/>
                      <a:pt x="1799" y="223"/>
                    </a:cubicBezTo>
                    <a:cubicBezTo>
                      <a:pt x="1797" y="220"/>
                      <a:pt x="1797" y="220"/>
                      <a:pt x="1797" y="220"/>
                    </a:cubicBezTo>
                    <a:cubicBezTo>
                      <a:pt x="1798" y="220"/>
                      <a:pt x="1801" y="221"/>
                      <a:pt x="1805" y="222"/>
                    </a:cubicBezTo>
                    <a:cubicBezTo>
                      <a:pt x="1809" y="224"/>
                      <a:pt x="1814" y="226"/>
                      <a:pt x="1820" y="229"/>
                    </a:cubicBezTo>
                    <a:cubicBezTo>
                      <a:pt x="1831" y="234"/>
                      <a:pt x="1844" y="242"/>
                      <a:pt x="1855" y="248"/>
                    </a:cubicBezTo>
                    <a:cubicBezTo>
                      <a:pt x="1855" y="248"/>
                      <a:pt x="1853" y="247"/>
                      <a:pt x="1852" y="245"/>
                    </a:cubicBezTo>
                    <a:cubicBezTo>
                      <a:pt x="1850" y="244"/>
                      <a:pt x="1848" y="243"/>
                      <a:pt x="1848" y="243"/>
                    </a:cubicBezTo>
                    <a:cubicBezTo>
                      <a:pt x="1851" y="244"/>
                      <a:pt x="1855" y="246"/>
                      <a:pt x="1858" y="249"/>
                    </a:cubicBezTo>
                    <a:cubicBezTo>
                      <a:pt x="1862" y="252"/>
                      <a:pt x="1866" y="255"/>
                      <a:pt x="1869" y="258"/>
                    </a:cubicBezTo>
                    <a:cubicBezTo>
                      <a:pt x="1872" y="262"/>
                      <a:pt x="1876" y="265"/>
                      <a:pt x="1879" y="269"/>
                    </a:cubicBezTo>
                    <a:cubicBezTo>
                      <a:pt x="1882" y="272"/>
                      <a:pt x="1884" y="275"/>
                      <a:pt x="1887" y="277"/>
                    </a:cubicBezTo>
                    <a:cubicBezTo>
                      <a:pt x="1889" y="280"/>
                      <a:pt x="1883" y="275"/>
                      <a:pt x="1880" y="272"/>
                    </a:cubicBezTo>
                    <a:cubicBezTo>
                      <a:pt x="1883" y="275"/>
                      <a:pt x="1885" y="278"/>
                      <a:pt x="1887" y="280"/>
                    </a:cubicBezTo>
                    <a:cubicBezTo>
                      <a:pt x="1889" y="281"/>
                      <a:pt x="1890" y="283"/>
                      <a:pt x="1891" y="283"/>
                    </a:cubicBezTo>
                    <a:cubicBezTo>
                      <a:pt x="1893" y="285"/>
                      <a:pt x="1894" y="285"/>
                      <a:pt x="1894" y="285"/>
                    </a:cubicBezTo>
                    <a:cubicBezTo>
                      <a:pt x="1894" y="284"/>
                      <a:pt x="1895" y="284"/>
                      <a:pt x="1896" y="284"/>
                    </a:cubicBezTo>
                    <a:cubicBezTo>
                      <a:pt x="1897" y="285"/>
                      <a:pt x="1900" y="287"/>
                      <a:pt x="1904" y="292"/>
                    </a:cubicBezTo>
                    <a:cubicBezTo>
                      <a:pt x="1906" y="296"/>
                      <a:pt x="1898" y="289"/>
                      <a:pt x="1909" y="303"/>
                    </a:cubicBezTo>
                    <a:cubicBezTo>
                      <a:pt x="1910" y="305"/>
                      <a:pt x="1913" y="308"/>
                      <a:pt x="1916" y="312"/>
                    </a:cubicBezTo>
                    <a:cubicBezTo>
                      <a:pt x="1919" y="317"/>
                      <a:pt x="1923" y="322"/>
                      <a:pt x="1927" y="329"/>
                    </a:cubicBezTo>
                    <a:cubicBezTo>
                      <a:pt x="1934" y="341"/>
                      <a:pt x="1940" y="357"/>
                      <a:pt x="1942" y="370"/>
                    </a:cubicBezTo>
                    <a:cubicBezTo>
                      <a:pt x="1942" y="367"/>
                      <a:pt x="1941" y="364"/>
                      <a:pt x="1942" y="364"/>
                    </a:cubicBezTo>
                    <a:cubicBezTo>
                      <a:pt x="1942" y="363"/>
                      <a:pt x="1943" y="365"/>
                      <a:pt x="1945" y="371"/>
                    </a:cubicBezTo>
                    <a:cubicBezTo>
                      <a:pt x="1947" y="380"/>
                      <a:pt x="1948" y="393"/>
                      <a:pt x="1947" y="405"/>
                    </a:cubicBezTo>
                    <a:cubicBezTo>
                      <a:pt x="1947" y="418"/>
                      <a:pt x="1946" y="430"/>
                      <a:pt x="1947" y="439"/>
                    </a:cubicBezTo>
                    <a:cubicBezTo>
                      <a:pt x="1946" y="442"/>
                      <a:pt x="1945" y="442"/>
                      <a:pt x="1945" y="442"/>
                    </a:cubicBezTo>
                    <a:cubicBezTo>
                      <a:pt x="1945" y="450"/>
                      <a:pt x="1943" y="462"/>
                      <a:pt x="1940" y="472"/>
                    </a:cubicBezTo>
                    <a:cubicBezTo>
                      <a:pt x="1940" y="475"/>
                      <a:pt x="1939" y="477"/>
                      <a:pt x="1939" y="479"/>
                    </a:cubicBezTo>
                    <a:cubicBezTo>
                      <a:pt x="1938" y="481"/>
                      <a:pt x="1938" y="482"/>
                      <a:pt x="1938" y="484"/>
                    </a:cubicBezTo>
                    <a:cubicBezTo>
                      <a:pt x="1938" y="484"/>
                      <a:pt x="1938" y="484"/>
                      <a:pt x="1937" y="484"/>
                    </a:cubicBezTo>
                    <a:cubicBezTo>
                      <a:pt x="1937" y="484"/>
                      <a:pt x="1937" y="484"/>
                      <a:pt x="1937" y="484"/>
                    </a:cubicBezTo>
                    <a:cubicBezTo>
                      <a:pt x="1937" y="484"/>
                      <a:pt x="1936" y="484"/>
                      <a:pt x="1936" y="484"/>
                    </a:cubicBezTo>
                    <a:cubicBezTo>
                      <a:pt x="1935" y="484"/>
                      <a:pt x="1935" y="484"/>
                      <a:pt x="1934" y="485"/>
                    </a:cubicBezTo>
                    <a:cubicBezTo>
                      <a:pt x="1933" y="485"/>
                      <a:pt x="1932" y="485"/>
                      <a:pt x="1931" y="485"/>
                    </a:cubicBezTo>
                    <a:cubicBezTo>
                      <a:pt x="1918" y="479"/>
                      <a:pt x="1838" y="489"/>
                      <a:pt x="1838" y="483"/>
                    </a:cubicBezTo>
                    <a:cubicBezTo>
                      <a:pt x="1792" y="484"/>
                      <a:pt x="1792" y="484"/>
                      <a:pt x="1792" y="484"/>
                    </a:cubicBezTo>
                    <a:cubicBezTo>
                      <a:pt x="1793" y="483"/>
                      <a:pt x="1793" y="483"/>
                      <a:pt x="1793" y="483"/>
                    </a:cubicBezTo>
                    <a:cubicBezTo>
                      <a:pt x="1763" y="483"/>
                      <a:pt x="1753" y="485"/>
                      <a:pt x="1742" y="486"/>
                    </a:cubicBezTo>
                    <a:cubicBezTo>
                      <a:pt x="1735" y="486"/>
                      <a:pt x="1740" y="485"/>
                      <a:pt x="1741" y="485"/>
                    </a:cubicBezTo>
                    <a:cubicBezTo>
                      <a:pt x="1698" y="484"/>
                      <a:pt x="1693" y="484"/>
                      <a:pt x="1657" y="488"/>
                    </a:cubicBezTo>
                    <a:cubicBezTo>
                      <a:pt x="1653" y="486"/>
                      <a:pt x="1653" y="486"/>
                      <a:pt x="1653" y="486"/>
                    </a:cubicBezTo>
                    <a:cubicBezTo>
                      <a:pt x="1643" y="487"/>
                      <a:pt x="1590" y="483"/>
                      <a:pt x="1548" y="486"/>
                    </a:cubicBezTo>
                    <a:cubicBezTo>
                      <a:pt x="1548" y="485"/>
                      <a:pt x="1549" y="485"/>
                      <a:pt x="1553" y="485"/>
                    </a:cubicBezTo>
                    <a:cubicBezTo>
                      <a:pt x="1505" y="487"/>
                      <a:pt x="1438" y="480"/>
                      <a:pt x="1421" y="487"/>
                    </a:cubicBezTo>
                    <a:cubicBezTo>
                      <a:pt x="1389" y="490"/>
                      <a:pt x="1389" y="490"/>
                      <a:pt x="1389" y="490"/>
                    </a:cubicBezTo>
                    <a:cubicBezTo>
                      <a:pt x="1430" y="490"/>
                      <a:pt x="1383" y="493"/>
                      <a:pt x="1400" y="494"/>
                    </a:cubicBezTo>
                    <a:cubicBezTo>
                      <a:pt x="1384" y="494"/>
                      <a:pt x="1358" y="492"/>
                      <a:pt x="1378" y="491"/>
                    </a:cubicBezTo>
                    <a:cubicBezTo>
                      <a:pt x="1381" y="492"/>
                      <a:pt x="1381" y="492"/>
                      <a:pt x="1381" y="492"/>
                    </a:cubicBezTo>
                    <a:cubicBezTo>
                      <a:pt x="1388" y="488"/>
                      <a:pt x="1331" y="491"/>
                      <a:pt x="1332" y="488"/>
                    </a:cubicBezTo>
                    <a:cubicBezTo>
                      <a:pt x="1251" y="489"/>
                      <a:pt x="1173" y="488"/>
                      <a:pt x="1098" y="488"/>
                    </a:cubicBezTo>
                    <a:cubicBezTo>
                      <a:pt x="1106" y="491"/>
                      <a:pt x="1106" y="491"/>
                      <a:pt x="1106" y="491"/>
                    </a:cubicBezTo>
                    <a:cubicBezTo>
                      <a:pt x="1080" y="491"/>
                      <a:pt x="1080" y="491"/>
                      <a:pt x="1080" y="491"/>
                    </a:cubicBezTo>
                    <a:cubicBezTo>
                      <a:pt x="1073" y="490"/>
                      <a:pt x="1071" y="489"/>
                      <a:pt x="1090" y="489"/>
                    </a:cubicBezTo>
                    <a:cubicBezTo>
                      <a:pt x="1080" y="487"/>
                      <a:pt x="1058" y="490"/>
                      <a:pt x="1058" y="491"/>
                    </a:cubicBezTo>
                    <a:cubicBezTo>
                      <a:pt x="1021" y="490"/>
                      <a:pt x="1072" y="487"/>
                      <a:pt x="1061" y="487"/>
                    </a:cubicBezTo>
                    <a:cubicBezTo>
                      <a:pt x="1046" y="488"/>
                      <a:pt x="1046" y="488"/>
                      <a:pt x="1046" y="488"/>
                    </a:cubicBezTo>
                    <a:cubicBezTo>
                      <a:pt x="1049" y="488"/>
                      <a:pt x="1049" y="488"/>
                      <a:pt x="1049" y="488"/>
                    </a:cubicBezTo>
                    <a:cubicBezTo>
                      <a:pt x="1037" y="489"/>
                      <a:pt x="1036" y="491"/>
                      <a:pt x="1013" y="491"/>
                    </a:cubicBezTo>
                    <a:cubicBezTo>
                      <a:pt x="999" y="490"/>
                      <a:pt x="1006" y="489"/>
                      <a:pt x="1000" y="489"/>
                    </a:cubicBezTo>
                    <a:cubicBezTo>
                      <a:pt x="1000" y="489"/>
                      <a:pt x="998" y="489"/>
                      <a:pt x="991" y="489"/>
                    </a:cubicBezTo>
                    <a:cubicBezTo>
                      <a:pt x="958" y="489"/>
                      <a:pt x="958" y="489"/>
                      <a:pt x="958" y="489"/>
                    </a:cubicBezTo>
                    <a:cubicBezTo>
                      <a:pt x="972" y="491"/>
                      <a:pt x="972" y="491"/>
                      <a:pt x="972" y="491"/>
                    </a:cubicBezTo>
                    <a:cubicBezTo>
                      <a:pt x="957" y="492"/>
                      <a:pt x="941" y="491"/>
                      <a:pt x="956" y="494"/>
                    </a:cubicBezTo>
                    <a:cubicBezTo>
                      <a:pt x="933" y="490"/>
                      <a:pt x="833" y="493"/>
                      <a:pt x="819" y="492"/>
                    </a:cubicBezTo>
                    <a:cubicBezTo>
                      <a:pt x="798" y="494"/>
                      <a:pt x="778" y="494"/>
                      <a:pt x="753" y="494"/>
                    </a:cubicBezTo>
                    <a:cubicBezTo>
                      <a:pt x="759" y="495"/>
                      <a:pt x="763" y="497"/>
                      <a:pt x="741" y="497"/>
                    </a:cubicBezTo>
                    <a:cubicBezTo>
                      <a:pt x="749" y="492"/>
                      <a:pt x="702" y="495"/>
                      <a:pt x="684" y="491"/>
                    </a:cubicBezTo>
                    <a:cubicBezTo>
                      <a:pt x="700" y="494"/>
                      <a:pt x="623" y="492"/>
                      <a:pt x="647" y="496"/>
                    </a:cubicBezTo>
                    <a:cubicBezTo>
                      <a:pt x="629" y="496"/>
                      <a:pt x="646" y="494"/>
                      <a:pt x="632" y="493"/>
                    </a:cubicBezTo>
                    <a:cubicBezTo>
                      <a:pt x="589" y="495"/>
                      <a:pt x="538" y="492"/>
                      <a:pt x="484" y="493"/>
                    </a:cubicBezTo>
                    <a:cubicBezTo>
                      <a:pt x="484" y="494"/>
                      <a:pt x="492" y="495"/>
                      <a:pt x="481" y="496"/>
                    </a:cubicBezTo>
                    <a:cubicBezTo>
                      <a:pt x="453" y="493"/>
                      <a:pt x="453" y="493"/>
                      <a:pt x="453" y="493"/>
                    </a:cubicBezTo>
                    <a:cubicBezTo>
                      <a:pt x="443" y="493"/>
                      <a:pt x="443" y="497"/>
                      <a:pt x="424" y="495"/>
                    </a:cubicBezTo>
                    <a:cubicBezTo>
                      <a:pt x="427" y="495"/>
                      <a:pt x="431" y="496"/>
                      <a:pt x="424" y="496"/>
                    </a:cubicBezTo>
                    <a:cubicBezTo>
                      <a:pt x="320" y="494"/>
                      <a:pt x="211" y="501"/>
                      <a:pt x="105" y="495"/>
                    </a:cubicBezTo>
                    <a:cubicBezTo>
                      <a:pt x="120" y="497"/>
                      <a:pt x="110" y="497"/>
                      <a:pt x="99" y="497"/>
                    </a:cubicBezTo>
                    <a:cubicBezTo>
                      <a:pt x="106" y="497"/>
                      <a:pt x="99" y="499"/>
                      <a:pt x="101" y="500"/>
                    </a:cubicBezTo>
                    <a:cubicBezTo>
                      <a:pt x="56" y="497"/>
                      <a:pt x="56" y="497"/>
                      <a:pt x="56" y="497"/>
                    </a:cubicBezTo>
                    <a:cubicBezTo>
                      <a:pt x="48" y="500"/>
                      <a:pt x="9" y="498"/>
                      <a:pt x="4" y="500"/>
                    </a:cubicBezTo>
                    <a:cubicBezTo>
                      <a:pt x="18" y="500"/>
                      <a:pt x="18" y="500"/>
                      <a:pt x="18" y="500"/>
                    </a:cubicBezTo>
                    <a:cubicBezTo>
                      <a:pt x="0" y="503"/>
                      <a:pt x="44" y="506"/>
                      <a:pt x="42" y="510"/>
                    </a:cubicBezTo>
                    <a:cubicBezTo>
                      <a:pt x="63" y="507"/>
                      <a:pt x="97" y="515"/>
                      <a:pt x="131" y="510"/>
                    </a:cubicBezTo>
                    <a:cubicBezTo>
                      <a:pt x="139" y="510"/>
                      <a:pt x="125" y="511"/>
                      <a:pt x="129" y="512"/>
                    </a:cubicBezTo>
                    <a:cubicBezTo>
                      <a:pt x="137" y="510"/>
                      <a:pt x="148" y="510"/>
                      <a:pt x="167" y="510"/>
                    </a:cubicBezTo>
                    <a:cubicBezTo>
                      <a:pt x="165" y="511"/>
                      <a:pt x="165" y="511"/>
                      <a:pt x="165" y="511"/>
                    </a:cubicBezTo>
                    <a:cubicBezTo>
                      <a:pt x="220" y="510"/>
                      <a:pt x="243" y="511"/>
                      <a:pt x="304" y="512"/>
                    </a:cubicBezTo>
                    <a:cubicBezTo>
                      <a:pt x="300" y="510"/>
                      <a:pt x="300" y="510"/>
                      <a:pt x="300" y="510"/>
                    </a:cubicBezTo>
                    <a:cubicBezTo>
                      <a:pt x="313" y="510"/>
                      <a:pt x="316" y="511"/>
                      <a:pt x="322" y="511"/>
                    </a:cubicBezTo>
                    <a:cubicBezTo>
                      <a:pt x="337" y="508"/>
                      <a:pt x="285" y="511"/>
                      <a:pt x="299" y="508"/>
                    </a:cubicBezTo>
                    <a:cubicBezTo>
                      <a:pt x="316" y="512"/>
                      <a:pt x="391" y="507"/>
                      <a:pt x="403" y="511"/>
                    </a:cubicBezTo>
                    <a:cubicBezTo>
                      <a:pt x="424" y="511"/>
                      <a:pt x="397" y="509"/>
                      <a:pt x="418" y="509"/>
                    </a:cubicBezTo>
                    <a:cubicBezTo>
                      <a:pt x="423" y="510"/>
                      <a:pt x="423" y="510"/>
                      <a:pt x="423" y="510"/>
                    </a:cubicBezTo>
                    <a:cubicBezTo>
                      <a:pt x="428" y="509"/>
                      <a:pt x="428" y="509"/>
                      <a:pt x="428" y="509"/>
                    </a:cubicBezTo>
                    <a:cubicBezTo>
                      <a:pt x="441" y="509"/>
                      <a:pt x="448" y="510"/>
                      <a:pt x="449" y="511"/>
                    </a:cubicBezTo>
                    <a:cubicBezTo>
                      <a:pt x="445" y="511"/>
                      <a:pt x="439" y="512"/>
                      <a:pt x="436" y="512"/>
                    </a:cubicBezTo>
                    <a:cubicBezTo>
                      <a:pt x="453" y="513"/>
                      <a:pt x="485" y="511"/>
                      <a:pt x="490" y="511"/>
                    </a:cubicBezTo>
                    <a:cubicBezTo>
                      <a:pt x="471" y="511"/>
                      <a:pt x="471" y="511"/>
                      <a:pt x="471" y="511"/>
                    </a:cubicBezTo>
                    <a:cubicBezTo>
                      <a:pt x="526" y="509"/>
                      <a:pt x="594" y="510"/>
                      <a:pt x="647" y="507"/>
                    </a:cubicBezTo>
                    <a:cubicBezTo>
                      <a:pt x="643" y="507"/>
                      <a:pt x="643" y="507"/>
                      <a:pt x="643" y="507"/>
                    </a:cubicBezTo>
                    <a:cubicBezTo>
                      <a:pt x="684" y="505"/>
                      <a:pt x="676" y="507"/>
                      <a:pt x="721" y="506"/>
                    </a:cubicBezTo>
                    <a:cubicBezTo>
                      <a:pt x="719" y="506"/>
                      <a:pt x="719" y="506"/>
                      <a:pt x="719" y="506"/>
                    </a:cubicBezTo>
                    <a:cubicBezTo>
                      <a:pt x="728" y="505"/>
                      <a:pt x="740" y="505"/>
                      <a:pt x="752" y="505"/>
                    </a:cubicBezTo>
                    <a:cubicBezTo>
                      <a:pt x="741" y="506"/>
                      <a:pt x="774" y="507"/>
                      <a:pt x="759" y="508"/>
                    </a:cubicBezTo>
                    <a:cubicBezTo>
                      <a:pt x="803" y="506"/>
                      <a:pt x="781" y="506"/>
                      <a:pt x="810" y="503"/>
                    </a:cubicBezTo>
                    <a:cubicBezTo>
                      <a:pt x="817" y="504"/>
                      <a:pt x="817" y="504"/>
                      <a:pt x="817" y="504"/>
                    </a:cubicBezTo>
                    <a:cubicBezTo>
                      <a:pt x="826" y="503"/>
                      <a:pt x="827" y="502"/>
                      <a:pt x="850" y="502"/>
                    </a:cubicBezTo>
                    <a:cubicBezTo>
                      <a:pt x="831" y="503"/>
                      <a:pt x="864" y="504"/>
                      <a:pt x="843" y="506"/>
                    </a:cubicBezTo>
                    <a:cubicBezTo>
                      <a:pt x="890" y="508"/>
                      <a:pt x="913" y="502"/>
                      <a:pt x="935" y="506"/>
                    </a:cubicBezTo>
                    <a:cubicBezTo>
                      <a:pt x="956" y="502"/>
                      <a:pt x="894" y="504"/>
                      <a:pt x="906" y="503"/>
                    </a:cubicBezTo>
                    <a:cubicBezTo>
                      <a:pt x="896" y="502"/>
                      <a:pt x="924" y="500"/>
                      <a:pt x="939" y="500"/>
                    </a:cubicBezTo>
                    <a:cubicBezTo>
                      <a:pt x="954" y="500"/>
                      <a:pt x="964" y="506"/>
                      <a:pt x="1002" y="505"/>
                    </a:cubicBezTo>
                    <a:cubicBezTo>
                      <a:pt x="998" y="505"/>
                      <a:pt x="998" y="505"/>
                      <a:pt x="994" y="505"/>
                    </a:cubicBezTo>
                    <a:cubicBezTo>
                      <a:pt x="1008" y="506"/>
                      <a:pt x="1022" y="504"/>
                      <a:pt x="1039" y="505"/>
                    </a:cubicBezTo>
                    <a:cubicBezTo>
                      <a:pt x="1049" y="503"/>
                      <a:pt x="1062" y="505"/>
                      <a:pt x="1064" y="502"/>
                    </a:cubicBezTo>
                    <a:cubicBezTo>
                      <a:pt x="1030" y="503"/>
                      <a:pt x="1030" y="503"/>
                      <a:pt x="1030" y="503"/>
                    </a:cubicBezTo>
                    <a:cubicBezTo>
                      <a:pt x="1049" y="502"/>
                      <a:pt x="1068" y="498"/>
                      <a:pt x="1100" y="500"/>
                    </a:cubicBezTo>
                    <a:cubicBezTo>
                      <a:pt x="1098" y="501"/>
                      <a:pt x="1088" y="501"/>
                      <a:pt x="1081" y="502"/>
                    </a:cubicBezTo>
                    <a:cubicBezTo>
                      <a:pt x="1091" y="503"/>
                      <a:pt x="1100" y="501"/>
                      <a:pt x="1109" y="502"/>
                    </a:cubicBezTo>
                    <a:cubicBezTo>
                      <a:pt x="1107" y="505"/>
                      <a:pt x="1067" y="503"/>
                      <a:pt x="1046" y="506"/>
                    </a:cubicBezTo>
                    <a:cubicBezTo>
                      <a:pt x="1057" y="507"/>
                      <a:pt x="1086" y="503"/>
                      <a:pt x="1076" y="507"/>
                    </a:cubicBezTo>
                    <a:cubicBezTo>
                      <a:pt x="1091" y="502"/>
                      <a:pt x="1113" y="507"/>
                      <a:pt x="1138" y="503"/>
                    </a:cubicBezTo>
                    <a:cubicBezTo>
                      <a:pt x="1137" y="505"/>
                      <a:pt x="1137" y="505"/>
                      <a:pt x="1137" y="505"/>
                    </a:cubicBezTo>
                    <a:cubicBezTo>
                      <a:pt x="1141" y="505"/>
                      <a:pt x="1149" y="504"/>
                      <a:pt x="1156" y="504"/>
                    </a:cubicBezTo>
                    <a:cubicBezTo>
                      <a:pt x="1143" y="506"/>
                      <a:pt x="1143" y="506"/>
                      <a:pt x="1143" y="506"/>
                    </a:cubicBezTo>
                    <a:cubicBezTo>
                      <a:pt x="1164" y="504"/>
                      <a:pt x="1183" y="508"/>
                      <a:pt x="1203" y="507"/>
                    </a:cubicBezTo>
                    <a:cubicBezTo>
                      <a:pt x="1161" y="507"/>
                      <a:pt x="1193" y="504"/>
                      <a:pt x="1176" y="503"/>
                    </a:cubicBezTo>
                    <a:cubicBezTo>
                      <a:pt x="1227" y="500"/>
                      <a:pt x="1205" y="508"/>
                      <a:pt x="1263" y="507"/>
                    </a:cubicBezTo>
                    <a:cubicBezTo>
                      <a:pt x="1255" y="507"/>
                      <a:pt x="1233" y="506"/>
                      <a:pt x="1246" y="505"/>
                    </a:cubicBezTo>
                    <a:cubicBezTo>
                      <a:pt x="1257" y="505"/>
                      <a:pt x="1271" y="506"/>
                      <a:pt x="1278" y="507"/>
                    </a:cubicBezTo>
                    <a:cubicBezTo>
                      <a:pt x="1316" y="506"/>
                      <a:pt x="1272" y="505"/>
                      <a:pt x="1288" y="503"/>
                    </a:cubicBezTo>
                    <a:cubicBezTo>
                      <a:pt x="1301" y="506"/>
                      <a:pt x="1307" y="502"/>
                      <a:pt x="1323" y="501"/>
                    </a:cubicBezTo>
                    <a:cubicBezTo>
                      <a:pt x="1323" y="503"/>
                      <a:pt x="1323" y="503"/>
                      <a:pt x="1323" y="503"/>
                    </a:cubicBezTo>
                    <a:cubicBezTo>
                      <a:pt x="1367" y="504"/>
                      <a:pt x="1335" y="499"/>
                      <a:pt x="1374" y="500"/>
                    </a:cubicBezTo>
                    <a:cubicBezTo>
                      <a:pt x="1357" y="503"/>
                      <a:pt x="1357" y="503"/>
                      <a:pt x="1357" y="503"/>
                    </a:cubicBezTo>
                    <a:cubicBezTo>
                      <a:pt x="1378" y="502"/>
                      <a:pt x="1378" y="502"/>
                      <a:pt x="1378" y="502"/>
                    </a:cubicBezTo>
                    <a:cubicBezTo>
                      <a:pt x="1374" y="505"/>
                      <a:pt x="1374" y="505"/>
                      <a:pt x="1374" y="505"/>
                    </a:cubicBezTo>
                    <a:cubicBezTo>
                      <a:pt x="1396" y="503"/>
                      <a:pt x="1403" y="503"/>
                      <a:pt x="1424" y="504"/>
                    </a:cubicBezTo>
                    <a:cubicBezTo>
                      <a:pt x="1419" y="502"/>
                      <a:pt x="1427" y="500"/>
                      <a:pt x="1446" y="500"/>
                    </a:cubicBezTo>
                    <a:cubicBezTo>
                      <a:pt x="1459" y="501"/>
                      <a:pt x="1439" y="502"/>
                      <a:pt x="1466" y="501"/>
                    </a:cubicBezTo>
                    <a:cubicBezTo>
                      <a:pt x="1460" y="503"/>
                      <a:pt x="1453" y="504"/>
                      <a:pt x="1441" y="502"/>
                    </a:cubicBezTo>
                    <a:cubicBezTo>
                      <a:pt x="1440" y="503"/>
                      <a:pt x="1435" y="504"/>
                      <a:pt x="1434" y="504"/>
                    </a:cubicBezTo>
                    <a:cubicBezTo>
                      <a:pt x="1448" y="505"/>
                      <a:pt x="1470" y="504"/>
                      <a:pt x="1479" y="504"/>
                    </a:cubicBezTo>
                    <a:cubicBezTo>
                      <a:pt x="1476" y="504"/>
                      <a:pt x="1471" y="504"/>
                      <a:pt x="1469" y="504"/>
                    </a:cubicBezTo>
                    <a:cubicBezTo>
                      <a:pt x="1508" y="501"/>
                      <a:pt x="1508" y="501"/>
                      <a:pt x="1508" y="501"/>
                    </a:cubicBezTo>
                    <a:cubicBezTo>
                      <a:pt x="1514" y="502"/>
                      <a:pt x="1509" y="502"/>
                      <a:pt x="1505" y="503"/>
                    </a:cubicBezTo>
                    <a:cubicBezTo>
                      <a:pt x="1513" y="502"/>
                      <a:pt x="1518" y="502"/>
                      <a:pt x="1530" y="501"/>
                    </a:cubicBezTo>
                    <a:cubicBezTo>
                      <a:pt x="1527" y="503"/>
                      <a:pt x="1528" y="504"/>
                      <a:pt x="1511" y="505"/>
                    </a:cubicBezTo>
                    <a:cubicBezTo>
                      <a:pt x="1548" y="503"/>
                      <a:pt x="1548" y="503"/>
                      <a:pt x="1548" y="503"/>
                    </a:cubicBezTo>
                    <a:cubicBezTo>
                      <a:pt x="1551" y="504"/>
                      <a:pt x="1568" y="505"/>
                      <a:pt x="1563" y="506"/>
                    </a:cubicBezTo>
                    <a:cubicBezTo>
                      <a:pt x="1584" y="506"/>
                      <a:pt x="1614" y="502"/>
                      <a:pt x="1642" y="503"/>
                    </a:cubicBezTo>
                    <a:cubicBezTo>
                      <a:pt x="1643" y="503"/>
                      <a:pt x="1646" y="503"/>
                      <a:pt x="1652" y="502"/>
                    </a:cubicBezTo>
                    <a:cubicBezTo>
                      <a:pt x="1678" y="502"/>
                      <a:pt x="1701" y="504"/>
                      <a:pt x="1731" y="502"/>
                    </a:cubicBezTo>
                    <a:cubicBezTo>
                      <a:pt x="1749" y="504"/>
                      <a:pt x="1749" y="504"/>
                      <a:pt x="1749" y="504"/>
                    </a:cubicBezTo>
                    <a:cubicBezTo>
                      <a:pt x="1773" y="504"/>
                      <a:pt x="1725" y="501"/>
                      <a:pt x="1765" y="500"/>
                    </a:cubicBezTo>
                    <a:cubicBezTo>
                      <a:pt x="1794" y="499"/>
                      <a:pt x="1776" y="502"/>
                      <a:pt x="1786" y="503"/>
                    </a:cubicBezTo>
                    <a:cubicBezTo>
                      <a:pt x="1800" y="501"/>
                      <a:pt x="1825" y="498"/>
                      <a:pt x="1851" y="500"/>
                    </a:cubicBezTo>
                    <a:cubicBezTo>
                      <a:pt x="1842" y="501"/>
                      <a:pt x="1835" y="500"/>
                      <a:pt x="1827" y="501"/>
                    </a:cubicBezTo>
                    <a:close/>
                    <a:moveTo>
                      <a:pt x="1937" y="309"/>
                    </a:moveTo>
                    <a:cubicBezTo>
                      <a:pt x="1939" y="312"/>
                      <a:pt x="1941" y="315"/>
                      <a:pt x="1943" y="319"/>
                    </a:cubicBezTo>
                    <a:cubicBezTo>
                      <a:pt x="1945" y="321"/>
                      <a:pt x="1946" y="323"/>
                      <a:pt x="1946" y="325"/>
                    </a:cubicBezTo>
                    <a:cubicBezTo>
                      <a:pt x="1947" y="326"/>
                      <a:pt x="1948" y="328"/>
                      <a:pt x="1948" y="329"/>
                    </a:cubicBezTo>
                    <a:cubicBezTo>
                      <a:pt x="1945" y="326"/>
                      <a:pt x="1944" y="324"/>
                      <a:pt x="1942" y="320"/>
                    </a:cubicBezTo>
                    <a:cubicBezTo>
                      <a:pt x="1941" y="317"/>
                      <a:pt x="1940" y="314"/>
                      <a:pt x="1937" y="309"/>
                    </a:cubicBezTo>
                    <a:close/>
                    <a:moveTo>
                      <a:pt x="1516" y="186"/>
                    </a:moveTo>
                    <a:cubicBezTo>
                      <a:pt x="1521" y="185"/>
                      <a:pt x="1527" y="184"/>
                      <a:pt x="1535" y="184"/>
                    </a:cubicBezTo>
                    <a:cubicBezTo>
                      <a:pt x="1529" y="185"/>
                      <a:pt x="1523" y="186"/>
                      <a:pt x="1516" y="186"/>
                    </a:cubicBezTo>
                    <a:close/>
                    <a:moveTo>
                      <a:pt x="610" y="195"/>
                    </a:moveTo>
                    <a:cubicBezTo>
                      <a:pt x="610" y="195"/>
                      <a:pt x="610" y="195"/>
                      <a:pt x="610" y="195"/>
                    </a:cubicBezTo>
                    <a:cubicBezTo>
                      <a:pt x="616" y="184"/>
                      <a:pt x="614" y="188"/>
                      <a:pt x="610" y="195"/>
                    </a:cubicBezTo>
                    <a:close/>
                    <a:moveTo>
                      <a:pt x="600" y="219"/>
                    </a:moveTo>
                    <a:cubicBezTo>
                      <a:pt x="600" y="222"/>
                      <a:pt x="600" y="222"/>
                      <a:pt x="601" y="221"/>
                    </a:cubicBezTo>
                    <a:cubicBezTo>
                      <a:pt x="601" y="219"/>
                      <a:pt x="603" y="213"/>
                      <a:pt x="605" y="207"/>
                    </a:cubicBezTo>
                    <a:cubicBezTo>
                      <a:pt x="604" y="209"/>
                      <a:pt x="602" y="212"/>
                      <a:pt x="600" y="219"/>
                    </a:cubicBezTo>
                    <a:close/>
                    <a:moveTo>
                      <a:pt x="997" y="490"/>
                    </a:moveTo>
                    <a:cubicBezTo>
                      <a:pt x="1002" y="490"/>
                      <a:pt x="1002" y="490"/>
                      <a:pt x="1002" y="490"/>
                    </a:cubicBezTo>
                    <a:cubicBezTo>
                      <a:pt x="991" y="491"/>
                      <a:pt x="994" y="490"/>
                      <a:pt x="997" y="49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27" name="Freeform 3887"/>
              <p:cNvSpPr>
                <a:spLocks/>
              </p:cNvSpPr>
              <p:nvPr/>
            </p:nvSpPr>
            <p:spPr bwMode="auto">
              <a:xfrm>
                <a:off x="3680444" y="2837073"/>
                <a:ext cx="17463" cy="3175"/>
              </a:xfrm>
              <a:custGeom>
                <a:avLst/>
                <a:gdLst>
                  <a:gd name="T0" fmla="*/ 0 w 5"/>
                  <a:gd name="T1" fmla="*/ 0 h 1"/>
                  <a:gd name="T2" fmla="*/ 10478 w 5"/>
                  <a:gd name="T3" fmla="*/ 3175 h 1"/>
                  <a:gd name="T4" fmla="*/ 0 w 5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0"/>
                    </a:moveTo>
                    <a:cubicBezTo>
                      <a:pt x="2" y="1"/>
                      <a:pt x="3" y="1"/>
                      <a:pt x="3" y="1"/>
                    </a:cubicBezTo>
                    <a:cubicBezTo>
                      <a:pt x="5" y="1"/>
                      <a:pt x="5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28" name="Freeform 3888"/>
              <p:cNvSpPr>
                <a:spLocks/>
              </p:cNvSpPr>
              <p:nvPr/>
            </p:nvSpPr>
            <p:spPr bwMode="auto">
              <a:xfrm>
                <a:off x="3956669" y="4054685"/>
                <a:ext cx="4763" cy="4763"/>
              </a:xfrm>
              <a:custGeom>
                <a:avLst/>
                <a:gdLst>
                  <a:gd name="T0" fmla="*/ 4763 w 1"/>
                  <a:gd name="T1" fmla="*/ 0 h 1"/>
                  <a:gd name="T2" fmla="*/ 4763 w 1"/>
                  <a:gd name="T3" fmla="*/ 0 h 1"/>
                  <a:gd name="T4" fmla="*/ 0 w 1"/>
                  <a:gd name="T5" fmla="*/ 4763 h 1"/>
                  <a:gd name="T6" fmla="*/ 4763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29" name="Freeform 3889"/>
              <p:cNvSpPr>
                <a:spLocks/>
              </p:cNvSpPr>
              <p:nvPr/>
            </p:nvSpPr>
            <p:spPr bwMode="auto">
              <a:xfrm>
                <a:off x="1305544" y="2595773"/>
                <a:ext cx="38100" cy="26988"/>
              </a:xfrm>
              <a:custGeom>
                <a:avLst/>
                <a:gdLst>
                  <a:gd name="T0" fmla="*/ 0 w 10"/>
                  <a:gd name="T1" fmla="*/ 0 h 7"/>
                  <a:gd name="T2" fmla="*/ 34290 w 10"/>
                  <a:gd name="T3" fmla="*/ 26988 h 7"/>
                  <a:gd name="T4" fmla="*/ 0 w 10"/>
                  <a:gd name="T5" fmla="*/ 0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0" h="7">
                    <a:moveTo>
                      <a:pt x="0" y="0"/>
                    </a:moveTo>
                    <a:cubicBezTo>
                      <a:pt x="5" y="4"/>
                      <a:pt x="7" y="6"/>
                      <a:pt x="9" y="7"/>
                    </a:cubicBezTo>
                    <a:cubicBezTo>
                      <a:pt x="10" y="7"/>
                      <a:pt x="8" y="5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30" name="Freeform 3890"/>
              <p:cNvSpPr>
                <a:spLocks/>
              </p:cNvSpPr>
              <p:nvPr/>
            </p:nvSpPr>
            <p:spPr bwMode="auto">
              <a:xfrm>
                <a:off x="-359743" y="3019635"/>
                <a:ext cx="60325" cy="19050"/>
              </a:xfrm>
              <a:custGeom>
                <a:avLst/>
                <a:gdLst>
                  <a:gd name="T0" fmla="*/ 0 w 16"/>
                  <a:gd name="T1" fmla="*/ 0 h 5"/>
                  <a:gd name="T2" fmla="*/ 30163 w 16"/>
                  <a:gd name="T3" fmla="*/ 11430 h 5"/>
                  <a:gd name="T4" fmla="*/ 60325 w 16"/>
                  <a:gd name="T5" fmla="*/ 19050 h 5"/>
                  <a:gd name="T6" fmla="*/ 7541 w 16"/>
                  <a:gd name="T7" fmla="*/ 0 h 5"/>
                  <a:gd name="T8" fmla="*/ 0 w 16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5">
                    <a:moveTo>
                      <a:pt x="0" y="0"/>
                    </a:moveTo>
                    <a:cubicBezTo>
                      <a:pt x="0" y="0"/>
                      <a:pt x="4" y="1"/>
                      <a:pt x="8" y="3"/>
                    </a:cubicBezTo>
                    <a:cubicBezTo>
                      <a:pt x="12" y="4"/>
                      <a:pt x="16" y="5"/>
                      <a:pt x="16" y="5"/>
                    </a:cubicBezTo>
                    <a:cubicBezTo>
                      <a:pt x="8" y="2"/>
                      <a:pt x="5" y="1"/>
                      <a:pt x="2" y="0"/>
                    </a:cubicBezTo>
                    <a:cubicBezTo>
                      <a:pt x="2" y="0"/>
                      <a:pt x="5" y="2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31" name="Freeform 3891"/>
              <p:cNvSpPr>
                <a:spLocks/>
              </p:cNvSpPr>
              <p:nvPr/>
            </p:nvSpPr>
            <p:spPr bwMode="auto">
              <a:xfrm>
                <a:off x="-921718" y="2933910"/>
                <a:ext cx="68263" cy="19050"/>
              </a:xfrm>
              <a:custGeom>
                <a:avLst/>
                <a:gdLst>
                  <a:gd name="T0" fmla="*/ 26547 w 18"/>
                  <a:gd name="T1" fmla="*/ 7620 h 5"/>
                  <a:gd name="T2" fmla="*/ 0 w 18"/>
                  <a:gd name="T3" fmla="*/ 19050 h 5"/>
                  <a:gd name="T4" fmla="*/ 3792 w 18"/>
                  <a:gd name="T5" fmla="*/ 19050 h 5"/>
                  <a:gd name="T6" fmla="*/ 26547 w 18"/>
                  <a:gd name="T7" fmla="*/ 7620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8" h="5">
                    <a:moveTo>
                      <a:pt x="7" y="2"/>
                    </a:moveTo>
                    <a:cubicBezTo>
                      <a:pt x="5" y="3"/>
                      <a:pt x="2" y="4"/>
                      <a:pt x="0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1" y="3"/>
                      <a:pt x="18" y="0"/>
                      <a:pt x="7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32" name="Freeform 3892"/>
              <p:cNvSpPr>
                <a:spLocks/>
              </p:cNvSpPr>
              <p:nvPr/>
            </p:nvSpPr>
            <p:spPr bwMode="auto">
              <a:xfrm>
                <a:off x="-501031" y="2960898"/>
                <a:ext cx="93663" cy="22225"/>
              </a:xfrm>
              <a:custGeom>
                <a:avLst/>
                <a:gdLst>
                  <a:gd name="T0" fmla="*/ 93663 w 25"/>
                  <a:gd name="T1" fmla="*/ 22225 h 6"/>
                  <a:gd name="T2" fmla="*/ 7493 w 25"/>
                  <a:gd name="T3" fmla="*/ 0 h 6"/>
                  <a:gd name="T4" fmla="*/ 14986 w 25"/>
                  <a:gd name="T5" fmla="*/ 0 h 6"/>
                  <a:gd name="T6" fmla="*/ 93663 w 25"/>
                  <a:gd name="T7" fmla="*/ 22225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5" h="6">
                    <a:moveTo>
                      <a:pt x="25" y="6"/>
                    </a:moveTo>
                    <a:cubicBezTo>
                      <a:pt x="24" y="4"/>
                      <a:pt x="14" y="1"/>
                      <a:pt x="2" y="0"/>
                    </a:cubicBezTo>
                    <a:cubicBezTo>
                      <a:pt x="3" y="0"/>
                      <a:pt x="3" y="0"/>
                      <a:pt x="4" y="0"/>
                    </a:cubicBezTo>
                    <a:cubicBezTo>
                      <a:pt x="0" y="2"/>
                      <a:pt x="12" y="3"/>
                      <a:pt x="25" y="6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33" name="Freeform 3893"/>
              <p:cNvSpPr>
                <a:spLocks/>
              </p:cNvSpPr>
              <p:nvPr/>
            </p:nvSpPr>
            <p:spPr bwMode="auto">
              <a:xfrm>
                <a:off x="-550243" y="2948198"/>
                <a:ext cx="44450" cy="7938"/>
              </a:xfrm>
              <a:custGeom>
                <a:avLst/>
                <a:gdLst>
                  <a:gd name="T0" fmla="*/ 44450 w 12"/>
                  <a:gd name="T1" fmla="*/ 7938 h 2"/>
                  <a:gd name="T2" fmla="*/ 3704 w 12"/>
                  <a:gd name="T3" fmla="*/ 0 h 2"/>
                  <a:gd name="T4" fmla="*/ 44450 w 12"/>
                  <a:gd name="T5" fmla="*/ 7938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2" h="2">
                    <a:moveTo>
                      <a:pt x="12" y="2"/>
                    </a:moveTo>
                    <a:cubicBezTo>
                      <a:pt x="9" y="1"/>
                      <a:pt x="5" y="1"/>
                      <a:pt x="1" y="0"/>
                    </a:cubicBezTo>
                    <a:cubicBezTo>
                      <a:pt x="0" y="1"/>
                      <a:pt x="6" y="1"/>
                      <a:pt x="12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34" name="Freeform 3894"/>
              <p:cNvSpPr>
                <a:spLocks/>
              </p:cNvSpPr>
              <p:nvPr/>
            </p:nvSpPr>
            <p:spPr bwMode="auto">
              <a:xfrm>
                <a:off x="19669" y="3076785"/>
                <a:ext cx="19050" cy="134938"/>
              </a:xfrm>
              <a:custGeom>
                <a:avLst/>
                <a:gdLst>
                  <a:gd name="T0" fmla="*/ 7620 w 5"/>
                  <a:gd name="T1" fmla="*/ 71217 h 36"/>
                  <a:gd name="T2" fmla="*/ 3810 w 5"/>
                  <a:gd name="T3" fmla="*/ 123693 h 36"/>
                  <a:gd name="T4" fmla="*/ 7620 w 5"/>
                  <a:gd name="T5" fmla="*/ 104952 h 36"/>
                  <a:gd name="T6" fmla="*/ 15240 w 5"/>
                  <a:gd name="T7" fmla="*/ 37483 h 36"/>
                  <a:gd name="T8" fmla="*/ 19050 w 5"/>
                  <a:gd name="T9" fmla="*/ 0 h 36"/>
                  <a:gd name="T10" fmla="*/ 15240 w 5"/>
                  <a:gd name="T11" fmla="*/ 18741 h 36"/>
                  <a:gd name="T12" fmla="*/ 11430 w 5"/>
                  <a:gd name="T13" fmla="*/ 37483 h 36"/>
                  <a:gd name="T14" fmla="*/ 7620 w 5"/>
                  <a:gd name="T15" fmla="*/ 71217 h 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" h="36">
                    <a:moveTo>
                      <a:pt x="2" y="19"/>
                    </a:moveTo>
                    <a:cubicBezTo>
                      <a:pt x="0" y="28"/>
                      <a:pt x="3" y="28"/>
                      <a:pt x="1" y="33"/>
                    </a:cubicBezTo>
                    <a:cubicBezTo>
                      <a:pt x="2" y="36"/>
                      <a:pt x="2" y="34"/>
                      <a:pt x="2" y="28"/>
                    </a:cubicBezTo>
                    <a:cubicBezTo>
                      <a:pt x="3" y="23"/>
                      <a:pt x="4" y="16"/>
                      <a:pt x="4" y="10"/>
                    </a:cubicBezTo>
                    <a:cubicBezTo>
                      <a:pt x="5" y="4"/>
                      <a:pt x="5" y="0"/>
                      <a:pt x="5" y="0"/>
                    </a:cubicBezTo>
                    <a:cubicBezTo>
                      <a:pt x="5" y="1"/>
                      <a:pt x="4" y="2"/>
                      <a:pt x="4" y="5"/>
                    </a:cubicBezTo>
                    <a:cubicBezTo>
                      <a:pt x="3" y="6"/>
                      <a:pt x="3" y="8"/>
                      <a:pt x="3" y="10"/>
                    </a:cubicBezTo>
                    <a:cubicBezTo>
                      <a:pt x="2" y="13"/>
                      <a:pt x="2" y="15"/>
                      <a:pt x="2" y="19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35" name="Freeform 3895"/>
              <p:cNvSpPr>
                <a:spLocks/>
              </p:cNvSpPr>
              <p:nvPr/>
            </p:nvSpPr>
            <p:spPr bwMode="auto">
              <a:xfrm>
                <a:off x="-437531" y="2952960"/>
                <a:ext cx="36513" cy="11113"/>
              </a:xfrm>
              <a:custGeom>
                <a:avLst/>
                <a:gdLst>
                  <a:gd name="T0" fmla="*/ 0 w 10"/>
                  <a:gd name="T1" fmla="*/ 0 h 3"/>
                  <a:gd name="T2" fmla="*/ 10954 w 10"/>
                  <a:gd name="T3" fmla="*/ 11113 h 3"/>
                  <a:gd name="T4" fmla="*/ 36513 w 10"/>
                  <a:gd name="T5" fmla="*/ 11113 h 3"/>
                  <a:gd name="T6" fmla="*/ 18257 w 10"/>
                  <a:gd name="T7" fmla="*/ 7409 h 3"/>
                  <a:gd name="T8" fmla="*/ 0 w 10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3">
                    <a:moveTo>
                      <a:pt x="0" y="0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8" y="2"/>
                      <a:pt x="5" y="2"/>
                    </a:cubicBezTo>
                    <a:cubicBezTo>
                      <a:pt x="2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36" name="Freeform 3896"/>
              <p:cNvSpPr>
                <a:spLocks/>
              </p:cNvSpPr>
              <p:nvPr/>
            </p:nvSpPr>
            <p:spPr bwMode="auto">
              <a:xfrm>
                <a:off x="-194643" y="3043448"/>
                <a:ext cx="82550" cy="41275"/>
              </a:xfrm>
              <a:custGeom>
                <a:avLst/>
                <a:gdLst>
                  <a:gd name="T0" fmla="*/ 82550 w 22"/>
                  <a:gd name="T1" fmla="*/ 41275 h 11"/>
                  <a:gd name="T2" fmla="*/ 52532 w 22"/>
                  <a:gd name="T3" fmla="*/ 22514 h 11"/>
                  <a:gd name="T4" fmla="*/ 18761 w 22"/>
                  <a:gd name="T5" fmla="*/ 7505 h 11"/>
                  <a:gd name="T6" fmla="*/ 0 w 22"/>
                  <a:gd name="T7" fmla="*/ 0 h 11"/>
                  <a:gd name="T8" fmla="*/ 82550 w 22"/>
                  <a:gd name="T9" fmla="*/ 41275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" h="11">
                    <a:moveTo>
                      <a:pt x="22" y="11"/>
                    </a:moveTo>
                    <a:cubicBezTo>
                      <a:pt x="22" y="11"/>
                      <a:pt x="18" y="8"/>
                      <a:pt x="14" y="6"/>
                    </a:cubicBezTo>
                    <a:cubicBezTo>
                      <a:pt x="10" y="4"/>
                      <a:pt x="5" y="2"/>
                      <a:pt x="5" y="2"/>
                    </a:cubicBezTo>
                    <a:cubicBezTo>
                      <a:pt x="5" y="2"/>
                      <a:pt x="3" y="1"/>
                      <a:pt x="0" y="0"/>
                    </a:cubicBezTo>
                    <a:cubicBezTo>
                      <a:pt x="11" y="5"/>
                      <a:pt x="22" y="11"/>
                      <a:pt x="22" y="1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37" name="Freeform 3897"/>
              <p:cNvSpPr>
                <a:spLocks/>
              </p:cNvSpPr>
              <p:nvPr/>
            </p:nvSpPr>
            <p:spPr bwMode="auto">
              <a:xfrm>
                <a:off x="-247031" y="3024398"/>
                <a:ext cx="52388" cy="19050"/>
              </a:xfrm>
              <a:custGeom>
                <a:avLst/>
                <a:gdLst>
                  <a:gd name="T0" fmla="*/ 52388 w 14"/>
                  <a:gd name="T1" fmla="*/ 19050 h 5"/>
                  <a:gd name="T2" fmla="*/ 0 w 14"/>
                  <a:gd name="T3" fmla="*/ 0 h 5"/>
                  <a:gd name="T4" fmla="*/ 52388 w 14"/>
                  <a:gd name="T5" fmla="*/ 19050 h 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4" h="5">
                    <a:moveTo>
                      <a:pt x="14" y="5"/>
                    </a:moveTo>
                    <a:cubicBezTo>
                      <a:pt x="9" y="3"/>
                      <a:pt x="3" y="1"/>
                      <a:pt x="0" y="0"/>
                    </a:cubicBezTo>
                    <a:cubicBezTo>
                      <a:pt x="3" y="1"/>
                      <a:pt x="10" y="4"/>
                      <a:pt x="14" y="5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38" name="Freeform 3898"/>
              <p:cNvSpPr>
                <a:spLocks/>
              </p:cNvSpPr>
              <p:nvPr/>
            </p:nvSpPr>
            <p:spPr bwMode="auto">
              <a:xfrm>
                <a:off x="-343868" y="2978360"/>
                <a:ext cx="66675" cy="23813"/>
              </a:xfrm>
              <a:custGeom>
                <a:avLst/>
                <a:gdLst>
                  <a:gd name="T0" fmla="*/ 0 w 18"/>
                  <a:gd name="T1" fmla="*/ 0 h 6"/>
                  <a:gd name="T2" fmla="*/ 18521 w 18"/>
                  <a:gd name="T3" fmla="*/ 7938 h 6"/>
                  <a:gd name="T4" fmla="*/ 44450 w 18"/>
                  <a:gd name="T5" fmla="*/ 15875 h 6"/>
                  <a:gd name="T6" fmla="*/ 66675 w 18"/>
                  <a:gd name="T7" fmla="*/ 23813 h 6"/>
                  <a:gd name="T8" fmla="*/ 33338 w 18"/>
                  <a:gd name="T9" fmla="*/ 11907 h 6"/>
                  <a:gd name="T10" fmla="*/ 0 w 18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9" y="3"/>
                      <a:pt x="12" y="4"/>
                    </a:cubicBezTo>
                    <a:cubicBezTo>
                      <a:pt x="15" y="5"/>
                      <a:pt x="18" y="6"/>
                      <a:pt x="18" y="6"/>
                    </a:cubicBezTo>
                    <a:cubicBezTo>
                      <a:pt x="18" y="6"/>
                      <a:pt x="14" y="5"/>
                      <a:pt x="9" y="3"/>
                    </a:cubicBezTo>
                    <a:cubicBezTo>
                      <a:pt x="5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39" name="Freeform 3899"/>
              <p:cNvSpPr>
                <a:spLocks/>
              </p:cNvSpPr>
              <p:nvPr/>
            </p:nvSpPr>
            <p:spPr bwMode="auto">
              <a:xfrm>
                <a:off x="292719" y="2532273"/>
                <a:ext cx="76200" cy="49213"/>
              </a:xfrm>
              <a:custGeom>
                <a:avLst/>
                <a:gdLst>
                  <a:gd name="T0" fmla="*/ 7620 w 20"/>
                  <a:gd name="T1" fmla="*/ 45427 h 13"/>
                  <a:gd name="T2" fmla="*/ 15240 w 20"/>
                  <a:gd name="T3" fmla="*/ 37856 h 13"/>
                  <a:gd name="T4" fmla="*/ 38100 w 20"/>
                  <a:gd name="T5" fmla="*/ 22714 h 13"/>
                  <a:gd name="T6" fmla="*/ 60960 w 20"/>
                  <a:gd name="T7" fmla="*/ 7571 h 13"/>
                  <a:gd name="T8" fmla="*/ 72390 w 20"/>
                  <a:gd name="T9" fmla="*/ 3786 h 13"/>
                  <a:gd name="T10" fmla="*/ 64770 w 20"/>
                  <a:gd name="T11" fmla="*/ 3786 h 13"/>
                  <a:gd name="T12" fmla="*/ 34290 w 20"/>
                  <a:gd name="T13" fmla="*/ 22714 h 13"/>
                  <a:gd name="T14" fmla="*/ 11430 w 20"/>
                  <a:gd name="T15" fmla="*/ 41642 h 13"/>
                  <a:gd name="T16" fmla="*/ 7620 w 20"/>
                  <a:gd name="T17" fmla="*/ 45427 h 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0" h="13">
                    <a:moveTo>
                      <a:pt x="2" y="12"/>
                    </a:moveTo>
                    <a:cubicBezTo>
                      <a:pt x="2" y="12"/>
                      <a:pt x="3" y="11"/>
                      <a:pt x="4" y="10"/>
                    </a:cubicBezTo>
                    <a:cubicBezTo>
                      <a:pt x="6" y="9"/>
                      <a:pt x="8" y="8"/>
                      <a:pt x="10" y="6"/>
                    </a:cubicBezTo>
                    <a:cubicBezTo>
                      <a:pt x="12" y="5"/>
                      <a:pt x="14" y="3"/>
                      <a:pt x="16" y="2"/>
                    </a:cubicBezTo>
                    <a:cubicBezTo>
                      <a:pt x="18" y="1"/>
                      <a:pt x="19" y="1"/>
                      <a:pt x="19" y="1"/>
                    </a:cubicBezTo>
                    <a:cubicBezTo>
                      <a:pt x="20" y="0"/>
                      <a:pt x="19" y="0"/>
                      <a:pt x="17" y="1"/>
                    </a:cubicBezTo>
                    <a:cubicBezTo>
                      <a:pt x="15" y="2"/>
                      <a:pt x="12" y="3"/>
                      <a:pt x="9" y="6"/>
                    </a:cubicBezTo>
                    <a:cubicBezTo>
                      <a:pt x="7" y="7"/>
                      <a:pt x="4" y="9"/>
                      <a:pt x="3" y="11"/>
                    </a:cubicBezTo>
                    <a:cubicBezTo>
                      <a:pt x="1" y="12"/>
                      <a:pt x="0" y="13"/>
                      <a:pt x="2" y="1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40" name="Freeform 3900"/>
              <p:cNvSpPr>
                <a:spLocks/>
              </p:cNvSpPr>
              <p:nvPr/>
            </p:nvSpPr>
            <p:spPr bwMode="auto">
              <a:xfrm>
                <a:off x="121269" y="2705310"/>
                <a:ext cx="25400" cy="30163"/>
              </a:xfrm>
              <a:custGeom>
                <a:avLst/>
                <a:gdLst>
                  <a:gd name="T0" fmla="*/ 0 w 7"/>
                  <a:gd name="T1" fmla="*/ 30163 h 8"/>
                  <a:gd name="T2" fmla="*/ 25400 w 7"/>
                  <a:gd name="T3" fmla="*/ 7541 h 8"/>
                  <a:gd name="T4" fmla="*/ 18143 w 7"/>
                  <a:gd name="T5" fmla="*/ 0 h 8"/>
                  <a:gd name="T6" fmla="*/ 0 w 7"/>
                  <a:gd name="T7" fmla="*/ 30163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8">
                    <a:moveTo>
                      <a:pt x="0" y="8"/>
                    </a:moveTo>
                    <a:cubicBezTo>
                      <a:pt x="4" y="4"/>
                      <a:pt x="5" y="4"/>
                      <a:pt x="7" y="2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41" name="Freeform 3901"/>
              <p:cNvSpPr>
                <a:spLocks/>
              </p:cNvSpPr>
              <p:nvPr/>
            </p:nvSpPr>
            <p:spPr bwMode="auto">
              <a:xfrm>
                <a:off x="218107" y="2521160"/>
                <a:ext cx="112713" cy="87313"/>
              </a:xfrm>
              <a:custGeom>
                <a:avLst/>
                <a:gdLst>
                  <a:gd name="T0" fmla="*/ 60114 w 30"/>
                  <a:gd name="T1" fmla="*/ 45555 h 23"/>
                  <a:gd name="T2" fmla="*/ 75142 w 30"/>
                  <a:gd name="T3" fmla="*/ 30370 h 23"/>
                  <a:gd name="T4" fmla="*/ 97685 w 30"/>
                  <a:gd name="T5" fmla="*/ 11389 h 23"/>
                  <a:gd name="T6" fmla="*/ 67628 w 30"/>
                  <a:gd name="T7" fmla="*/ 30370 h 23"/>
                  <a:gd name="T8" fmla="*/ 60114 w 30"/>
                  <a:gd name="T9" fmla="*/ 45555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" h="23">
                    <a:moveTo>
                      <a:pt x="16" y="12"/>
                    </a:moveTo>
                    <a:cubicBezTo>
                      <a:pt x="17" y="11"/>
                      <a:pt x="18" y="10"/>
                      <a:pt x="20" y="8"/>
                    </a:cubicBezTo>
                    <a:cubicBezTo>
                      <a:pt x="22" y="6"/>
                      <a:pt x="25" y="5"/>
                      <a:pt x="26" y="3"/>
                    </a:cubicBezTo>
                    <a:cubicBezTo>
                      <a:pt x="30" y="1"/>
                      <a:pt x="30" y="0"/>
                      <a:pt x="18" y="8"/>
                    </a:cubicBezTo>
                    <a:cubicBezTo>
                      <a:pt x="17" y="10"/>
                      <a:pt x="0" y="23"/>
                      <a:pt x="16" y="1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42" name="Freeform 3902"/>
              <p:cNvSpPr>
                <a:spLocks/>
              </p:cNvSpPr>
              <p:nvPr/>
            </p:nvSpPr>
            <p:spPr bwMode="auto">
              <a:xfrm>
                <a:off x="1365869" y="2683085"/>
                <a:ext cx="22225" cy="11113"/>
              </a:xfrm>
              <a:custGeom>
                <a:avLst/>
                <a:gdLst>
                  <a:gd name="T0" fmla="*/ 22225 w 14"/>
                  <a:gd name="T1" fmla="*/ 11113 h 7"/>
                  <a:gd name="T2" fmla="*/ 7938 w 14"/>
                  <a:gd name="T3" fmla="*/ 0 h 7"/>
                  <a:gd name="T4" fmla="*/ 0 w 14"/>
                  <a:gd name="T5" fmla="*/ 11113 h 7"/>
                  <a:gd name="T6" fmla="*/ 22225 w 14"/>
                  <a:gd name="T7" fmla="*/ 11113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" h="7">
                    <a:moveTo>
                      <a:pt x="14" y="7"/>
                    </a:moveTo>
                    <a:lnTo>
                      <a:pt x="5" y="0"/>
                    </a:lnTo>
                    <a:lnTo>
                      <a:pt x="0" y="7"/>
                    </a:lnTo>
                    <a:lnTo>
                      <a:pt x="14" y="7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43" name="Freeform 3903"/>
              <p:cNvSpPr>
                <a:spLocks/>
              </p:cNvSpPr>
              <p:nvPr/>
            </p:nvSpPr>
            <p:spPr bwMode="auto">
              <a:xfrm>
                <a:off x="1913557" y="2229060"/>
                <a:ext cx="134938" cy="63500"/>
              </a:xfrm>
              <a:custGeom>
                <a:avLst/>
                <a:gdLst>
                  <a:gd name="T0" fmla="*/ 108700 w 36"/>
                  <a:gd name="T1" fmla="*/ 3735 h 17"/>
                  <a:gd name="T2" fmla="*/ 63721 w 36"/>
                  <a:gd name="T3" fmla="*/ 22412 h 17"/>
                  <a:gd name="T4" fmla="*/ 56224 w 36"/>
                  <a:gd name="T5" fmla="*/ 29882 h 17"/>
                  <a:gd name="T6" fmla="*/ 11245 w 36"/>
                  <a:gd name="T7" fmla="*/ 56029 h 17"/>
                  <a:gd name="T8" fmla="*/ 33735 w 36"/>
                  <a:gd name="T9" fmla="*/ 48559 h 17"/>
                  <a:gd name="T10" fmla="*/ 56224 w 36"/>
                  <a:gd name="T11" fmla="*/ 41088 h 17"/>
                  <a:gd name="T12" fmla="*/ 108700 w 36"/>
                  <a:gd name="T13" fmla="*/ 3735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17">
                    <a:moveTo>
                      <a:pt x="29" y="1"/>
                    </a:moveTo>
                    <a:cubicBezTo>
                      <a:pt x="23" y="3"/>
                      <a:pt x="19" y="5"/>
                      <a:pt x="17" y="6"/>
                    </a:cubicBezTo>
                    <a:cubicBezTo>
                      <a:pt x="16" y="7"/>
                      <a:pt x="15" y="7"/>
                      <a:pt x="15" y="8"/>
                    </a:cubicBezTo>
                    <a:cubicBezTo>
                      <a:pt x="14" y="9"/>
                      <a:pt x="13" y="10"/>
                      <a:pt x="3" y="15"/>
                    </a:cubicBezTo>
                    <a:cubicBezTo>
                      <a:pt x="0" y="17"/>
                      <a:pt x="5" y="15"/>
                      <a:pt x="9" y="13"/>
                    </a:cubicBezTo>
                    <a:cubicBezTo>
                      <a:pt x="13" y="11"/>
                      <a:pt x="17" y="9"/>
                      <a:pt x="15" y="11"/>
                    </a:cubicBezTo>
                    <a:cubicBezTo>
                      <a:pt x="28" y="3"/>
                      <a:pt x="36" y="0"/>
                      <a:pt x="29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44" name="Freeform 3904"/>
              <p:cNvSpPr>
                <a:spLocks/>
              </p:cNvSpPr>
              <p:nvPr/>
            </p:nvSpPr>
            <p:spPr bwMode="auto">
              <a:xfrm>
                <a:off x="1943719" y="2270335"/>
                <a:ext cx="25400" cy="14288"/>
              </a:xfrm>
              <a:custGeom>
                <a:avLst/>
                <a:gdLst>
                  <a:gd name="T0" fmla="*/ 25400 w 7"/>
                  <a:gd name="T1" fmla="*/ 0 h 4"/>
                  <a:gd name="T2" fmla="*/ 0 w 7"/>
                  <a:gd name="T3" fmla="*/ 14288 h 4"/>
                  <a:gd name="T4" fmla="*/ 25400 w 7"/>
                  <a:gd name="T5" fmla="*/ 0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7" y="0"/>
                    </a:moveTo>
                    <a:cubicBezTo>
                      <a:pt x="5" y="1"/>
                      <a:pt x="3" y="2"/>
                      <a:pt x="0" y="4"/>
                    </a:cubicBezTo>
                    <a:cubicBezTo>
                      <a:pt x="4" y="1"/>
                      <a:pt x="6" y="0"/>
                      <a:pt x="7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45" name="Freeform 3905"/>
              <p:cNvSpPr>
                <a:spLocks/>
              </p:cNvSpPr>
              <p:nvPr/>
            </p:nvSpPr>
            <p:spPr bwMode="auto">
              <a:xfrm>
                <a:off x="-2155206" y="4024523"/>
                <a:ext cx="60325" cy="4763"/>
              </a:xfrm>
              <a:custGeom>
                <a:avLst/>
                <a:gdLst>
                  <a:gd name="T0" fmla="*/ 60325 w 38"/>
                  <a:gd name="T1" fmla="*/ 0 h 3"/>
                  <a:gd name="T2" fmla="*/ 0 w 38"/>
                  <a:gd name="T3" fmla="*/ 0 h 3"/>
                  <a:gd name="T4" fmla="*/ 36513 w 38"/>
                  <a:gd name="T5" fmla="*/ 4763 h 3"/>
                  <a:gd name="T6" fmla="*/ 60325 w 38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8" h="3">
                    <a:moveTo>
                      <a:pt x="38" y="0"/>
                    </a:moveTo>
                    <a:lnTo>
                      <a:pt x="0" y="0"/>
                    </a:lnTo>
                    <a:lnTo>
                      <a:pt x="23" y="3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46" name="Freeform 3906"/>
              <p:cNvSpPr>
                <a:spLocks/>
              </p:cNvSpPr>
              <p:nvPr/>
            </p:nvSpPr>
            <p:spPr bwMode="auto">
              <a:xfrm>
                <a:off x="-2259981" y="4029285"/>
                <a:ext cx="47625" cy="11113"/>
              </a:xfrm>
              <a:custGeom>
                <a:avLst/>
                <a:gdLst>
                  <a:gd name="T0" fmla="*/ 47625 w 13"/>
                  <a:gd name="T1" fmla="*/ 11113 h 3"/>
                  <a:gd name="T2" fmla="*/ 32971 w 13"/>
                  <a:gd name="T3" fmla="*/ 0 h 3"/>
                  <a:gd name="T4" fmla="*/ 0 w 13"/>
                  <a:gd name="T5" fmla="*/ 11113 h 3"/>
                  <a:gd name="T6" fmla="*/ 47625 w 13"/>
                  <a:gd name="T7" fmla="*/ 1111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3" h="3">
                    <a:moveTo>
                      <a:pt x="13" y="3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3" y="2"/>
                      <a:pt x="10" y="2"/>
                      <a:pt x="13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47" name="Freeform 3907"/>
              <p:cNvSpPr>
                <a:spLocks/>
              </p:cNvSpPr>
              <p:nvPr/>
            </p:nvSpPr>
            <p:spPr bwMode="auto">
              <a:xfrm>
                <a:off x="4969495" y="3178385"/>
                <a:ext cx="34925" cy="41275"/>
              </a:xfrm>
              <a:custGeom>
                <a:avLst/>
                <a:gdLst>
                  <a:gd name="T0" fmla="*/ 3881 w 9"/>
                  <a:gd name="T1" fmla="*/ 0 h 11"/>
                  <a:gd name="T2" fmla="*/ 0 w 9"/>
                  <a:gd name="T3" fmla="*/ 0 h 11"/>
                  <a:gd name="T4" fmla="*/ 34925 w 9"/>
                  <a:gd name="T5" fmla="*/ 41275 h 11"/>
                  <a:gd name="T6" fmla="*/ 23283 w 9"/>
                  <a:gd name="T7" fmla="*/ 18761 h 11"/>
                  <a:gd name="T8" fmla="*/ 3881 w 9"/>
                  <a:gd name="T9" fmla="*/ 0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4" y="5"/>
                      <a:pt x="9" y="11"/>
                    </a:cubicBezTo>
                    <a:cubicBezTo>
                      <a:pt x="9" y="11"/>
                      <a:pt x="7" y="8"/>
                      <a:pt x="6" y="5"/>
                    </a:cubicBezTo>
                    <a:cubicBezTo>
                      <a:pt x="4" y="3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48" name="Freeform 3908"/>
              <p:cNvSpPr>
                <a:spLocks/>
              </p:cNvSpPr>
              <p:nvPr/>
            </p:nvSpPr>
            <p:spPr bwMode="auto">
              <a:xfrm>
                <a:off x="5126657" y="3965785"/>
                <a:ext cx="19050" cy="33338"/>
              </a:xfrm>
              <a:custGeom>
                <a:avLst/>
                <a:gdLst>
                  <a:gd name="T0" fmla="*/ 15240 w 5"/>
                  <a:gd name="T1" fmla="*/ 14817 h 9"/>
                  <a:gd name="T2" fmla="*/ 19050 w 5"/>
                  <a:gd name="T3" fmla="*/ 0 h 9"/>
                  <a:gd name="T4" fmla="*/ 15240 w 5"/>
                  <a:gd name="T5" fmla="*/ 3704 h 9"/>
                  <a:gd name="T6" fmla="*/ 15240 w 5"/>
                  <a:gd name="T7" fmla="*/ 7408 h 9"/>
                  <a:gd name="T8" fmla="*/ 11430 w 5"/>
                  <a:gd name="T9" fmla="*/ 14817 h 9"/>
                  <a:gd name="T10" fmla="*/ 0 w 5"/>
                  <a:gd name="T11" fmla="*/ 33338 h 9"/>
                  <a:gd name="T12" fmla="*/ 15240 w 5"/>
                  <a:gd name="T13" fmla="*/ 14817 h 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" h="9">
                    <a:moveTo>
                      <a:pt x="4" y="4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1" y="6"/>
                      <a:pt x="0" y="9"/>
                      <a:pt x="0" y="9"/>
                    </a:cubicBezTo>
                    <a:cubicBezTo>
                      <a:pt x="0" y="9"/>
                      <a:pt x="4" y="5"/>
                      <a:pt x="4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49" name="Freeform 3909"/>
              <p:cNvSpPr>
                <a:spLocks/>
              </p:cNvSpPr>
              <p:nvPr/>
            </p:nvSpPr>
            <p:spPr bwMode="auto">
              <a:xfrm>
                <a:off x="4440857" y="4054685"/>
                <a:ext cx="93663" cy="11113"/>
              </a:xfrm>
              <a:custGeom>
                <a:avLst/>
                <a:gdLst>
                  <a:gd name="T0" fmla="*/ 7493 w 25"/>
                  <a:gd name="T1" fmla="*/ 11113 h 3"/>
                  <a:gd name="T2" fmla="*/ 93663 w 25"/>
                  <a:gd name="T3" fmla="*/ 11113 h 3"/>
                  <a:gd name="T4" fmla="*/ 7493 w 25"/>
                  <a:gd name="T5" fmla="*/ 11113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5" h="3">
                    <a:moveTo>
                      <a:pt x="2" y="3"/>
                    </a:moveTo>
                    <a:cubicBezTo>
                      <a:pt x="9" y="3"/>
                      <a:pt x="18" y="3"/>
                      <a:pt x="25" y="3"/>
                    </a:cubicBezTo>
                    <a:cubicBezTo>
                      <a:pt x="9" y="3"/>
                      <a:pt x="0" y="0"/>
                      <a:pt x="2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50" name="Freeform 3828"/>
              <p:cNvSpPr>
                <a:spLocks/>
              </p:cNvSpPr>
              <p:nvPr/>
            </p:nvSpPr>
            <p:spPr bwMode="auto">
              <a:xfrm>
                <a:off x="-22377775" y="1781962"/>
                <a:ext cx="7661276" cy="1933576"/>
              </a:xfrm>
              <a:custGeom>
                <a:avLst/>
                <a:gdLst>
                  <a:gd name="T0" fmla="*/ 0 w 2043"/>
                  <a:gd name="T1" fmla="*/ 1933576 h 516"/>
                  <a:gd name="T2" fmla="*/ 7346275 w 2043"/>
                  <a:gd name="T3" fmla="*/ 1873620 h 516"/>
                  <a:gd name="T4" fmla="*/ 6712523 w 2043"/>
                  <a:gd name="T5" fmla="*/ 820646 h 516"/>
                  <a:gd name="T6" fmla="*/ 5171268 w 2043"/>
                  <a:gd name="T7" fmla="*/ 940557 h 516"/>
                  <a:gd name="T8" fmla="*/ 4567516 w 2043"/>
                  <a:gd name="T9" fmla="*/ 67450 h 516"/>
                  <a:gd name="T10" fmla="*/ 3761263 w 2043"/>
                  <a:gd name="T11" fmla="*/ 738206 h 516"/>
                  <a:gd name="T12" fmla="*/ 2996260 w 2043"/>
                  <a:gd name="T13" fmla="*/ 329757 h 516"/>
                  <a:gd name="T14" fmla="*/ 2250008 w 2043"/>
                  <a:gd name="T15" fmla="*/ 1004260 h 516"/>
                  <a:gd name="T16" fmla="*/ 1203754 w 2043"/>
                  <a:gd name="T17" fmla="*/ 869360 h 516"/>
                  <a:gd name="T18" fmla="*/ 1031253 w 2043"/>
                  <a:gd name="T19" fmla="*/ 1562599 h 516"/>
                  <a:gd name="T20" fmla="*/ 450002 w 2043"/>
                  <a:gd name="T21" fmla="*/ 1420204 h 516"/>
                  <a:gd name="T22" fmla="*/ 0 w 2043"/>
                  <a:gd name="T23" fmla="*/ 1933576 h 51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043" h="516">
                    <a:moveTo>
                      <a:pt x="0" y="516"/>
                    </a:moveTo>
                    <a:cubicBezTo>
                      <a:pt x="1959" y="500"/>
                      <a:pt x="1959" y="500"/>
                      <a:pt x="1959" y="500"/>
                    </a:cubicBezTo>
                    <a:cubicBezTo>
                      <a:pt x="1959" y="500"/>
                      <a:pt x="2043" y="289"/>
                      <a:pt x="1790" y="219"/>
                    </a:cubicBezTo>
                    <a:cubicBezTo>
                      <a:pt x="1536" y="149"/>
                      <a:pt x="1379" y="251"/>
                      <a:pt x="1379" y="251"/>
                    </a:cubicBezTo>
                    <a:cubicBezTo>
                      <a:pt x="1379" y="251"/>
                      <a:pt x="1387" y="0"/>
                      <a:pt x="1218" y="18"/>
                    </a:cubicBezTo>
                    <a:cubicBezTo>
                      <a:pt x="1049" y="36"/>
                      <a:pt x="1003" y="197"/>
                      <a:pt x="1003" y="197"/>
                    </a:cubicBezTo>
                    <a:cubicBezTo>
                      <a:pt x="1003" y="197"/>
                      <a:pt x="979" y="101"/>
                      <a:pt x="799" y="88"/>
                    </a:cubicBezTo>
                    <a:cubicBezTo>
                      <a:pt x="620" y="75"/>
                      <a:pt x="600" y="268"/>
                      <a:pt x="600" y="268"/>
                    </a:cubicBezTo>
                    <a:cubicBezTo>
                      <a:pt x="600" y="268"/>
                      <a:pt x="451" y="168"/>
                      <a:pt x="321" y="232"/>
                    </a:cubicBezTo>
                    <a:cubicBezTo>
                      <a:pt x="191" y="296"/>
                      <a:pt x="275" y="417"/>
                      <a:pt x="275" y="417"/>
                    </a:cubicBezTo>
                    <a:cubicBezTo>
                      <a:pt x="275" y="417"/>
                      <a:pt x="224" y="384"/>
                      <a:pt x="120" y="379"/>
                    </a:cubicBezTo>
                    <a:cubicBezTo>
                      <a:pt x="16" y="373"/>
                      <a:pt x="0" y="516"/>
                      <a:pt x="0" y="516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7085" name="Group 507"/>
            <p:cNvGrpSpPr>
              <a:grpSpLocks/>
            </p:cNvGrpSpPr>
            <p:nvPr/>
          </p:nvGrpSpPr>
          <p:grpSpPr bwMode="auto">
            <a:xfrm flipH="1">
              <a:off x="16904817" y="2396324"/>
              <a:ext cx="3316288" cy="809626"/>
              <a:chOff x="4804395" y="871747"/>
              <a:chExt cx="3316288" cy="809626"/>
            </a:xfrm>
          </p:grpSpPr>
          <p:sp>
            <p:nvSpPr>
              <p:cNvPr id="7086" name="Freeform 3993"/>
              <p:cNvSpPr>
                <a:spLocks/>
              </p:cNvSpPr>
              <p:nvPr/>
            </p:nvSpPr>
            <p:spPr bwMode="auto">
              <a:xfrm>
                <a:off x="4804395" y="871747"/>
                <a:ext cx="3292475" cy="787400"/>
              </a:xfrm>
              <a:custGeom>
                <a:avLst/>
                <a:gdLst>
                  <a:gd name="T0" fmla="*/ 3292475 w 878"/>
                  <a:gd name="T1" fmla="*/ 764903 h 210"/>
                  <a:gd name="T2" fmla="*/ 134999 w 878"/>
                  <a:gd name="T3" fmla="*/ 787400 h 210"/>
                  <a:gd name="T4" fmla="*/ 408747 w 878"/>
                  <a:gd name="T5" fmla="*/ 344956 h 210"/>
                  <a:gd name="T6" fmla="*/ 1076242 w 878"/>
                  <a:gd name="T7" fmla="*/ 393700 h 210"/>
                  <a:gd name="T8" fmla="*/ 1334990 w 878"/>
                  <a:gd name="T9" fmla="*/ 26247 h 210"/>
                  <a:gd name="T10" fmla="*/ 1683737 w 878"/>
                  <a:gd name="T11" fmla="*/ 311210 h 210"/>
                  <a:gd name="T12" fmla="*/ 2013735 w 878"/>
                  <a:gd name="T13" fmla="*/ 138732 h 210"/>
                  <a:gd name="T14" fmla="*/ 2336232 w 878"/>
                  <a:gd name="T15" fmla="*/ 423696 h 210"/>
                  <a:gd name="T16" fmla="*/ 2789979 w 878"/>
                  <a:gd name="T17" fmla="*/ 367453 h 210"/>
                  <a:gd name="T18" fmla="*/ 2864978 w 878"/>
                  <a:gd name="T19" fmla="*/ 659916 h 210"/>
                  <a:gd name="T20" fmla="*/ 3116226 w 878"/>
                  <a:gd name="T21" fmla="*/ 596174 h 210"/>
                  <a:gd name="T22" fmla="*/ 3292475 w 878"/>
                  <a:gd name="T23" fmla="*/ 764903 h 21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878" h="210">
                    <a:moveTo>
                      <a:pt x="878" y="204"/>
                    </a:moveTo>
                    <a:cubicBezTo>
                      <a:pt x="36" y="210"/>
                      <a:pt x="36" y="210"/>
                      <a:pt x="36" y="210"/>
                    </a:cubicBezTo>
                    <a:cubicBezTo>
                      <a:pt x="36" y="210"/>
                      <a:pt x="0" y="122"/>
                      <a:pt x="109" y="92"/>
                    </a:cubicBezTo>
                    <a:cubicBezTo>
                      <a:pt x="219" y="62"/>
                      <a:pt x="287" y="105"/>
                      <a:pt x="287" y="105"/>
                    </a:cubicBezTo>
                    <a:cubicBezTo>
                      <a:pt x="287" y="105"/>
                      <a:pt x="283" y="0"/>
                      <a:pt x="356" y="7"/>
                    </a:cubicBezTo>
                    <a:cubicBezTo>
                      <a:pt x="429" y="15"/>
                      <a:pt x="449" y="83"/>
                      <a:pt x="449" y="83"/>
                    </a:cubicBezTo>
                    <a:cubicBezTo>
                      <a:pt x="449" y="83"/>
                      <a:pt x="460" y="42"/>
                      <a:pt x="537" y="37"/>
                    </a:cubicBezTo>
                    <a:cubicBezTo>
                      <a:pt x="614" y="31"/>
                      <a:pt x="623" y="113"/>
                      <a:pt x="623" y="113"/>
                    </a:cubicBezTo>
                    <a:cubicBezTo>
                      <a:pt x="623" y="113"/>
                      <a:pt x="687" y="70"/>
                      <a:pt x="744" y="98"/>
                    </a:cubicBezTo>
                    <a:cubicBezTo>
                      <a:pt x="800" y="125"/>
                      <a:pt x="764" y="176"/>
                      <a:pt x="764" y="176"/>
                    </a:cubicBezTo>
                    <a:cubicBezTo>
                      <a:pt x="764" y="176"/>
                      <a:pt x="786" y="162"/>
                      <a:pt x="831" y="159"/>
                    </a:cubicBezTo>
                    <a:cubicBezTo>
                      <a:pt x="876" y="157"/>
                      <a:pt x="878" y="204"/>
                      <a:pt x="878" y="204"/>
                    </a:cubicBezTo>
                    <a:close/>
                  </a:path>
                </a:pathLst>
              </a:custGeom>
              <a:solidFill>
                <a:srgbClr val="FFFE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087" name="Freeform 3994"/>
              <p:cNvSpPr>
                <a:spLocks/>
              </p:cNvSpPr>
              <p:nvPr/>
            </p:nvSpPr>
            <p:spPr bwMode="auto">
              <a:xfrm>
                <a:off x="8115920" y="1614697"/>
                <a:ext cx="4763" cy="22225"/>
              </a:xfrm>
              <a:custGeom>
                <a:avLst/>
                <a:gdLst>
                  <a:gd name="T0" fmla="*/ 0 w 1"/>
                  <a:gd name="T1" fmla="*/ 11113 h 6"/>
                  <a:gd name="T2" fmla="*/ 4763 w 1"/>
                  <a:gd name="T3" fmla="*/ 22225 h 6"/>
                  <a:gd name="T4" fmla="*/ 0 w 1"/>
                  <a:gd name="T5" fmla="*/ 11113 h 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6">
                    <a:moveTo>
                      <a:pt x="0" y="3"/>
                    </a:moveTo>
                    <a:cubicBezTo>
                      <a:pt x="0" y="6"/>
                      <a:pt x="1" y="5"/>
                      <a:pt x="1" y="6"/>
                    </a:cubicBezTo>
                    <a:cubicBezTo>
                      <a:pt x="0" y="0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088" name="Freeform 3995"/>
              <p:cNvSpPr>
                <a:spLocks/>
              </p:cNvSpPr>
              <p:nvPr/>
            </p:nvSpPr>
            <p:spPr bwMode="auto">
              <a:xfrm>
                <a:off x="7977807" y="1463885"/>
                <a:ext cx="25400" cy="7938"/>
              </a:xfrm>
              <a:custGeom>
                <a:avLst/>
                <a:gdLst>
                  <a:gd name="T0" fmla="*/ 21771 w 7"/>
                  <a:gd name="T1" fmla="*/ 7938 h 2"/>
                  <a:gd name="T2" fmla="*/ 25400 w 7"/>
                  <a:gd name="T3" fmla="*/ 7938 h 2"/>
                  <a:gd name="T4" fmla="*/ 14514 w 7"/>
                  <a:gd name="T5" fmla="*/ 3969 h 2"/>
                  <a:gd name="T6" fmla="*/ 0 w 7"/>
                  <a:gd name="T7" fmla="*/ 0 h 2"/>
                  <a:gd name="T8" fmla="*/ 21771 w 7"/>
                  <a:gd name="T9" fmla="*/ 7938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6" y="2"/>
                    </a:moveTo>
                    <a:cubicBezTo>
                      <a:pt x="6" y="2"/>
                      <a:pt x="7" y="2"/>
                      <a:pt x="7" y="2"/>
                    </a:cubicBezTo>
                    <a:cubicBezTo>
                      <a:pt x="7" y="2"/>
                      <a:pt x="5" y="1"/>
                      <a:pt x="4" y="1"/>
                    </a:cubicBezTo>
                    <a:cubicBezTo>
                      <a:pt x="2" y="0"/>
                      <a:pt x="0" y="0"/>
                      <a:pt x="0" y="0"/>
                    </a:cubicBezTo>
                    <a:cubicBezTo>
                      <a:pt x="0" y="0"/>
                      <a:pt x="6" y="2"/>
                      <a:pt x="6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089" name="Freeform 3996"/>
              <p:cNvSpPr>
                <a:spLocks/>
              </p:cNvSpPr>
              <p:nvPr/>
            </p:nvSpPr>
            <p:spPr bwMode="auto">
              <a:xfrm>
                <a:off x="7823820" y="1455947"/>
                <a:ext cx="115888" cy="15875"/>
              </a:xfrm>
              <a:custGeom>
                <a:avLst/>
                <a:gdLst>
                  <a:gd name="T0" fmla="*/ 0 w 31"/>
                  <a:gd name="T1" fmla="*/ 11906 h 4"/>
                  <a:gd name="T2" fmla="*/ 93458 w 31"/>
                  <a:gd name="T3" fmla="*/ 3969 h 4"/>
                  <a:gd name="T4" fmla="*/ 100935 w 31"/>
                  <a:gd name="T5" fmla="*/ 3969 h 4"/>
                  <a:gd name="T6" fmla="*/ 115888 w 31"/>
                  <a:gd name="T7" fmla="*/ 0 h 4"/>
                  <a:gd name="T8" fmla="*/ 0 w 31"/>
                  <a:gd name="T9" fmla="*/ 11906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1" h="4">
                    <a:moveTo>
                      <a:pt x="0" y="3"/>
                    </a:moveTo>
                    <a:cubicBezTo>
                      <a:pt x="4" y="4"/>
                      <a:pt x="17" y="0"/>
                      <a:pt x="25" y="1"/>
                    </a:cubicBezTo>
                    <a:cubicBezTo>
                      <a:pt x="25" y="1"/>
                      <a:pt x="27" y="1"/>
                      <a:pt x="27" y="1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0" y="0"/>
                      <a:pt x="7" y="2"/>
                      <a:pt x="0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090" name="Freeform 3997"/>
              <p:cNvSpPr>
                <a:spLocks/>
              </p:cNvSpPr>
              <p:nvPr/>
            </p:nvSpPr>
            <p:spPr bwMode="auto">
              <a:xfrm>
                <a:off x="7730157" y="1474997"/>
                <a:ext cx="19050" cy="7938"/>
              </a:xfrm>
              <a:custGeom>
                <a:avLst/>
                <a:gdLst>
                  <a:gd name="T0" fmla="*/ 0 w 5"/>
                  <a:gd name="T1" fmla="*/ 3969 h 2"/>
                  <a:gd name="T2" fmla="*/ 0 w 5"/>
                  <a:gd name="T3" fmla="*/ 7938 h 2"/>
                  <a:gd name="T4" fmla="*/ 0 w 5"/>
                  <a:gd name="T5" fmla="*/ 3969 h 2"/>
                  <a:gd name="T6" fmla="*/ 19050 w 5"/>
                  <a:gd name="T7" fmla="*/ 0 h 2"/>
                  <a:gd name="T8" fmla="*/ 15240 w 5"/>
                  <a:gd name="T9" fmla="*/ 0 h 2"/>
                  <a:gd name="T10" fmla="*/ 0 w 5"/>
                  <a:gd name="T11" fmla="*/ 3969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1" y="1"/>
                      <a:pt x="2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091" name="Freeform 3998"/>
              <p:cNvSpPr>
                <a:spLocks/>
              </p:cNvSpPr>
              <p:nvPr/>
            </p:nvSpPr>
            <p:spPr bwMode="auto">
              <a:xfrm>
                <a:off x="7733332" y="1468647"/>
                <a:ext cx="30163" cy="6350"/>
              </a:xfrm>
              <a:custGeom>
                <a:avLst/>
                <a:gdLst>
                  <a:gd name="T0" fmla="*/ 11311 w 8"/>
                  <a:gd name="T1" fmla="*/ 6350 h 2"/>
                  <a:gd name="T2" fmla="*/ 11311 w 8"/>
                  <a:gd name="T3" fmla="*/ 6350 h 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8" h="2">
                    <a:moveTo>
                      <a:pt x="3" y="2"/>
                    </a:moveTo>
                    <a:cubicBezTo>
                      <a:pt x="8" y="0"/>
                      <a:pt x="0" y="2"/>
                      <a:pt x="3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092" name="Freeform 3999"/>
              <p:cNvSpPr>
                <a:spLocks/>
              </p:cNvSpPr>
              <p:nvPr/>
            </p:nvSpPr>
            <p:spPr bwMode="auto">
              <a:xfrm>
                <a:off x="7715870" y="1479760"/>
                <a:ext cx="6350" cy="6350"/>
              </a:xfrm>
              <a:custGeom>
                <a:avLst/>
                <a:gdLst>
                  <a:gd name="T0" fmla="*/ 0 w 2"/>
                  <a:gd name="T1" fmla="*/ 6350 h 2"/>
                  <a:gd name="T2" fmla="*/ 6350 w 2"/>
                  <a:gd name="T3" fmla="*/ 3175 h 2"/>
                  <a:gd name="T4" fmla="*/ 6350 w 2"/>
                  <a:gd name="T5" fmla="*/ 0 h 2"/>
                  <a:gd name="T6" fmla="*/ 3175 w 2"/>
                  <a:gd name="T7" fmla="*/ 3175 h 2"/>
                  <a:gd name="T8" fmla="*/ 0 w 2"/>
                  <a:gd name="T9" fmla="*/ 6350 h 2"/>
                  <a:gd name="T10" fmla="*/ 0 w 2"/>
                  <a:gd name="T11" fmla="*/ 635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1"/>
                      <a:pt x="2" y="0"/>
                    </a:cubicBezTo>
                    <a:cubicBezTo>
                      <a:pt x="2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093" name="Freeform 4000"/>
              <p:cNvSpPr>
                <a:spLocks/>
              </p:cNvSpPr>
              <p:nvPr/>
            </p:nvSpPr>
            <p:spPr bwMode="auto">
              <a:xfrm>
                <a:off x="7707932" y="1490872"/>
                <a:ext cx="3175" cy="3175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3175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094" name="Freeform 4001"/>
              <p:cNvSpPr>
                <a:spLocks/>
              </p:cNvSpPr>
              <p:nvPr/>
            </p:nvSpPr>
            <p:spPr bwMode="auto">
              <a:xfrm>
                <a:off x="7703170" y="1486110"/>
                <a:ext cx="12700" cy="11113"/>
              </a:xfrm>
              <a:custGeom>
                <a:avLst/>
                <a:gdLst>
                  <a:gd name="T0" fmla="*/ 12700 w 3"/>
                  <a:gd name="T1" fmla="*/ 0 h 3"/>
                  <a:gd name="T2" fmla="*/ 8467 w 3"/>
                  <a:gd name="T3" fmla="*/ 3704 h 3"/>
                  <a:gd name="T4" fmla="*/ 4233 w 3"/>
                  <a:gd name="T5" fmla="*/ 7409 h 3"/>
                  <a:gd name="T6" fmla="*/ 4233 w 3"/>
                  <a:gd name="T7" fmla="*/ 7409 h 3"/>
                  <a:gd name="T8" fmla="*/ 4233 w 3"/>
                  <a:gd name="T9" fmla="*/ 7409 h 3"/>
                  <a:gd name="T10" fmla="*/ 0 w 3"/>
                  <a:gd name="T11" fmla="*/ 7409 h 3"/>
                  <a:gd name="T12" fmla="*/ 0 w 3"/>
                  <a:gd name="T13" fmla="*/ 11113 h 3"/>
                  <a:gd name="T14" fmla="*/ 4233 w 3"/>
                  <a:gd name="T15" fmla="*/ 3704 h 3"/>
                  <a:gd name="T16" fmla="*/ 12700 w 3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0" y="2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095" name="Freeform 4002"/>
              <p:cNvSpPr>
                <a:spLocks/>
              </p:cNvSpPr>
              <p:nvPr/>
            </p:nvSpPr>
            <p:spPr bwMode="auto">
              <a:xfrm>
                <a:off x="7719045" y="1482935"/>
                <a:ext cx="14288" cy="7938"/>
              </a:xfrm>
              <a:custGeom>
                <a:avLst/>
                <a:gdLst>
                  <a:gd name="T0" fmla="*/ 0 w 4"/>
                  <a:gd name="T1" fmla="*/ 3969 h 2"/>
                  <a:gd name="T2" fmla="*/ 0 w 4"/>
                  <a:gd name="T3" fmla="*/ 7938 h 2"/>
                  <a:gd name="T4" fmla="*/ 10716 w 4"/>
                  <a:gd name="T5" fmla="*/ 0 h 2"/>
                  <a:gd name="T6" fmla="*/ 0 w 4"/>
                  <a:gd name="T7" fmla="*/ 3969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1"/>
                    </a:moveTo>
                    <a:cubicBezTo>
                      <a:pt x="1" y="1"/>
                      <a:pt x="3" y="1"/>
                      <a:pt x="0" y="2"/>
                    </a:cubicBezTo>
                    <a:cubicBezTo>
                      <a:pt x="3" y="1"/>
                      <a:pt x="4" y="1"/>
                      <a:pt x="3" y="0"/>
                    </a:cubicBezTo>
                    <a:cubicBezTo>
                      <a:pt x="3" y="0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096" name="Freeform 4003"/>
              <p:cNvSpPr>
                <a:spLocks/>
              </p:cNvSpPr>
              <p:nvPr/>
            </p:nvSpPr>
            <p:spPr bwMode="auto">
              <a:xfrm>
                <a:off x="7812707" y="1471822"/>
                <a:ext cx="38100" cy="3175"/>
              </a:xfrm>
              <a:custGeom>
                <a:avLst/>
                <a:gdLst>
                  <a:gd name="T0" fmla="*/ 3810 w 10"/>
                  <a:gd name="T1" fmla="*/ 3175 h 1"/>
                  <a:gd name="T2" fmla="*/ 22860 w 10"/>
                  <a:gd name="T3" fmla="*/ 3175 h 1"/>
                  <a:gd name="T4" fmla="*/ 38100 w 10"/>
                  <a:gd name="T5" fmla="*/ 0 h 1"/>
                  <a:gd name="T6" fmla="*/ 3810 w 10"/>
                  <a:gd name="T7" fmla="*/ 3175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" h="1">
                    <a:moveTo>
                      <a:pt x="1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097" name="Freeform 4004"/>
              <p:cNvSpPr>
                <a:spLocks/>
              </p:cNvSpPr>
              <p:nvPr/>
            </p:nvSpPr>
            <p:spPr bwMode="auto">
              <a:xfrm>
                <a:off x="7730157" y="1389272"/>
                <a:ext cx="3175" cy="33338"/>
              </a:xfrm>
              <a:custGeom>
                <a:avLst/>
                <a:gdLst>
                  <a:gd name="T0" fmla="*/ 3175 w 1"/>
                  <a:gd name="T1" fmla="*/ 3704 h 9"/>
                  <a:gd name="T2" fmla="*/ 0 w 1"/>
                  <a:gd name="T3" fmla="*/ 14817 h 9"/>
                  <a:gd name="T4" fmla="*/ 0 w 1"/>
                  <a:gd name="T5" fmla="*/ 22225 h 9"/>
                  <a:gd name="T6" fmla="*/ 0 w 1"/>
                  <a:gd name="T7" fmla="*/ 33338 h 9"/>
                  <a:gd name="T8" fmla="*/ 3175 w 1"/>
                  <a:gd name="T9" fmla="*/ 3704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1"/>
                    </a:moveTo>
                    <a:cubicBezTo>
                      <a:pt x="1" y="0"/>
                      <a:pt x="1" y="3"/>
                      <a:pt x="0" y="4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8"/>
                      <a:pt x="0" y="9"/>
                      <a:pt x="0" y="9"/>
                    </a:cubicBezTo>
                    <a:cubicBezTo>
                      <a:pt x="1" y="6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098" name="Freeform 4005"/>
              <p:cNvSpPr>
                <a:spLocks/>
              </p:cNvSpPr>
              <p:nvPr/>
            </p:nvSpPr>
            <p:spPr bwMode="auto">
              <a:xfrm>
                <a:off x="7726982" y="1374985"/>
                <a:ext cx="3175" cy="28575"/>
              </a:xfrm>
              <a:custGeom>
                <a:avLst/>
                <a:gdLst>
                  <a:gd name="T0" fmla="*/ 3175 w 1"/>
                  <a:gd name="T1" fmla="*/ 28575 h 8"/>
                  <a:gd name="T2" fmla="*/ 3175 w 1"/>
                  <a:gd name="T3" fmla="*/ 21431 h 8"/>
                  <a:gd name="T4" fmla="*/ 3175 w 1"/>
                  <a:gd name="T5" fmla="*/ 14288 h 8"/>
                  <a:gd name="T6" fmla="*/ 0 w 1"/>
                  <a:gd name="T7" fmla="*/ 0 h 8"/>
                  <a:gd name="T8" fmla="*/ 3175 w 1"/>
                  <a:gd name="T9" fmla="*/ 28575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8">
                    <a:moveTo>
                      <a:pt x="1" y="8"/>
                    </a:moveTo>
                    <a:cubicBezTo>
                      <a:pt x="1" y="8"/>
                      <a:pt x="1" y="7"/>
                      <a:pt x="1" y="6"/>
                    </a:cubicBezTo>
                    <a:cubicBezTo>
                      <a:pt x="1" y="6"/>
                      <a:pt x="1" y="5"/>
                      <a:pt x="1" y="4"/>
                    </a:cubicBezTo>
                    <a:cubicBezTo>
                      <a:pt x="1" y="2"/>
                      <a:pt x="0" y="0"/>
                      <a:pt x="0" y="0"/>
                    </a:cubicBezTo>
                    <a:cubicBezTo>
                      <a:pt x="1" y="7"/>
                      <a:pt x="1" y="8"/>
                      <a:pt x="1" y="8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099" name="Freeform 4006"/>
              <p:cNvSpPr>
                <a:spLocks/>
              </p:cNvSpPr>
              <p:nvPr/>
            </p:nvSpPr>
            <p:spPr bwMode="auto">
              <a:xfrm>
                <a:off x="7696820" y="1490872"/>
                <a:ext cx="14288" cy="14288"/>
              </a:xfrm>
              <a:custGeom>
                <a:avLst/>
                <a:gdLst>
                  <a:gd name="T0" fmla="*/ 3572 w 4"/>
                  <a:gd name="T1" fmla="*/ 3572 h 4"/>
                  <a:gd name="T2" fmla="*/ 0 w 4"/>
                  <a:gd name="T3" fmla="*/ 10716 h 4"/>
                  <a:gd name="T4" fmla="*/ 3572 w 4"/>
                  <a:gd name="T5" fmla="*/ 10716 h 4"/>
                  <a:gd name="T6" fmla="*/ 7144 w 4"/>
                  <a:gd name="T7" fmla="*/ 7144 h 4"/>
                  <a:gd name="T8" fmla="*/ 14288 w 4"/>
                  <a:gd name="T9" fmla="*/ 3572 h 4"/>
                  <a:gd name="T10" fmla="*/ 7144 w 4"/>
                  <a:gd name="T11" fmla="*/ 7144 h 4"/>
                  <a:gd name="T12" fmla="*/ 3572 w 4"/>
                  <a:gd name="T13" fmla="*/ 10716 h 4"/>
                  <a:gd name="T14" fmla="*/ 0 w 4"/>
                  <a:gd name="T15" fmla="*/ 10716 h 4"/>
                  <a:gd name="T16" fmla="*/ 3572 w 4"/>
                  <a:gd name="T17" fmla="*/ 0 h 4"/>
                  <a:gd name="T18" fmla="*/ 3572 w 4"/>
                  <a:gd name="T19" fmla="*/ 3572 h 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3"/>
                      <a:pt x="0" y="3"/>
                    </a:cubicBezTo>
                    <a:cubicBezTo>
                      <a:pt x="1" y="2"/>
                      <a:pt x="1" y="1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00" name="Freeform 4007"/>
              <p:cNvSpPr>
                <a:spLocks/>
              </p:cNvSpPr>
              <p:nvPr/>
            </p:nvSpPr>
            <p:spPr bwMode="auto">
              <a:xfrm>
                <a:off x="7685707" y="1273385"/>
                <a:ext cx="22225" cy="22225"/>
              </a:xfrm>
              <a:custGeom>
                <a:avLst/>
                <a:gdLst>
                  <a:gd name="T0" fmla="*/ 11113 w 6"/>
                  <a:gd name="T1" fmla="*/ 11113 h 6"/>
                  <a:gd name="T2" fmla="*/ 14817 w 6"/>
                  <a:gd name="T3" fmla="*/ 14817 h 6"/>
                  <a:gd name="T4" fmla="*/ 22225 w 6"/>
                  <a:gd name="T5" fmla="*/ 22225 h 6"/>
                  <a:gd name="T6" fmla="*/ 11113 w 6"/>
                  <a:gd name="T7" fmla="*/ 11113 h 6"/>
                  <a:gd name="T8" fmla="*/ 0 w 6"/>
                  <a:gd name="T9" fmla="*/ 0 h 6"/>
                  <a:gd name="T10" fmla="*/ 11113 w 6"/>
                  <a:gd name="T11" fmla="*/ 11113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3" y="3"/>
                    </a:moveTo>
                    <a:cubicBezTo>
                      <a:pt x="3" y="3"/>
                      <a:pt x="4" y="4"/>
                      <a:pt x="4" y="4"/>
                    </a:cubicBezTo>
                    <a:cubicBezTo>
                      <a:pt x="5" y="5"/>
                      <a:pt x="6" y="6"/>
                      <a:pt x="6" y="6"/>
                    </a:cubicBezTo>
                    <a:cubicBezTo>
                      <a:pt x="6" y="6"/>
                      <a:pt x="5" y="4"/>
                      <a:pt x="3" y="3"/>
                    </a:cubicBezTo>
                    <a:cubicBezTo>
                      <a:pt x="2" y="2"/>
                      <a:pt x="0" y="0"/>
                      <a:pt x="0" y="0"/>
                    </a:cubicBez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01" name="Freeform 4008"/>
              <p:cNvSpPr>
                <a:spLocks/>
              </p:cNvSpPr>
              <p:nvPr/>
            </p:nvSpPr>
            <p:spPr bwMode="auto">
              <a:xfrm>
                <a:off x="7587282" y="1209885"/>
                <a:ext cx="60325" cy="28575"/>
              </a:xfrm>
              <a:custGeom>
                <a:avLst/>
                <a:gdLst>
                  <a:gd name="T0" fmla="*/ 49014 w 16"/>
                  <a:gd name="T1" fmla="*/ 25003 h 8"/>
                  <a:gd name="T2" fmla="*/ 49014 w 16"/>
                  <a:gd name="T3" fmla="*/ 17859 h 8"/>
                  <a:gd name="T4" fmla="*/ 0 w 16"/>
                  <a:gd name="T5" fmla="*/ 0 h 8"/>
                  <a:gd name="T6" fmla="*/ 49014 w 16"/>
                  <a:gd name="T7" fmla="*/ 25003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8">
                    <a:moveTo>
                      <a:pt x="13" y="7"/>
                    </a:moveTo>
                    <a:cubicBezTo>
                      <a:pt x="16" y="8"/>
                      <a:pt x="10" y="4"/>
                      <a:pt x="13" y="5"/>
                    </a:cubicBezTo>
                    <a:cubicBezTo>
                      <a:pt x="9" y="2"/>
                      <a:pt x="4" y="1"/>
                      <a:pt x="0" y="0"/>
                    </a:cubicBezTo>
                    <a:cubicBezTo>
                      <a:pt x="4" y="1"/>
                      <a:pt x="9" y="3"/>
                      <a:pt x="13" y="7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02" name="Freeform 4009"/>
              <p:cNvSpPr>
                <a:spLocks/>
              </p:cNvSpPr>
              <p:nvPr/>
            </p:nvSpPr>
            <p:spPr bwMode="auto">
              <a:xfrm>
                <a:off x="7565057" y="1201947"/>
                <a:ext cx="22225" cy="7938"/>
              </a:xfrm>
              <a:custGeom>
                <a:avLst/>
                <a:gdLst>
                  <a:gd name="T0" fmla="*/ 0 w 6"/>
                  <a:gd name="T1" fmla="*/ 0 h 2"/>
                  <a:gd name="T2" fmla="*/ 22225 w 6"/>
                  <a:gd name="T3" fmla="*/ 7938 h 2"/>
                  <a:gd name="T4" fmla="*/ 0 w 6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0" y="0"/>
                    </a:moveTo>
                    <a:cubicBezTo>
                      <a:pt x="2" y="0"/>
                      <a:pt x="4" y="1"/>
                      <a:pt x="6" y="2"/>
                    </a:cubicBezTo>
                    <a:cubicBezTo>
                      <a:pt x="4" y="1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03" name="Freeform 4010"/>
              <p:cNvSpPr>
                <a:spLocks/>
              </p:cNvSpPr>
              <p:nvPr/>
            </p:nvSpPr>
            <p:spPr bwMode="auto">
              <a:xfrm>
                <a:off x="7703170" y="1303547"/>
                <a:ext cx="12700" cy="22225"/>
              </a:xfrm>
              <a:custGeom>
                <a:avLst/>
                <a:gdLst>
                  <a:gd name="T0" fmla="*/ 12700 w 3"/>
                  <a:gd name="T1" fmla="*/ 22225 h 6"/>
                  <a:gd name="T2" fmla="*/ 0 w 3"/>
                  <a:gd name="T3" fmla="*/ 0 h 6"/>
                  <a:gd name="T4" fmla="*/ 4233 w 3"/>
                  <a:gd name="T5" fmla="*/ 11113 h 6"/>
                  <a:gd name="T6" fmla="*/ 12700 w 3"/>
                  <a:gd name="T7" fmla="*/ 22225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3" y="6"/>
                    </a:moveTo>
                    <a:cubicBezTo>
                      <a:pt x="3" y="5"/>
                      <a:pt x="3" y="4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4"/>
                      <a:pt x="2" y="5"/>
                      <a:pt x="3" y="6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04" name="Freeform 4011"/>
              <p:cNvSpPr>
                <a:spLocks/>
              </p:cNvSpPr>
              <p:nvPr/>
            </p:nvSpPr>
            <p:spPr bwMode="auto">
              <a:xfrm>
                <a:off x="7696820" y="1292435"/>
                <a:ext cx="11113" cy="22225"/>
              </a:xfrm>
              <a:custGeom>
                <a:avLst/>
                <a:gdLst>
                  <a:gd name="T0" fmla="*/ 11113 w 3"/>
                  <a:gd name="T1" fmla="*/ 22225 h 6"/>
                  <a:gd name="T2" fmla="*/ 11113 w 3"/>
                  <a:gd name="T3" fmla="*/ 22225 h 6"/>
                  <a:gd name="T4" fmla="*/ 0 w 3"/>
                  <a:gd name="T5" fmla="*/ 0 h 6"/>
                  <a:gd name="T6" fmla="*/ 11113 w 3"/>
                  <a:gd name="T7" fmla="*/ 22225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3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2" y="3"/>
                      <a:pt x="0" y="1"/>
                      <a:pt x="0" y="0"/>
                    </a:cubicBezTo>
                    <a:cubicBezTo>
                      <a:pt x="0" y="1"/>
                      <a:pt x="1" y="3"/>
                      <a:pt x="3" y="6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05" name="Freeform 4012"/>
              <p:cNvSpPr>
                <a:spLocks/>
              </p:cNvSpPr>
              <p:nvPr/>
            </p:nvSpPr>
            <p:spPr bwMode="auto">
              <a:xfrm>
                <a:off x="7715870" y="132577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06" name="Freeform 4013"/>
              <p:cNvSpPr>
                <a:spLocks/>
              </p:cNvSpPr>
              <p:nvPr/>
            </p:nvSpPr>
            <p:spPr bwMode="auto">
              <a:xfrm>
                <a:off x="7719045" y="1397210"/>
                <a:ext cx="3175" cy="52388"/>
              </a:xfrm>
              <a:custGeom>
                <a:avLst/>
                <a:gdLst>
                  <a:gd name="T0" fmla="*/ 0 w 1"/>
                  <a:gd name="T1" fmla="*/ 52388 h 14"/>
                  <a:gd name="T2" fmla="*/ 0 w 1"/>
                  <a:gd name="T3" fmla="*/ 33678 h 14"/>
                  <a:gd name="T4" fmla="*/ 0 w 1"/>
                  <a:gd name="T5" fmla="*/ 52388 h 1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4">
                    <a:moveTo>
                      <a:pt x="0" y="14"/>
                    </a:moveTo>
                    <a:cubicBezTo>
                      <a:pt x="1" y="9"/>
                      <a:pt x="1" y="0"/>
                      <a:pt x="0" y="9"/>
                    </a:cubicBezTo>
                    <a:cubicBezTo>
                      <a:pt x="0" y="12"/>
                      <a:pt x="1" y="7"/>
                      <a:pt x="0" y="1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07" name="Freeform 4014"/>
              <p:cNvSpPr>
                <a:spLocks/>
              </p:cNvSpPr>
              <p:nvPr/>
            </p:nvSpPr>
            <p:spPr bwMode="auto">
              <a:xfrm>
                <a:off x="7715870" y="1340060"/>
                <a:ext cx="11113" cy="34925"/>
              </a:xfrm>
              <a:custGeom>
                <a:avLst/>
                <a:gdLst>
                  <a:gd name="T0" fmla="*/ 0 w 3"/>
                  <a:gd name="T1" fmla="*/ 0 h 9"/>
                  <a:gd name="T2" fmla="*/ 3704 w 3"/>
                  <a:gd name="T3" fmla="*/ 7761 h 9"/>
                  <a:gd name="T4" fmla="*/ 7409 w 3"/>
                  <a:gd name="T5" fmla="*/ 15522 h 9"/>
                  <a:gd name="T6" fmla="*/ 7409 w 3"/>
                  <a:gd name="T7" fmla="*/ 34925 h 9"/>
                  <a:gd name="T8" fmla="*/ 11113 w 3"/>
                  <a:gd name="T9" fmla="*/ 34925 h 9"/>
                  <a:gd name="T10" fmla="*/ 7409 w 3"/>
                  <a:gd name="T11" fmla="*/ 19403 h 9"/>
                  <a:gd name="T12" fmla="*/ 3704 w 3"/>
                  <a:gd name="T13" fmla="*/ 7761 h 9"/>
                  <a:gd name="T14" fmla="*/ 0 w 3"/>
                  <a:gd name="T15" fmla="*/ 0 h 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9">
                    <a:moveTo>
                      <a:pt x="0" y="0"/>
                    </a:moveTo>
                    <a:cubicBezTo>
                      <a:pt x="0" y="0"/>
                      <a:pt x="1" y="1"/>
                      <a:pt x="1" y="2"/>
                    </a:cubicBezTo>
                    <a:cubicBezTo>
                      <a:pt x="1" y="2"/>
                      <a:pt x="1" y="3"/>
                      <a:pt x="2" y="4"/>
                    </a:cubicBezTo>
                    <a:cubicBezTo>
                      <a:pt x="2" y="7"/>
                      <a:pt x="2" y="9"/>
                      <a:pt x="2" y="9"/>
                    </a:cubicBezTo>
                    <a:cubicBezTo>
                      <a:pt x="2" y="8"/>
                      <a:pt x="2" y="7"/>
                      <a:pt x="3" y="9"/>
                    </a:cubicBezTo>
                    <a:cubicBezTo>
                      <a:pt x="3" y="9"/>
                      <a:pt x="3" y="7"/>
                      <a:pt x="2" y="5"/>
                    </a:cubicBezTo>
                    <a:cubicBezTo>
                      <a:pt x="2" y="4"/>
                      <a:pt x="1" y="3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08" name="Freeform 4015"/>
              <p:cNvSpPr>
                <a:spLocks/>
              </p:cNvSpPr>
              <p:nvPr/>
            </p:nvSpPr>
            <p:spPr bwMode="auto">
              <a:xfrm>
                <a:off x="7711107" y="1328947"/>
                <a:ext cx="4763" cy="11113"/>
              </a:xfrm>
              <a:custGeom>
                <a:avLst/>
                <a:gdLst>
                  <a:gd name="T0" fmla="*/ 0 w 1"/>
                  <a:gd name="T1" fmla="*/ 0 h 3"/>
                  <a:gd name="T2" fmla="*/ 4763 w 1"/>
                  <a:gd name="T3" fmla="*/ 7409 h 3"/>
                  <a:gd name="T4" fmla="*/ 4763 w 1"/>
                  <a:gd name="T5" fmla="*/ 11113 h 3"/>
                  <a:gd name="T6" fmla="*/ 4763 w 1"/>
                  <a:gd name="T7" fmla="*/ 7409 h 3"/>
                  <a:gd name="T8" fmla="*/ 0 w 1"/>
                  <a:gd name="T9" fmla="*/ 3704 h 3"/>
                  <a:gd name="T10" fmla="*/ 0 w 1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09" name="Freeform 4016"/>
              <p:cNvSpPr>
                <a:spLocks/>
              </p:cNvSpPr>
              <p:nvPr/>
            </p:nvSpPr>
            <p:spPr bwMode="auto">
              <a:xfrm>
                <a:off x="7568232" y="1209885"/>
                <a:ext cx="57150" cy="22225"/>
              </a:xfrm>
              <a:custGeom>
                <a:avLst/>
                <a:gdLst>
                  <a:gd name="T0" fmla="*/ 41910 w 15"/>
                  <a:gd name="T1" fmla="*/ 14817 h 6"/>
                  <a:gd name="T2" fmla="*/ 0 w 15"/>
                  <a:gd name="T3" fmla="*/ 0 h 6"/>
                  <a:gd name="T4" fmla="*/ 49530 w 15"/>
                  <a:gd name="T5" fmla="*/ 22225 h 6"/>
                  <a:gd name="T6" fmla="*/ 41910 w 15"/>
                  <a:gd name="T7" fmla="*/ 14817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" h="6">
                    <a:moveTo>
                      <a:pt x="11" y="4"/>
                    </a:moveTo>
                    <a:cubicBezTo>
                      <a:pt x="8" y="3"/>
                      <a:pt x="4" y="1"/>
                      <a:pt x="0" y="0"/>
                    </a:cubicBezTo>
                    <a:cubicBezTo>
                      <a:pt x="4" y="2"/>
                      <a:pt x="9" y="3"/>
                      <a:pt x="13" y="6"/>
                    </a:cubicBezTo>
                    <a:cubicBezTo>
                      <a:pt x="13" y="6"/>
                      <a:pt x="15" y="6"/>
                      <a:pt x="11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10" name="Freeform 4017"/>
              <p:cNvSpPr>
                <a:spLocks/>
              </p:cNvSpPr>
              <p:nvPr/>
            </p:nvSpPr>
            <p:spPr bwMode="auto">
              <a:xfrm>
                <a:off x="7661895" y="1257510"/>
                <a:ext cx="0" cy="4763"/>
              </a:xfrm>
              <a:custGeom>
                <a:avLst/>
                <a:gdLst>
                  <a:gd name="T0" fmla="*/ 4763 h 1"/>
                  <a:gd name="T1" fmla="*/ 0 h 1"/>
                  <a:gd name="T2" fmla="*/ 476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11" name="Freeform 4018"/>
              <p:cNvSpPr>
                <a:spLocks/>
              </p:cNvSpPr>
              <p:nvPr/>
            </p:nvSpPr>
            <p:spPr bwMode="auto">
              <a:xfrm>
                <a:off x="7415832" y="1186072"/>
                <a:ext cx="3175" cy="0"/>
              </a:xfrm>
              <a:custGeom>
                <a:avLst/>
                <a:gdLst>
                  <a:gd name="T0" fmla="*/ 0 w 1"/>
                  <a:gd name="T1" fmla="*/ 3175 w 1"/>
                  <a:gd name="T2" fmla="*/ 3175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12" name="Freeform 4019"/>
              <p:cNvSpPr>
                <a:spLocks/>
              </p:cNvSpPr>
              <p:nvPr/>
            </p:nvSpPr>
            <p:spPr bwMode="auto">
              <a:xfrm>
                <a:off x="7614270" y="1232110"/>
                <a:ext cx="30163" cy="14288"/>
              </a:xfrm>
              <a:custGeom>
                <a:avLst/>
                <a:gdLst>
                  <a:gd name="T0" fmla="*/ 3770 w 8"/>
                  <a:gd name="T1" fmla="*/ 0 h 4"/>
                  <a:gd name="T2" fmla="*/ 30163 w 8"/>
                  <a:gd name="T3" fmla="*/ 14288 h 4"/>
                  <a:gd name="T4" fmla="*/ 3770 w 8"/>
                  <a:gd name="T5" fmla="*/ 0 h 4"/>
                  <a:gd name="T6" fmla="*/ 3770 w 8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" h="4">
                    <a:moveTo>
                      <a:pt x="1" y="0"/>
                    </a:moveTo>
                    <a:cubicBezTo>
                      <a:pt x="4" y="2"/>
                      <a:pt x="6" y="3"/>
                      <a:pt x="8" y="4"/>
                    </a:cubicBezTo>
                    <a:cubicBezTo>
                      <a:pt x="6" y="2"/>
                      <a:pt x="3" y="1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13" name="Freeform 4020"/>
              <p:cNvSpPr>
                <a:spLocks/>
              </p:cNvSpPr>
              <p:nvPr/>
            </p:nvSpPr>
            <p:spPr bwMode="auto">
              <a:xfrm>
                <a:off x="7520607" y="1190835"/>
                <a:ext cx="22225" cy="7938"/>
              </a:xfrm>
              <a:custGeom>
                <a:avLst/>
                <a:gdLst>
                  <a:gd name="T0" fmla="*/ 0 w 6"/>
                  <a:gd name="T1" fmla="*/ 0 h 2"/>
                  <a:gd name="T2" fmla="*/ 22225 w 6"/>
                  <a:gd name="T3" fmla="*/ 7938 h 2"/>
                  <a:gd name="T4" fmla="*/ 0 w 6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0" y="0"/>
                    </a:moveTo>
                    <a:cubicBezTo>
                      <a:pt x="2" y="1"/>
                      <a:pt x="4" y="1"/>
                      <a:pt x="6" y="2"/>
                    </a:cubicBezTo>
                    <a:cubicBezTo>
                      <a:pt x="4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14" name="Freeform 4021"/>
              <p:cNvSpPr>
                <a:spLocks/>
              </p:cNvSpPr>
              <p:nvPr/>
            </p:nvSpPr>
            <p:spPr bwMode="auto">
              <a:xfrm>
                <a:off x="7658720" y="1254335"/>
                <a:ext cx="0" cy="3175"/>
              </a:xfrm>
              <a:custGeom>
                <a:avLst/>
                <a:gdLst>
                  <a:gd name="T0" fmla="*/ 0 h 1"/>
                  <a:gd name="T1" fmla="*/ 3175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15" name="Freeform 4022"/>
              <p:cNvSpPr>
                <a:spLocks/>
              </p:cNvSpPr>
              <p:nvPr/>
            </p:nvSpPr>
            <p:spPr bwMode="auto">
              <a:xfrm>
                <a:off x="7644432" y="1246397"/>
                <a:ext cx="17463" cy="11113"/>
              </a:xfrm>
              <a:custGeom>
                <a:avLst/>
                <a:gdLst>
                  <a:gd name="T0" fmla="*/ 13970 w 5"/>
                  <a:gd name="T1" fmla="*/ 7409 h 3"/>
                  <a:gd name="T2" fmla="*/ 0 w 5"/>
                  <a:gd name="T3" fmla="*/ 0 h 3"/>
                  <a:gd name="T4" fmla="*/ 17463 w 5"/>
                  <a:gd name="T5" fmla="*/ 11113 h 3"/>
                  <a:gd name="T6" fmla="*/ 13970 w 5"/>
                  <a:gd name="T7" fmla="*/ 7409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4" y="2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2" y="1"/>
                      <a:pt x="3" y="2"/>
                      <a:pt x="5" y="3"/>
                    </a:cubicBezTo>
                    <a:cubicBezTo>
                      <a:pt x="4" y="3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16" name="Freeform 4023"/>
              <p:cNvSpPr>
                <a:spLocks/>
              </p:cNvSpPr>
              <p:nvPr/>
            </p:nvSpPr>
            <p:spPr bwMode="auto">
              <a:xfrm>
                <a:off x="7336457" y="1186072"/>
                <a:ext cx="115888" cy="30163"/>
              </a:xfrm>
              <a:custGeom>
                <a:avLst/>
                <a:gdLst>
                  <a:gd name="T0" fmla="*/ 37383 w 31"/>
                  <a:gd name="T1" fmla="*/ 26393 h 8"/>
                  <a:gd name="T2" fmla="*/ 56075 w 31"/>
                  <a:gd name="T3" fmla="*/ 18852 h 8"/>
                  <a:gd name="T4" fmla="*/ 97196 w 31"/>
                  <a:gd name="T5" fmla="*/ 18852 h 8"/>
                  <a:gd name="T6" fmla="*/ 108411 w 31"/>
                  <a:gd name="T7" fmla="*/ 11311 h 8"/>
                  <a:gd name="T8" fmla="*/ 82243 w 31"/>
                  <a:gd name="T9" fmla="*/ 0 h 8"/>
                  <a:gd name="T10" fmla="*/ 52337 w 31"/>
                  <a:gd name="T11" fmla="*/ 7541 h 8"/>
                  <a:gd name="T12" fmla="*/ 93458 w 31"/>
                  <a:gd name="T13" fmla="*/ 11311 h 8"/>
                  <a:gd name="T14" fmla="*/ 44860 w 31"/>
                  <a:gd name="T15" fmla="*/ 11311 h 8"/>
                  <a:gd name="T16" fmla="*/ 26168 w 31"/>
                  <a:gd name="T17" fmla="*/ 18852 h 8"/>
                  <a:gd name="T18" fmla="*/ 7477 w 31"/>
                  <a:gd name="T19" fmla="*/ 30163 h 8"/>
                  <a:gd name="T20" fmla="*/ 22430 w 31"/>
                  <a:gd name="T21" fmla="*/ 26393 h 8"/>
                  <a:gd name="T22" fmla="*/ 37383 w 31"/>
                  <a:gd name="T23" fmla="*/ 22622 h 8"/>
                  <a:gd name="T24" fmla="*/ 37383 w 31"/>
                  <a:gd name="T25" fmla="*/ 26393 h 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1" h="8">
                    <a:moveTo>
                      <a:pt x="10" y="7"/>
                    </a:moveTo>
                    <a:cubicBezTo>
                      <a:pt x="10" y="6"/>
                      <a:pt x="12" y="5"/>
                      <a:pt x="15" y="5"/>
                    </a:cubicBezTo>
                    <a:cubicBezTo>
                      <a:pt x="18" y="4"/>
                      <a:pt x="22" y="4"/>
                      <a:pt x="26" y="5"/>
                    </a:cubicBezTo>
                    <a:cubicBezTo>
                      <a:pt x="30" y="4"/>
                      <a:pt x="30" y="4"/>
                      <a:pt x="29" y="3"/>
                    </a:cubicBezTo>
                    <a:cubicBezTo>
                      <a:pt x="28" y="2"/>
                      <a:pt x="25" y="1"/>
                      <a:pt x="22" y="0"/>
                    </a:cubicBezTo>
                    <a:cubicBezTo>
                      <a:pt x="22" y="0"/>
                      <a:pt x="22" y="1"/>
                      <a:pt x="14" y="2"/>
                    </a:cubicBezTo>
                    <a:cubicBezTo>
                      <a:pt x="17" y="2"/>
                      <a:pt x="31" y="2"/>
                      <a:pt x="25" y="3"/>
                    </a:cubicBezTo>
                    <a:cubicBezTo>
                      <a:pt x="15" y="4"/>
                      <a:pt x="16" y="3"/>
                      <a:pt x="12" y="3"/>
                    </a:cubicBezTo>
                    <a:cubicBezTo>
                      <a:pt x="14" y="3"/>
                      <a:pt x="11" y="4"/>
                      <a:pt x="7" y="5"/>
                    </a:cubicBezTo>
                    <a:cubicBezTo>
                      <a:pt x="4" y="6"/>
                      <a:pt x="0" y="7"/>
                      <a:pt x="2" y="8"/>
                    </a:cubicBezTo>
                    <a:cubicBezTo>
                      <a:pt x="2" y="8"/>
                      <a:pt x="4" y="7"/>
                      <a:pt x="6" y="7"/>
                    </a:cubicBezTo>
                    <a:cubicBezTo>
                      <a:pt x="8" y="6"/>
                      <a:pt x="10" y="6"/>
                      <a:pt x="10" y="6"/>
                    </a:cubicBezTo>
                    <a:cubicBezTo>
                      <a:pt x="10" y="6"/>
                      <a:pt x="7" y="7"/>
                      <a:pt x="10" y="7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17" name="Freeform 4024"/>
              <p:cNvSpPr>
                <a:spLocks/>
              </p:cNvSpPr>
              <p:nvPr/>
            </p:nvSpPr>
            <p:spPr bwMode="auto">
              <a:xfrm>
                <a:off x="7419007" y="1182897"/>
                <a:ext cx="66675" cy="7938"/>
              </a:xfrm>
              <a:custGeom>
                <a:avLst/>
                <a:gdLst>
                  <a:gd name="T0" fmla="*/ 55563 w 18"/>
                  <a:gd name="T1" fmla="*/ 3969 h 2"/>
                  <a:gd name="T2" fmla="*/ 66675 w 18"/>
                  <a:gd name="T3" fmla="*/ 7938 h 2"/>
                  <a:gd name="T4" fmla="*/ 25929 w 18"/>
                  <a:gd name="T5" fmla="*/ 0 h 2"/>
                  <a:gd name="T6" fmla="*/ 7408 w 18"/>
                  <a:gd name="T7" fmla="*/ 0 h 2"/>
                  <a:gd name="T8" fmla="*/ 0 w 18"/>
                  <a:gd name="T9" fmla="*/ 3969 h 2"/>
                  <a:gd name="T10" fmla="*/ 29633 w 18"/>
                  <a:gd name="T11" fmla="*/ 3969 h 2"/>
                  <a:gd name="T12" fmla="*/ 48154 w 18"/>
                  <a:gd name="T13" fmla="*/ 3969 h 2"/>
                  <a:gd name="T14" fmla="*/ 59267 w 18"/>
                  <a:gd name="T15" fmla="*/ 3969 h 2"/>
                  <a:gd name="T16" fmla="*/ 55563 w 18"/>
                  <a:gd name="T17" fmla="*/ 3969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" h="2">
                    <a:moveTo>
                      <a:pt x="15" y="1"/>
                    </a:moveTo>
                    <a:cubicBezTo>
                      <a:pt x="18" y="2"/>
                      <a:pt x="18" y="2"/>
                      <a:pt x="18" y="2"/>
                    </a:cubicBezTo>
                    <a:cubicBezTo>
                      <a:pt x="14" y="1"/>
                      <a:pt x="12" y="1"/>
                      <a:pt x="7" y="0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4" y="1"/>
                      <a:pt x="8" y="1"/>
                    </a:cubicBezTo>
                    <a:cubicBezTo>
                      <a:pt x="10" y="1"/>
                      <a:pt x="12" y="1"/>
                      <a:pt x="13" y="1"/>
                    </a:cubicBezTo>
                    <a:cubicBezTo>
                      <a:pt x="15" y="1"/>
                      <a:pt x="16" y="1"/>
                      <a:pt x="16" y="1"/>
                    </a:cubicBezTo>
                    <a:cubicBezTo>
                      <a:pt x="16" y="1"/>
                      <a:pt x="15" y="1"/>
                      <a:pt x="15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18" name="Freeform 4025"/>
              <p:cNvSpPr>
                <a:spLocks/>
              </p:cNvSpPr>
              <p:nvPr/>
            </p:nvSpPr>
            <p:spPr bwMode="auto">
              <a:xfrm>
                <a:off x="7485682" y="1190835"/>
                <a:ext cx="93663" cy="22225"/>
              </a:xfrm>
              <a:custGeom>
                <a:avLst/>
                <a:gdLst>
                  <a:gd name="T0" fmla="*/ 52451 w 25"/>
                  <a:gd name="T1" fmla="*/ 7408 h 6"/>
                  <a:gd name="T2" fmla="*/ 33719 w 25"/>
                  <a:gd name="T3" fmla="*/ 7408 h 6"/>
                  <a:gd name="T4" fmla="*/ 29972 w 25"/>
                  <a:gd name="T5" fmla="*/ 11113 h 6"/>
                  <a:gd name="T6" fmla="*/ 74930 w 25"/>
                  <a:gd name="T7" fmla="*/ 18521 h 6"/>
                  <a:gd name="T8" fmla="*/ 52451 w 25"/>
                  <a:gd name="T9" fmla="*/ 11113 h 6"/>
                  <a:gd name="T10" fmla="*/ 82423 w 25"/>
                  <a:gd name="T11" fmla="*/ 18521 h 6"/>
                  <a:gd name="T12" fmla="*/ 56198 w 25"/>
                  <a:gd name="T13" fmla="*/ 7408 h 6"/>
                  <a:gd name="T14" fmla="*/ 56198 w 25"/>
                  <a:gd name="T15" fmla="*/ 7408 h 6"/>
                  <a:gd name="T16" fmla="*/ 56198 w 25"/>
                  <a:gd name="T17" fmla="*/ 7408 h 6"/>
                  <a:gd name="T18" fmla="*/ 56198 w 25"/>
                  <a:gd name="T19" fmla="*/ 7408 h 6"/>
                  <a:gd name="T20" fmla="*/ 56198 w 25"/>
                  <a:gd name="T21" fmla="*/ 7408 h 6"/>
                  <a:gd name="T22" fmla="*/ 56198 w 25"/>
                  <a:gd name="T23" fmla="*/ 7408 h 6"/>
                  <a:gd name="T24" fmla="*/ 52451 w 25"/>
                  <a:gd name="T25" fmla="*/ 7408 h 6"/>
                  <a:gd name="T26" fmla="*/ 56198 w 25"/>
                  <a:gd name="T27" fmla="*/ 7408 h 6"/>
                  <a:gd name="T28" fmla="*/ 56198 w 25"/>
                  <a:gd name="T29" fmla="*/ 7408 h 6"/>
                  <a:gd name="T30" fmla="*/ 56198 w 25"/>
                  <a:gd name="T31" fmla="*/ 7408 h 6"/>
                  <a:gd name="T32" fmla="*/ 29972 w 25"/>
                  <a:gd name="T33" fmla="*/ 3704 h 6"/>
                  <a:gd name="T34" fmla="*/ 0 w 25"/>
                  <a:gd name="T35" fmla="*/ 0 h 6"/>
                  <a:gd name="T36" fmla="*/ 52451 w 25"/>
                  <a:gd name="T37" fmla="*/ 7408 h 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5" h="6">
                    <a:moveTo>
                      <a:pt x="14" y="2"/>
                    </a:moveTo>
                    <a:cubicBezTo>
                      <a:pt x="13" y="3"/>
                      <a:pt x="10" y="2"/>
                      <a:pt x="9" y="2"/>
                    </a:cubicBezTo>
                    <a:cubicBezTo>
                      <a:pt x="7" y="2"/>
                      <a:pt x="6" y="2"/>
                      <a:pt x="8" y="3"/>
                    </a:cubicBezTo>
                    <a:cubicBezTo>
                      <a:pt x="17" y="6"/>
                      <a:pt x="15" y="4"/>
                      <a:pt x="20" y="5"/>
                    </a:cubicBezTo>
                    <a:cubicBezTo>
                      <a:pt x="6" y="1"/>
                      <a:pt x="25" y="6"/>
                      <a:pt x="14" y="3"/>
                    </a:cubicBezTo>
                    <a:cubicBezTo>
                      <a:pt x="17" y="3"/>
                      <a:pt x="20" y="4"/>
                      <a:pt x="22" y="5"/>
                    </a:cubicBezTo>
                    <a:cubicBezTo>
                      <a:pt x="20" y="4"/>
                      <a:pt x="17" y="3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6" y="3"/>
                      <a:pt x="16" y="3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4" y="2"/>
                    </a:cubicBezTo>
                    <a:cubicBezTo>
                      <a:pt x="10" y="1"/>
                      <a:pt x="14" y="2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1" y="1"/>
                      <a:pt x="8" y="1"/>
                    </a:cubicBezTo>
                    <a:cubicBezTo>
                      <a:pt x="4" y="0"/>
                      <a:pt x="0" y="0"/>
                      <a:pt x="0" y="0"/>
                    </a:cubicBezTo>
                    <a:cubicBezTo>
                      <a:pt x="3" y="0"/>
                      <a:pt x="7" y="0"/>
                      <a:pt x="14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19" name="Freeform 4026"/>
              <p:cNvSpPr>
                <a:spLocks/>
              </p:cNvSpPr>
              <p:nvPr/>
            </p:nvSpPr>
            <p:spPr bwMode="auto">
              <a:xfrm>
                <a:off x="7711107" y="1392447"/>
                <a:ext cx="4763" cy="7938"/>
              </a:xfrm>
              <a:custGeom>
                <a:avLst/>
                <a:gdLst>
                  <a:gd name="T0" fmla="*/ 0 w 1"/>
                  <a:gd name="T1" fmla="*/ 7938 h 2"/>
                  <a:gd name="T2" fmla="*/ 4763 w 1"/>
                  <a:gd name="T3" fmla="*/ 3969 h 2"/>
                  <a:gd name="T4" fmla="*/ 0 w 1"/>
                  <a:gd name="T5" fmla="*/ 7938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20" name="Freeform 4027"/>
              <p:cNvSpPr>
                <a:spLocks/>
              </p:cNvSpPr>
              <p:nvPr/>
            </p:nvSpPr>
            <p:spPr bwMode="auto">
              <a:xfrm>
                <a:off x="7715870" y="1347997"/>
                <a:ext cx="3175" cy="79375"/>
              </a:xfrm>
              <a:custGeom>
                <a:avLst/>
                <a:gdLst>
                  <a:gd name="T0" fmla="*/ 0 w 1"/>
                  <a:gd name="T1" fmla="*/ 30238 h 21"/>
                  <a:gd name="T2" fmla="*/ 0 w 1"/>
                  <a:gd name="T3" fmla="*/ 49137 h 21"/>
                  <a:gd name="T4" fmla="*/ 0 w 1"/>
                  <a:gd name="T5" fmla="*/ 49137 h 21"/>
                  <a:gd name="T6" fmla="*/ 3175 w 1"/>
                  <a:gd name="T7" fmla="*/ 52917 h 21"/>
                  <a:gd name="T8" fmla="*/ 0 w 1"/>
                  <a:gd name="T9" fmla="*/ 49137 h 21"/>
                  <a:gd name="T10" fmla="*/ 0 w 1"/>
                  <a:gd name="T11" fmla="*/ 15119 h 21"/>
                  <a:gd name="T12" fmla="*/ 0 w 1"/>
                  <a:gd name="T13" fmla="*/ 0 h 21"/>
                  <a:gd name="T14" fmla="*/ 0 w 1"/>
                  <a:gd name="T15" fmla="*/ 30238 h 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" h="21">
                    <a:moveTo>
                      <a:pt x="0" y="8"/>
                    </a:moveTo>
                    <a:cubicBezTo>
                      <a:pt x="0" y="9"/>
                      <a:pt x="0" y="10"/>
                      <a:pt x="0" y="13"/>
                    </a:cubicBezTo>
                    <a:cubicBezTo>
                      <a:pt x="0" y="16"/>
                      <a:pt x="0" y="13"/>
                      <a:pt x="0" y="13"/>
                    </a:cubicBezTo>
                    <a:cubicBezTo>
                      <a:pt x="0" y="16"/>
                      <a:pt x="0" y="21"/>
                      <a:pt x="1" y="14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" y="10"/>
                      <a:pt x="1" y="7"/>
                      <a:pt x="0" y="4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4"/>
                      <a:pt x="0" y="8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21" name="Freeform 4028"/>
              <p:cNvSpPr>
                <a:spLocks/>
              </p:cNvSpPr>
              <p:nvPr/>
            </p:nvSpPr>
            <p:spPr bwMode="auto">
              <a:xfrm>
                <a:off x="7614270" y="1238460"/>
                <a:ext cx="36513" cy="26988"/>
              </a:xfrm>
              <a:custGeom>
                <a:avLst/>
                <a:gdLst>
                  <a:gd name="T0" fmla="*/ 36513 w 10"/>
                  <a:gd name="T1" fmla="*/ 23133 h 7"/>
                  <a:gd name="T2" fmla="*/ 32862 w 10"/>
                  <a:gd name="T3" fmla="*/ 19277 h 7"/>
                  <a:gd name="T4" fmla="*/ 18257 w 10"/>
                  <a:gd name="T5" fmla="*/ 11566 h 7"/>
                  <a:gd name="T6" fmla="*/ 3651 w 10"/>
                  <a:gd name="T7" fmla="*/ 3855 h 7"/>
                  <a:gd name="T8" fmla="*/ 0 w 10"/>
                  <a:gd name="T9" fmla="*/ 0 h 7"/>
                  <a:gd name="T10" fmla="*/ 18257 w 10"/>
                  <a:gd name="T11" fmla="*/ 15422 h 7"/>
                  <a:gd name="T12" fmla="*/ 18257 w 10"/>
                  <a:gd name="T13" fmla="*/ 11566 h 7"/>
                  <a:gd name="T14" fmla="*/ 36513 w 10"/>
                  <a:gd name="T15" fmla="*/ 23133 h 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0" h="7">
                    <a:moveTo>
                      <a:pt x="10" y="6"/>
                    </a:moveTo>
                    <a:cubicBezTo>
                      <a:pt x="10" y="6"/>
                      <a:pt x="10" y="6"/>
                      <a:pt x="9" y="5"/>
                    </a:cubicBezTo>
                    <a:cubicBezTo>
                      <a:pt x="8" y="5"/>
                      <a:pt x="6" y="4"/>
                      <a:pt x="5" y="3"/>
                    </a:cubicBezTo>
                    <a:cubicBezTo>
                      <a:pt x="4" y="2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5" y="4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0" y="7"/>
                      <a:pt x="9" y="6"/>
                      <a:pt x="10" y="6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22" name="Freeform 4029"/>
              <p:cNvSpPr>
                <a:spLocks/>
              </p:cNvSpPr>
              <p:nvPr/>
            </p:nvSpPr>
            <p:spPr bwMode="auto">
              <a:xfrm>
                <a:off x="7388845" y="1182897"/>
                <a:ext cx="26988" cy="3175"/>
              </a:xfrm>
              <a:custGeom>
                <a:avLst/>
                <a:gdLst>
                  <a:gd name="T0" fmla="*/ 23133 w 7"/>
                  <a:gd name="T1" fmla="*/ 3175 h 1"/>
                  <a:gd name="T2" fmla="*/ 26988 w 7"/>
                  <a:gd name="T3" fmla="*/ 0 h 1"/>
                  <a:gd name="T4" fmla="*/ 15422 w 7"/>
                  <a:gd name="T5" fmla="*/ 0 h 1"/>
                  <a:gd name="T6" fmla="*/ 3855 w 7"/>
                  <a:gd name="T7" fmla="*/ 3175 h 1"/>
                  <a:gd name="T8" fmla="*/ 0 w 7"/>
                  <a:gd name="T9" fmla="*/ 3175 h 1"/>
                  <a:gd name="T10" fmla="*/ 23133 w 7"/>
                  <a:gd name="T11" fmla="*/ 3175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" h="1">
                    <a:moveTo>
                      <a:pt x="6" y="1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6" y="0"/>
                      <a:pt x="4" y="0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6" y="1"/>
                      <a:pt x="6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23" name="Freeform 4030"/>
              <p:cNvSpPr>
                <a:spLocks/>
              </p:cNvSpPr>
              <p:nvPr/>
            </p:nvSpPr>
            <p:spPr bwMode="auto">
              <a:xfrm>
                <a:off x="7336457" y="1190835"/>
                <a:ext cx="14288" cy="3175"/>
              </a:xfrm>
              <a:custGeom>
                <a:avLst/>
                <a:gdLst>
                  <a:gd name="T0" fmla="*/ 11113 w 9"/>
                  <a:gd name="T1" fmla="*/ 3175 h 2"/>
                  <a:gd name="T2" fmla="*/ 14288 w 9"/>
                  <a:gd name="T3" fmla="*/ 0 h 2"/>
                  <a:gd name="T4" fmla="*/ 0 w 9"/>
                  <a:gd name="T5" fmla="*/ 3175 h 2"/>
                  <a:gd name="T6" fmla="*/ 11113 w 9"/>
                  <a:gd name="T7" fmla="*/ 317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" h="2">
                    <a:moveTo>
                      <a:pt x="7" y="2"/>
                    </a:moveTo>
                    <a:lnTo>
                      <a:pt x="9" y="0"/>
                    </a:lnTo>
                    <a:lnTo>
                      <a:pt x="0" y="2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24" name="Freeform 4031"/>
              <p:cNvSpPr>
                <a:spLocks/>
              </p:cNvSpPr>
              <p:nvPr/>
            </p:nvSpPr>
            <p:spPr bwMode="auto">
              <a:xfrm>
                <a:off x="4950445" y="1632160"/>
                <a:ext cx="0" cy="7938"/>
              </a:xfrm>
              <a:custGeom>
                <a:avLst/>
                <a:gdLst>
                  <a:gd name="T0" fmla="*/ 0 h 2"/>
                  <a:gd name="T1" fmla="*/ 3969 h 2"/>
                  <a:gd name="T2" fmla="*/ 7938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25" name="Freeform 4032"/>
              <p:cNvSpPr>
                <a:spLocks/>
              </p:cNvSpPr>
              <p:nvPr/>
            </p:nvSpPr>
            <p:spPr bwMode="auto">
              <a:xfrm>
                <a:off x="4936157" y="1543260"/>
                <a:ext cx="0" cy="3175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26" name="Freeform 4033"/>
              <p:cNvSpPr>
                <a:spLocks/>
              </p:cNvSpPr>
              <p:nvPr/>
            </p:nvSpPr>
            <p:spPr bwMode="auto">
              <a:xfrm>
                <a:off x="6218857" y="890797"/>
                <a:ext cx="41275" cy="19050"/>
              </a:xfrm>
              <a:custGeom>
                <a:avLst/>
                <a:gdLst>
                  <a:gd name="T0" fmla="*/ 41275 w 11"/>
                  <a:gd name="T1" fmla="*/ 19050 h 5"/>
                  <a:gd name="T2" fmla="*/ 3752 w 11"/>
                  <a:gd name="T3" fmla="*/ 3810 h 5"/>
                  <a:gd name="T4" fmla="*/ 7505 w 11"/>
                  <a:gd name="T5" fmla="*/ 7620 h 5"/>
                  <a:gd name="T6" fmla="*/ 41275 w 11"/>
                  <a:gd name="T7" fmla="*/ 19050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1" h="5">
                    <a:moveTo>
                      <a:pt x="11" y="5"/>
                    </a:moveTo>
                    <a:cubicBezTo>
                      <a:pt x="6" y="2"/>
                      <a:pt x="0" y="0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6" y="3"/>
                      <a:pt x="9" y="4"/>
                      <a:pt x="11" y="5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27" name="Freeform 4034"/>
              <p:cNvSpPr>
                <a:spLocks/>
              </p:cNvSpPr>
              <p:nvPr/>
            </p:nvSpPr>
            <p:spPr bwMode="auto">
              <a:xfrm>
                <a:off x="5525120" y="1179722"/>
                <a:ext cx="22225" cy="0"/>
              </a:xfrm>
              <a:custGeom>
                <a:avLst/>
                <a:gdLst>
                  <a:gd name="T0" fmla="*/ 0 w 6"/>
                  <a:gd name="T1" fmla="*/ 7408 w 6"/>
                  <a:gd name="T2" fmla="*/ 22225 w 6"/>
                  <a:gd name="T3" fmla="*/ 0 w 6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3" y="0"/>
                      <a:pt x="4" y="0"/>
                      <a:pt x="6" y="0"/>
                    </a:cubicBezTo>
                    <a:cubicBezTo>
                      <a:pt x="4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28" name="Freeform 4035"/>
              <p:cNvSpPr>
                <a:spLocks/>
              </p:cNvSpPr>
              <p:nvPr/>
            </p:nvSpPr>
            <p:spPr bwMode="auto">
              <a:xfrm>
                <a:off x="5487020" y="1190835"/>
                <a:ext cx="26988" cy="3175"/>
              </a:xfrm>
              <a:custGeom>
                <a:avLst/>
                <a:gdLst>
                  <a:gd name="T0" fmla="*/ 26988 w 7"/>
                  <a:gd name="T1" fmla="*/ 3175 h 1"/>
                  <a:gd name="T2" fmla="*/ 11566 w 7"/>
                  <a:gd name="T3" fmla="*/ 0 h 1"/>
                  <a:gd name="T4" fmla="*/ 0 w 7"/>
                  <a:gd name="T5" fmla="*/ 0 h 1"/>
                  <a:gd name="T6" fmla="*/ 26988 w 7"/>
                  <a:gd name="T7" fmla="*/ 3175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1">
                    <a:moveTo>
                      <a:pt x="7" y="1"/>
                    </a:moveTo>
                    <a:cubicBezTo>
                      <a:pt x="7" y="1"/>
                      <a:pt x="5" y="0"/>
                      <a:pt x="3" y="0"/>
                    </a:cubicBezTo>
                    <a:cubicBezTo>
                      <a:pt x="2" y="0"/>
                      <a:pt x="0" y="0"/>
                      <a:pt x="0" y="0"/>
                    </a:cubicBezTo>
                    <a:cubicBezTo>
                      <a:pt x="1" y="0"/>
                      <a:pt x="4" y="0"/>
                      <a:pt x="7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29" name="Freeform 4036"/>
              <p:cNvSpPr>
                <a:spLocks/>
              </p:cNvSpPr>
              <p:nvPr/>
            </p:nvSpPr>
            <p:spPr bwMode="auto">
              <a:xfrm>
                <a:off x="5442570" y="1632160"/>
                <a:ext cx="22225" cy="4763"/>
              </a:xfrm>
              <a:custGeom>
                <a:avLst/>
                <a:gdLst>
                  <a:gd name="T0" fmla="*/ 7408 w 6"/>
                  <a:gd name="T1" fmla="*/ 4763 h 1"/>
                  <a:gd name="T2" fmla="*/ 22225 w 6"/>
                  <a:gd name="T3" fmla="*/ 0 h 1"/>
                  <a:gd name="T4" fmla="*/ 7408 w 6"/>
                  <a:gd name="T5" fmla="*/ 476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1">
                    <a:moveTo>
                      <a:pt x="2" y="1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0" y="0"/>
                      <a:pt x="2" y="0"/>
                      <a:pt x="2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30" name="Freeform 4037"/>
              <p:cNvSpPr>
                <a:spLocks/>
              </p:cNvSpPr>
              <p:nvPr/>
            </p:nvSpPr>
            <p:spPr bwMode="auto">
              <a:xfrm>
                <a:off x="6879257" y="992397"/>
                <a:ext cx="41275" cy="6350"/>
              </a:xfrm>
              <a:custGeom>
                <a:avLst/>
                <a:gdLst>
                  <a:gd name="T0" fmla="*/ 41275 w 11"/>
                  <a:gd name="T1" fmla="*/ 6350 h 2"/>
                  <a:gd name="T2" fmla="*/ 18761 w 11"/>
                  <a:gd name="T3" fmla="*/ 0 h 2"/>
                  <a:gd name="T4" fmla="*/ 0 w 11"/>
                  <a:gd name="T5" fmla="*/ 0 h 2"/>
                  <a:gd name="T6" fmla="*/ 41275 w 11"/>
                  <a:gd name="T7" fmla="*/ 635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1" h="2">
                    <a:moveTo>
                      <a:pt x="11" y="2"/>
                    </a:moveTo>
                    <a:cubicBezTo>
                      <a:pt x="9" y="1"/>
                      <a:pt x="7" y="1"/>
                      <a:pt x="5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5" y="1"/>
                      <a:pt x="10" y="2"/>
                      <a:pt x="11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31" name="Freeform 4038"/>
              <p:cNvSpPr>
                <a:spLocks/>
              </p:cNvSpPr>
              <p:nvPr/>
            </p:nvSpPr>
            <p:spPr bwMode="auto">
              <a:xfrm>
                <a:off x="4909170" y="1603585"/>
                <a:ext cx="4763" cy="14288"/>
              </a:xfrm>
              <a:custGeom>
                <a:avLst/>
                <a:gdLst>
                  <a:gd name="T0" fmla="*/ 0 w 1"/>
                  <a:gd name="T1" fmla="*/ 3572 h 4"/>
                  <a:gd name="T2" fmla="*/ 4763 w 1"/>
                  <a:gd name="T3" fmla="*/ 14288 h 4"/>
                  <a:gd name="T4" fmla="*/ 0 w 1"/>
                  <a:gd name="T5" fmla="*/ 3572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1"/>
                    </a:moveTo>
                    <a:cubicBezTo>
                      <a:pt x="0" y="3"/>
                      <a:pt x="1" y="4"/>
                      <a:pt x="1" y="4"/>
                    </a:cubicBezTo>
                    <a:cubicBezTo>
                      <a:pt x="0" y="2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32" name="Freeform 4039"/>
              <p:cNvSpPr>
                <a:spLocks/>
              </p:cNvSpPr>
              <p:nvPr/>
            </p:nvSpPr>
            <p:spPr bwMode="auto">
              <a:xfrm>
                <a:off x="6826870" y="984460"/>
                <a:ext cx="52388" cy="7938"/>
              </a:xfrm>
              <a:custGeom>
                <a:avLst/>
                <a:gdLst>
                  <a:gd name="T0" fmla="*/ 0 w 14"/>
                  <a:gd name="T1" fmla="*/ 3969 h 2"/>
                  <a:gd name="T2" fmla="*/ 7484 w 14"/>
                  <a:gd name="T3" fmla="*/ 3969 h 2"/>
                  <a:gd name="T4" fmla="*/ 29936 w 14"/>
                  <a:gd name="T5" fmla="*/ 3969 h 2"/>
                  <a:gd name="T6" fmla="*/ 52388 w 14"/>
                  <a:gd name="T7" fmla="*/ 7938 h 2"/>
                  <a:gd name="T8" fmla="*/ 0 w 14"/>
                  <a:gd name="T9" fmla="*/ 3969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2">
                    <a:moveTo>
                      <a:pt x="0" y="1"/>
                    </a:moveTo>
                    <a:cubicBezTo>
                      <a:pt x="1" y="1"/>
                      <a:pt x="2" y="1"/>
                      <a:pt x="2" y="1"/>
                    </a:cubicBezTo>
                    <a:cubicBezTo>
                      <a:pt x="4" y="1"/>
                      <a:pt x="6" y="1"/>
                      <a:pt x="8" y="1"/>
                    </a:cubicBezTo>
                    <a:cubicBezTo>
                      <a:pt x="10" y="1"/>
                      <a:pt x="11" y="1"/>
                      <a:pt x="14" y="2"/>
                    </a:cubicBezTo>
                    <a:cubicBezTo>
                      <a:pt x="9" y="1"/>
                      <a:pt x="5" y="0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33" name="Freeform 4040"/>
              <p:cNvSpPr>
                <a:spLocks/>
              </p:cNvSpPr>
              <p:nvPr/>
            </p:nvSpPr>
            <p:spPr bwMode="auto">
              <a:xfrm>
                <a:off x="7374557" y="1625810"/>
                <a:ext cx="6350" cy="0"/>
              </a:xfrm>
              <a:custGeom>
                <a:avLst/>
                <a:gdLst>
                  <a:gd name="T0" fmla="*/ 0 w 2"/>
                  <a:gd name="T1" fmla="*/ 3175 w 2"/>
                  <a:gd name="T2" fmla="*/ 0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34" name="Freeform 4041"/>
              <p:cNvSpPr>
                <a:spLocks/>
              </p:cNvSpPr>
              <p:nvPr/>
            </p:nvSpPr>
            <p:spPr bwMode="auto">
              <a:xfrm>
                <a:off x="7914307" y="1651210"/>
                <a:ext cx="22225" cy="0"/>
              </a:xfrm>
              <a:custGeom>
                <a:avLst/>
                <a:gdLst>
                  <a:gd name="T0" fmla="*/ 22225 w 6"/>
                  <a:gd name="T1" fmla="*/ 0 w 6"/>
                  <a:gd name="T2" fmla="*/ 22225 w 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cubicBezTo>
                      <a:pt x="4" y="0"/>
                      <a:pt x="2" y="0"/>
                      <a:pt x="0" y="0"/>
                    </a:cubicBezTo>
                    <a:cubicBezTo>
                      <a:pt x="1" y="0"/>
                      <a:pt x="3" y="0"/>
                      <a:pt x="6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35" name="Freeform 4042"/>
              <p:cNvSpPr>
                <a:spLocks/>
              </p:cNvSpPr>
              <p:nvPr/>
            </p:nvSpPr>
            <p:spPr bwMode="auto">
              <a:xfrm>
                <a:off x="7157070" y="1257510"/>
                <a:ext cx="0" cy="4763"/>
              </a:xfrm>
              <a:custGeom>
                <a:avLst/>
                <a:gdLst>
                  <a:gd name="T0" fmla="*/ 0 h 1"/>
                  <a:gd name="T1" fmla="*/ 0 h 1"/>
                  <a:gd name="T2" fmla="*/ 0 60000 65536"/>
                  <a:gd name="T3" fmla="*/ 0 60000 65536"/>
                </a:gdLst>
                <a:ahLst/>
                <a:cxnLst>
                  <a:cxn ang="T2">
                    <a:pos x="0" y="T0"/>
                  </a:cxn>
                  <a:cxn ang="T3">
                    <a:pos x="0" y="T1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36" name="Freeform 4043"/>
              <p:cNvSpPr>
                <a:spLocks/>
              </p:cNvSpPr>
              <p:nvPr/>
            </p:nvSpPr>
            <p:spPr bwMode="auto">
              <a:xfrm>
                <a:off x="7179295" y="1262272"/>
                <a:ext cx="3175" cy="3175"/>
              </a:xfrm>
              <a:custGeom>
                <a:avLst/>
                <a:gdLst>
                  <a:gd name="T0" fmla="*/ 3175 w 1"/>
                  <a:gd name="T1" fmla="*/ 0 h 1"/>
                  <a:gd name="T2" fmla="*/ 0 w 1"/>
                  <a:gd name="T3" fmla="*/ 3175 h 1"/>
                  <a:gd name="T4" fmla="*/ 3175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37" name="Freeform 4044"/>
              <p:cNvSpPr>
                <a:spLocks/>
              </p:cNvSpPr>
              <p:nvPr/>
            </p:nvSpPr>
            <p:spPr bwMode="auto">
              <a:xfrm>
                <a:off x="6703045" y="1028910"/>
                <a:ext cx="3175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38" name="Freeform 4045"/>
              <p:cNvSpPr>
                <a:spLocks/>
              </p:cNvSpPr>
              <p:nvPr/>
            </p:nvSpPr>
            <p:spPr bwMode="auto">
              <a:xfrm>
                <a:off x="7157070" y="1262272"/>
                <a:ext cx="0" cy="3175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39" name="Freeform 4046"/>
              <p:cNvSpPr>
                <a:spLocks/>
              </p:cNvSpPr>
              <p:nvPr/>
            </p:nvSpPr>
            <p:spPr bwMode="auto">
              <a:xfrm>
                <a:off x="7157070" y="1257510"/>
                <a:ext cx="3175" cy="4763"/>
              </a:xfrm>
              <a:custGeom>
                <a:avLst/>
                <a:gdLst>
                  <a:gd name="T0" fmla="*/ 0 w 1"/>
                  <a:gd name="T1" fmla="*/ 4763 h 1"/>
                  <a:gd name="T2" fmla="*/ 3175 w 1"/>
                  <a:gd name="T3" fmla="*/ 0 h 1"/>
                  <a:gd name="T4" fmla="*/ 0 w 1"/>
                  <a:gd name="T5" fmla="*/ 476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40" name="Freeform 4047"/>
              <p:cNvSpPr>
                <a:spLocks/>
              </p:cNvSpPr>
              <p:nvPr/>
            </p:nvSpPr>
            <p:spPr bwMode="auto">
              <a:xfrm>
                <a:off x="7152307" y="1254335"/>
                <a:ext cx="4763" cy="7938"/>
              </a:xfrm>
              <a:custGeom>
                <a:avLst/>
                <a:gdLst>
                  <a:gd name="T0" fmla="*/ 0 w 1"/>
                  <a:gd name="T1" fmla="*/ 0 h 2"/>
                  <a:gd name="T2" fmla="*/ 4763 w 1"/>
                  <a:gd name="T3" fmla="*/ 7938 h 2"/>
                  <a:gd name="T4" fmla="*/ 4763 w 1"/>
                  <a:gd name="T5" fmla="*/ 3969 h 2"/>
                  <a:gd name="T6" fmla="*/ 0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0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41" name="Freeform 4048"/>
              <p:cNvSpPr>
                <a:spLocks/>
              </p:cNvSpPr>
              <p:nvPr/>
            </p:nvSpPr>
            <p:spPr bwMode="auto">
              <a:xfrm>
                <a:off x="6342682" y="1640097"/>
                <a:ext cx="14288" cy="0"/>
              </a:xfrm>
              <a:custGeom>
                <a:avLst/>
                <a:gdLst>
                  <a:gd name="T0" fmla="*/ 0 w 4"/>
                  <a:gd name="T1" fmla="*/ 3572 w 4"/>
                  <a:gd name="T2" fmla="*/ 0 w 4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4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42" name="Freeform 4049"/>
              <p:cNvSpPr>
                <a:spLocks/>
              </p:cNvSpPr>
              <p:nvPr/>
            </p:nvSpPr>
            <p:spPr bwMode="auto">
              <a:xfrm>
                <a:off x="5968032" y="984460"/>
                <a:ext cx="0" cy="3175"/>
              </a:xfrm>
              <a:custGeom>
                <a:avLst/>
                <a:gdLst>
                  <a:gd name="T0" fmla="*/ 3175 h 1"/>
                  <a:gd name="T1" fmla="*/ 0 h 1"/>
                  <a:gd name="T2" fmla="*/ 3175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43" name="Freeform 4050"/>
              <p:cNvSpPr>
                <a:spLocks/>
              </p:cNvSpPr>
              <p:nvPr/>
            </p:nvSpPr>
            <p:spPr bwMode="auto">
              <a:xfrm>
                <a:off x="5944220" y="987635"/>
                <a:ext cx="23813" cy="38100"/>
              </a:xfrm>
              <a:custGeom>
                <a:avLst/>
                <a:gdLst>
                  <a:gd name="T0" fmla="*/ 0 w 6"/>
                  <a:gd name="T1" fmla="*/ 38100 h 10"/>
                  <a:gd name="T2" fmla="*/ 11907 w 6"/>
                  <a:gd name="T3" fmla="*/ 15240 h 10"/>
                  <a:gd name="T4" fmla="*/ 23813 w 6"/>
                  <a:gd name="T5" fmla="*/ 0 h 10"/>
                  <a:gd name="T6" fmla="*/ 15875 w 6"/>
                  <a:gd name="T7" fmla="*/ 3810 h 10"/>
                  <a:gd name="T8" fmla="*/ 3969 w 6"/>
                  <a:gd name="T9" fmla="*/ 7620 h 10"/>
                  <a:gd name="T10" fmla="*/ 3969 w 6"/>
                  <a:gd name="T11" fmla="*/ 22860 h 10"/>
                  <a:gd name="T12" fmla="*/ 0 w 6"/>
                  <a:gd name="T13" fmla="*/ 38100 h 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0">
                    <a:moveTo>
                      <a:pt x="0" y="10"/>
                    </a:moveTo>
                    <a:cubicBezTo>
                      <a:pt x="1" y="7"/>
                      <a:pt x="2" y="6"/>
                      <a:pt x="3" y="4"/>
                    </a:cubicBezTo>
                    <a:cubicBezTo>
                      <a:pt x="3" y="2"/>
                      <a:pt x="4" y="1"/>
                      <a:pt x="6" y="0"/>
                    </a:cubicBezTo>
                    <a:cubicBezTo>
                      <a:pt x="6" y="0"/>
                      <a:pt x="5" y="0"/>
                      <a:pt x="4" y="1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1" y="2"/>
                      <a:pt x="1" y="4"/>
                      <a:pt x="1" y="6"/>
                    </a:cubicBezTo>
                    <a:cubicBezTo>
                      <a:pt x="1" y="8"/>
                      <a:pt x="0" y="10"/>
                      <a:pt x="0" y="1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44" name="Freeform 4051"/>
              <p:cNvSpPr>
                <a:spLocks noEditPoints="1"/>
              </p:cNvSpPr>
              <p:nvPr/>
            </p:nvSpPr>
            <p:spPr bwMode="auto">
              <a:xfrm>
                <a:off x="4902820" y="882860"/>
                <a:ext cx="3168650" cy="798513"/>
              </a:xfrm>
              <a:custGeom>
                <a:avLst/>
                <a:gdLst>
                  <a:gd name="T0" fmla="*/ 63748 w 845"/>
                  <a:gd name="T1" fmla="*/ 761024 h 213"/>
                  <a:gd name="T2" fmla="*/ 41249 w 845"/>
                  <a:gd name="T3" fmla="*/ 734782 h 213"/>
                  <a:gd name="T4" fmla="*/ 29999 w 845"/>
                  <a:gd name="T5" fmla="*/ 607320 h 213"/>
                  <a:gd name="T6" fmla="*/ 86247 w 845"/>
                  <a:gd name="T7" fmla="*/ 506100 h 213"/>
                  <a:gd name="T8" fmla="*/ 161245 w 845"/>
                  <a:gd name="T9" fmla="*/ 419875 h 213"/>
                  <a:gd name="T10" fmla="*/ 352489 w 845"/>
                  <a:gd name="T11" fmla="*/ 333651 h 213"/>
                  <a:gd name="T12" fmla="*/ 599981 w 845"/>
                  <a:gd name="T13" fmla="*/ 292413 h 213"/>
                  <a:gd name="T14" fmla="*/ 607481 w 845"/>
                  <a:gd name="T15" fmla="*/ 307409 h 213"/>
                  <a:gd name="T16" fmla="*/ 749976 w 845"/>
                  <a:gd name="T17" fmla="*/ 318655 h 213"/>
                  <a:gd name="T18" fmla="*/ 851223 w 845"/>
                  <a:gd name="T19" fmla="*/ 344898 h 213"/>
                  <a:gd name="T20" fmla="*/ 937470 w 845"/>
                  <a:gd name="T21" fmla="*/ 378638 h 213"/>
                  <a:gd name="T22" fmla="*/ 989969 w 845"/>
                  <a:gd name="T23" fmla="*/ 333651 h 213"/>
                  <a:gd name="T24" fmla="*/ 1061217 w 845"/>
                  <a:gd name="T25" fmla="*/ 71229 h 213"/>
                  <a:gd name="T26" fmla="*/ 1147464 w 845"/>
                  <a:gd name="T27" fmla="*/ 41238 h 213"/>
                  <a:gd name="T28" fmla="*/ 1218712 w 845"/>
                  <a:gd name="T29" fmla="*/ 29991 h 213"/>
                  <a:gd name="T30" fmla="*/ 1394956 w 845"/>
                  <a:gd name="T31" fmla="*/ 74978 h 213"/>
                  <a:gd name="T32" fmla="*/ 1496203 w 845"/>
                  <a:gd name="T33" fmla="*/ 138709 h 213"/>
                  <a:gd name="T34" fmla="*/ 1428705 w 845"/>
                  <a:gd name="T35" fmla="*/ 112467 h 213"/>
                  <a:gd name="T36" fmla="*/ 1458704 w 845"/>
                  <a:gd name="T37" fmla="*/ 131211 h 213"/>
                  <a:gd name="T38" fmla="*/ 1537451 w 845"/>
                  <a:gd name="T39" fmla="*/ 228682 h 213"/>
                  <a:gd name="T40" fmla="*/ 1582450 w 845"/>
                  <a:gd name="T41" fmla="*/ 341149 h 213"/>
                  <a:gd name="T42" fmla="*/ 1608699 w 845"/>
                  <a:gd name="T43" fmla="*/ 243678 h 213"/>
                  <a:gd name="T44" fmla="*/ 1739945 w 845"/>
                  <a:gd name="T45" fmla="*/ 172449 h 213"/>
                  <a:gd name="T46" fmla="*/ 2047435 w 845"/>
                  <a:gd name="T47" fmla="*/ 149955 h 213"/>
                  <a:gd name="T48" fmla="*/ 2201181 w 845"/>
                  <a:gd name="T49" fmla="*/ 262422 h 213"/>
                  <a:gd name="T50" fmla="*/ 2231180 w 845"/>
                  <a:gd name="T51" fmla="*/ 378638 h 213"/>
                  <a:gd name="T52" fmla="*/ 2276178 w 845"/>
                  <a:gd name="T53" fmla="*/ 378638 h 213"/>
                  <a:gd name="T54" fmla="*/ 2384925 w 845"/>
                  <a:gd name="T55" fmla="*/ 322404 h 213"/>
                  <a:gd name="T56" fmla="*/ 2261179 w 845"/>
                  <a:gd name="T57" fmla="*/ 371140 h 213"/>
                  <a:gd name="T58" fmla="*/ 2238679 w 845"/>
                  <a:gd name="T59" fmla="*/ 356144 h 213"/>
                  <a:gd name="T60" fmla="*/ 2163682 w 845"/>
                  <a:gd name="T61" fmla="*/ 198691 h 213"/>
                  <a:gd name="T62" fmla="*/ 1852442 w 845"/>
                  <a:gd name="T63" fmla="*/ 112467 h 213"/>
                  <a:gd name="T64" fmla="*/ 1601199 w 845"/>
                  <a:gd name="T65" fmla="*/ 232431 h 213"/>
                  <a:gd name="T66" fmla="*/ 1586200 w 845"/>
                  <a:gd name="T67" fmla="*/ 258673 h 213"/>
                  <a:gd name="T68" fmla="*/ 1424955 w 845"/>
                  <a:gd name="T69" fmla="*/ 67480 h 213"/>
                  <a:gd name="T70" fmla="*/ 1331208 w 845"/>
                  <a:gd name="T71" fmla="*/ 18744 h 213"/>
                  <a:gd name="T72" fmla="*/ 1188712 w 845"/>
                  <a:gd name="T73" fmla="*/ 3749 h 213"/>
                  <a:gd name="T74" fmla="*/ 1049967 w 845"/>
                  <a:gd name="T75" fmla="*/ 71229 h 213"/>
                  <a:gd name="T76" fmla="*/ 967469 w 845"/>
                  <a:gd name="T77" fmla="*/ 348647 h 213"/>
                  <a:gd name="T78" fmla="*/ 832474 w 845"/>
                  <a:gd name="T79" fmla="*/ 307409 h 213"/>
                  <a:gd name="T80" fmla="*/ 659979 w 845"/>
                  <a:gd name="T81" fmla="*/ 288664 h 213"/>
                  <a:gd name="T82" fmla="*/ 337489 w 845"/>
                  <a:gd name="T83" fmla="*/ 318655 h 213"/>
                  <a:gd name="T84" fmla="*/ 146245 w 845"/>
                  <a:gd name="T85" fmla="*/ 397382 h 213"/>
                  <a:gd name="T86" fmla="*/ 71248 w 845"/>
                  <a:gd name="T87" fmla="*/ 446118 h 213"/>
                  <a:gd name="T88" fmla="*/ 11250 w 845"/>
                  <a:gd name="T89" fmla="*/ 734782 h 213"/>
                  <a:gd name="T90" fmla="*/ 52498 w 845"/>
                  <a:gd name="T91" fmla="*/ 787266 h 213"/>
                  <a:gd name="T92" fmla="*/ 386238 w 845"/>
                  <a:gd name="T93" fmla="*/ 787266 h 213"/>
                  <a:gd name="T94" fmla="*/ 967469 w 845"/>
                  <a:gd name="T95" fmla="*/ 776020 h 213"/>
                  <a:gd name="T96" fmla="*/ 1473703 w 845"/>
                  <a:gd name="T97" fmla="*/ 783517 h 213"/>
                  <a:gd name="T98" fmla="*/ 1642448 w 845"/>
                  <a:gd name="T99" fmla="*/ 772271 h 213"/>
                  <a:gd name="T100" fmla="*/ 2399924 w 845"/>
                  <a:gd name="T101" fmla="*/ 768522 h 213"/>
                  <a:gd name="T102" fmla="*/ 3161150 w 845"/>
                  <a:gd name="T103" fmla="*/ 764773 h 213"/>
                  <a:gd name="T104" fmla="*/ 2688665 w 845"/>
                  <a:gd name="T105" fmla="*/ 746029 h 213"/>
                  <a:gd name="T106" fmla="*/ 2471172 w 845"/>
                  <a:gd name="T107" fmla="*/ 742280 h 213"/>
                  <a:gd name="T108" fmla="*/ 1957438 w 845"/>
                  <a:gd name="T109" fmla="*/ 746029 h 213"/>
                  <a:gd name="T110" fmla="*/ 1567451 w 845"/>
                  <a:gd name="T111" fmla="*/ 749777 h 213"/>
                  <a:gd name="T112" fmla="*/ 1496203 w 845"/>
                  <a:gd name="T113" fmla="*/ 749777 h 213"/>
                  <a:gd name="T114" fmla="*/ 1151214 w 845"/>
                  <a:gd name="T115" fmla="*/ 749777 h 213"/>
                  <a:gd name="T116" fmla="*/ 967469 w 845"/>
                  <a:gd name="T117" fmla="*/ 757275 h 213"/>
                  <a:gd name="T118" fmla="*/ 821224 w 845"/>
                  <a:gd name="T119" fmla="*/ 753526 h 213"/>
                  <a:gd name="T120" fmla="*/ 528733 w 845"/>
                  <a:gd name="T121" fmla="*/ 753526 h 213"/>
                  <a:gd name="T122" fmla="*/ 48748 w 845"/>
                  <a:gd name="T123" fmla="*/ 558584 h 213"/>
                  <a:gd name="T124" fmla="*/ 2223680 w 845"/>
                  <a:gd name="T125" fmla="*/ 303660 h 213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845" h="213">
                    <a:moveTo>
                      <a:pt x="66" y="202"/>
                    </a:moveTo>
                    <a:cubicBezTo>
                      <a:pt x="58" y="201"/>
                      <a:pt x="58" y="201"/>
                      <a:pt x="58" y="201"/>
                    </a:cubicBezTo>
                    <a:cubicBezTo>
                      <a:pt x="68" y="200"/>
                      <a:pt x="76" y="200"/>
                      <a:pt x="68" y="199"/>
                    </a:cubicBezTo>
                    <a:cubicBezTo>
                      <a:pt x="66" y="202"/>
                      <a:pt x="35" y="200"/>
                      <a:pt x="33" y="202"/>
                    </a:cubicBezTo>
                    <a:cubicBezTo>
                      <a:pt x="28" y="202"/>
                      <a:pt x="28" y="202"/>
                      <a:pt x="28" y="202"/>
                    </a:cubicBezTo>
                    <a:cubicBezTo>
                      <a:pt x="30" y="202"/>
                      <a:pt x="30" y="202"/>
                      <a:pt x="31" y="202"/>
                    </a:cubicBezTo>
                    <a:cubicBezTo>
                      <a:pt x="26" y="201"/>
                      <a:pt x="24" y="202"/>
                      <a:pt x="21" y="202"/>
                    </a:cubicBezTo>
                    <a:cubicBezTo>
                      <a:pt x="20" y="203"/>
                      <a:pt x="19" y="203"/>
                      <a:pt x="17" y="203"/>
                    </a:cubicBezTo>
                    <a:cubicBezTo>
                      <a:pt x="16" y="203"/>
                      <a:pt x="16" y="203"/>
                      <a:pt x="15" y="203"/>
                    </a:cubicBezTo>
                    <a:cubicBezTo>
                      <a:pt x="14" y="204"/>
                      <a:pt x="14" y="204"/>
                      <a:pt x="14" y="204"/>
                    </a:cubicBezTo>
                    <a:cubicBezTo>
                      <a:pt x="13" y="203"/>
                      <a:pt x="13" y="204"/>
                      <a:pt x="13" y="203"/>
                    </a:cubicBezTo>
                    <a:cubicBezTo>
                      <a:pt x="12" y="202"/>
                      <a:pt x="12" y="201"/>
                      <a:pt x="12" y="200"/>
                    </a:cubicBezTo>
                    <a:cubicBezTo>
                      <a:pt x="12" y="200"/>
                      <a:pt x="12" y="199"/>
                      <a:pt x="12" y="199"/>
                    </a:cubicBezTo>
                    <a:cubicBezTo>
                      <a:pt x="12" y="200"/>
                      <a:pt x="12" y="200"/>
                      <a:pt x="12" y="200"/>
                    </a:cubicBezTo>
                    <a:cubicBezTo>
                      <a:pt x="13" y="200"/>
                      <a:pt x="13" y="200"/>
                      <a:pt x="13" y="200"/>
                    </a:cubicBezTo>
                    <a:cubicBezTo>
                      <a:pt x="13" y="201"/>
                      <a:pt x="12" y="198"/>
                      <a:pt x="11" y="196"/>
                    </a:cubicBezTo>
                    <a:cubicBezTo>
                      <a:pt x="10" y="193"/>
                      <a:pt x="10" y="191"/>
                      <a:pt x="10" y="191"/>
                    </a:cubicBezTo>
                    <a:cubicBezTo>
                      <a:pt x="9" y="188"/>
                      <a:pt x="10" y="188"/>
                      <a:pt x="10" y="191"/>
                    </a:cubicBezTo>
                    <a:cubicBezTo>
                      <a:pt x="10" y="191"/>
                      <a:pt x="10" y="187"/>
                      <a:pt x="9" y="183"/>
                    </a:cubicBezTo>
                    <a:cubicBezTo>
                      <a:pt x="9" y="180"/>
                      <a:pt x="9" y="176"/>
                      <a:pt x="9" y="176"/>
                    </a:cubicBezTo>
                    <a:cubicBezTo>
                      <a:pt x="9" y="176"/>
                      <a:pt x="9" y="176"/>
                      <a:pt x="9" y="176"/>
                    </a:cubicBezTo>
                    <a:cubicBezTo>
                      <a:pt x="8" y="173"/>
                      <a:pt x="8" y="168"/>
                      <a:pt x="8" y="166"/>
                    </a:cubicBezTo>
                    <a:cubicBezTo>
                      <a:pt x="8" y="162"/>
                      <a:pt x="8" y="168"/>
                      <a:pt x="8" y="167"/>
                    </a:cubicBezTo>
                    <a:cubicBezTo>
                      <a:pt x="8" y="167"/>
                      <a:pt x="8" y="165"/>
                      <a:pt x="8" y="162"/>
                    </a:cubicBezTo>
                    <a:cubicBezTo>
                      <a:pt x="9" y="160"/>
                      <a:pt x="9" y="158"/>
                      <a:pt x="9" y="158"/>
                    </a:cubicBezTo>
                    <a:cubicBezTo>
                      <a:pt x="10" y="155"/>
                      <a:pt x="9" y="162"/>
                      <a:pt x="9" y="168"/>
                    </a:cubicBezTo>
                    <a:cubicBezTo>
                      <a:pt x="10" y="164"/>
                      <a:pt x="11" y="162"/>
                      <a:pt x="11" y="159"/>
                    </a:cubicBezTo>
                    <a:cubicBezTo>
                      <a:pt x="11" y="156"/>
                      <a:pt x="11" y="152"/>
                      <a:pt x="15" y="144"/>
                    </a:cubicBezTo>
                    <a:cubicBezTo>
                      <a:pt x="15" y="144"/>
                      <a:pt x="15" y="146"/>
                      <a:pt x="14" y="148"/>
                    </a:cubicBezTo>
                    <a:cubicBezTo>
                      <a:pt x="14" y="149"/>
                      <a:pt x="14" y="150"/>
                      <a:pt x="13" y="151"/>
                    </a:cubicBezTo>
                    <a:cubicBezTo>
                      <a:pt x="13" y="152"/>
                      <a:pt x="13" y="152"/>
                      <a:pt x="13" y="152"/>
                    </a:cubicBezTo>
                    <a:cubicBezTo>
                      <a:pt x="16" y="148"/>
                      <a:pt x="18" y="142"/>
                      <a:pt x="23" y="135"/>
                    </a:cubicBezTo>
                    <a:cubicBezTo>
                      <a:pt x="23" y="135"/>
                      <a:pt x="20" y="139"/>
                      <a:pt x="18" y="141"/>
                    </a:cubicBezTo>
                    <a:cubicBezTo>
                      <a:pt x="16" y="144"/>
                      <a:pt x="15" y="145"/>
                      <a:pt x="16" y="141"/>
                    </a:cubicBezTo>
                    <a:cubicBezTo>
                      <a:pt x="17" y="140"/>
                      <a:pt x="18" y="138"/>
                      <a:pt x="19" y="137"/>
                    </a:cubicBezTo>
                    <a:cubicBezTo>
                      <a:pt x="20" y="135"/>
                      <a:pt x="20" y="133"/>
                      <a:pt x="22" y="131"/>
                    </a:cubicBezTo>
                    <a:cubicBezTo>
                      <a:pt x="23" y="132"/>
                      <a:pt x="25" y="127"/>
                      <a:pt x="29" y="123"/>
                    </a:cubicBezTo>
                    <a:cubicBezTo>
                      <a:pt x="30" y="124"/>
                      <a:pt x="30" y="124"/>
                      <a:pt x="30" y="124"/>
                    </a:cubicBezTo>
                    <a:cubicBezTo>
                      <a:pt x="35" y="119"/>
                      <a:pt x="34" y="119"/>
                      <a:pt x="36" y="116"/>
                    </a:cubicBezTo>
                    <a:cubicBezTo>
                      <a:pt x="39" y="114"/>
                      <a:pt x="42" y="113"/>
                      <a:pt x="43" y="112"/>
                    </a:cubicBezTo>
                    <a:cubicBezTo>
                      <a:pt x="44" y="112"/>
                      <a:pt x="45" y="112"/>
                      <a:pt x="46" y="111"/>
                    </a:cubicBezTo>
                    <a:cubicBezTo>
                      <a:pt x="57" y="105"/>
                      <a:pt x="38" y="114"/>
                      <a:pt x="50" y="107"/>
                    </a:cubicBezTo>
                    <a:cubicBezTo>
                      <a:pt x="60" y="102"/>
                      <a:pt x="66" y="99"/>
                      <a:pt x="77" y="95"/>
                    </a:cubicBezTo>
                    <a:cubicBezTo>
                      <a:pt x="84" y="93"/>
                      <a:pt x="76" y="96"/>
                      <a:pt x="79" y="95"/>
                    </a:cubicBezTo>
                    <a:cubicBezTo>
                      <a:pt x="79" y="95"/>
                      <a:pt x="81" y="95"/>
                      <a:pt x="82" y="94"/>
                    </a:cubicBezTo>
                    <a:cubicBezTo>
                      <a:pt x="83" y="93"/>
                      <a:pt x="85" y="93"/>
                      <a:pt x="85" y="93"/>
                    </a:cubicBezTo>
                    <a:cubicBezTo>
                      <a:pt x="86" y="92"/>
                      <a:pt x="86" y="93"/>
                      <a:pt x="86" y="93"/>
                    </a:cubicBezTo>
                    <a:cubicBezTo>
                      <a:pt x="91" y="91"/>
                      <a:pt x="86" y="92"/>
                      <a:pt x="94" y="89"/>
                    </a:cubicBezTo>
                    <a:cubicBezTo>
                      <a:pt x="95" y="88"/>
                      <a:pt x="100" y="88"/>
                      <a:pt x="105" y="87"/>
                    </a:cubicBezTo>
                    <a:cubicBezTo>
                      <a:pt x="110" y="87"/>
                      <a:pt x="117" y="86"/>
                      <a:pt x="122" y="84"/>
                    </a:cubicBezTo>
                    <a:cubicBezTo>
                      <a:pt x="125" y="84"/>
                      <a:pt x="121" y="85"/>
                      <a:pt x="122" y="86"/>
                    </a:cubicBezTo>
                    <a:cubicBezTo>
                      <a:pt x="129" y="84"/>
                      <a:pt x="132" y="84"/>
                      <a:pt x="135" y="83"/>
                    </a:cubicBezTo>
                    <a:cubicBezTo>
                      <a:pt x="137" y="83"/>
                      <a:pt x="140" y="82"/>
                      <a:pt x="146" y="81"/>
                    </a:cubicBezTo>
                    <a:cubicBezTo>
                      <a:pt x="156" y="82"/>
                      <a:pt x="156" y="82"/>
                      <a:pt x="156" y="82"/>
                    </a:cubicBezTo>
                    <a:cubicBezTo>
                      <a:pt x="148" y="81"/>
                      <a:pt x="158" y="80"/>
                      <a:pt x="166" y="79"/>
                    </a:cubicBezTo>
                    <a:cubicBezTo>
                      <a:pt x="164" y="79"/>
                      <a:pt x="161" y="78"/>
                      <a:pt x="160" y="78"/>
                    </a:cubicBezTo>
                    <a:cubicBezTo>
                      <a:pt x="160" y="78"/>
                      <a:pt x="163" y="78"/>
                      <a:pt x="167" y="78"/>
                    </a:cubicBezTo>
                    <a:cubicBezTo>
                      <a:pt x="168" y="78"/>
                      <a:pt x="170" y="78"/>
                      <a:pt x="171" y="78"/>
                    </a:cubicBezTo>
                    <a:cubicBezTo>
                      <a:pt x="173" y="77"/>
                      <a:pt x="174" y="77"/>
                      <a:pt x="174" y="77"/>
                    </a:cubicBezTo>
                    <a:cubicBezTo>
                      <a:pt x="175" y="78"/>
                      <a:pt x="174" y="78"/>
                      <a:pt x="172" y="79"/>
                    </a:cubicBezTo>
                    <a:cubicBezTo>
                      <a:pt x="172" y="78"/>
                      <a:pt x="173" y="78"/>
                      <a:pt x="174" y="78"/>
                    </a:cubicBezTo>
                    <a:cubicBezTo>
                      <a:pt x="179" y="79"/>
                      <a:pt x="176" y="80"/>
                      <a:pt x="173" y="80"/>
                    </a:cubicBezTo>
                    <a:cubicBezTo>
                      <a:pt x="171" y="80"/>
                      <a:pt x="170" y="80"/>
                      <a:pt x="168" y="79"/>
                    </a:cubicBezTo>
                    <a:cubicBezTo>
                      <a:pt x="165" y="80"/>
                      <a:pt x="161" y="81"/>
                      <a:pt x="162" y="82"/>
                    </a:cubicBezTo>
                    <a:cubicBezTo>
                      <a:pt x="163" y="81"/>
                      <a:pt x="165" y="81"/>
                      <a:pt x="167" y="81"/>
                    </a:cubicBezTo>
                    <a:cubicBezTo>
                      <a:pt x="166" y="82"/>
                      <a:pt x="165" y="82"/>
                      <a:pt x="166" y="82"/>
                    </a:cubicBezTo>
                    <a:cubicBezTo>
                      <a:pt x="166" y="82"/>
                      <a:pt x="167" y="82"/>
                      <a:pt x="170" y="81"/>
                    </a:cubicBezTo>
                    <a:cubicBezTo>
                      <a:pt x="173" y="83"/>
                      <a:pt x="173" y="83"/>
                      <a:pt x="173" y="83"/>
                    </a:cubicBezTo>
                    <a:cubicBezTo>
                      <a:pt x="173" y="82"/>
                      <a:pt x="173" y="82"/>
                      <a:pt x="173" y="82"/>
                    </a:cubicBezTo>
                    <a:cubicBezTo>
                      <a:pt x="173" y="82"/>
                      <a:pt x="178" y="83"/>
                      <a:pt x="182" y="84"/>
                    </a:cubicBezTo>
                    <a:cubicBezTo>
                      <a:pt x="186" y="84"/>
                      <a:pt x="191" y="85"/>
                      <a:pt x="191" y="85"/>
                    </a:cubicBezTo>
                    <a:cubicBezTo>
                      <a:pt x="194" y="85"/>
                      <a:pt x="197" y="85"/>
                      <a:pt x="200" y="85"/>
                    </a:cubicBezTo>
                    <a:cubicBezTo>
                      <a:pt x="203" y="85"/>
                      <a:pt x="206" y="86"/>
                      <a:pt x="209" y="86"/>
                    </a:cubicBezTo>
                    <a:cubicBezTo>
                      <a:pt x="216" y="86"/>
                      <a:pt x="224" y="88"/>
                      <a:pt x="234" y="91"/>
                    </a:cubicBezTo>
                    <a:cubicBezTo>
                      <a:pt x="228" y="90"/>
                      <a:pt x="232" y="92"/>
                      <a:pt x="231" y="93"/>
                    </a:cubicBezTo>
                    <a:cubicBezTo>
                      <a:pt x="227" y="90"/>
                      <a:pt x="217" y="89"/>
                      <a:pt x="207" y="87"/>
                    </a:cubicBezTo>
                    <a:cubicBezTo>
                      <a:pt x="212" y="88"/>
                      <a:pt x="210" y="88"/>
                      <a:pt x="209" y="88"/>
                    </a:cubicBezTo>
                    <a:cubicBezTo>
                      <a:pt x="209" y="88"/>
                      <a:pt x="210" y="88"/>
                      <a:pt x="212" y="89"/>
                    </a:cubicBezTo>
                    <a:cubicBezTo>
                      <a:pt x="214" y="89"/>
                      <a:pt x="216" y="89"/>
                      <a:pt x="218" y="90"/>
                    </a:cubicBezTo>
                    <a:cubicBezTo>
                      <a:pt x="223" y="91"/>
                      <a:pt x="227" y="92"/>
                      <a:pt x="227" y="92"/>
                    </a:cubicBezTo>
                    <a:cubicBezTo>
                      <a:pt x="226" y="93"/>
                      <a:pt x="231" y="93"/>
                      <a:pt x="235" y="96"/>
                    </a:cubicBezTo>
                    <a:cubicBezTo>
                      <a:pt x="233" y="94"/>
                      <a:pt x="237" y="95"/>
                      <a:pt x="241" y="96"/>
                    </a:cubicBezTo>
                    <a:cubicBezTo>
                      <a:pt x="244" y="97"/>
                      <a:pt x="246" y="98"/>
                      <a:pt x="248" y="99"/>
                    </a:cubicBezTo>
                    <a:cubicBezTo>
                      <a:pt x="251" y="100"/>
                      <a:pt x="255" y="102"/>
                      <a:pt x="257" y="103"/>
                    </a:cubicBezTo>
                    <a:cubicBezTo>
                      <a:pt x="257" y="104"/>
                      <a:pt x="257" y="104"/>
                      <a:pt x="255" y="103"/>
                    </a:cubicBezTo>
                    <a:cubicBezTo>
                      <a:pt x="253" y="102"/>
                      <a:pt x="250" y="101"/>
                      <a:pt x="245" y="99"/>
                    </a:cubicBezTo>
                    <a:cubicBezTo>
                      <a:pt x="246" y="99"/>
                      <a:pt x="246" y="100"/>
                      <a:pt x="247" y="100"/>
                    </a:cubicBezTo>
                    <a:cubicBezTo>
                      <a:pt x="248" y="100"/>
                      <a:pt x="248" y="101"/>
                      <a:pt x="250" y="101"/>
                    </a:cubicBezTo>
                    <a:cubicBezTo>
                      <a:pt x="251" y="102"/>
                      <a:pt x="253" y="103"/>
                      <a:pt x="255" y="103"/>
                    </a:cubicBezTo>
                    <a:cubicBezTo>
                      <a:pt x="258" y="105"/>
                      <a:pt x="261" y="106"/>
                      <a:pt x="263" y="107"/>
                    </a:cubicBezTo>
                    <a:cubicBezTo>
                      <a:pt x="263" y="104"/>
                      <a:pt x="263" y="101"/>
                      <a:pt x="263" y="97"/>
                    </a:cubicBezTo>
                    <a:cubicBezTo>
                      <a:pt x="263" y="100"/>
                      <a:pt x="263" y="102"/>
                      <a:pt x="263" y="103"/>
                    </a:cubicBezTo>
                    <a:cubicBezTo>
                      <a:pt x="263" y="101"/>
                      <a:pt x="263" y="99"/>
                      <a:pt x="263" y="96"/>
                    </a:cubicBezTo>
                    <a:cubicBezTo>
                      <a:pt x="263" y="95"/>
                      <a:pt x="263" y="94"/>
                      <a:pt x="263" y="92"/>
                    </a:cubicBezTo>
                    <a:cubicBezTo>
                      <a:pt x="263" y="92"/>
                      <a:pt x="263" y="91"/>
                      <a:pt x="263" y="91"/>
                    </a:cubicBezTo>
                    <a:cubicBezTo>
                      <a:pt x="264" y="90"/>
                      <a:pt x="264" y="90"/>
                      <a:pt x="264" y="89"/>
                    </a:cubicBezTo>
                    <a:cubicBezTo>
                      <a:pt x="264" y="86"/>
                      <a:pt x="264" y="83"/>
                      <a:pt x="265" y="85"/>
                    </a:cubicBezTo>
                    <a:cubicBezTo>
                      <a:pt x="264" y="87"/>
                      <a:pt x="264" y="87"/>
                      <a:pt x="264" y="87"/>
                    </a:cubicBezTo>
                    <a:cubicBezTo>
                      <a:pt x="265" y="80"/>
                      <a:pt x="267" y="69"/>
                      <a:pt x="269" y="59"/>
                    </a:cubicBezTo>
                    <a:cubicBezTo>
                      <a:pt x="271" y="50"/>
                      <a:pt x="274" y="43"/>
                      <a:pt x="273" y="41"/>
                    </a:cubicBezTo>
                    <a:cubicBezTo>
                      <a:pt x="273" y="41"/>
                      <a:pt x="274" y="44"/>
                      <a:pt x="274" y="45"/>
                    </a:cubicBezTo>
                    <a:cubicBezTo>
                      <a:pt x="274" y="45"/>
                      <a:pt x="275" y="38"/>
                      <a:pt x="277" y="32"/>
                    </a:cubicBezTo>
                    <a:cubicBezTo>
                      <a:pt x="279" y="29"/>
                      <a:pt x="280" y="26"/>
                      <a:pt x="281" y="23"/>
                    </a:cubicBezTo>
                    <a:cubicBezTo>
                      <a:pt x="282" y="21"/>
                      <a:pt x="283" y="19"/>
                      <a:pt x="283" y="19"/>
                    </a:cubicBezTo>
                    <a:cubicBezTo>
                      <a:pt x="283" y="21"/>
                      <a:pt x="285" y="20"/>
                      <a:pt x="286" y="21"/>
                    </a:cubicBezTo>
                    <a:cubicBezTo>
                      <a:pt x="287" y="21"/>
                      <a:pt x="287" y="23"/>
                      <a:pt x="284" y="27"/>
                    </a:cubicBezTo>
                    <a:cubicBezTo>
                      <a:pt x="286" y="25"/>
                      <a:pt x="289" y="22"/>
                      <a:pt x="294" y="17"/>
                    </a:cubicBezTo>
                    <a:cubicBezTo>
                      <a:pt x="292" y="18"/>
                      <a:pt x="288" y="19"/>
                      <a:pt x="291" y="17"/>
                    </a:cubicBezTo>
                    <a:cubicBezTo>
                      <a:pt x="294" y="15"/>
                      <a:pt x="296" y="14"/>
                      <a:pt x="297" y="14"/>
                    </a:cubicBezTo>
                    <a:cubicBezTo>
                      <a:pt x="298" y="13"/>
                      <a:pt x="299" y="13"/>
                      <a:pt x="300" y="12"/>
                    </a:cubicBezTo>
                    <a:cubicBezTo>
                      <a:pt x="301" y="12"/>
                      <a:pt x="302" y="12"/>
                      <a:pt x="303" y="12"/>
                    </a:cubicBezTo>
                    <a:cubicBezTo>
                      <a:pt x="303" y="11"/>
                      <a:pt x="305" y="11"/>
                      <a:pt x="306" y="11"/>
                    </a:cubicBezTo>
                    <a:cubicBezTo>
                      <a:pt x="304" y="11"/>
                      <a:pt x="304" y="11"/>
                      <a:pt x="305" y="10"/>
                    </a:cubicBezTo>
                    <a:cubicBezTo>
                      <a:pt x="306" y="9"/>
                      <a:pt x="308" y="7"/>
                      <a:pt x="311" y="7"/>
                    </a:cubicBezTo>
                    <a:cubicBezTo>
                      <a:pt x="310" y="7"/>
                      <a:pt x="312" y="9"/>
                      <a:pt x="310" y="10"/>
                    </a:cubicBezTo>
                    <a:cubicBezTo>
                      <a:pt x="310" y="10"/>
                      <a:pt x="311" y="9"/>
                      <a:pt x="312" y="9"/>
                    </a:cubicBezTo>
                    <a:cubicBezTo>
                      <a:pt x="313" y="8"/>
                      <a:pt x="315" y="8"/>
                      <a:pt x="316" y="7"/>
                    </a:cubicBezTo>
                    <a:cubicBezTo>
                      <a:pt x="318" y="7"/>
                      <a:pt x="320" y="6"/>
                      <a:pt x="321" y="6"/>
                    </a:cubicBezTo>
                    <a:cubicBezTo>
                      <a:pt x="322" y="6"/>
                      <a:pt x="323" y="6"/>
                      <a:pt x="323" y="6"/>
                    </a:cubicBezTo>
                    <a:cubicBezTo>
                      <a:pt x="319" y="6"/>
                      <a:pt x="322" y="7"/>
                      <a:pt x="325" y="8"/>
                    </a:cubicBezTo>
                    <a:cubicBezTo>
                      <a:pt x="325" y="8"/>
                      <a:pt x="328" y="8"/>
                      <a:pt x="331" y="9"/>
                    </a:cubicBezTo>
                    <a:cubicBezTo>
                      <a:pt x="335" y="9"/>
                      <a:pt x="339" y="10"/>
                      <a:pt x="341" y="10"/>
                    </a:cubicBezTo>
                    <a:cubicBezTo>
                      <a:pt x="335" y="9"/>
                      <a:pt x="335" y="9"/>
                      <a:pt x="335" y="9"/>
                    </a:cubicBezTo>
                    <a:cubicBezTo>
                      <a:pt x="343" y="10"/>
                      <a:pt x="347" y="10"/>
                      <a:pt x="351" y="11"/>
                    </a:cubicBezTo>
                    <a:cubicBezTo>
                      <a:pt x="355" y="11"/>
                      <a:pt x="358" y="12"/>
                      <a:pt x="366" y="15"/>
                    </a:cubicBezTo>
                    <a:cubicBezTo>
                      <a:pt x="365" y="14"/>
                      <a:pt x="363" y="15"/>
                      <a:pt x="363" y="15"/>
                    </a:cubicBezTo>
                    <a:cubicBezTo>
                      <a:pt x="363" y="16"/>
                      <a:pt x="364" y="17"/>
                      <a:pt x="367" y="19"/>
                    </a:cubicBezTo>
                    <a:cubicBezTo>
                      <a:pt x="368" y="19"/>
                      <a:pt x="370" y="20"/>
                      <a:pt x="372" y="20"/>
                    </a:cubicBezTo>
                    <a:cubicBezTo>
                      <a:pt x="373" y="20"/>
                      <a:pt x="374" y="20"/>
                      <a:pt x="375" y="21"/>
                    </a:cubicBezTo>
                    <a:cubicBezTo>
                      <a:pt x="376" y="21"/>
                      <a:pt x="377" y="21"/>
                      <a:pt x="379" y="22"/>
                    </a:cubicBezTo>
                    <a:cubicBezTo>
                      <a:pt x="384" y="24"/>
                      <a:pt x="390" y="27"/>
                      <a:pt x="396" y="32"/>
                    </a:cubicBezTo>
                    <a:cubicBezTo>
                      <a:pt x="397" y="34"/>
                      <a:pt x="397" y="34"/>
                      <a:pt x="397" y="34"/>
                    </a:cubicBezTo>
                    <a:cubicBezTo>
                      <a:pt x="397" y="34"/>
                      <a:pt x="398" y="35"/>
                      <a:pt x="399" y="35"/>
                    </a:cubicBezTo>
                    <a:cubicBezTo>
                      <a:pt x="399" y="36"/>
                      <a:pt x="400" y="37"/>
                      <a:pt x="401" y="38"/>
                    </a:cubicBezTo>
                    <a:cubicBezTo>
                      <a:pt x="403" y="40"/>
                      <a:pt x="405" y="42"/>
                      <a:pt x="405" y="42"/>
                    </a:cubicBezTo>
                    <a:cubicBezTo>
                      <a:pt x="404" y="41"/>
                      <a:pt x="402" y="39"/>
                      <a:pt x="399" y="37"/>
                    </a:cubicBezTo>
                    <a:cubicBezTo>
                      <a:pt x="397" y="36"/>
                      <a:pt x="394" y="34"/>
                      <a:pt x="391" y="32"/>
                    </a:cubicBezTo>
                    <a:cubicBezTo>
                      <a:pt x="388" y="30"/>
                      <a:pt x="385" y="29"/>
                      <a:pt x="382" y="27"/>
                    </a:cubicBezTo>
                    <a:cubicBezTo>
                      <a:pt x="379" y="26"/>
                      <a:pt x="376" y="24"/>
                      <a:pt x="374" y="23"/>
                    </a:cubicBezTo>
                    <a:cubicBezTo>
                      <a:pt x="379" y="27"/>
                      <a:pt x="375" y="25"/>
                      <a:pt x="382" y="30"/>
                    </a:cubicBezTo>
                    <a:cubicBezTo>
                      <a:pt x="383" y="31"/>
                      <a:pt x="382" y="30"/>
                      <a:pt x="380" y="29"/>
                    </a:cubicBezTo>
                    <a:cubicBezTo>
                      <a:pt x="379" y="28"/>
                      <a:pt x="377" y="27"/>
                      <a:pt x="376" y="26"/>
                    </a:cubicBezTo>
                    <a:cubicBezTo>
                      <a:pt x="376" y="26"/>
                      <a:pt x="377" y="27"/>
                      <a:pt x="378" y="28"/>
                    </a:cubicBezTo>
                    <a:cubicBezTo>
                      <a:pt x="379" y="29"/>
                      <a:pt x="380" y="29"/>
                      <a:pt x="381" y="30"/>
                    </a:cubicBezTo>
                    <a:cubicBezTo>
                      <a:pt x="382" y="31"/>
                      <a:pt x="383" y="31"/>
                      <a:pt x="383" y="32"/>
                    </a:cubicBezTo>
                    <a:cubicBezTo>
                      <a:pt x="387" y="35"/>
                      <a:pt x="391" y="39"/>
                      <a:pt x="391" y="39"/>
                    </a:cubicBezTo>
                    <a:cubicBezTo>
                      <a:pt x="391" y="38"/>
                      <a:pt x="394" y="41"/>
                      <a:pt x="397" y="43"/>
                    </a:cubicBezTo>
                    <a:cubicBezTo>
                      <a:pt x="398" y="45"/>
                      <a:pt x="399" y="46"/>
                      <a:pt x="400" y="47"/>
                    </a:cubicBezTo>
                    <a:cubicBezTo>
                      <a:pt x="401" y="48"/>
                      <a:pt x="402" y="49"/>
                      <a:pt x="402" y="48"/>
                    </a:cubicBezTo>
                    <a:cubicBezTo>
                      <a:pt x="402" y="48"/>
                      <a:pt x="401" y="47"/>
                      <a:pt x="400" y="46"/>
                    </a:cubicBezTo>
                    <a:cubicBezTo>
                      <a:pt x="398" y="44"/>
                      <a:pt x="397" y="42"/>
                      <a:pt x="395" y="40"/>
                    </a:cubicBezTo>
                    <a:cubicBezTo>
                      <a:pt x="393" y="39"/>
                      <a:pt x="390" y="37"/>
                      <a:pt x="389" y="35"/>
                    </a:cubicBezTo>
                    <a:cubicBezTo>
                      <a:pt x="387" y="34"/>
                      <a:pt x="386" y="33"/>
                      <a:pt x="386" y="33"/>
                    </a:cubicBezTo>
                    <a:cubicBezTo>
                      <a:pt x="386" y="33"/>
                      <a:pt x="389" y="34"/>
                      <a:pt x="394" y="37"/>
                    </a:cubicBezTo>
                    <a:cubicBezTo>
                      <a:pt x="395" y="38"/>
                      <a:pt x="396" y="39"/>
                      <a:pt x="397" y="40"/>
                    </a:cubicBezTo>
                    <a:cubicBezTo>
                      <a:pt x="398" y="41"/>
                      <a:pt x="399" y="42"/>
                      <a:pt x="400" y="43"/>
                    </a:cubicBezTo>
                    <a:cubicBezTo>
                      <a:pt x="403" y="45"/>
                      <a:pt x="405" y="48"/>
                      <a:pt x="407" y="51"/>
                    </a:cubicBezTo>
                    <a:cubicBezTo>
                      <a:pt x="409" y="55"/>
                      <a:pt x="403" y="50"/>
                      <a:pt x="403" y="51"/>
                    </a:cubicBezTo>
                    <a:cubicBezTo>
                      <a:pt x="405" y="52"/>
                      <a:pt x="412" y="62"/>
                      <a:pt x="412" y="63"/>
                    </a:cubicBezTo>
                    <a:cubicBezTo>
                      <a:pt x="412" y="63"/>
                      <a:pt x="411" y="62"/>
                      <a:pt x="410" y="61"/>
                    </a:cubicBezTo>
                    <a:cubicBezTo>
                      <a:pt x="409" y="60"/>
                      <a:pt x="408" y="58"/>
                      <a:pt x="408" y="58"/>
                    </a:cubicBezTo>
                    <a:cubicBezTo>
                      <a:pt x="409" y="60"/>
                      <a:pt x="410" y="62"/>
                      <a:pt x="411" y="63"/>
                    </a:cubicBezTo>
                    <a:cubicBezTo>
                      <a:pt x="412" y="65"/>
                      <a:pt x="413" y="66"/>
                      <a:pt x="414" y="68"/>
                    </a:cubicBezTo>
                    <a:cubicBezTo>
                      <a:pt x="415" y="70"/>
                      <a:pt x="416" y="72"/>
                      <a:pt x="417" y="75"/>
                    </a:cubicBezTo>
                    <a:cubicBezTo>
                      <a:pt x="419" y="78"/>
                      <a:pt x="420" y="81"/>
                      <a:pt x="421" y="86"/>
                    </a:cubicBezTo>
                    <a:cubicBezTo>
                      <a:pt x="421" y="87"/>
                      <a:pt x="421" y="88"/>
                      <a:pt x="422" y="89"/>
                    </a:cubicBezTo>
                    <a:cubicBezTo>
                      <a:pt x="422" y="89"/>
                      <a:pt x="422" y="90"/>
                      <a:pt x="422" y="90"/>
                    </a:cubicBezTo>
                    <a:cubicBezTo>
                      <a:pt x="422" y="91"/>
                      <a:pt x="422" y="91"/>
                      <a:pt x="422" y="91"/>
                    </a:cubicBezTo>
                    <a:cubicBezTo>
                      <a:pt x="422" y="91"/>
                      <a:pt x="422" y="91"/>
                      <a:pt x="422" y="91"/>
                    </a:cubicBezTo>
                    <a:cubicBezTo>
                      <a:pt x="424" y="88"/>
                      <a:pt x="428" y="81"/>
                      <a:pt x="428" y="80"/>
                    </a:cubicBezTo>
                    <a:cubicBezTo>
                      <a:pt x="427" y="82"/>
                      <a:pt x="426" y="82"/>
                      <a:pt x="425" y="82"/>
                    </a:cubicBezTo>
                    <a:cubicBezTo>
                      <a:pt x="425" y="82"/>
                      <a:pt x="424" y="81"/>
                      <a:pt x="424" y="79"/>
                    </a:cubicBezTo>
                    <a:cubicBezTo>
                      <a:pt x="424" y="78"/>
                      <a:pt x="424" y="77"/>
                      <a:pt x="424" y="76"/>
                    </a:cubicBezTo>
                    <a:cubicBezTo>
                      <a:pt x="424" y="76"/>
                      <a:pt x="424" y="75"/>
                      <a:pt x="424" y="74"/>
                    </a:cubicBezTo>
                    <a:cubicBezTo>
                      <a:pt x="424" y="73"/>
                      <a:pt x="424" y="72"/>
                      <a:pt x="425" y="71"/>
                    </a:cubicBezTo>
                    <a:cubicBezTo>
                      <a:pt x="425" y="70"/>
                      <a:pt x="426" y="68"/>
                      <a:pt x="429" y="65"/>
                    </a:cubicBezTo>
                    <a:cubicBezTo>
                      <a:pt x="433" y="62"/>
                      <a:pt x="437" y="59"/>
                      <a:pt x="439" y="58"/>
                    </a:cubicBezTo>
                    <a:cubicBezTo>
                      <a:pt x="441" y="56"/>
                      <a:pt x="440" y="58"/>
                      <a:pt x="439" y="60"/>
                    </a:cubicBezTo>
                    <a:cubicBezTo>
                      <a:pt x="438" y="62"/>
                      <a:pt x="436" y="64"/>
                      <a:pt x="438" y="63"/>
                    </a:cubicBezTo>
                    <a:cubicBezTo>
                      <a:pt x="438" y="63"/>
                      <a:pt x="440" y="60"/>
                      <a:pt x="441" y="59"/>
                    </a:cubicBezTo>
                    <a:cubicBezTo>
                      <a:pt x="444" y="57"/>
                      <a:pt x="441" y="61"/>
                      <a:pt x="447" y="56"/>
                    </a:cubicBezTo>
                    <a:cubicBezTo>
                      <a:pt x="447" y="56"/>
                      <a:pt x="450" y="53"/>
                      <a:pt x="452" y="52"/>
                    </a:cubicBezTo>
                    <a:cubicBezTo>
                      <a:pt x="454" y="51"/>
                      <a:pt x="454" y="51"/>
                      <a:pt x="449" y="54"/>
                    </a:cubicBezTo>
                    <a:cubicBezTo>
                      <a:pt x="455" y="49"/>
                      <a:pt x="456" y="50"/>
                      <a:pt x="464" y="46"/>
                    </a:cubicBezTo>
                    <a:cubicBezTo>
                      <a:pt x="461" y="46"/>
                      <a:pt x="470" y="40"/>
                      <a:pt x="478" y="38"/>
                    </a:cubicBezTo>
                    <a:cubicBezTo>
                      <a:pt x="478" y="39"/>
                      <a:pt x="479" y="39"/>
                      <a:pt x="480" y="39"/>
                    </a:cubicBezTo>
                    <a:cubicBezTo>
                      <a:pt x="496" y="35"/>
                      <a:pt x="504" y="35"/>
                      <a:pt x="519" y="34"/>
                    </a:cubicBezTo>
                    <a:cubicBezTo>
                      <a:pt x="520" y="35"/>
                      <a:pt x="527" y="35"/>
                      <a:pt x="524" y="36"/>
                    </a:cubicBezTo>
                    <a:cubicBezTo>
                      <a:pt x="526" y="36"/>
                      <a:pt x="528" y="35"/>
                      <a:pt x="532" y="36"/>
                    </a:cubicBezTo>
                    <a:cubicBezTo>
                      <a:pt x="536" y="37"/>
                      <a:pt x="534" y="37"/>
                      <a:pt x="531" y="37"/>
                    </a:cubicBezTo>
                    <a:cubicBezTo>
                      <a:pt x="529" y="36"/>
                      <a:pt x="526" y="36"/>
                      <a:pt x="529" y="37"/>
                    </a:cubicBezTo>
                    <a:cubicBezTo>
                      <a:pt x="529" y="36"/>
                      <a:pt x="540" y="38"/>
                      <a:pt x="546" y="40"/>
                    </a:cubicBezTo>
                    <a:cubicBezTo>
                      <a:pt x="546" y="39"/>
                      <a:pt x="542" y="37"/>
                      <a:pt x="538" y="37"/>
                    </a:cubicBezTo>
                    <a:cubicBezTo>
                      <a:pt x="534" y="36"/>
                      <a:pt x="529" y="36"/>
                      <a:pt x="526" y="36"/>
                    </a:cubicBezTo>
                    <a:cubicBezTo>
                      <a:pt x="526" y="35"/>
                      <a:pt x="529" y="34"/>
                      <a:pt x="534" y="34"/>
                    </a:cubicBezTo>
                    <a:cubicBezTo>
                      <a:pt x="538" y="34"/>
                      <a:pt x="545" y="35"/>
                      <a:pt x="553" y="38"/>
                    </a:cubicBezTo>
                    <a:cubicBezTo>
                      <a:pt x="558" y="41"/>
                      <a:pt x="559" y="42"/>
                      <a:pt x="559" y="42"/>
                    </a:cubicBezTo>
                    <a:cubicBezTo>
                      <a:pt x="559" y="42"/>
                      <a:pt x="558" y="42"/>
                      <a:pt x="559" y="42"/>
                    </a:cubicBezTo>
                    <a:cubicBezTo>
                      <a:pt x="569" y="49"/>
                      <a:pt x="572" y="52"/>
                      <a:pt x="576" y="55"/>
                    </a:cubicBezTo>
                    <a:cubicBezTo>
                      <a:pt x="579" y="58"/>
                      <a:pt x="583" y="61"/>
                      <a:pt x="587" y="70"/>
                    </a:cubicBezTo>
                    <a:cubicBezTo>
                      <a:pt x="590" y="77"/>
                      <a:pt x="585" y="71"/>
                      <a:pt x="586" y="73"/>
                    </a:cubicBezTo>
                    <a:cubicBezTo>
                      <a:pt x="580" y="65"/>
                      <a:pt x="578" y="60"/>
                      <a:pt x="573" y="55"/>
                    </a:cubicBezTo>
                    <a:cubicBezTo>
                      <a:pt x="573" y="55"/>
                      <a:pt x="575" y="56"/>
                      <a:pt x="576" y="58"/>
                    </a:cubicBezTo>
                    <a:cubicBezTo>
                      <a:pt x="577" y="60"/>
                      <a:pt x="578" y="62"/>
                      <a:pt x="578" y="62"/>
                    </a:cubicBezTo>
                    <a:cubicBezTo>
                      <a:pt x="576" y="59"/>
                      <a:pt x="572" y="54"/>
                      <a:pt x="569" y="52"/>
                    </a:cubicBezTo>
                    <a:cubicBezTo>
                      <a:pt x="570" y="53"/>
                      <a:pt x="572" y="55"/>
                      <a:pt x="575" y="59"/>
                    </a:cubicBezTo>
                    <a:cubicBezTo>
                      <a:pt x="578" y="62"/>
                      <a:pt x="581" y="66"/>
                      <a:pt x="583" y="71"/>
                    </a:cubicBezTo>
                    <a:cubicBezTo>
                      <a:pt x="589" y="80"/>
                      <a:pt x="593" y="92"/>
                      <a:pt x="595" y="101"/>
                    </a:cubicBezTo>
                    <a:cubicBezTo>
                      <a:pt x="596" y="104"/>
                      <a:pt x="597" y="109"/>
                      <a:pt x="597" y="106"/>
                    </a:cubicBezTo>
                    <a:cubicBezTo>
                      <a:pt x="597" y="106"/>
                      <a:pt x="597" y="105"/>
                      <a:pt x="596" y="104"/>
                    </a:cubicBezTo>
                    <a:cubicBezTo>
                      <a:pt x="596" y="102"/>
                      <a:pt x="596" y="101"/>
                      <a:pt x="596" y="101"/>
                    </a:cubicBezTo>
                    <a:cubicBezTo>
                      <a:pt x="596" y="98"/>
                      <a:pt x="596" y="101"/>
                      <a:pt x="597" y="103"/>
                    </a:cubicBezTo>
                    <a:cubicBezTo>
                      <a:pt x="598" y="104"/>
                      <a:pt x="598" y="106"/>
                      <a:pt x="598" y="103"/>
                    </a:cubicBezTo>
                    <a:cubicBezTo>
                      <a:pt x="598" y="104"/>
                      <a:pt x="598" y="105"/>
                      <a:pt x="599" y="106"/>
                    </a:cubicBezTo>
                    <a:cubicBezTo>
                      <a:pt x="601" y="105"/>
                      <a:pt x="603" y="103"/>
                      <a:pt x="604" y="102"/>
                    </a:cubicBezTo>
                    <a:cubicBezTo>
                      <a:pt x="605" y="102"/>
                      <a:pt x="606" y="101"/>
                      <a:pt x="607" y="101"/>
                    </a:cubicBezTo>
                    <a:cubicBezTo>
                      <a:pt x="607" y="100"/>
                      <a:pt x="608" y="100"/>
                      <a:pt x="609" y="99"/>
                    </a:cubicBezTo>
                    <a:cubicBezTo>
                      <a:pt x="611" y="99"/>
                      <a:pt x="613" y="98"/>
                      <a:pt x="615" y="97"/>
                    </a:cubicBezTo>
                    <a:cubicBezTo>
                      <a:pt x="617" y="97"/>
                      <a:pt x="617" y="97"/>
                      <a:pt x="617" y="97"/>
                    </a:cubicBezTo>
                    <a:cubicBezTo>
                      <a:pt x="617" y="97"/>
                      <a:pt x="610" y="99"/>
                      <a:pt x="608" y="101"/>
                    </a:cubicBezTo>
                    <a:cubicBezTo>
                      <a:pt x="612" y="98"/>
                      <a:pt x="623" y="96"/>
                      <a:pt x="627" y="93"/>
                    </a:cubicBezTo>
                    <a:cubicBezTo>
                      <a:pt x="620" y="95"/>
                      <a:pt x="620" y="95"/>
                      <a:pt x="620" y="95"/>
                    </a:cubicBezTo>
                    <a:cubicBezTo>
                      <a:pt x="627" y="91"/>
                      <a:pt x="636" y="87"/>
                      <a:pt x="645" y="85"/>
                    </a:cubicBezTo>
                    <a:cubicBezTo>
                      <a:pt x="641" y="85"/>
                      <a:pt x="643" y="86"/>
                      <a:pt x="636" y="86"/>
                    </a:cubicBezTo>
                    <a:cubicBezTo>
                      <a:pt x="638" y="86"/>
                      <a:pt x="637" y="87"/>
                      <a:pt x="635" y="87"/>
                    </a:cubicBezTo>
                    <a:cubicBezTo>
                      <a:pt x="633" y="88"/>
                      <a:pt x="630" y="89"/>
                      <a:pt x="628" y="90"/>
                    </a:cubicBezTo>
                    <a:cubicBezTo>
                      <a:pt x="622" y="92"/>
                      <a:pt x="618" y="94"/>
                      <a:pt x="622" y="93"/>
                    </a:cubicBezTo>
                    <a:cubicBezTo>
                      <a:pt x="619" y="93"/>
                      <a:pt x="616" y="94"/>
                      <a:pt x="613" y="95"/>
                    </a:cubicBezTo>
                    <a:cubicBezTo>
                      <a:pt x="611" y="96"/>
                      <a:pt x="610" y="97"/>
                      <a:pt x="608" y="97"/>
                    </a:cubicBezTo>
                    <a:cubicBezTo>
                      <a:pt x="607" y="98"/>
                      <a:pt x="606" y="98"/>
                      <a:pt x="605" y="99"/>
                    </a:cubicBezTo>
                    <a:cubicBezTo>
                      <a:pt x="605" y="99"/>
                      <a:pt x="604" y="99"/>
                      <a:pt x="604" y="99"/>
                    </a:cubicBezTo>
                    <a:cubicBezTo>
                      <a:pt x="603" y="99"/>
                      <a:pt x="603" y="99"/>
                      <a:pt x="603" y="99"/>
                    </a:cubicBezTo>
                    <a:cubicBezTo>
                      <a:pt x="603" y="100"/>
                      <a:pt x="604" y="99"/>
                      <a:pt x="602" y="100"/>
                    </a:cubicBezTo>
                    <a:cubicBezTo>
                      <a:pt x="602" y="101"/>
                      <a:pt x="602" y="101"/>
                      <a:pt x="601" y="101"/>
                    </a:cubicBezTo>
                    <a:cubicBezTo>
                      <a:pt x="601" y="101"/>
                      <a:pt x="601" y="101"/>
                      <a:pt x="601" y="101"/>
                    </a:cubicBezTo>
                    <a:cubicBezTo>
                      <a:pt x="601" y="101"/>
                      <a:pt x="601" y="101"/>
                      <a:pt x="601" y="101"/>
                    </a:cubicBezTo>
                    <a:cubicBezTo>
                      <a:pt x="601" y="101"/>
                      <a:pt x="601" y="101"/>
                      <a:pt x="601" y="101"/>
                    </a:cubicBezTo>
                    <a:cubicBezTo>
                      <a:pt x="602" y="101"/>
                      <a:pt x="602" y="101"/>
                      <a:pt x="603" y="101"/>
                    </a:cubicBezTo>
                    <a:cubicBezTo>
                      <a:pt x="602" y="102"/>
                      <a:pt x="601" y="103"/>
                      <a:pt x="600" y="104"/>
                    </a:cubicBezTo>
                    <a:cubicBezTo>
                      <a:pt x="599" y="101"/>
                      <a:pt x="598" y="99"/>
                      <a:pt x="597" y="95"/>
                    </a:cubicBezTo>
                    <a:cubicBezTo>
                      <a:pt x="596" y="91"/>
                      <a:pt x="598" y="97"/>
                      <a:pt x="598" y="94"/>
                    </a:cubicBezTo>
                    <a:cubicBezTo>
                      <a:pt x="598" y="94"/>
                      <a:pt x="597" y="93"/>
                      <a:pt x="596" y="91"/>
                    </a:cubicBezTo>
                    <a:cubicBezTo>
                      <a:pt x="596" y="90"/>
                      <a:pt x="595" y="88"/>
                      <a:pt x="595" y="88"/>
                    </a:cubicBezTo>
                    <a:cubicBezTo>
                      <a:pt x="596" y="87"/>
                      <a:pt x="592" y="76"/>
                      <a:pt x="597" y="86"/>
                    </a:cubicBezTo>
                    <a:cubicBezTo>
                      <a:pt x="597" y="86"/>
                      <a:pt x="596" y="84"/>
                      <a:pt x="595" y="81"/>
                    </a:cubicBezTo>
                    <a:cubicBezTo>
                      <a:pt x="594" y="79"/>
                      <a:pt x="593" y="77"/>
                      <a:pt x="593" y="77"/>
                    </a:cubicBezTo>
                    <a:cubicBezTo>
                      <a:pt x="591" y="71"/>
                      <a:pt x="586" y="63"/>
                      <a:pt x="583" y="59"/>
                    </a:cubicBezTo>
                    <a:cubicBezTo>
                      <a:pt x="580" y="55"/>
                      <a:pt x="574" y="51"/>
                      <a:pt x="577" y="53"/>
                    </a:cubicBezTo>
                    <a:cubicBezTo>
                      <a:pt x="577" y="53"/>
                      <a:pt x="577" y="52"/>
                      <a:pt x="576" y="51"/>
                    </a:cubicBezTo>
                    <a:cubicBezTo>
                      <a:pt x="575" y="50"/>
                      <a:pt x="573" y="49"/>
                      <a:pt x="571" y="48"/>
                    </a:cubicBezTo>
                    <a:cubicBezTo>
                      <a:pt x="568" y="45"/>
                      <a:pt x="565" y="43"/>
                      <a:pt x="565" y="43"/>
                    </a:cubicBezTo>
                    <a:cubicBezTo>
                      <a:pt x="565" y="42"/>
                      <a:pt x="565" y="42"/>
                      <a:pt x="565" y="42"/>
                    </a:cubicBezTo>
                    <a:cubicBezTo>
                      <a:pt x="558" y="37"/>
                      <a:pt x="550" y="34"/>
                      <a:pt x="542" y="32"/>
                    </a:cubicBezTo>
                    <a:cubicBezTo>
                      <a:pt x="533" y="30"/>
                      <a:pt x="525" y="29"/>
                      <a:pt x="515" y="28"/>
                    </a:cubicBezTo>
                    <a:cubicBezTo>
                      <a:pt x="510" y="29"/>
                      <a:pt x="505" y="30"/>
                      <a:pt x="496" y="30"/>
                    </a:cubicBezTo>
                    <a:cubicBezTo>
                      <a:pt x="494" y="30"/>
                      <a:pt x="494" y="30"/>
                      <a:pt x="494" y="30"/>
                    </a:cubicBezTo>
                    <a:cubicBezTo>
                      <a:pt x="491" y="31"/>
                      <a:pt x="486" y="31"/>
                      <a:pt x="481" y="32"/>
                    </a:cubicBezTo>
                    <a:cubicBezTo>
                      <a:pt x="477" y="33"/>
                      <a:pt x="472" y="34"/>
                      <a:pt x="471" y="35"/>
                    </a:cubicBezTo>
                    <a:cubicBezTo>
                      <a:pt x="469" y="35"/>
                      <a:pt x="466" y="36"/>
                      <a:pt x="463" y="37"/>
                    </a:cubicBezTo>
                    <a:cubicBezTo>
                      <a:pt x="461" y="38"/>
                      <a:pt x="459" y="38"/>
                      <a:pt x="457" y="39"/>
                    </a:cubicBezTo>
                    <a:cubicBezTo>
                      <a:pt x="455" y="40"/>
                      <a:pt x="453" y="41"/>
                      <a:pt x="451" y="42"/>
                    </a:cubicBezTo>
                    <a:cubicBezTo>
                      <a:pt x="443" y="46"/>
                      <a:pt x="435" y="53"/>
                      <a:pt x="430" y="57"/>
                    </a:cubicBezTo>
                    <a:cubicBezTo>
                      <a:pt x="431" y="58"/>
                      <a:pt x="431" y="58"/>
                      <a:pt x="431" y="58"/>
                    </a:cubicBezTo>
                    <a:cubicBezTo>
                      <a:pt x="429" y="59"/>
                      <a:pt x="428" y="61"/>
                      <a:pt x="427" y="62"/>
                    </a:cubicBezTo>
                    <a:cubicBezTo>
                      <a:pt x="426" y="63"/>
                      <a:pt x="426" y="63"/>
                      <a:pt x="426" y="63"/>
                    </a:cubicBezTo>
                    <a:cubicBezTo>
                      <a:pt x="426" y="63"/>
                      <a:pt x="426" y="64"/>
                      <a:pt x="426" y="64"/>
                    </a:cubicBezTo>
                    <a:cubicBezTo>
                      <a:pt x="425" y="65"/>
                      <a:pt x="425" y="65"/>
                      <a:pt x="425" y="65"/>
                    </a:cubicBezTo>
                    <a:cubicBezTo>
                      <a:pt x="425" y="66"/>
                      <a:pt x="424" y="67"/>
                      <a:pt x="424" y="69"/>
                    </a:cubicBezTo>
                    <a:cubicBezTo>
                      <a:pt x="424" y="69"/>
                      <a:pt x="424" y="69"/>
                      <a:pt x="424" y="69"/>
                    </a:cubicBezTo>
                    <a:cubicBezTo>
                      <a:pt x="423" y="68"/>
                      <a:pt x="423" y="68"/>
                      <a:pt x="423" y="68"/>
                    </a:cubicBezTo>
                    <a:cubicBezTo>
                      <a:pt x="423" y="68"/>
                      <a:pt x="423" y="68"/>
                      <a:pt x="423" y="68"/>
                    </a:cubicBezTo>
                    <a:cubicBezTo>
                      <a:pt x="423" y="69"/>
                      <a:pt x="423" y="69"/>
                      <a:pt x="423" y="69"/>
                    </a:cubicBezTo>
                    <a:cubicBezTo>
                      <a:pt x="422" y="69"/>
                      <a:pt x="422" y="68"/>
                      <a:pt x="421" y="66"/>
                    </a:cubicBezTo>
                    <a:cubicBezTo>
                      <a:pt x="421" y="66"/>
                      <a:pt x="421" y="65"/>
                      <a:pt x="420" y="64"/>
                    </a:cubicBezTo>
                    <a:cubicBezTo>
                      <a:pt x="420" y="63"/>
                      <a:pt x="419" y="62"/>
                      <a:pt x="419" y="60"/>
                    </a:cubicBezTo>
                    <a:cubicBezTo>
                      <a:pt x="416" y="55"/>
                      <a:pt x="412" y="49"/>
                      <a:pt x="408" y="43"/>
                    </a:cubicBezTo>
                    <a:cubicBezTo>
                      <a:pt x="409" y="44"/>
                      <a:pt x="411" y="46"/>
                      <a:pt x="412" y="49"/>
                    </a:cubicBezTo>
                    <a:cubicBezTo>
                      <a:pt x="408" y="41"/>
                      <a:pt x="402" y="34"/>
                      <a:pt x="395" y="29"/>
                    </a:cubicBezTo>
                    <a:cubicBezTo>
                      <a:pt x="392" y="26"/>
                      <a:pt x="389" y="23"/>
                      <a:pt x="385" y="21"/>
                    </a:cubicBezTo>
                    <a:cubicBezTo>
                      <a:pt x="383" y="20"/>
                      <a:pt x="382" y="19"/>
                      <a:pt x="380" y="18"/>
                    </a:cubicBezTo>
                    <a:cubicBezTo>
                      <a:pt x="379" y="17"/>
                      <a:pt x="378" y="16"/>
                      <a:pt x="378" y="16"/>
                    </a:cubicBezTo>
                    <a:cubicBezTo>
                      <a:pt x="375" y="14"/>
                      <a:pt x="375" y="14"/>
                      <a:pt x="375" y="14"/>
                    </a:cubicBezTo>
                    <a:cubicBezTo>
                      <a:pt x="372" y="13"/>
                      <a:pt x="369" y="11"/>
                      <a:pt x="367" y="10"/>
                    </a:cubicBezTo>
                    <a:cubicBezTo>
                      <a:pt x="367" y="10"/>
                      <a:pt x="368" y="10"/>
                      <a:pt x="368" y="10"/>
                    </a:cubicBezTo>
                    <a:cubicBezTo>
                      <a:pt x="368" y="10"/>
                      <a:pt x="367" y="10"/>
                      <a:pt x="367" y="10"/>
                    </a:cubicBezTo>
                    <a:cubicBezTo>
                      <a:pt x="365" y="9"/>
                      <a:pt x="363" y="8"/>
                      <a:pt x="362" y="7"/>
                    </a:cubicBezTo>
                    <a:cubicBezTo>
                      <a:pt x="363" y="8"/>
                      <a:pt x="365" y="9"/>
                      <a:pt x="366" y="9"/>
                    </a:cubicBezTo>
                    <a:cubicBezTo>
                      <a:pt x="363" y="8"/>
                      <a:pt x="359" y="6"/>
                      <a:pt x="355" y="5"/>
                    </a:cubicBezTo>
                    <a:cubicBezTo>
                      <a:pt x="353" y="4"/>
                      <a:pt x="353" y="4"/>
                      <a:pt x="353" y="4"/>
                    </a:cubicBezTo>
                    <a:cubicBezTo>
                      <a:pt x="353" y="4"/>
                      <a:pt x="353" y="4"/>
                      <a:pt x="352" y="4"/>
                    </a:cubicBezTo>
                    <a:cubicBezTo>
                      <a:pt x="348" y="2"/>
                      <a:pt x="349" y="3"/>
                      <a:pt x="351" y="5"/>
                    </a:cubicBezTo>
                    <a:cubicBezTo>
                      <a:pt x="349" y="4"/>
                      <a:pt x="347" y="4"/>
                      <a:pt x="345" y="4"/>
                    </a:cubicBezTo>
                    <a:cubicBezTo>
                      <a:pt x="344" y="2"/>
                      <a:pt x="341" y="2"/>
                      <a:pt x="338" y="2"/>
                    </a:cubicBezTo>
                    <a:cubicBezTo>
                      <a:pt x="335" y="1"/>
                      <a:pt x="332" y="1"/>
                      <a:pt x="329" y="0"/>
                    </a:cubicBezTo>
                    <a:cubicBezTo>
                      <a:pt x="329" y="0"/>
                      <a:pt x="327" y="0"/>
                      <a:pt x="324" y="0"/>
                    </a:cubicBezTo>
                    <a:cubicBezTo>
                      <a:pt x="322" y="0"/>
                      <a:pt x="319" y="0"/>
                      <a:pt x="317" y="1"/>
                    </a:cubicBezTo>
                    <a:cubicBezTo>
                      <a:pt x="311" y="2"/>
                      <a:pt x="306" y="3"/>
                      <a:pt x="305" y="5"/>
                    </a:cubicBezTo>
                    <a:cubicBezTo>
                      <a:pt x="305" y="4"/>
                      <a:pt x="304" y="5"/>
                      <a:pt x="306" y="4"/>
                    </a:cubicBezTo>
                    <a:cubicBezTo>
                      <a:pt x="301" y="5"/>
                      <a:pt x="297" y="7"/>
                      <a:pt x="293" y="10"/>
                    </a:cubicBezTo>
                    <a:cubicBezTo>
                      <a:pt x="291" y="10"/>
                      <a:pt x="291" y="10"/>
                      <a:pt x="291" y="10"/>
                    </a:cubicBezTo>
                    <a:cubicBezTo>
                      <a:pt x="291" y="10"/>
                      <a:pt x="290" y="11"/>
                      <a:pt x="290" y="11"/>
                    </a:cubicBezTo>
                    <a:cubicBezTo>
                      <a:pt x="289" y="12"/>
                      <a:pt x="288" y="13"/>
                      <a:pt x="287" y="14"/>
                    </a:cubicBezTo>
                    <a:cubicBezTo>
                      <a:pt x="285" y="16"/>
                      <a:pt x="284" y="18"/>
                      <a:pt x="284" y="18"/>
                    </a:cubicBezTo>
                    <a:cubicBezTo>
                      <a:pt x="279" y="23"/>
                      <a:pt x="277" y="25"/>
                      <a:pt x="280" y="19"/>
                    </a:cubicBezTo>
                    <a:cubicBezTo>
                      <a:pt x="276" y="26"/>
                      <a:pt x="275" y="29"/>
                      <a:pt x="273" y="31"/>
                    </a:cubicBezTo>
                    <a:cubicBezTo>
                      <a:pt x="272" y="34"/>
                      <a:pt x="271" y="36"/>
                      <a:pt x="269" y="42"/>
                    </a:cubicBezTo>
                    <a:cubicBezTo>
                      <a:pt x="268" y="41"/>
                      <a:pt x="268" y="41"/>
                      <a:pt x="268" y="41"/>
                    </a:cubicBezTo>
                    <a:cubicBezTo>
                      <a:pt x="267" y="46"/>
                      <a:pt x="265" y="53"/>
                      <a:pt x="264" y="55"/>
                    </a:cubicBezTo>
                    <a:cubicBezTo>
                      <a:pt x="263" y="59"/>
                      <a:pt x="261" y="65"/>
                      <a:pt x="259" y="74"/>
                    </a:cubicBezTo>
                    <a:cubicBezTo>
                      <a:pt x="259" y="78"/>
                      <a:pt x="258" y="83"/>
                      <a:pt x="258" y="87"/>
                    </a:cubicBezTo>
                    <a:cubicBezTo>
                      <a:pt x="258" y="89"/>
                      <a:pt x="258" y="90"/>
                      <a:pt x="258" y="91"/>
                    </a:cubicBezTo>
                    <a:cubicBezTo>
                      <a:pt x="258" y="93"/>
                      <a:pt x="258" y="93"/>
                      <a:pt x="258" y="93"/>
                    </a:cubicBezTo>
                    <a:cubicBezTo>
                      <a:pt x="257" y="94"/>
                      <a:pt x="257" y="96"/>
                      <a:pt x="257" y="97"/>
                    </a:cubicBezTo>
                    <a:cubicBezTo>
                      <a:pt x="256" y="96"/>
                      <a:pt x="255" y="96"/>
                      <a:pt x="254" y="95"/>
                    </a:cubicBezTo>
                    <a:cubicBezTo>
                      <a:pt x="252" y="94"/>
                      <a:pt x="252" y="94"/>
                      <a:pt x="252" y="94"/>
                    </a:cubicBezTo>
                    <a:cubicBezTo>
                      <a:pt x="250" y="93"/>
                      <a:pt x="250" y="93"/>
                      <a:pt x="250" y="93"/>
                    </a:cubicBezTo>
                    <a:cubicBezTo>
                      <a:pt x="250" y="93"/>
                      <a:pt x="249" y="93"/>
                      <a:pt x="248" y="92"/>
                    </a:cubicBezTo>
                    <a:cubicBezTo>
                      <a:pt x="244" y="90"/>
                      <a:pt x="239" y="88"/>
                      <a:pt x="235" y="87"/>
                    </a:cubicBezTo>
                    <a:cubicBezTo>
                      <a:pt x="240" y="91"/>
                      <a:pt x="224" y="82"/>
                      <a:pt x="222" y="84"/>
                    </a:cubicBezTo>
                    <a:cubicBezTo>
                      <a:pt x="221" y="83"/>
                      <a:pt x="218" y="81"/>
                      <a:pt x="222" y="82"/>
                    </a:cubicBezTo>
                    <a:cubicBezTo>
                      <a:pt x="219" y="81"/>
                      <a:pt x="216" y="81"/>
                      <a:pt x="213" y="80"/>
                    </a:cubicBezTo>
                    <a:cubicBezTo>
                      <a:pt x="210" y="79"/>
                      <a:pt x="208" y="79"/>
                      <a:pt x="206" y="78"/>
                    </a:cubicBezTo>
                    <a:cubicBezTo>
                      <a:pt x="201" y="77"/>
                      <a:pt x="197" y="77"/>
                      <a:pt x="193" y="77"/>
                    </a:cubicBezTo>
                    <a:cubicBezTo>
                      <a:pt x="191" y="76"/>
                      <a:pt x="196" y="77"/>
                      <a:pt x="194" y="76"/>
                    </a:cubicBezTo>
                    <a:cubicBezTo>
                      <a:pt x="193" y="76"/>
                      <a:pt x="190" y="76"/>
                      <a:pt x="189" y="75"/>
                    </a:cubicBezTo>
                    <a:cubicBezTo>
                      <a:pt x="187" y="75"/>
                      <a:pt x="191" y="75"/>
                      <a:pt x="193" y="75"/>
                    </a:cubicBezTo>
                    <a:cubicBezTo>
                      <a:pt x="186" y="74"/>
                      <a:pt x="182" y="75"/>
                      <a:pt x="180" y="75"/>
                    </a:cubicBezTo>
                    <a:cubicBezTo>
                      <a:pt x="178" y="75"/>
                      <a:pt x="177" y="76"/>
                      <a:pt x="176" y="77"/>
                    </a:cubicBezTo>
                    <a:cubicBezTo>
                      <a:pt x="170" y="76"/>
                      <a:pt x="166" y="76"/>
                      <a:pt x="161" y="77"/>
                    </a:cubicBezTo>
                    <a:cubicBezTo>
                      <a:pt x="159" y="76"/>
                      <a:pt x="155" y="76"/>
                      <a:pt x="163" y="76"/>
                    </a:cubicBezTo>
                    <a:cubicBezTo>
                      <a:pt x="158" y="75"/>
                      <a:pt x="134" y="76"/>
                      <a:pt x="134" y="77"/>
                    </a:cubicBezTo>
                    <a:cubicBezTo>
                      <a:pt x="132" y="77"/>
                      <a:pt x="127" y="78"/>
                      <a:pt x="126" y="78"/>
                    </a:cubicBezTo>
                    <a:cubicBezTo>
                      <a:pt x="120" y="79"/>
                      <a:pt x="117" y="79"/>
                      <a:pt x="115" y="80"/>
                    </a:cubicBezTo>
                    <a:cubicBezTo>
                      <a:pt x="112" y="80"/>
                      <a:pt x="109" y="81"/>
                      <a:pt x="104" y="81"/>
                    </a:cubicBezTo>
                    <a:cubicBezTo>
                      <a:pt x="107" y="81"/>
                      <a:pt x="107" y="81"/>
                      <a:pt x="107" y="81"/>
                    </a:cubicBezTo>
                    <a:cubicBezTo>
                      <a:pt x="103" y="83"/>
                      <a:pt x="98" y="83"/>
                      <a:pt x="90" y="85"/>
                    </a:cubicBezTo>
                    <a:cubicBezTo>
                      <a:pt x="90" y="85"/>
                      <a:pt x="90" y="85"/>
                      <a:pt x="90" y="85"/>
                    </a:cubicBezTo>
                    <a:cubicBezTo>
                      <a:pt x="81" y="87"/>
                      <a:pt x="79" y="88"/>
                      <a:pt x="77" y="88"/>
                    </a:cubicBezTo>
                    <a:cubicBezTo>
                      <a:pt x="76" y="89"/>
                      <a:pt x="75" y="89"/>
                      <a:pt x="73" y="90"/>
                    </a:cubicBezTo>
                    <a:cubicBezTo>
                      <a:pt x="71" y="90"/>
                      <a:pt x="68" y="91"/>
                      <a:pt x="63" y="93"/>
                    </a:cubicBezTo>
                    <a:cubicBezTo>
                      <a:pt x="65" y="93"/>
                      <a:pt x="65" y="93"/>
                      <a:pt x="65" y="93"/>
                    </a:cubicBezTo>
                    <a:cubicBezTo>
                      <a:pt x="64" y="94"/>
                      <a:pt x="60" y="96"/>
                      <a:pt x="55" y="97"/>
                    </a:cubicBezTo>
                    <a:cubicBezTo>
                      <a:pt x="53" y="98"/>
                      <a:pt x="50" y="100"/>
                      <a:pt x="47" y="101"/>
                    </a:cubicBezTo>
                    <a:cubicBezTo>
                      <a:pt x="44" y="102"/>
                      <a:pt x="42" y="104"/>
                      <a:pt x="39" y="106"/>
                    </a:cubicBezTo>
                    <a:cubicBezTo>
                      <a:pt x="39" y="106"/>
                      <a:pt x="40" y="105"/>
                      <a:pt x="41" y="105"/>
                    </a:cubicBezTo>
                    <a:cubicBezTo>
                      <a:pt x="42" y="104"/>
                      <a:pt x="43" y="104"/>
                      <a:pt x="43" y="104"/>
                    </a:cubicBezTo>
                    <a:cubicBezTo>
                      <a:pt x="41" y="106"/>
                      <a:pt x="37" y="108"/>
                      <a:pt x="33" y="110"/>
                    </a:cubicBezTo>
                    <a:cubicBezTo>
                      <a:pt x="31" y="111"/>
                      <a:pt x="29" y="112"/>
                      <a:pt x="27" y="113"/>
                    </a:cubicBezTo>
                    <a:cubicBezTo>
                      <a:pt x="25" y="114"/>
                      <a:pt x="24" y="115"/>
                      <a:pt x="23" y="116"/>
                    </a:cubicBezTo>
                    <a:cubicBezTo>
                      <a:pt x="22" y="117"/>
                      <a:pt x="24" y="114"/>
                      <a:pt x="25" y="113"/>
                    </a:cubicBezTo>
                    <a:cubicBezTo>
                      <a:pt x="22" y="116"/>
                      <a:pt x="20" y="117"/>
                      <a:pt x="20" y="118"/>
                    </a:cubicBezTo>
                    <a:cubicBezTo>
                      <a:pt x="19" y="119"/>
                      <a:pt x="19" y="119"/>
                      <a:pt x="19" y="119"/>
                    </a:cubicBezTo>
                    <a:cubicBezTo>
                      <a:pt x="20" y="120"/>
                      <a:pt x="20" y="120"/>
                      <a:pt x="17" y="125"/>
                    </a:cubicBezTo>
                    <a:cubicBezTo>
                      <a:pt x="15" y="126"/>
                      <a:pt x="17" y="121"/>
                      <a:pt x="12" y="128"/>
                    </a:cubicBezTo>
                    <a:cubicBezTo>
                      <a:pt x="11" y="130"/>
                      <a:pt x="8" y="135"/>
                      <a:pt x="6" y="142"/>
                    </a:cubicBezTo>
                    <a:cubicBezTo>
                      <a:pt x="3" y="149"/>
                      <a:pt x="2" y="156"/>
                      <a:pt x="0" y="162"/>
                    </a:cubicBezTo>
                    <a:cubicBezTo>
                      <a:pt x="1" y="160"/>
                      <a:pt x="2" y="157"/>
                      <a:pt x="2" y="163"/>
                    </a:cubicBezTo>
                    <a:cubicBezTo>
                      <a:pt x="1" y="167"/>
                      <a:pt x="0" y="173"/>
                      <a:pt x="0" y="179"/>
                    </a:cubicBezTo>
                    <a:cubicBezTo>
                      <a:pt x="0" y="185"/>
                      <a:pt x="1" y="191"/>
                      <a:pt x="3" y="194"/>
                    </a:cubicBezTo>
                    <a:cubicBezTo>
                      <a:pt x="3" y="195"/>
                      <a:pt x="3" y="196"/>
                      <a:pt x="3" y="196"/>
                    </a:cubicBezTo>
                    <a:cubicBezTo>
                      <a:pt x="3" y="197"/>
                      <a:pt x="4" y="200"/>
                      <a:pt x="4" y="202"/>
                    </a:cubicBezTo>
                    <a:cubicBezTo>
                      <a:pt x="5" y="203"/>
                      <a:pt x="5" y="203"/>
                      <a:pt x="5" y="204"/>
                    </a:cubicBezTo>
                    <a:cubicBezTo>
                      <a:pt x="5" y="205"/>
                      <a:pt x="6" y="206"/>
                      <a:pt x="6" y="206"/>
                    </a:cubicBezTo>
                    <a:cubicBezTo>
                      <a:pt x="7" y="209"/>
                      <a:pt x="7" y="209"/>
                      <a:pt x="7" y="209"/>
                    </a:cubicBezTo>
                    <a:cubicBezTo>
                      <a:pt x="8" y="210"/>
                      <a:pt x="8" y="210"/>
                      <a:pt x="8" y="210"/>
                    </a:cubicBezTo>
                    <a:cubicBezTo>
                      <a:pt x="8" y="210"/>
                      <a:pt x="8" y="210"/>
                      <a:pt x="8" y="211"/>
                    </a:cubicBezTo>
                    <a:cubicBezTo>
                      <a:pt x="8" y="211"/>
                      <a:pt x="8" y="211"/>
                      <a:pt x="8" y="211"/>
                    </a:cubicBezTo>
                    <a:cubicBezTo>
                      <a:pt x="10" y="211"/>
                      <a:pt x="12" y="211"/>
                      <a:pt x="14" y="210"/>
                    </a:cubicBezTo>
                    <a:cubicBezTo>
                      <a:pt x="14" y="210"/>
                      <a:pt x="15" y="210"/>
                      <a:pt x="16" y="210"/>
                    </a:cubicBezTo>
                    <a:cubicBezTo>
                      <a:pt x="16" y="210"/>
                      <a:pt x="17" y="210"/>
                      <a:pt x="17" y="210"/>
                    </a:cubicBezTo>
                    <a:cubicBezTo>
                      <a:pt x="19" y="210"/>
                      <a:pt x="21" y="210"/>
                      <a:pt x="22" y="210"/>
                    </a:cubicBezTo>
                    <a:cubicBezTo>
                      <a:pt x="28" y="213"/>
                      <a:pt x="62" y="208"/>
                      <a:pt x="62" y="211"/>
                    </a:cubicBezTo>
                    <a:cubicBezTo>
                      <a:pt x="82" y="210"/>
                      <a:pt x="82" y="210"/>
                      <a:pt x="82" y="210"/>
                    </a:cubicBezTo>
                    <a:cubicBezTo>
                      <a:pt x="81" y="211"/>
                      <a:pt x="81" y="211"/>
                      <a:pt x="81" y="211"/>
                    </a:cubicBezTo>
                    <a:cubicBezTo>
                      <a:pt x="94" y="211"/>
                      <a:pt x="98" y="210"/>
                      <a:pt x="103" y="209"/>
                    </a:cubicBezTo>
                    <a:cubicBezTo>
                      <a:pt x="106" y="210"/>
                      <a:pt x="103" y="210"/>
                      <a:pt x="103" y="210"/>
                    </a:cubicBezTo>
                    <a:cubicBezTo>
                      <a:pt x="122" y="210"/>
                      <a:pt x="123" y="210"/>
                      <a:pt x="139" y="209"/>
                    </a:cubicBezTo>
                    <a:cubicBezTo>
                      <a:pt x="141" y="210"/>
                      <a:pt x="141" y="210"/>
                      <a:pt x="141" y="210"/>
                    </a:cubicBezTo>
                    <a:cubicBezTo>
                      <a:pt x="145" y="209"/>
                      <a:pt x="167" y="211"/>
                      <a:pt x="185" y="210"/>
                    </a:cubicBezTo>
                    <a:cubicBezTo>
                      <a:pt x="185" y="210"/>
                      <a:pt x="185" y="210"/>
                      <a:pt x="183" y="210"/>
                    </a:cubicBezTo>
                    <a:cubicBezTo>
                      <a:pt x="204" y="209"/>
                      <a:pt x="232" y="213"/>
                      <a:pt x="240" y="209"/>
                    </a:cubicBezTo>
                    <a:cubicBezTo>
                      <a:pt x="253" y="208"/>
                      <a:pt x="253" y="208"/>
                      <a:pt x="253" y="208"/>
                    </a:cubicBezTo>
                    <a:cubicBezTo>
                      <a:pt x="236" y="208"/>
                      <a:pt x="256" y="206"/>
                      <a:pt x="248" y="206"/>
                    </a:cubicBezTo>
                    <a:cubicBezTo>
                      <a:pt x="255" y="206"/>
                      <a:pt x="266" y="207"/>
                      <a:pt x="258" y="207"/>
                    </a:cubicBezTo>
                    <a:cubicBezTo>
                      <a:pt x="256" y="207"/>
                      <a:pt x="256" y="207"/>
                      <a:pt x="256" y="207"/>
                    </a:cubicBezTo>
                    <a:cubicBezTo>
                      <a:pt x="253" y="209"/>
                      <a:pt x="278" y="207"/>
                      <a:pt x="278" y="209"/>
                    </a:cubicBezTo>
                    <a:cubicBezTo>
                      <a:pt x="312" y="208"/>
                      <a:pt x="345" y="209"/>
                      <a:pt x="377" y="209"/>
                    </a:cubicBezTo>
                    <a:cubicBezTo>
                      <a:pt x="374" y="207"/>
                      <a:pt x="374" y="207"/>
                      <a:pt x="374" y="207"/>
                    </a:cubicBezTo>
                    <a:cubicBezTo>
                      <a:pt x="385" y="207"/>
                      <a:pt x="385" y="207"/>
                      <a:pt x="385" y="207"/>
                    </a:cubicBezTo>
                    <a:cubicBezTo>
                      <a:pt x="388" y="208"/>
                      <a:pt x="389" y="209"/>
                      <a:pt x="381" y="209"/>
                    </a:cubicBezTo>
                    <a:cubicBezTo>
                      <a:pt x="385" y="209"/>
                      <a:pt x="394" y="208"/>
                      <a:pt x="394" y="207"/>
                    </a:cubicBezTo>
                    <a:cubicBezTo>
                      <a:pt x="410" y="208"/>
                      <a:pt x="388" y="209"/>
                      <a:pt x="393" y="209"/>
                    </a:cubicBezTo>
                    <a:cubicBezTo>
                      <a:pt x="400" y="209"/>
                      <a:pt x="400" y="209"/>
                      <a:pt x="400" y="209"/>
                    </a:cubicBezTo>
                    <a:cubicBezTo>
                      <a:pt x="398" y="209"/>
                      <a:pt x="398" y="209"/>
                      <a:pt x="398" y="209"/>
                    </a:cubicBezTo>
                    <a:cubicBezTo>
                      <a:pt x="403" y="208"/>
                      <a:pt x="404" y="208"/>
                      <a:pt x="413" y="208"/>
                    </a:cubicBezTo>
                    <a:cubicBezTo>
                      <a:pt x="419" y="208"/>
                      <a:pt x="417" y="209"/>
                      <a:pt x="419" y="209"/>
                    </a:cubicBezTo>
                    <a:cubicBezTo>
                      <a:pt x="419" y="209"/>
                      <a:pt x="420" y="209"/>
                      <a:pt x="423" y="209"/>
                    </a:cubicBezTo>
                    <a:cubicBezTo>
                      <a:pt x="437" y="209"/>
                      <a:pt x="437" y="209"/>
                      <a:pt x="437" y="209"/>
                    </a:cubicBezTo>
                    <a:cubicBezTo>
                      <a:pt x="431" y="207"/>
                      <a:pt x="431" y="207"/>
                      <a:pt x="431" y="207"/>
                    </a:cubicBezTo>
                    <a:cubicBezTo>
                      <a:pt x="437" y="207"/>
                      <a:pt x="444" y="207"/>
                      <a:pt x="438" y="206"/>
                    </a:cubicBezTo>
                    <a:cubicBezTo>
                      <a:pt x="447" y="208"/>
                      <a:pt x="490" y="207"/>
                      <a:pt x="496" y="207"/>
                    </a:cubicBezTo>
                    <a:cubicBezTo>
                      <a:pt x="505" y="206"/>
                      <a:pt x="514" y="206"/>
                      <a:pt x="524" y="206"/>
                    </a:cubicBezTo>
                    <a:cubicBezTo>
                      <a:pt x="522" y="206"/>
                      <a:pt x="520" y="205"/>
                      <a:pt x="529" y="205"/>
                    </a:cubicBezTo>
                    <a:cubicBezTo>
                      <a:pt x="526" y="207"/>
                      <a:pt x="546" y="206"/>
                      <a:pt x="554" y="208"/>
                    </a:cubicBezTo>
                    <a:cubicBezTo>
                      <a:pt x="547" y="206"/>
                      <a:pt x="580" y="207"/>
                      <a:pt x="569" y="205"/>
                    </a:cubicBezTo>
                    <a:cubicBezTo>
                      <a:pt x="577" y="206"/>
                      <a:pt x="570" y="206"/>
                      <a:pt x="576" y="207"/>
                    </a:cubicBezTo>
                    <a:cubicBezTo>
                      <a:pt x="594" y="206"/>
                      <a:pt x="616" y="207"/>
                      <a:pt x="639" y="207"/>
                    </a:cubicBezTo>
                    <a:cubicBezTo>
                      <a:pt x="639" y="207"/>
                      <a:pt x="635" y="206"/>
                      <a:pt x="640" y="205"/>
                    </a:cubicBezTo>
                    <a:cubicBezTo>
                      <a:pt x="652" y="207"/>
                      <a:pt x="652" y="207"/>
                      <a:pt x="652" y="207"/>
                    </a:cubicBezTo>
                    <a:cubicBezTo>
                      <a:pt x="657" y="207"/>
                      <a:pt x="656" y="205"/>
                      <a:pt x="664" y="206"/>
                    </a:cubicBezTo>
                    <a:cubicBezTo>
                      <a:pt x="663" y="206"/>
                      <a:pt x="661" y="206"/>
                      <a:pt x="664" y="205"/>
                    </a:cubicBezTo>
                    <a:cubicBezTo>
                      <a:pt x="709" y="207"/>
                      <a:pt x="755" y="203"/>
                      <a:pt x="800" y="206"/>
                    </a:cubicBezTo>
                    <a:cubicBezTo>
                      <a:pt x="794" y="206"/>
                      <a:pt x="798" y="205"/>
                      <a:pt x="803" y="205"/>
                    </a:cubicBezTo>
                    <a:cubicBezTo>
                      <a:pt x="800" y="205"/>
                      <a:pt x="803" y="205"/>
                      <a:pt x="802" y="204"/>
                    </a:cubicBezTo>
                    <a:cubicBezTo>
                      <a:pt x="821" y="205"/>
                      <a:pt x="821" y="205"/>
                      <a:pt x="821" y="205"/>
                    </a:cubicBezTo>
                    <a:cubicBezTo>
                      <a:pt x="825" y="204"/>
                      <a:pt x="841" y="205"/>
                      <a:pt x="843" y="204"/>
                    </a:cubicBezTo>
                    <a:cubicBezTo>
                      <a:pt x="837" y="204"/>
                      <a:pt x="837" y="204"/>
                      <a:pt x="837" y="204"/>
                    </a:cubicBezTo>
                    <a:cubicBezTo>
                      <a:pt x="845" y="202"/>
                      <a:pt x="826" y="201"/>
                      <a:pt x="827" y="199"/>
                    </a:cubicBezTo>
                    <a:cubicBezTo>
                      <a:pt x="818" y="201"/>
                      <a:pt x="804" y="196"/>
                      <a:pt x="789" y="199"/>
                    </a:cubicBezTo>
                    <a:cubicBezTo>
                      <a:pt x="786" y="199"/>
                      <a:pt x="792" y="198"/>
                      <a:pt x="790" y="198"/>
                    </a:cubicBezTo>
                    <a:cubicBezTo>
                      <a:pt x="787" y="199"/>
                      <a:pt x="782" y="199"/>
                      <a:pt x="774" y="199"/>
                    </a:cubicBezTo>
                    <a:cubicBezTo>
                      <a:pt x="775" y="198"/>
                      <a:pt x="775" y="198"/>
                      <a:pt x="775" y="198"/>
                    </a:cubicBezTo>
                    <a:cubicBezTo>
                      <a:pt x="752" y="199"/>
                      <a:pt x="742" y="198"/>
                      <a:pt x="715" y="198"/>
                    </a:cubicBezTo>
                    <a:cubicBezTo>
                      <a:pt x="717" y="199"/>
                      <a:pt x="717" y="199"/>
                      <a:pt x="717" y="199"/>
                    </a:cubicBezTo>
                    <a:cubicBezTo>
                      <a:pt x="712" y="199"/>
                      <a:pt x="711" y="198"/>
                      <a:pt x="708" y="198"/>
                    </a:cubicBezTo>
                    <a:cubicBezTo>
                      <a:pt x="702" y="200"/>
                      <a:pt x="724" y="198"/>
                      <a:pt x="718" y="200"/>
                    </a:cubicBezTo>
                    <a:cubicBezTo>
                      <a:pt x="710" y="198"/>
                      <a:pt x="678" y="200"/>
                      <a:pt x="673" y="198"/>
                    </a:cubicBezTo>
                    <a:cubicBezTo>
                      <a:pt x="665" y="198"/>
                      <a:pt x="676" y="199"/>
                      <a:pt x="667" y="199"/>
                    </a:cubicBezTo>
                    <a:cubicBezTo>
                      <a:pt x="665" y="198"/>
                      <a:pt x="665" y="198"/>
                      <a:pt x="665" y="198"/>
                    </a:cubicBezTo>
                    <a:cubicBezTo>
                      <a:pt x="663" y="199"/>
                      <a:pt x="663" y="199"/>
                      <a:pt x="663" y="199"/>
                    </a:cubicBezTo>
                    <a:cubicBezTo>
                      <a:pt x="657" y="199"/>
                      <a:pt x="654" y="198"/>
                      <a:pt x="654" y="198"/>
                    </a:cubicBezTo>
                    <a:cubicBezTo>
                      <a:pt x="655" y="198"/>
                      <a:pt x="658" y="198"/>
                      <a:pt x="659" y="198"/>
                    </a:cubicBezTo>
                    <a:cubicBezTo>
                      <a:pt x="652" y="197"/>
                      <a:pt x="639" y="198"/>
                      <a:pt x="636" y="198"/>
                    </a:cubicBezTo>
                    <a:cubicBezTo>
                      <a:pt x="644" y="198"/>
                      <a:pt x="644" y="198"/>
                      <a:pt x="644" y="198"/>
                    </a:cubicBezTo>
                    <a:cubicBezTo>
                      <a:pt x="621" y="199"/>
                      <a:pt x="592" y="198"/>
                      <a:pt x="569" y="200"/>
                    </a:cubicBezTo>
                    <a:cubicBezTo>
                      <a:pt x="571" y="200"/>
                      <a:pt x="571" y="200"/>
                      <a:pt x="571" y="200"/>
                    </a:cubicBezTo>
                    <a:cubicBezTo>
                      <a:pt x="554" y="201"/>
                      <a:pt x="557" y="200"/>
                      <a:pt x="538" y="200"/>
                    </a:cubicBezTo>
                    <a:cubicBezTo>
                      <a:pt x="539" y="200"/>
                      <a:pt x="539" y="200"/>
                      <a:pt x="539" y="200"/>
                    </a:cubicBezTo>
                    <a:cubicBezTo>
                      <a:pt x="535" y="201"/>
                      <a:pt x="530" y="201"/>
                      <a:pt x="525" y="201"/>
                    </a:cubicBezTo>
                    <a:cubicBezTo>
                      <a:pt x="529" y="200"/>
                      <a:pt x="515" y="200"/>
                      <a:pt x="522" y="199"/>
                    </a:cubicBezTo>
                    <a:cubicBezTo>
                      <a:pt x="503" y="200"/>
                      <a:pt x="512" y="200"/>
                      <a:pt x="500" y="202"/>
                    </a:cubicBezTo>
                    <a:cubicBezTo>
                      <a:pt x="497" y="201"/>
                      <a:pt x="497" y="201"/>
                      <a:pt x="497" y="201"/>
                    </a:cubicBezTo>
                    <a:cubicBezTo>
                      <a:pt x="493" y="202"/>
                      <a:pt x="493" y="202"/>
                      <a:pt x="483" y="202"/>
                    </a:cubicBezTo>
                    <a:cubicBezTo>
                      <a:pt x="491" y="202"/>
                      <a:pt x="477" y="201"/>
                      <a:pt x="486" y="200"/>
                    </a:cubicBezTo>
                    <a:cubicBezTo>
                      <a:pt x="466" y="199"/>
                      <a:pt x="456" y="202"/>
                      <a:pt x="447" y="200"/>
                    </a:cubicBezTo>
                    <a:cubicBezTo>
                      <a:pt x="438" y="202"/>
                      <a:pt x="464" y="201"/>
                      <a:pt x="459" y="201"/>
                    </a:cubicBezTo>
                    <a:cubicBezTo>
                      <a:pt x="463" y="202"/>
                      <a:pt x="451" y="203"/>
                      <a:pt x="445" y="203"/>
                    </a:cubicBezTo>
                    <a:cubicBezTo>
                      <a:pt x="439" y="203"/>
                      <a:pt x="434" y="200"/>
                      <a:pt x="418" y="200"/>
                    </a:cubicBezTo>
                    <a:cubicBezTo>
                      <a:pt x="420" y="200"/>
                      <a:pt x="420" y="200"/>
                      <a:pt x="421" y="200"/>
                    </a:cubicBezTo>
                    <a:cubicBezTo>
                      <a:pt x="415" y="200"/>
                      <a:pt x="410" y="201"/>
                      <a:pt x="402" y="200"/>
                    </a:cubicBezTo>
                    <a:cubicBezTo>
                      <a:pt x="398" y="202"/>
                      <a:pt x="393" y="200"/>
                      <a:pt x="391" y="202"/>
                    </a:cubicBezTo>
                    <a:cubicBezTo>
                      <a:pt x="406" y="201"/>
                      <a:pt x="406" y="201"/>
                      <a:pt x="406" y="201"/>
                    </a:cubicBezTo>
                    <a:cubicBezTo>
                      <a:pt x="398" y="202"/>
                      <a:pt x="390" y="204"/>
                      <a:pt x="376" y="203"/>
                    </a:cubicBezTo>
                    <a:cubicBezTo>
                      <a:pt x="377" y="203"/>
                      <a:pt x="381" y="202"/>
                      <a:pt x="384" y="202"/>
                    </a:cubicBezTo>
                    <a:cubicBezTo>
                      <a:pt x="380" y="202"/>
                      <a:pt x="376" y="202"/>
                      <a:pt x="372" y="202"/>
                    </a:cubicBezTo>
                    <a:cubicBezTo>
                      <a:pt x="373" y="200"/>
                      <a:pt x="390" y="201"/>
                      <a:pt x="399" y="200"/>
                    </a:cubicBezTo>
                    <a:cubicBezTo>
                      <a:pt x="395" y="200"/>
                      <a:pt x="382" y="201"/>
                      <a:pt x="387" y="200"/>
                    </a:cubicBezTo>
                    <a:cubicBezTo>
                      <a:pt x="380" y="202"/>
                      <a:pt x="371" y="200"/>
                      <a:pt x="360" y="201"/>
                    </a:cubicBezTo>
                    <a:cubicBezTo>
                      <a:pt x="361" y="200"/>
                      <a:pt x="361" y="200"/>
                      <a:pt x="361" y="200"/>
                    </a:cubicBezTo>
                    <a:cubicBezTo>
                      <a:pt x="359" y="200"/>
                      <a:pt x="355" y="201"/>
                      <a:pt x="352" y="201"/>
                    </a:cubicBezTo>
                    <a:cubicBezTo>
                      <a:pt x="358" y="200"/>
                      <a:pt x="358" y="200"/>
                      <a:pt x="358" y="200"/>
                    </a:cubicBezTo>
                    <a:cubicBezTo>
                      <a:pt x="349" y="201"/>
                      <a:pt x="341" y="199"/>
                      <a:pt x="333" y="200"/>
                    </a:cubicBezTo>
                    <a:cubicBezTo>
                      <a:pt x="350" y="199"/>
                      <a:pt x="337" y="201"/>
                      <a:pt x="344" y="201"/>
                    </a:cubicBezTo>
                    <a:cubicBezTo>
                      <a:pt x="322" y="203"/>
                      <a:pt x="331" y="199"/>
                      <a:pt x="307" y="200"/>
                    </a:cubicBezTo>
                    <a:cubicBezTo>
                      <a:pt x="310" y="199"/>
                      <a:pt x="319" y="200"/>
                      <a:pt x="314" y="200"/>
                    </a:cubicBezTo>
                    <a:cubicBezTo>
                      <a:pt x="310" y="200"/>
                      <a:pt x="303" y="200"/>
                      <a:pt x="301" y="200"/>
                    </a:cubicBezTo>
                    <a:cubicBezTo>
                      <a:pt x="284" y="200"/>
                      <a:pt x="303" y="200"/>
                      <a:pt x="296" y="201"/>
                    </a:cubicBezTo>
                    <a:cubicBezTo>
                      <a:pt x="291" y="200"/>
                      <a:pt x="288" y="202"/>
                      <a:pt x="281" y="202"/>
                    </a:cubicBezTo>
                    <a:cubicBezTo>
                      <a:pt x="281" y="201"/>
                      <a:pt x="281" y="201"/>
                      <a:pt x="281" y="201"/>
                    </a:cubicBezTo>
                    <a:cubicBezTo>
                      <a:pt x="263" y="201"/>
                      <a:pt x="276" y="203"/>
                      <a:pt x="260" y="203"/>
                    </a:cubicBezTo>
                    <a:cubicBezTo>
                      <a:pt x="267" y="201"/>
                      <a:pt x="267" y="201"/>
                      <a:pt x="267" y="201"/>
                    </a:cubicBezTo>
                    <a:cubicBezTo>
                      <a:pt x="258" y="202"/>
                      <a:pt x="258" y="202"/>
                      <a:pt x="258" y="202"/>
                    </a:cubicBezTo>
                    <a:cubicBezTo>
                      <a:pt x="260" y="200"/>
                      <a:pt x="260" y="200"/>
                      <a:pt x="260" y="200"/>
                    </a:cubicBezTo>
                    <a:cubicBezTo>
                      <a:pt x="250" y="201"/>
                      <a:pt x="247" y="201"/>
                      <a:pt x="238" y="201"/>
                    </a:cubicBezTo>
                    <a:cubicBezTo>
                      <a:pt x="240" y="202"/>
                      <a:pt x="237" y="203"/>
                      <a:pt x="229" y="203"/>
                    </a:cubicBezTo>
                    <a:cubicBezTo>
                      <a:pt x="223" y="202"/>
                      <a:pt x="232" y="202"/>
                      <a:pt x="220" y="202"/>
                    </a:cubicBezTo>
                    <a:cubicBezTo>
                      <a:pt x="223" y="201"/>
                      <a:pt x="226" y="201"/>
                      <a:pt x="231" y="201"/>
                    </a:cubicBezTo>
                    <a:cubicBezTo>
                      <a:pt x="231" y="201"/>
                      <a:pt x="233" y="201"/>
                      <a:pt x="234" y="201"/>
                    </a:cubicBezTo>
                    <a:cubicBezTo>
                      <a:pt x="228" y="200"/>
                      <a:pt x="219" y="200"/>
                      <a:pt x="215" y="201"/>
                    </a:cubicBezTo>
                    <a:cubicBezTo>
                      <a:pt x="216" y="201"/>
                      <a:pt x="218" y="201"/>
                      <a:pt x="219" y="201"/>
                    </a:cubicBezTo>
                    <a:cubicBezTo>
                      <a:pt x="202" y="202"/>
                      <a:pt x="202" y="202"/>
                      <a:pt x="202" y="202"/>
                    </a:cubicBezTo>
                    <a:cubicBezTo>
                      <a:pt x="200" y="202"/>
                      <a:pt x="202" y="202"/>
                      <a:pt x="204" y="201"/>
                    </a:cubicBezTo>
                    <a:cubicBezTo>
                      <a:pt x="200" y="201"/>
                      <a:pt x="198" y="202"/>
                      <a:pt x="193" y="202"/>
                    </a:cubicBezTo>
                    <a:cubicBezTo>
                      <a:pt x="194" y="201"/>
                      <a:pt x="194" y="200"/>
                      <a:pt x="201" y="200"/>
                    </a:cubicBezTo>
                    <a:cubicBezTo>
                      <a:pt x="185" y="201"/>
                      <a:pt x="185" y="201"/>
                      <a:pt x="185" y="201"/>
                    </a:cubicBezTo>
                    <a:cubicBezTo>
                      <a:pt x="184" y="201"/>
                      <a:pt x="177" y="200"/>
                      <a:pt x="179" y="200"/>
                    </a:cubicBezTo>
                    <a:cubicBezTo>
                      <a:pt x="170" y="199"/>
                      <a:pt x="157" y="201"/>
                      <a:pt x="146" y="201"/>
                    </a:cubicBezTo>
                    <a:cubicBezTo>
                      <a:pt x="145" y="201"/>
                      <a:pt x="144" y="201"/>
                      <a:pt x="141" y="201"/>
                    </a:cubicBezTo>
                    <a:cubicBezTo>
                      <a:pt x="130" y="201"/>
                      <a:pt x="120" y="200"/>
                      <a:pt x="107" y="201"/>
                    </a:cubicBezTo>
                    <a:cubicBezTo>
                      <a:pt x="100" y="200"/>
                      <a:pt x="100" y="200"/>
                      <a:pt x="100" y="200"/>
                    </a:cubicBezTo>
                    <a:cubicBezTo>
                      <a:pt x="90" y="201"/>
                      <a:pt x="110" y="202"/>
                      <a:pt x="93" y="203"/>
                    </a:cubicBezTo>
                    <a:cubicBezTo>
                      <a:pt x="81" y="203"/>
                      <a:pt x="88" y="201"/>
                      <a:pt x="84" y="201"/>
                    </a:cubicBezTo>
                    <a:cubicBezTo>
                      <a:pt x="78" y="202"/>
                      <a:pt x="68" y="203"/>
                      <a:pt x="56" y="202"/>
                    </a:cubicBezTo>
                    <a:cubicBezTo>
                      <a:pt x="60" y="202"/>
                      <a:pt x="63" y="202"/>
                      <a:pt x="66" y="202"/>
                    </a:cubicBezTo>
                    <a:close/>
                    <a:moveTo>
                      <a:pt x="16" y="141"/>
                    </a:moveTo>
                    <a:cubicBezTo>
                      <a:pt x="15" y="143"/>
                      <a:pt x="14" y="148"/>
                      <a:pt x="13" y="149"/>
                    </a:cubicBezTo>
                    <a:cubicBezTo>
                      <a:pt x="13" y="146"/>
                      <a:pt x="14" y="144"/>
                      <a:pt x="16" y="141"/>
                    </a:cubicBezTo>
                    <a:close/>
                    <a:moveTo>
                      <a:pt x="185" y="82"/>
                    </a:moveTo>
                    <a:cubicBezTo>
                      <a:pt x="183" y="82"/>
                      <a:pt x="180" y="82"/>
                      <a:pt x="177" y="81"/>
                    </a:cubicBezTo>
                    <a:cubicBezTo>
                      <a:pt x="179" y="81"/>
                      <a:pt x="182" y="82"/>
                      <a:pt x="185" y="82"/>
                    </a:cubicBezTo>
                    <a:close/>
                    <a:moveTo>
                      <a:pt x="589" y="70"/>
                    </a:moveTo>
                    <a:cubicBezTo>
                      <a:pt x="588" y="70"/>
                      <a:pt x="588" y="70"/>
                      <a:pt x="588" y="70"/>
                    </a:cubicBezTo>
                    <a:cubicBezTo>
                      <a:pt x="586" y="64"/>
                      <a:pt x="587" y="66"/>
                      <a:pt x="589" y="70"/>
                    </a:cubicBezTo>
                    <a:close/>
                    <a:moveTo>
                      <a:pt x="593" y="81"/>
                    </a:moveTo>
                    <a:cubicBezTo>
                      <a:pt x="594" y="82"/>
                      <a:pt x="594" y="82"/>
                      <a:pt x="594" y="81"/>
                    </a:cubicBezTo>
                    <a:cubicBezTo>
                      <a:pt x="593" y="80"/>
                      <a:pt x="592" y="78"/>
                      <a:pt x="591" y="75"/>
                    </a:cubicBezTo>
                    <a:cubicBezTo>
                      <a:pt x="591" y="76"/>
                      <a:pt x="592" y="77"/>
                      <a:pt x="593" y="81"/>
                    </a:cubicBezTo>
                    <a:close/>
                    <a:moveTo>
                      <a:pt x="420" y="208"/>
                    </a:moveTo>
                    <a:cubicBezTo>
                      <a:pt x="418" y="208"/>
                      <a:pt x="418" y="208"/>
                      <a:pt x="418" y="208"/>
                    </a:cubicBezTo>
                    <a:cubicBezTo>
                      <a:pt x="423" y="208"/>
                      <a:pt x="422" y="208"/>
                      <a:pt x="420" y="208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45" name="Freeform 4052"/>
              <p:cNvSpPr>
                <a:spLocks/>
              </p:cNvSpPr>
              <p:nvPr/>
            </p:nvSpPr>
            <p:spPr bwMode="auto">
              <a:xfrm>
                <a:off x="5506070" y="1190835"/>
                <a:ext cx="7938" cy="0"/>
              </a:xfrm>
              <a:custGeom>
                <a:avLst/>
                <a:gdLst>
                  <a:gd name="T0" fmla="*/ 7938 w 2"/>
                  <a:gd name="T1" fmla="*/ 3969 w 2"/>
                  <a:gd name="T2" fmla="*/ 7938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2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46" name="Freeform 4053"/>
              <p:cNvSpPr>
                <a:spLocks/>
              </p:cNvSpPr>
              <p:nvPr/>
            </p:nvSpPr>
            <p:spPr bwMode="auto">
              <a:xfrm>
                <a:off x="5445745" y="1636922"/>
                <a:ext cx="4763" cy="0"/>
              </a:xfrm>
              <a:custGeom>
                <a:avLst/>
                <a:gdLst>
                  <a:gd name="T0" fmla="*/ 0 w 1"/>
                  <a:gd name="T1" fmla="*/ 4763 w 1"/>
                  <a:gd name="T2" fmla="*/ 4763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47" name="Freeform 4054"/>
              <p:cNvSpPr>
                <a:spLocks/>
              </p:cNvSpPr>
              <p:nvPr/>
            </p:nvSpPr>
            <p:spPr bwMode="auto">
              <a:xfrm>
                <a:off x="6544295" y="1111460"/>
                <a:ext cx="15875" cy="7938"/>
              </a:xfrm>
              <a:custGeom>
                <a:avLst/>
                <a:gdLst>
                  <a:gd name="T0" fmla="*/ 15875 w 4"/>
                  <a:gd name="T1" fmla="*/ 0 h 2"/>
                  <a:gd name="T2" fmla="*/ 0 w 4"/>
                  <a:gd name="T3" fmla="*/ 7938 h 2"/>
                  <a:gd name="T4" fmla="*/ 15875 w 4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2" y="1"/>
                      <a:pt x="1" y="2"/>
                      <a:pt x="0" y="2"/>
                    </a:cubicBezTo>
                    <a:cubicBezTo>
                      <a:pt x="1" y="2"/>
                      <a:pt x="1" y="2"/>
                      <a:pt x="4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48" name="Freeform 4055"/>
              <p:cNvSpPr>
                <a:spLocks/>
              </p:cNvSpPr>
              <p:nvPr/>
            </p:nvSpPr>
            <p:spPr bwMode="auto">
              <a:xfrm>
                <a:off x="7215807" y="1220997"/>
                <a:ext cx="26988" cy="11113"/>
              </a:xfrm>
              <a:custGeom>
                <a:avLst/>
                <a:gdLst>
                  <a:gd name="T0" fmla="*/ 26988 w 7"/>
                  <a:gd name="T1" fmla="*/ 0 h 3"/>
                  <a:gd name="T2" fmla="*/ 11566 w 7"/>
                  <a:gd name="T3" fmla="*/ 7409 h 3"/>
                  <a:gd name="T4" fmla="*/ 0 w 7"/>
                  <a:gd name="T5" fmla="*/ 11113 h 3"/>
                  <a:gd name="T6" fmla="*/ 23133 w 7"/>
                  <a:gd name="T7" fmla="*/ 3704 h 3"/>
                  <a:gd name="T8" fmla="*/ 26988 w 7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7" y="0"/>
                    </a:moveTo>
                    <a:cubicBezTo>
                      <a:pt x="7" y="0"/>
                      <a:pt x="5" y="1"/>
                      <a:pt x="3" y="2"/>
                    </a:cubicBezTo>
                    <a:cubicBezTo>
                      <a:pt x="1" y="2"/>
                      <a:pt x="0" y="3"/>
                      <a:pt x="0" y="3"/>
                    </a:cubicBezTo>
                    <a:cubicBezTo>
                      <a:pt x="3" y="2"/>
                      <a:pt x="4" y="1"/>
                      <a:pt x="6" y="1"/>
                    </a:cubicBezTo>
                    <a:cubicBezTo>
                      <a:pt x="6" y="1"/>
                      <a:pt x="4" y="1"/>
                      <a:pt x="7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49" name="Freeform 4056"/>
              <p:cNvSpPr>
                <a:spLocks/>
              </p:cNvSpPr>
              <p:nvPr/>
            </p:nvSpPr>
            <p:spPr bwMode="auto">
              <a:xfrm>
                <a:off x="7463457" y="1201947"/>
                <a:ext cx="30163" cy="7938"/>
              </a:xfrm>
              <a:custGeom>
                <a:avLst/>
                <a:gdLst>
                  <a:gd name="T0" fmla="*/ 15082 w 8"/>
                  <a:gd name="T1" fmla="*/ 3969 h 2"/>
                  <a:gd name="T2" fmla="*/ 30163 w 8"/>
                  <a:gd name="T3" fmla="*/ 7938 h 2"/>
                  <a:gd name="T4" fmla="*/ 30163 w 8"/>
                  <a:gd name="T5" fmla="*/ 3969 h 2"/>
                  <a:gd name="T6" fmla="*/ 15082 w 8"/>
                  <a:gd name="T7" fmla="*/ 3969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" h="2">
                    <a:moveTo>
                      <a:pt x="4" y="1"/>
                    </a:moveTo>
                    <a:cubicBezTo>
                      <a:pt x="6" y="1"/>
                      <a:pt x="7" y="2"/>
                      <a:pt x="8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0"/>
                      <a:pt x="0" y="0"/>
                      <a:pt x="4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50" name="Freeform 4057"/>
              <p:cNvSpPr>
                <a:spLocks/>
              </p:cNvSpPr>
              <p:nvPr/>
            </p:nvSpPr>
            <p:spPr bwMode="auto">
              <a:xfrm>
                <a:off x="7268195" y="1209885"/>
                <a:ext cx="38100" cy="14288"/>
              </a:xfrm>
              <a:custGeom>
                <a:avLst/>
                <a:gdLst>
                  <a:gd name="T0" fmla="*/ 0 w 10"/>
                  <a:gd name="T1" fmla="*/ 14288 h 4"/>
                  <a:gd name="T2" fmla="*/ 38100 w 10"/>
                  <a:gd name="T3" fmla="*/ 3572 h 4"/>
                  <a:gd name="T4" fmla="*/ 34290 w 10"/>
                  <a:gd name="T5" fmla="*/ 3572 h 4"/>
                  <a:gd name="T6" fmla="*/ 0 w 10"/>
                  <a:gd name="T7" fmla="*/ 14288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" h="4">
                    <a:moveTo>
                      <a:pt x="0" y="4"/>
                    </a:moveTo>
                    <a:cubicBezTo>
                      <a:pt x="1" y="4"/>
                      <a:pt x="5" y="3"/>
                      <a:pt x="10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0"/>
                      <a:pt x="5" y="2"/>
                      <a:pt x="0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51" name="Freeform 4058"/>
              <p:cNvSpPr>
                <a:spLocks/>
              </p:cNvSpPr>
              <p:nvPr/>
            </p:nvSpPr>
            <p:spPr bwMode="auto">
              <a:xfrm>
                <a:off x="7309470" y="1205122"/>
                <a:ext cx="19050" cy="7938"/>
              </a:xfrm>
              <a:custGeom>
                <a:avLst/>
                <a:gdLst>
                  <a:gd name="T0" fmla="*/ 0 w 5"/>
                  <a:gd name="T1" fmla="*/ 7938 h 2"/>
                  <a:gd name="T2" fmla="*/ 19050 w 5"/>
                  <a:gd name="T3" fmla="*/ 3969 h 2"/>
                  <a:gd name="T4" fmla="*/ 0 w 5"/>
                  <a:gd name="T5" fmla="*/ 7938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2"/>
                    </a:moveTo>
                    <a:cubicBezTo>
                      <a:pt x="2" y="1"/>
                      <a:pt x="3" y="1"/>
                      <a:pt x="5" y="1"/>
                    </a:cubicBezTo>
                    <a:cubicBezTo>
                      <a:pt x="5" y="0"/>
                      <a:pt x="3" y="1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52" name="Freeform 4059"/>
              <p:cNvSpPr>
                <a:spLocks/>
              </p:cNvSpPr>
              <p:nvPr/>
            </p:nvSpPr>
            <p:spPr bwMode="auto">
              <a:xfrm>
                <a:off x="7141195" y="1213060"/>
                <a:ext cx="15875" cy="41275"/>
              </a:xfrm>
              <a:custGeom>
                <a:avLst/>
                <a:gdLst>
                  <a:gd name="T0" fmla="*/ 7938 w 4"/>
                  <a:gd name="T1" fmla="*/ 26266 h 11"/>
                  <a:gd name="T2" fmla="*/ 11906 w 4"/>
                  <a:gd name="T3" fmla="*/ 33770 h 11"/>
                  <a:gd name="T4" fmla="*/ 7938 w 4"/>
                  <a:gd name="T5" fmla="*/ 15009 h 11"/>
                  <a:gd name="T6" fmla="*/ 7938 w 4"/>
                  <a:gd name="T7" fmla="*/ 26266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11">
                    <a:moveTo>
                      <a:pt x="2" y="7"/>
                    </a:moveTo>
                    <a:cubicBezTo>
                      <a:pt x="2" y="9"/>
                      <a:pt x="3" y="8"/>
                      <a:pt x="3" y="9"/>
                    </a:cubicBezTo>
                    <a:cubicBezTo>
                      <a:pt x="4" y="11"/>
                      <a:pt x="3" y="7"/>
                      <a:pt x="2" y="4"/>
                    </a:cubicBezTo>
                    <a:cubicBezTo>
                      <a:pt x="0" y="1"/>
                      <a:pt x="0" y="0"/>
                      <a:pt x="2" y="7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53" name="Freeform 4060"/>
              <p:cNvSpPr>
                <a:spLocks/>
              </p:cNvSpPr>
              <p:nvPr/>
            </p:nvSpPr>
            <p:spPr bwMode="auto">
              <a:xfrm>
                <a:off x="7268195" y="1227347"/>
                <a:ext cx="19050" cy="4763"/>
              </a:xfrm>
              <a:custGeom>
                <a:avLst/>
                <a:gdLst>
                  <a:gd name="T0" fmla="*/ 19050 w 12"/>
                  <a:gd name="T1" fmla="*/ 0 h 3"/>
                  <a:gd name="T2" fmla="*/ 11113 w 12"/>
                  <a:gd name="T3" fmla="*/ 0 h 3"/>
                  <a:gd name="T4" fmla="*/ 0 w 12"/>
                  <a:gd name="T5" fmla="*/ 4763 h 3"/>
                  <a:gd name="T6" fmla="*/ 19050 w 12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" h="3">
                    <a:moveTo>
                      <a:pt x="12" y="0"/>
                    </a:moveTo>
                    <a:lnTo>
                      <a:pt x="7" y="0"/>
                    </a:lnTo>
                    <a:lnTo>
                      <a:pt x="0" y="3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54" name="Freeform 4061"/>
              <p:cNvSpPr>
                <a:spLocks/>
              </p:cNvSpPr>
              <p:nvPr/>
            </p:nvSpPr>
            <p:spPr bwMode="auto">
              <a:xfrm>
                <a:off x="7149132" y="1268622"/>
                <a:ext cx="33338" cy="15875"/>
              </a:xfrm>
              <a:custGeom>
                <a:avLst/>
                <a:gdLst>
                  <a:gd name="T0" fmla="*/ 0 w 9"/>
                  <a:gd name="T1" fmla="*/ 15875 h 4"/>
                  <a:gd name="T2" fmla="*/ 14817 w 9"/>
                  <a:gd name="T3" fmla="*/ 11906 h 4"/>
                  <a:gd name="T4" fmla="*/ 25930 w 9"/>
                  <a:gd name="T5" fmla="*/ 3969 h 4"/>
                  <a:gd name="T6" fmla="*/ 33338 w 9"/>
                  <a:gd name="T7" fmla="*/ 0 h 4"/>
                  <a:gd name="T8" fmla="*/ 0 w 9"/>
                  <a:gd name="T9" fmla="*/ 15875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4">
                    <a:moveTo>
                      <a:pt x="0" y="4"/>
                    </a:moveTo>
                    <a:cubicBezTo>
                      <a:pt x="0" y="4"/>
                      <a:pt x="2" y="3"/>
                      <a:pt x="4" y="3"/>
                    </a:cubicBezTo>
                    <a:cubicBezTo>
                      <a:pt x="5" y="2"/>
                      <a:pt x="7" y="1"/>
                      <a:pt x="7" y="1"/>
                    </a:cubicBezTo>
                    <a:cubicBezTo>
                      <a:pt x="7" y="1"/>
                      <a:pt x="8" y="0"/>
                      <a:pt x="9" y="0"/>
                    </a:cubicBezTo>
                    <a:cubicBezTo>
                      <a:pt x="4" y="2"/>
                      <a:pt x="1" y="4"/>
                      <a:pt x="0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55" name="Freeform 4062"/>
              <p:cNvSpPr>
                <a:spLocks/>
              </p:cNvSpPr>
              <p:nvPr/>
            </p:nvSpPr>
            <p:spPr bwMode="auto">
              <a:xfrm>
                <a:off x="7182470" y="1257510"/>
                <a:ext cx="22225" cy="11113"/>
              </a:xfrm>
              <a:custGeom>
                <a:avLst/>
                <a:gdLst>
                  <a:gd name="T0" fmla="*/ 0 w 6"/>
                  <a:gd name="T1" fmla="*/ 11113 h 3"/>
                  <a:gd name="T2" fmla="*/ 22225 w 6"/>
                  <a:gd name="T3" fmla="*/ 0 h 3"/>
                  <a:gd name="T4" fmla="*/ 0 w 6"/>
                  <a:gd name="T5" fmla="*/ 11113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0" y="3"/>
                    </a:moveTo>
                    <a:cubicBezTo>
                      <a:pt x="2" y="1"/>
                      <a:pt x="4" y="0"/>
                      <a:pt x="6" y="0"/>
                    </a:cubicBezTo>
                    <a:cubicBezTo>
                      <a:pt x="4" y="0"/>
                      <a:pt x="2" y="2"/>
                      <a:pt x="0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56" name="Freeform 4063"/>
              <p:cNvSpPr>
                <a:spLocks/>
              </p:cNvSpPr>
              <p:nvPr/>
            </p:nvSpPr>
            <p:spPr bwMode="auto">
              <a:xfrm>
                <a:off x="7220570" y="1243222"/>
                <a:ext cx="25400" cy="11113"/>
              </a:xfrm>
              <a:custGeom>
                <a:avLst/>
                <a:gdLst>
                  <a:gd name="T0" fmla="*/ 25400 w 7"/>
                  <a:gd name="T1" fmla="*/ 0 h 3"/>
                  <a:gd name="T2" fmla="*/ 18143 w 7"/>
                  <a:gd name="T3" fmla="*/ 3704 h 3"/>
                  <a:gd name="T4" fmla="*/ 7257 w 7"/>
                  <a:gd name="T5" fmla="*/ 7409 h 3"/>
                  <a:gd name="T6" fmla="*/ 0 w 7"/>
                  <a:gd name="T7" fmla="*/ 11113 h 3"/>
                  <a:gd name="T8" fmla="*/ 14514 w 7"/>
                  <a:gd name="T9" fmla="*/ 3704 h 3"/>
                  <a:gd name="T10" fmla="*/ 25400 w 7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" h="3">
                    <a:moveTo>
                      <a:pt x="7" y="0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4" y="1"/>
                      <a:pt x="2" y="2"/>
                    </a:cubicBezTo>
                    <a:cubicBezTo>
                      <a:pt x="1" y="2"/>
                      <a:pt x="0" y="3"/>
                      <a:pt x="0" y="3"/>
                    </a:cubicBezTo>
                    <a:cubicBezTo>
                      <a:pt x="0" y="3"/>
                      <a:pt x="2" y="2"/>
                      <a:pt x="4" y="1"/>
                    </a:cubicBezTo>
                    <a:cubicBezTo>
                      <a:pt x="6" y="1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57" name="Freeform 4064"/>
              <p:cNvSpPr>
                <a:spLocks/>
              </p:cNvSpPr>
              <p:nvPr/>
            </p:nvSpPr>
            <p:spPr bwMode="auto">
              <a:xfrm>
                <a:off x="6942757" y="1020972"/>
                <a:ext cx="36513" cy="15875"/>
              </a:xfrm>
              <a:custGeom>
                <a:avLst/>
                <a:gdLst>
                  <a:gd name="T0" fmla="*/ 32862 w 10"/>
                  <a:gd name="T1" fmla="*/ 11906 h 4"/>
                  <a:gd name="T2" fmla="*/ 18257 w 10"/>
                  <a:gd name="T3" fmla="*/ 3969 h 4"/>
                  <a:gd name="T4" fmla="*/ 3651 w 10"/>
                  <a:gd name="T5" fmla="*/ 0 h 4"/>
                  <a:gd name="T6" fmla="*/ 18257 w 10"/>
                  <a:gd name="T7" fmla="*/ 7938 h 4"/>
                  <a:gd name="T8" fmla="*/ 32862 w 10"/>
                  <a:gd name="T9" fmla="*/ 11906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9" y="3"/>
                    </a:moveTo>
                    <a:cubicBezTo>
                      <a:pt x="9" y="3"/>
                      <a:pt x="7" y="2"/>
                      <a:pt x="5" y="1"/>
                    </a:cubicBezTo>
                    <a:cubicBezTo>
                      <a:pt x="3" y="0"/>
                      <a:pt x="1" y="0"/>
                      <a:pt x="1" y="0"/>
                    </a:cubicBezTo>
                    <a:cubicBezTo>
                      <a:pt x="0" y="0"/>
                      <a:pt x="2" y="1"/>
                      <a:pt x="5" y="2"/>
                    </a:cubicBezTo>
                    <a:cubicBezTo>
                      <a:pt x="7" y="3"/>
                      <a:pt x="10" y="4"/>
                      <a:pt x="9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58" name="Freeform 4065"/>
              <p:cNvSpPr>
                <a:spLocks/>
              </p:cNvSpPr>
              <p:nvPr/>
            </p:nvSpPr>
            <p:spPr bwMode="auto">
              <a:xfrm>
                <a:off x="7036420" y="1089235"/>
                <a:ext cx="11113" cy="11113"/>
              </a:xfrm>
              <a:custGeom>
                <a:avLst/>
                <a:gdLst>
                  <a:gd name="T0" fmla="*/ 11113 w 3"/>
                  <a:gd name="T1" fmla="*/ 11113 h 3"/>
                  <a:gd name="T2" fmla="*/ 3704 w 3"/>
                  <a:gd name="T3" fmla="*/ 0 h 3"/>
                  <a:gd name="T4" fmla="*/ 0 w 3"/>
                  <a:gd name="T5" fmla="*/ 3704 h 3"/>
                  <a:gd name="T6" fmla="*/ 7409 w 3"/>
                  <a:gd name="T7" fmla="*/ 7409 h 3"/>
                  <a:gd name="T8" fmla="*/ 11113 w 3"/>
                  <a:gd name="T9" fmla="*/ 11113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2" y="1"/>
                      <a:pt x="2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2" y="2"/>
                    </a:cubicBezTo>
                    <a:cubicBezTo>
                      <a:pt x="3" y="3"/>
                      <a:pt x="3" y="3"/>
                      <a:pt x="3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59" name="Freeform 4066"/>
              <p:cNvSpPr>
                <a:spLocks/>
              </p:cNvSpPr>
              <p:nvPr/>
            </p:nvSpPr>
            <p:spPr bwMode="auto">
              <a:xfrm>
                <a:off x="6931645" y="1028910"/>
                <a:ext cx="66675" cy="30163"/>
              </a:xfrm>
              <a:custGeom>
                <a:avLst/>
                <a:gdLst>
                  <a:gd name="T0" fmla="*/ 40746 w 18"/>
                  <a:gd name="T1" fmla="*/ 15082 h 8"/>
                  <a:gd name="T2" fmla="*/ 37042 w 18"/>
                  <a:gd name="T3" fmla="*/ 15082 h 8"/>
                  <a:gd name="T4" fmla="*/ 40746 w 18"/>
                  <a:gd name="T5" fmla="*/ 15082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" h="8">
                    <a:moveTo>
                      <a:pt x="11" y="4"/>
                    </a:moveTo>
                    <a:cubicBezTo>
                      <a:pt x="11" y="4"/>
                      <a:pt x="0" y="0"/>
                      <a:pt x="10" y="4"/>
                    </a:cubicBezTo>
                    <a:cubicBezTo>
                      <a:pt x="11" y="4"/>
                      <a:pt x="18" y="8"/>
                      <a:pt x="11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60" name="Freeform 4067"/>
              <p:cNvSpPr>
                <a:spLocks/>
              </p:cNvSpPr>
              <p:nvPr/>
            </p:nvSpPr>
            <p:spPr bwMode="auto">
              <a:xfrm>
                <a:off x="6515720" y="1127335"/>
                <a:ext cx="6350" cy="11113"/>
              </a:xfrm>
              <a:custGeom>
                <a:avLst/>
                <a:gdLst>
                  <a:gd name="T0" fmla="*/ 0 w 2"/>
                  <a:gd name="T1" fmla="*/ 11113 h 3"/>
                  <a:gd name="T2" fmla="*/ 3175 w 2"/>
                  <a:gd name="T3" fmla="*/ 7409 h 3"/>
                  <a:gd name="T4" fmla="*/ 6350 w 2"/>
                  <a:gd name="T5" fmla="*/ 3704 h 3"/>
                  <a:gd name="T6" fmla="*/ 0 w 2"/>
                  <a:gd name="T7" fmla="*/ 0 h 3"/>
                  <a:gd name="T8" fmla="*/ 0 w 2"/>
                  <a:gd name="T9" fmla="*/ 3704 h 3"/>
                  <a:gd name="T10" fmla="*/ 0 w 2"/>
                  <a:gd name="T11" fmla="*/ 11113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0" y="3"/>
                      <a:pt x="1" y="2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61" name="Freeform 4068"/>
              <p:cNvSpPr>
                <a:spLocks/>
              </p:cNvSpPr>
              <p:nvPr/>
            </p:nvSpPr>
            <p:spPr bwMode="auto">
              <a:xfrm>
                <a:off x="6215682" y="932072"/>
                <a:ext cx="52388" cy="19050"/>
              </a:xfrm>
              <a:custGeom>
                <a:avLst/>
                <a:gdLst>
                  <a:gd name="T0" fmla="*/ 3742 w 14"/>
                  <a:gd name="T1" fmla="*/ 3810 h 5"/>
                  <a:gd name="T2" fmla="*/ 18710 w 14"/>
                  <a:gd name="T3" fmla="*/ 11430 h 5"/>
                  <a:gd name="T4" fmla="*/ 26194 w 14"/>
                  <a:gd name="T5" fmla="*/ 11430 h 5"/>
                  <a:gd name="T6" fmla="*/ 44904 w 14"/>
                  <a:gd name="T7" fmla="*/ 19050 h 5"/>
                  <a:gd name="T8" fmla="*/ 26194 w 14"/>
                  <a:gd name="T9" fmla="*/ 7620 h 5"/>
                  <a:gd name="T10" fmla="*/ 14968 w 14"/>
                  <a:gd name="T11" fmla="*/ 3810 h 5"/>
                  <a:gd name="T12" fmla="*/ 3742 w 14"/>
                  <a:gd name="T13" fmla="*/ 0 h 5"/>
                  <a:gd name="T14" fmla="*/ 3742 w 14"/>
                  <a:gd name="T15" fmla="*/ 3810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4" h="5">
                    <a:moveTo>
                      <a:pt x="1" y="1"/>
                    </a:moveTo>
                    <a:cubicBezTo>
                      <a:pt x="3" y="2"/>
                      <a:pt x="4" y="2"/>
                      <a:pt x="5" y="3"/>
                    </a:cubicBezTo>
                    <a:cubicBezTo>
                      <a:pt x="6" y="3"/>
                      <a:pt x="6" y="3"/>
                      <a:pt x="7" y="3"/>
                    </a:cubicBezTo>
                    <a:cubicBezTo>
                      <a:pt x="7" y="3"/>
                      <a:pt x="8" y="3"/>
                      <a:pt x="12" y="5"/>
                    </a:cubicBezTo>
                    <a:cubicBezTo>
                      <a:pt x="14" y="5"/>
                      <a:pt x="5" y="1"/>
                      <a:pt x="7" y="2"/>
                    </a:cubicBezTo>
                    <a:cubicBezTo>
                      <a:pt x="6" y="1"/>
                      <a:pt x="5" y="1"/>
                      <a:pt x="4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62" name="Freeform 4069"/>
              <p:cNvSpPr>
                <a:spLocks/>
              </p:cNvSpPr>
              <p:nvPr/>
            </p:nvSpPr>
            <p:spPr bwMode="auto">
              <a:xfrm>
                <a:off x="6241082" y="940010"/>
                <a:ext cx="11113" cy="3175"/>
              </a:xfrm>
              <a:custGeom>
                <a:avLst/>
                <a:gdLst>
                  <a:gd name="T0" fmla="*/ 0 w 3"/>
                  <a:gd name="T1" fmla="*/ 0 h 1"/>
                  <a:gd name="T2" fmla="*/ 11113 w 3"/>
                  <a:gd name="T3" fmla="*/ 3175 h 1"/>
                  <a:gd name="T4" fmla="*/ 0 w 3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0"/>
                      <a:pt x="2" y="0"/>
                      <a:pt x="3" y="1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63" name="Freeform 4070"/>
              <p:cNvSpPr>
                <a:spLocks/>
              </p:cNvSpPr>
              <p:nvPr/>
            </p:nvSpPr>
            <p:spPr bwMode="auto">
              <a:xfrm>
                <a:off x="8030195" y="1655972"/>
                <a:ext cx="25400" cy="3175"/>
              </a:xfrm>
              <a:custGeom>
                <a:avLst/>
                <a:gdLst>
                  <a:gd name="T0" fmla="*/ 0 w 16"/>
                  <a:gd name="T1" fmla="*/ 0 h 2"/>
                  <a:gd name="T2" fmla="*/ 25400 w 16"/>
                  <a:gd name="T3" fmla="*/ 3175 h 2"/>
                  <a:gd name="T4" fmla="*/ 7938 w 16"/>
                  <a:gd name="T5" fmla="*/ 0 h 2"/>
                  <a:gd name="T6" fmla="*/ 0 w 16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2">
                    <a:moveTo>
                      <a:pt x="0" y="0"/>
                    </a:moveTo>
                    <a:lnTo>
                      <a:pt x="16" y="2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64" name="Freeform 4071"/>
              <p:cNvSpPr>
                <a:spLocks/>
              </p:cNvSpPr>
              <p:nvPr/>
            </p:nvSpPr>
            <p:spPr bwMode="auto">
              <a:xfrm>
                <a:off x="8079407" y="1651210"/>
                <a:ext cx="17463" cy="4763"/>
              </a:xfrm>
              <a:custGeom>
                <a:avLst/>
                <a:gdLst>
                  <a:gd name="T0" fmla="*/ 0 w 5"/>
                  <a:gd name="T1" fmla="*/ 0 h 1"/>
                  <a:gd name="T2" fmla="*/ 3493 w 5"/>
                  <a:gd name="T3" fmla="*/ 4763 h 1"/>
                  <a:gd name="T4" fmla="*/ 17463 w 5"/>
                  <a:gd name="T5" fmla="*/ 0 h 1"/>
                  <a:gd name="T6" fmla="*/ 0 w 5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65" name="Freeform 4072"/>
              <p:cNvSpPr>
                <a:spLocks/>
              </p:cNvSpPr>
              <p:nvPr/>
            </p:nvSpPr>
            <p:spPr bwMode="auto">
              <a:xfrm>
                <a:off x="4991720" y="1359110"/>
                <a:ext cx="15875" cy="15875"/>
              </a:xfrm>
              <a:custGeom>
                <a:avLst/>
                <a:gdLst>
                  <a:gd name="T0" fmla="*/ 15875 w 4"/>
                  <a:gd name="T1" fmla="*/ 3969 h 4"/>
                  <a:gd name="T2" fmla="*/ 15875 w 4"/>
                  <a:gd name="T3" fmla="*/ 0 h 4"/>
                  <a:gd name="T4" fmla="*/ 0 w 4"/>
                  <a:gd name="T5" fmla="*/ 15875 h 4"/>
                  <a:gd name="T6" fmla="*/ 7938 w 4"/>
                  <a:gd name="T7" fmla="*/ 11906 h 4"/>
                  <a:gd name="T8" fmla="*/ 15875 w 4"/>
                  <a:gd name="T9" fmla="*/ 3969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4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2" y="2"/>
                      <a:pt x="0" y="4"/>
                    </a:cubicBezTo>
                    <a:cubicBezTo>
                      <a:pt x="0" y="4"/>
                      <a:pt x="1" y="3"/>
                      <a:pt x="2" y="3"/>
                    </a:cubicBezTo>
                    <a:cubicBezTo>
                      <a:pt x="3" y="2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66" name="Freeform 4073"/>
              <p:cNvSpPr>
                <a:spLocks/>
              </p:cNvSpPr>
              <p:nvPr/>
            </p:nvSpPr>
            <p:spPr bwMode="auto">
              <a:xfrm>
                <a:off x="4958382" y="1636922"/>
                <a:ext cx="0" cy="3175"/>
              </a:xfrm>
              <a:custGeom>
                <a:avLst/>
                <a:gdLst>
                  <a:gd name="T0" fmla="*/ 0 h 1"/>
                  <a:gd name="T1" fmla="*/ 0 h 1"/>
                  <a:gd name="T2" fmla="*/ 3175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67" name="Freeform 4074"/>
              <p:cNvSpPr>
                <a:spLocks/>
              </p:cNvSpPr>
              <p:nvPr/>
            </p:nvSpPr>
            <p:spPr bwMode="auto">
              <a:xfrm>
                <a:off x="5202857" y="1628985"/>
                <a:ext cx="41275" cy="7938"/>
              </a:xfrm>
              <a:custGeom>
                <a:avLst/>
                <a:gdLst>
                  <a:gd name="T0" fmla="*/ 37523 w 11"/>
                  <a:gd name="T1" fmla="*/ 0 h 2"/>
                  <a:gd name="T2" fmla="*/ 0 w 11"/>
                  <a:gd name="T3" fmla="*/ 0 h 2"/>
                  <a:gd name="T4" fmla="*/ 37523 w 11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" h="2">
                    <a:moveTo>
                      <a:pt x="10" y="0"/>
                    </a:moveTo>
                    <a:cubicBezTo>
                      <a:pt x="7" y="0"/>
                      <a:pt x="3" y="1"/>
                      <a:pt x="0" y="0"/>
                    </a:cubicBezTo>
                    <a:cubicBezTo>
                      <a:pt x="7" y="0"/>
                      <a:pt x="11" y="2"/>
                      <a:pt x="1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601" name="tree"/>
          <p:cNvGrpSpPr>
            <a:grpSpLocks noChangeAspect="1"/>
          </p:cNvGrpSpPr>
          <p:nvPr/>
        </p:nvGrpSpPr>
        <p:grpSpPr bwMode="auto">
          <a:xfrm>
            <a:off x="4144963" y="2427288"/>
            <a:ext cx="3862387" cy="1473200"/>
            <a:chOff x="144" y="1110"/>
            <a:chExt cx="5518" cy="2105"/>
          </a:xfrm>
        </p:grpSpPr>
        <p:sp>
          <p:nvSpPr>
            <p:cNvPr id="6953" name="Freeform 3616"/>
            <p:cNvSpPr>
              <a:spLocks/>
            </p:cNvSpPr>
            <p:nvPr/>
          </p:nvSpPr>
          <p:spPr bwMode="auto">
            <a:xfrm>
              <a:off x="4460" y="2223"/>
              <a:ext cx="1108" cy="163"/>
            </a:xfrm>
            <a:custGeom>
              <a:avLst/>
              <a:gdLst>
                <a:gd name="T0" fmla="*/ 0 w 1108"/>
                <a:gd name="T1" fmla="*/ 7 h 163"/>
                <a:gd name="T2" fmla="*/ 2 w 1108"/>
                <a:gd name="T3" fmla="*/ 149 h 163"/>
                <a:gd name="T4" fmla="*/ 1108 w 1108"/>
                <a:gd name="T5" fmla="*/ 163 h 163"/>
                <a:gd name="T6" fmla="*/ 1089 w 1108"/>
                <a:gd name="T7" fmla="*/ 0 h 163"/>
                <a:gd name="T8" fmla="*/ 0 w 1108"/>
                <a:gd name="T9" fmla="*/ 7 h 1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08" h="163">
                  <a:moveTo>
                    <a:pt x="0" y="7"/>
                  </a:moveTo>
                  <a:lnTo>
                    <a:pt x="2" y="149"/>
                  </a:lnTo>
                  <a:lnTo>
                    <a:pt x="1108" y="163"/>
                  </a:lnTo>
                  <a:lnTo>
                    <a:pt x="1089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2035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54" name="Freeform 3617"/>
            <p:cNvSpPr>
              <a:spLocks/>
            </p:cNvSpPr>
            <p:nvPr/>
          </p:nvSpPr>
          <p:spPr bwMode="auto">
            <a:xfrm>
              <a:off x="4377" y="2310"/>
              <a:ext cx="1243" cy="40"/>
            </a:xfrm>
            <a:custGeom>
              <a:avLst/>
              <a:gdLst>
                <a:gd name="T0" fmla="*/ 78 w 526"/>
                <a:gd name="T1" fmla="*/ 5 h 17"/>
                <a:gd name="T2" fmla="*/ 80 w 526"/>
                <a:gd name="T3" fmla="*/ 2 h 17"/>
                <a:gd name="T4" fmla="*/ 85 w 526"/>
                <a:gd name="T5" fmla="*/ 2 h 17"/>
                <a:gd name="T6" fmla="*/ 411 w 526"/>
                <a:gd name="T7" fmla="*/ 5 h 17"/>
                <a:gd name="T8" fmla="*/ 893 w 526"/>
                <a:gd name="T9" fmla="*/ 26 h 17"/>
                <a:gd name="T10" fmla="*/ 1191 w 526"/>
                <a:gd name="T11" fmla="*/ 35 h 17"/>
                <a:gd name="T12" fmla="*/ 1196 w 526"/>
                <a:gd name="T13" fmla="*/ 38 h 17"/>
                <a:gd name="T14" fmla="*/ 626 w 526"/>
                <a:gd name="T15" fmla="*/ 24 h 17"/>
                <a:gd name="T16" fmla="*/ 61 w 526"/>
                <a:gd name="T17" fmla="*/ 9 h 17"/>
                <a:gd name="T18" fmla="*/ 80 w 526"/>
                <a:gd name="T19" fmla="*/ 9 h 17"/>
                <a:gd name="T20" fmla="*/ 78 w 526"/>
                <a:gd name="T21" fmla="*/ 5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26" h="17">
                  <a:moveTo>
                    <a:pt x="33" y="2"/>
                  </a:moveTo>
                  <a:cubicBezTo>
                    <a:pt x="33" y="1"/>
                    <a:pt x="33" y="1"/>
                    <a:pt x="34" y="1"/>
                  </a:cubicBezTo>
                  <a:cubicBezTo>
                    <a:pt x="34" y="1"/>
                    <a:pt x="35" y="1"/>
                    <a:pt x="36" y="1"/>
                  </a:cubicBezTo>
                  <a:cubicBezTo>
                    <a:pt x="109" y="0"/>
                    <a:pt x="100" y="0"/>
                    <a:pt x="174" y="2"/>
                  </a:cubicBezTo>
                  <a:cubicBezTo>
                    <a:pt x="242" y="4"/>
                    <a:pt x="311" y="8"/>
                    <a:pt x="378" y="11"/>
                  </a:cubicBezTo>
                  <a:cubicBezTo>
                    <a:pt x="417" y="12"/>
                    <a:pt x="495" y="11"/>
                    <a:pt x="504" y="15"/>
                  </a:cubicBezTo>
                  <a:cubicBezTo>
                    <a:pt x="501" y="17"/>
                    <a:pt x="526" y="16"/>
                    <a:pt x="506" y="16"/>
                  </a:cubicBezTo>
                  <a:cubicBezTo>
                    <a:pt x="427" y="16"/>
                    <a:pt x="343" y="14"/>
                    <a:pt x="265" y="10"/>
                  </a:cubicBezTo>
                  <a:cubicBezTo>
                    <a:pt x="180" y="5"/>
                    <a:pt x="102" y="4"/>
                    <a:pt x="26" y="4"/>
                  </a:cubicBezTo>
                  <a:cubicBezTo>
                    <a:pt x="0" y="4"/>
                    <a:pt x="61" y="7"/>
                    <a:pt x="34" y="4"/>
                  </a:cubicBezTo>
                  <a:cubicBezTo>
                    <a:pt x="35" y="3"/>
                    <a:pt x="34" y="2"/>
                    <a:pt x="33" y="2"/>
                  </a:cubicBezTo>
                  <a:close/>
                </a:path>
              </a:pathLst>
            </a:custGeom>
            <a:solidFill>
              <a:srgbClr val="CAE5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55" name="Freeform 3618"/>
            <p:cNvSpPr>
              <a:spLocks/>
            </p:cNvSpPr>
            <p:nvPr/>
          </p:nvSpPr>
          <p:spPr bwMode="auto">
            <a:xfrm>
              <a:off x="4410" y="2277"/>
              <a:ext cx="1158" cy="45"/>
            </a:xfrm>
            <a:custGeom>
              <a:avLst/>
              <a:gdLst>
                <a:gd name="T0" fmla="*/ 1158 w 490"/>
                <a:gd name="T1" fmla="*/ 40 h 19"/>
                <a:gd name="T2" fmla="*/ 1030 w 490"/>
                <a:gd name="T3" fmla="*/ 38 h 19"/>
                <a:gd name="T4" fmla="*/ 657 w 490"/>
                <a:gd name="T5" fmla="*/ 21 h 19"/>
                <a:gd name="T6" fmla="*/ 466 w 490"/>
                <a:gd name="T7" fmla="*/ 17 h 19"/>
                <a:gd name="T8" fmla="*/ 279 w 490"/>
                <a:gd name="T9" fmla="*/ 12 h 19"/>
                <a:gd name="T10" fmla="*/ 191 w 490"/>
                <a:gd name="T11" fmla="*/ 17 h 19"/>
                <a:gd name="T12" fmla="*/ 0 w 490"/>
                <a:gd name="T13" fmla="*/ 7 h 19"/>
                <a:gd name="T14" fmla="*/ 2 w 490"/>
                <a:gd name="T15" fmla="*/ 5 h 19"/>
                <a:gd name="T16" fmla="*/ 5 w 490"/>
                <a:gd name="T17" fmla="*/ 2 h 19"/>
                <a:gd name="T18" fmla="*/ 7 w 490"/>
                <a:gd name="T19" fmla="*/ 0 h 19"/>
                <a:gd name="T20" fmla="*/ 277 w 490"/>
                <a:gd name="T21" fmla="*/ 2 h 19"/>
                <a:gd name="T22" fmla="*/ 841 w 490"/>
                <a:gd name="T23" fmla="*/ 21 h 19"/>
                <a:gd name="T24" fmla="*/ 1158 w 490"/>
                <a:gd name="T25" fmla="*/ 40 h 1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90" h="19">
                  <a:moveTo>
                    <a:pt x="490" y="17"/>
                  </a:moveTo>
                  <a:cubicBezTo>
                    <a:pt x="463" y="19"/>
                    <a:pt x="462" y="16"/>
                    <a:pt x="436" y="16"/>
                  </a:cubicBezTo>
                  <a:cubicBezTo>
                    <a:pt x="383" y="15"/>
                    <a:pt x="331" y="9"/>
                    <a:pt x="278" y="9"/>
                  </a:cubicBezTo>
                  <a:cubicBezTo>
                    <a:pt x="250" y="8"/>
                    <a:pt x="224" y="8"/>
                    <a:pt x="197" y="7"/>
                  </a:cubicBezTo>
                  <a:cubicBezTo>
                    <a:pt x="171" y="6"/>
                    <a:pt x="144" y="5"/>
                    <a:pt x="118" y="5"/>
                  </a:cubicBezTo>
                  <a:cubicBezTo>
                    <a:pt x="106" y="5"/>
                    <a:pt x="93" y="7"/>
                    <a:pt x="81" y="7"/>
                  </a:cubicBezTo>
                  <a:cubicBezTo>
                    <a:pt x="50" y="7"/>
                    <a:pt x="39" y="4"/>
                    <a:pt x="0" y="3"/>
                  </a:cubicBezTo>
                  <a:cubicBezTo>
                    <a:pt x="0" y="3"/>
                    <a:pt x="1" y="2"/>
                    <a:pt x="1" y="2"/>
                  </a:cubicBezTo>
                  <a:cubicBezTo>
                    <a:pt x="0" y="1"/>
                    <a:pt x="0" y="0"/>
                    <a:pt x="2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54" y="0"/>
                    <a:pt x="69" y="5"/>
                    <a:pt x="117" y="1"/>
                  </a:cubicBezTo>
                  <a:cubicBezTo>
                    <a:pt x="199" y="6"/>
                    <a:pt x="273" y="2"/>
                    <a:pt x="356" y="9"/>
                  </a:cubicBezTo>
                  <a:cubicBezTo>
                    <a:pt x="419" y="13"/>
                    <a:pt x="484" y="14"/>
                    <a:pt x="490" y="17"/>
                  </a:cubicBezTo>
                  <a:close/>
                </a:path>
              </a:pathLst>
            </a:custGeom>
            <a:solidFill>
              <a:srgbClr val="CAE5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56" name="Freeform 3619"/>
            <p:cNvSpPr>
              <a:spLocks/>
            </p:cNvSpPr>
            <p:nvPr/>
          </p:nvSpPr>
          <p:spPr bwMode="auto">
            <a:xfrm>
              <a:off x="4415" y="2246"/>
              <a:ext cx="1247" cy="45"/>
            </a:xfrm>
            <a:custGeom>
              <a:avLst/>
              <a:gdLst>
                <a:gd name="T0" fmla="*/ 0 w 528"/>
                <a:gd name="T1" fmla="*/ 9 h 19"/>
                <a:gd name="T2" fmla="*/ 0 w 528"/>
                <a:gd name="T3" fmla="*/ 7 h 19"/>
                <a:gd name="T4" fmla="*/ 50 w 528"/>
                <a:gd name="T5" fmla="*/ 0 h 19"/>
                <a:gd name="T6" fmla="*/ 246 w 528"/>
                <a:gd name="T7" fmla="*/ 7 h 19"/>
                <a:gd name="T8" fmla="*/ 432 w 528"/>
                <a:gd name="T9" fmla="*/ 7 h 19"/>
                <a:gd name="T10" fmla="*/ 815 w 528"/>
                <a:gd name="T11" fmla="*/ 26 h 19"/>
                <a:gd name="T12" fmla="*/ 973 w 528"/>
                <a:gd name="T13" fmla="*/ 26 h 19"/>
                <a:gd name="T14" fmla="*/ 1138 w 528"/>
                <a:gd name="T15" fmla="*/ 33 h 19"/>
                <a:gd name="T16" fmla="*/ 1153 w 528"/>
                <a:gd name="T17" fmla="*/ 38 h 19"/>
                <a:gd name="T18" fmla="*/ 940 w 528"/>
                <a:gd name="T19" fmla="*/ 33 h 19"/>
                <a:gd name="T20" fmla="*/ 770 w 528"/>
                <a:gd name="T21" fmla="*/ 31 h 19"/>
                <a:gd name="T22" fmla="*/ 239 w 528"/>
                <a:gd name="T23" fmla="*/ 12 h 19"/>
                <a:gd name="T24" fmla="*/ 7 w 528"/>
                <a:gd name="T25" fmla="*/ 12 h 19"/>
                <a:gd name="T26" fmla="*/ 0 w 528"/>
                <a:gd name="T27" fmla="*/ 9 h 1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28" h="19">
                  <a:moveTo>
                    <a:pt x="0" y="4"/>
                  </a:moveTo>
                  <a:cubicBezTo>
                    <a:pt x="0" y="4"/>
                    <a:pt x="0" y="4"/>
                    <a:pt x="0" y="3"/>
                  </a:cubicBezTo>
                  <a:cubicBezTo>
                    <a:pt x="6" y="1"/>
                    <a:pt x="16" y="0"/>
                    <a:pt x="21" y="0"/>
                  </a:cubicBezTo>
                  <a:cubicBezTo>
                    <a:pt x="49" y="0"/>
                    <a:pt x="76" y="3"/>
                    <a:pt x="104" y="3"/>
                  </a:cubicBezTo>
                  <a:cubicBezTo>
                    <a:pt x="131" y="3"/>
                    <a:pt x="157" y="3"/>
                    <a:pt x="183" y="3"/>
                  </a:cubicBezTo>
                  <a:cubicBezTo>
                    <a:pt x="237" y="3"/>
                    <a:pt x="290" y="10"/>
                    <a:pt x="345" y="11"/>
                  </a:cubicBezTo>
                  <a:cubicBezTo>
                    <a:pt x="368" y="11"/>
                    <a:pt x="390" y="11"/>
                    <a:pt x="412" y="11"/>
                  </a:cubicBezTo>
                  <a:cubicBezTo>
                    <a:pt x="436" y="11"/>
                    <a:pt x="458" y="13"/>
                    <a:pt x="482" y="14"/>
                  </a:cubicBezTo>
                  <a:cubicBezTo>
                    <a:pt x="528" y="16"/>
                    <a:pt x="443" y="12"/>
                    <a:pt x="488" y="16"/>
                  </a:cubicBezTo>
                  <a:cubicBezTo>
                    <a:pt x="467" y="19"/>
                    <a:pt x="452" y="14"/>
                    <a:pt x="398" y="14"/>
                  </a:cubicBezTo>
                  <a:cubicBezTo>
                    <a:pt x="374" y="13"/>
                    <a:pt x="350" y="14"/>
                    <a:pt x="326" y="13"/>
                  </a:cubicBezTo>
                  <a:cubicBezTo>
                    <a:pt x="248" y="9"/>
                    <a:pt x="170" y="5"/>
                    <a:pt x="101" y="5"/>
                  </a:cubicBezTo>
                  <a:cubicBezTo>
                    <a:pt x="67" y="5"/>
                    <a:pt x="35" y="4"/>
                    <a:pt x="3" y="5"/>
                  </a:cubicBezTo>
                  <a:cubicBezTo>
                    <a:pt x="2" y="5"/>
                    <a:pt x="2" y="5"/>
                    <a:pt x="0" y="4"/>
                  </a:cubicBezTo>
                  <a:close/>
                </a:path>
              </a:pathLst>
            </a:custGeom>
            <a:solidFill>
              <a:srgbClr val="CAE5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57" name="Freeform 3620"/>
            <p:cNvSpPr>
              <a:spLocks/>
            </p:cNvSpPr>
            <p:nvPr/>
          </p:nvSpPr>
          <p:spPr bwMode="auto">
            <a:xfrm>
              <a:off x="4507" y="2227"/>
              <a:ext cx="1148" cy="29"/>
            </a:xfrm>
            <a:custGeom>
              <a:avLst/>
              <a:gdLst>
                <a:gd name="T0" fmla="*/ 0 w 486"/>
                <a:gd name="T1" fmla="*/ 7 h 12"/>
                <a:gd name="T2" fmla="*/ 2 w 486"/>
                <a:gd name="T3" fmla="*/ 2 h 12"/>
                <a:gd name="T4" fmla="*/ 376 w 486"/>
                <a:gd name="T5" fmla="*/ 0 h 12"/>
                <a:gd name="T6" fmla="*/ 756 w 486"/>
                <a:gd name="T7" fmla="*/ 15 h 12"/>
                <a:gd name="T8" fmla="*/ 1025 w 486"/>
                <a:gd name="T9" fmla="*/ 29 h 12"/>
                <a:gd name="T10" fmla="*/ 368 w 486"/>
                <a:gd name="T11" fmla="*/ 7 h 12"/>
                <a:gd name="T12" fmla="*/ 7 w 486"/>
                <a:gd name="T13" fmla="*/ 10 h 12"/>
                <a:gd name="T14" fmla="*/ 0 w 486"/>
                <a:gd name="T15" fmla="*/ 7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86" h="12">
                  <a:moveTo>
                    <a:pt x="0" y="3"/>
                  </a:moveTo>
                  <a:cubicBezTo>
                    <a:pt x="0" y="2"/>
                    <a:pt x="0" y="1"/>
                    <a:pt x="1" y="1"/>
                  </a:cubicBezTo>
                  <a:cubicBezTo>
                    <a:pt x="53" y="3"/>
                    <a:pt x="106" y="0"/>
                    <a:pt x="159" y="0"/>
                  </a:cubicBezTo>
                  <a:cubicBezTo>
                    <a:pt x="213" y="0"/>
                    <a:pt x="267" y="4"/>
                    <a:pt x="320" y="6"/>
                  </a:cubicBezTo>
                  <a:cubicBezTo>
                    <a:pt x="424" y="9"/>
                    <a:pt x="486" y="5"/>
                    <a:pt x="434" y="12"/>
                  </a:cubicBezTo>
                  <a:cubicBezTo>
                    <a:pt x="328" y="11"/>
                    <a:pt x="262" y="5"/>
                    <a:pt x="156" y="3"/>
                  </a:cubicBezTo>
                  <a:cubicBezTo>
                    <a:pt x="106" y="2"/>
                    <a:pt x="54" y="7"/>
                    <a:pt x="3" y="4"/>
                  </a:cubicBezTo>
                  <a:cubicBezTo>
                    <a:pt x="1" y="4"/>
                    <a:pt x="1" y="3"/>
                    <a:pt x="0" y="3"/>
                  </a:cubicBezTo>
                  <a:close/>
                </a:path>
              </a:pathLst>
            </a:custGeom>
            <a:solidFill>
              <a:srgbClr val="CAE5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58" name="Freeform 3621"/>
            <p:cNvSpPr>
              <a:spLocks/>
            </p:cNvSpPr>
            <p:nvPr/>
          </p:nvSpPr>
          <p:spPr bwMode="auto">
            <a:xfrm>
              <a:off x="4401" y="2336"/>
              <a:ext cx="1197" cy="45"/>
            </a:xfrm>
            <a:custGeom>
              <a:avLst/>
              <a:gdLst>
                <a:gd name="T0" fmla="*/ 1185 w 507"/>
                <a:gd name="T1" fmla="*/ 33 h 19"/>
                <a:gd name="T2" fmla="*/ 1060 w 507"/>
                <a:gd name="T3" fmla="*/ 40 h 19"/>
                <a:gd name="T4" fmla="*/ 779 w 507"/>
                <a:gd name="T5" fmla="*/ 38 h 19"/>
                <a:gd name="T6" fmla="*/ 484 w 507"/>
                <a:gd name="T7" fmla="*/ 19 h 19"/>
                <a:gd name="T8" fmla="*/ 307 w 507"/>
                <a:gd name="T9" fmla="*/ 14 h 19"/>
                <a:gd name="T10" fmla="*/ 7 w 507"/>
                <a:gd name="T11" fmla="*/ 7 h 19"/>
                <a:gd name="T12" fmla="*/ 5 w 507"/>
                <a:gd name="T13" fmla="*/ 0 h 19"/>
                <a:gd name="T14" fmla="*/ 9 w 507"/>
                <a:gd name="T15" fmla="*/ 0 h 19"/>
                <a:gd name="T16" fmla="*/ 102 w 507"/>
                <a:gd name="T17" fmla="*/ 5 h 19"/>
                <a:gd name="T18" fmla="*/ 210 w 507"/>
                <a:gd name="T19" fmla="*/ 0 h 19"/>
                <a:gd name="T20" fmla="*/ 333 w 507"/>
                <a:gd name="T21" fmla="*/ 7 h 19"/>
                <a:gd name="T22" fmla="*/ 564 w 507"/>
                <a:gd name="T23" fmla="*/ 14 h 19"/>
                <a:gd name="T24" fmla="*/ 741 w 507"/>
                <a:gd name="T25" fmla="*/ 26 h 19"/>
                <a:gd name="T26" fmla="*/ 911 w 507"/>
                <a:gd name="T27" fmla="*/ 31 h 19"/>
                <a:gd name="T28" fmla="*/ 1015 w 507"/>
                <a:gd name="T29" fmla="*/ 31 h 19"/>
                <a:gd name="T30" fmla="*/ 1081 w 507"/>
                <a:gd name="T31" fmla="*/ 31 h 19"/>
                <a:gd name="T32" fmla="*/ 1185 w 507"/>
                <a:gd name="T33" fmla="*/ 33 h 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07" h="19">
                  <a:moveTo>
                    <a:pt x="502" y="14"/>
                  </a:moveTo>
                  <a:cubicBezTo>
                    <a:pt x="503" y="17"/>
                    <a:pt x="455" y="17"/>
                    <a:pt x="449" y="17"/>
                  </a:cubicBezTo>
                  <a:cubicBezTo>
                    <a:pt x="395" y="19"/>
                    <a:pt x="392" y="18"/>
                    <a:pt x="330" y="16"/>
                  </a:cubicBezTo>
                  <a:cubicBezTo>
                    <a:pt x="287" y="15"/>
                    <a:pt x="248" y="10"/>
                    <a:pt x="205" y="8"/>
                  </a:cubicBezTo>
                  <a:cubicBezTo>
                    <a:pt x="181" y="7"/>
                    <a:pt x="155" y="7"/>
                    <a:pt x="130" y="6"/>
                  </a:cubicBezTo>
                  <a:cubicBezTo>
                    <a:pt x="60" y="4"/>
                    <a:pt x="73" y="9"/>
                    <a:pt x="3" y="3"/>
                  </a:cubicBezTo>
                  <a:cubicBezTo>
                    <a:pt x="5" y="2"/>
                    <a:pt x="1" y="2"/>
                    <a:pt x="2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6" y="1"/>
                    <a:pt x="0" y="3"/>
                    <a:pt x="43" y="2"/>
                  </a:cubicBezTo>
                  <a:cubicBezTo>
                    <a:pt x="59" y="2"/>
                    <a:pt x="74" y="0"/>
                    <a:pt x="89" y="0"/>
                  </a:cubicBezTo>
                  <a:cubicBezTo>
                    <a:pt x="106" y="0"/>
                    <a:pt x="123" y="2"/>
                    <a:pt x="141" y="3"/>
                  </a:cubicBezTo>
                  <a:cubicBezTo>
                    <a:pt x="173" y="4"/>
                    <a:pt x="206" y="3"/>
                    <a:pt x="239" y="6"/>
                  </a:cubicBezTo>
                  <a:cubicBezTo>
                    <a:pt x="265" y="8"/>
                    <a:pt x="288" y="10"/>
                    <a:pt x="314" y="11"/>
                  </a:cubicBezTo>
                  <a:cubicBezTo>
                    <a:pt x="338" y="12"/>
                    <a:pt x="362" y="13"/>
                    <a:pt x="386" y="13"/>
                  </a:cubicBezTo>
                  <a:cubicBezTo>
                    <a:pt x="423" y="14"/>
                    <a:pt x="394" y="14"/>
                    <a:pt x="430" y="13"/>
                  </a:cubicBezTo>
                  <a:cubicBezTo>
                    <a:pt x="439" y="13"/>
                    <a:pt x="448" y="12"/>
                    <a:pt x="458" y="13"/>
                  </a:cubicBezTo>
                  <a:cubicBezTo>
                    <a:pt x="457" y="13"/>
                    <a:pt x="507" y="12"/>
                    <a:pt x="502" y="14"/>
                  </a:cubicBezTo>
                  <a:close/>
                </a:path>
              </a:pathLst>
            </a:custGeom>
            <a:solidFill>
              <a:srgbClr val="CAE5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59" name="Freeform 3622"/>
            <p:cNvSpPr>
              <a:spLocks/>
            </p:cNvSpPr>
            <p:nvPr/>
          </p:nvSpPr>
          <p:spPr bwMode="auto">
            <a:xfrm>
              <a:off x="144" y="1152"/>
              <a:ext cx="5050" cy="2004"/>
            </a:xfrm>
            <a:custGeom>
              <a:avLst/>
              <a:gdLst>
                <a:gd name="T0" fmla="*/ 0 w 2138"/>
                <a:gd name="T1" fmla="*/ 1373 h 848"/>
                <a:gd name="T2" fmla="*/ 947 w 2138"/>
                <a:gd name="T3" fmla="*/ 1543 h 848"/>
                <a:gd name="T4" fmla="*/ 1268 w 2138"/>
                <a:gd name="T5" fmla="*/ 1787 h 848"/>
                <a:gd name="T6" fmla="*/ 1377 w 2138"/>
                <a:gd name="T7" fmla="*/ 1600 h 848"/>
                <a:gd name="T8" fmla="*/ 1268 w 2138"/>
                <a:gd name="T9" fmla="*/ 1439 h 848"/>
                <a:gd name="T10" fmla="*/ 3404 w 2138"/>
                <a:gd name="T11" fmla="*/ 1477 h 848"/>
                <a:gd name="T12" fmla="*/ 3907 w 2138"/>
                <a:gd name="T13" fmla="*/ 1631 h 848"/>
                <a:gd name="T14" fmla="*/ 4254 w 2138"/>
                <a:gd name="T15" fmla="*/ 1947 h 848"/>
                <a:gd name="T16" fmla="*/ 4219 w 2138"/>
                <a:gd name="T17" fmla="*/ 1716 h 848"/>
                <a:gd name="T18" fmla="*/ 4044 w 2138"/>
                <a:gd name="T19" fmla="*/ 1527 h 848"/>
                <a:gd name="T20" fmla="*/ 5050 w 2138"/>
                <a:gd name="T21" fmla="*/ 2004 h 848"/>
                <a:gd name="T22" fmla="*/ 4689 w 2138"/>
                <a:gd name="T23" fmla="*/ 1361 h 848"/>
                <a:gd name="T24" fmla="*/ 4282 w 2138"/>
                <a:gd name="T25" fmla="*/ 1139 h 848"/>
                <a:gd name="T26" fmla="*/ 4611 w 2138"/>
                <a:gd name="T27" fmla="*/ 617 h 848"/>
                <a:gd name="T28" fmla="*/ 3930 w 2138"/>
                <a:gd name="T29" fmla="*/ 0 h 848"/>
                <a:gd name="T30" fmla="*/ 4091 w 2138"/>
                <a:gd name="T31" fmla="*/ 515 h 848"/>
                <a:gd name="T32" fmla="*/ 3848 w 2138"/>
                <a:gd name="T33" fmla="*/ 912 h 848"/>
                <a:gd name="T34" fmla="*/ 3841 w 2138"/>
                <a:gd name="T35" fmla="*/ 487 h 848"/>
                <a:gd name="T36" fmla="*/ 3179 w 2138"/>
                <a:gd name="T37" fmla="*/ 61 h 848"/>
                <a:gd name="T38" fmla="*/ 3397 w 2138"/>
                <a:gd name="T39" fmla="*/ 614 h 848"/>
                <a:gd name="T40" fmla="*/ 2971 w 2138"/>
                <a:gd name="T41" fmla="*/ 919 h 848"/>
                <a:gd name="T42" fmla="*/ 3196 w 2138"/>
                <a:gd name="T43" fmla="*/ 685 h 848"/>
                <a:gd name="T44" fmla="*/ 2468 w 2138"/>
                <a:gd name="T45" fmla="*/ 319 h 848"/>
                <a:gd name="T46" fmla="*/ 2716 w 2138"/>
                <a:gd name="T47" fmla="*/ 657 h 848"/>
                <a:gd name="T48" fmla="*/ 2381 w 2138"/>
                <a:gd name="T49" fmla="*/ 933 h 848"/>
                <a:gd name="T50" fmla="*/ 2393 w 2138"/>
                <a:gd name="T51" fmla="*/ 586 h 848"/>
                <a:gd name="T52" fmla="*/ 1748 w 2138"/>
                <a:gd name="T53" fmla="*/ 423 h 848"/>
                <a:gd name="T54" fmla="*/ 1984 w 2138"/>
                <a:gd name="T55" fmla="*/ 671 h 848"/>
                <a:gd name="T56" fmla="*/ 1613 w 2138"/>
                <a:gd name="T57" fmla="*/ 1066 h 848"/>
                <a:gd name="T58" fmla="*/ 1698 w 2138"/>
                <a:gd name="T59" fmla="*/ 811 h 848"/>
                <a:gd name="T60" fmla="*/ 1412 w 2138"/>
                <a:gd name="T61" fmla="*/ 536 h 848"/>
                <a:gd name="T62" fmla="*/ 1476 w 2138"/>
                <a:gd name="T63" fmla="*/ 803 h 848"/>
                <a:gd name="T64" fmla="*/ 1153 w 2138"/>
                <a:gd name="T65" fmla="*/ 1104 h 848"/>
                <a:gd name="T66" fmla="*/ 1122 w 2138"/>
                <a:gd name="T67" fmla="*/ 891 h 848"/>
                <a:gd name="T68" fmla="*/ 794 w 2138"/>
                <a:gd name="T69" fmla="*/ 787 h 848"/>
                <a:gd name="T70" fmla="*/ 869 w 2138"/>
                <a:gd name="T71" fmla="*/ 1019 h 848"/>
                <a:gd name="T72" fmla="*/ 0 w 2138"/>
                <a:gd name="T73" fmla="*/ 1373 h 84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138" h="848">
                  <a:moveTo>
                    <a:pt x="0" y="581"/>
                  </a:moveTo>
                  <a:cubicBezTo>
                    <a:pt x="0" y="581"/>
                    <a:pt x="291" y="616"/>
                    <a:pt x="401" y="653"/>
                  </a:cubicBezTo>
                  <a:cubicBezTo>
                    <a:pt x="511" y="689"/>
                    <a:pt x="537" y="756"/>
                    <a:pt x="537" y="756"/>
                  </a:cubicBezTo>
                  <a:cubicBezTo>
                    <a:pt x="537" y="756"/>
                    <a:pt x="582" y="720"/>
                    <a:pt x="583" y="677"/>
                  </a:cubicBezTo>
                  <a:cubicBezTo>
                    <a:pt x="584" y="635"/>
                    <a:pt x="537" y="609"/>
                    <a:pt x="537" y="609"/>
                  </a:cubicBezTo>
                  <a:cubicBezTo>
                    <a:pt x="537" y="609"/>
                    <a:pt x="1084" y="610"/>
                    <a:pt x="1441" y="625"/>
                  </a:cubicBezTo>
                  <a:cubicBezTo>
                    <a:pt x="1469" y="626"/>
                    <a:pt x="1561" y="634"/>
                    <a:pt x="1654" y="690"/>
                  </a:cubicBezTo>
                  <a:cubicBezTo>
                    <a:pt x="1722" y="731"/>
                    <a:pt x="1801" y="824"/>
                    <a:pt x="1801" y="824"/>
                  </a:cubicBezTo>
                  <a:cubicBezTo>
                    <a:pt x="1801" y="824"/>
                    <a:pt x="1812" y="773"/>
                    <a:pt x="1786" y="726"/>
                  </a:cubicBezTo>
                  <a:cubicBezTo>
                    <a:pt x="1764" y="689"/>
                    <a:pt x="1699" y="643"/>
                    <a:pt x="1712" y="646"/>
                  </a:cubicBezTo>
                  <a:cubicBezTo>
                    <a:pt x="1902" y="681"/>
                    <a:pt x="2138" y="848"/>
                    <a:pt x="2138" y="848"/>
                  </a:cubicBezTo>
                  <a:cubicBezTo>
                    <a:pt x="2138" y="848"/>
                    <a:pt x="2088" y="667"/>
                    <a:pt x="1985" y="576"/>
                  </a:cubicBezTo>
                  <a:cubicBezTo>
                    <a:pt x="1882" y="485"/>
                    <a:pt x="1813" y="482"/>
                    <a:pt x="1813" y="482"/>
                  </a:cubicBezTo>
                  <a:cubicBezTo>
                    <a:pt x="1813" y="482"/>
                    <a:pt x="1955" y="431"/>
                    <a:pt x="1952" y="261"/>
                  </a:cubicBezTo>
                  <a:cubicBezTo>
                    <a:pt x="1949" y="90"/>
                    <a:pt x="1664" y="0"/>
                    <a:pt x="1664" y="0"/>
                  </a:cubicBezTo>
                  <a:cubicBezTo>
                    <a:pt x="1664" y="0"/>
                    <a:pt x="1729" y="110"/>
                    <a:pt x="1732" y="218"/>
                  </a:cubicBezTo>
                  <a:cubicBezTo>
                    <a:pt x="1735" y="325"/>
                    <a:pt x="1629" y="386"/>
                    <a:pt x="1629" y="386"/>
                  </a:cubicBezTo>
                  <a:cubicBezTo>
                    <a:pt x="1629" y="386"/>
                    <a:pt x="1685" y="290"/>
                    <a:pt x="1626" y="206"/>
                  </a:cubicBezTo>
                  <a:cubicBezTo>
                    <a:pt x="1568" y="122"/>
                    <a:pt x="1346" y="26"/>
                    <a:pt x="1346" y="26"/>
                  </a:cubicBezTo>
                  <a:cubicBezTo>
                    <a:pt x="1346" y="26"/>
                    <a:pt x="1478" y="151"/>
                    <a:pt x="1438" y="260"/>
                  </a:cubicBezTo>
                  <a:cubicBezTo>
                    <a:pt x="1399" y="370"/>
                    <a:pt x="1258" y="389"/>
                    <a:pt x="1258" y="389"/>
                  </a:cubicBezTo>
                  <a:cubicBezTo>
                    <a:pt x="1258" y="389"/>
                    <a:pt x="1355" y="334"/>
                    <a:pt x="1353" y="290"/>
                  </a:cubicBezTo>
                  <a:cubicBezTo>
                    <a:pt x="1350" y="237"/>
                    <a:pt x="1045" y="135"/>
                    <a:pt x="1045" y="135"/>
                  </a:cubicBezTo>
                  <a:cubicBezTo>
                    <a:pt x="1045" y="135"/>
                    <a:pt x="1145" y="204"/>
                    <a:pt x="1150" y="278"/>
                  </a:cubicBezTo>
                  <a:cubicBezTo>
                    <a:pt x="1154" y="352"/>
                    <a:pt x="1008" y="395"/>
                    <a:pt x="1008" y="395"/>
                  </a:cubicBezTo>
                  <a:cubicBezTo>
                    <a:pt x="1008" y="395"/>
                    <a:pt x="1072" y="300"/>
                    <a:pt x="1013" y="248"/>
                  </a:cubicBezTo>
                  <a:cubicBezTo>
                    <a:pt x="954" y="197"/>
                    <a:pt x="740" y="179"/>
                    <a:pt x="740" y="179"/>
                  </a:cubicBezTo>
                  <a:cubicBezTo>
                    <a:pt x="740" y="179"/>
                    <a:pt x="790" y="190"/>
                    <a:pt x="840" y="284"/>
                  </a:cubicBezTo>
                  <a:cubicBezTo>
                    <a:pt x="891" y="378"/>
                    <a:pt x="683" y="451"/>
                    <a:pt x="683" y="451"/>
                  </a:cubicBezTo>
                  <a:cubicBezTo>
                    <a:pt x="683" y="451"/>
                    <a:pt x="738" y="393"/>
                    <a:pt x="719" y="343"/>
                  </a:cubicBezTo>
                  <a:cubicBezTo>
                    <a:pt x="696" y="281"/>
                    <a:pt x="599" y="225"/>
                    <a:pt x="598" y="227"/>
                  </a:cubicBezTo>
                  <a:cubicBezTo>
                    <a:pt x="597" y="228"/>
                    <a:pt x="646" y="294"/>
                    <a:pt x="625" y="340"/>
                  </a:cubicBezTo>
                  <a:cubicBezTo>
                    <a:pt x="594" y="409"/>
                    <a:pt x="488" y="467"/>
                    <a:pt x="488" y="467"/>
                  </a:cubicBezTo>
                  <a:cubicBezTo>
                    <a:pt x="488" y="467"/>
                    <a:pt x="510" y="417"/>
                    <a:pt x="475" y="377"/>
                  </a:cubicBezTo>
                  <a:cubicBezTo>
                    <a:pt x="440" y="338"/>
                    <a:pt x="336" y="333"/>
                    <a:pt x="336" y="333"/>
                  </a:cubicBezTo>
                  <a:cubicBezTo>
                    <a:pt x="336" y="333"/>
                    <a:pt x="425" y="377"/>
                    <a:pt x="368" y="431"/>
                  </a:cubicBezTo>
                  <a:cubicBezTo>
                    <a:pt x="312" y="485"/>
                    <a:pt x="0" y="581"/>
                    <a:pt x="0" y="581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60" name="Freeform 3623"/>
            <p:cNvSpPr>
              <a:spLocks/>
            </p:cNvSpPr>
            <p:nvPr/>
          </p:nvSpPr>
          <p:spPr bwMode="auto">
            <a:xfrm>
              <a:off x="144" y="2537"/>
              <a:ext cx="55" cy="16"/>
            </a:xfrm>
            <a:custGeom>
              <a:avLst/>
              <a:gdLst>
                <a:gd name="T0" fmla="*/ 29 w 23"/>
                <a:gd name="T1" fmla="*/ 5 h 7"/>
                <a:gd name="T2" fmla="*/ 7 w 23"/>
                <a:gd name="T3" fmla="*/ 16 h 7"/>
                <a:gd name="T4" fmla="*/ 29 w 23"/>
                <a:gd name="T5" fmla="*/ 5 h 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3" h="7">
                  <a:moveTo>
                    <a:pt x="12" y="2"/>
                  </a:moveTo>
                  <a:cubicBezTo>
                    <a:pt x="0" y="5"/>
                    <a:pt x="5" y="6"/>
                    <a:pt x="3" y="7"/>
                  </a:cubicBezTo>
                  <a:cubicBezTo>
                    <a:pt x="23" y="0"/>
                    <a:pt x="12" y="2"/>
                    <a:pt x="12" y="2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61" name="Freeform 3624"/>
            <p:cNvSpPr>
              <a:spLocks/>
            </p:cNvSpPr>
            <p:nvPr/>
          </p:nvSpPr>
          <p:spPr bwMode="auto">
            <a:xfrm>
              <a:off x="628" y="2346"/>
              <a:ext cx="67" cy="30"/>
            </a:xfrm>
            <a:custGeom>
              <a:avLst/>
              <a:gdLst>
                <a:gd name="T0" fmla="*/ 7 w 28"/>
                <a:gd name="T1" fmla="*/ 25 h 13"/>
                <a:gd name="T2" fmla="*/ 0 w 28"/>
                <a:gd name="T3" fmla="*/ 30 h 13"/>
                <a:gd name="T4" fmla="*/ 34 w 28"/>
                <a:gd name="T5" fmla="*/ 16 h 13"/>
                <a:gd name="T6" fmla="*/ 67 w 28"/>
                <a:gd name="T7" fmla="*/ 0 h 13"/>
                <a:gd name="T8" fmla="*/ 7 w 28"/>
                <a:gd name="T9" fmla="*/ 25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13">
                  <a:moveTo>
                    <a:pt x="3" y="11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7" y="10"/>
                    <a:pt x="14" y="7"/>
                  </a:cubicBezTo>
                  <a:cubicBezTo>
                    <a:pt x="21" y="3"/>
                    <a:pt x="28" y="0"/>
                    <a:pt x="28" y="0"/>
                  </a:cubicBezTo>
                  <a:lnTo>
                    <a:pt x="3" y="11"/>
                  </a:ln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62" name="Freeform 3625"/>
            <p:cNvSpPr>
              <a:spLocks/>
            </p:cNvSpPr>
            <p:nvPr/>
          </p:nvSpPr>
          <p:spPr bwMode="auto">
            <a:xfrm>
              <a:off x="784" y="2157"/>
              <a:ext cx="260" cy="156"/>
            </a:xfrm>
            <a:custGeom>
              <a:avLst/>
              <a:gdLst>
                <a:gd name="T0" fmla="*/ 260 w 110"/>
                <a:gd name="T1" fmla="*/ 0 h 66"/>
                <a:gd name="T2" fmla="*/ 225 w 110"/>
                <a:gd name="T3" fmla="*/ 33 h 66"/>
                <a:gd name="T4" fmla="*/ 170 w 110"/>
                <a:gd name="T5" fmla="*/ 69 h 66"/>
                <a:gd name="T6" fmla="*/ 45 w 110"/>
                <a:gd name="T7" fmla="*/ 132 h 66"/>
                <a:gd name="T8" fmla="*/ 33 w 110"/>
                <a:gd name="T9" fmla="*/ 137 h 66"/>
                <a:gd name="T10" fmla="*/ 0 w 110"/>
                <a:gd name="T11" fmla="*/ 156 h 66"/>
                <a:gd name="T12" fmla="*/ 147 w 110"/>
                <a:gd name="T13" fmla="*/ 85 h 66"/>
                <a:gd name="T14" fmla="*/ 213 w 110"/>
                <a:gd name="T15" fmla="*/ 45 h 66"/>
                <a:gd name="T16" fmla="*/ 241 w 110"/>
                <a:gd name="T17" fmla="*/ 24 h 66"/>
                <a:gd name="T18" fmla="*/ 251 w 110"/>
                <a:gd name="T19" fmla="*/ 12 h 66"/>
                <a:gd name="T20" fmla="*/ 260 w 110"/>
                <a:gd name="T21" fmla="*/ 0 h 6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0" h="66">
                  <a:moveTo>
                    <a:pt x="110" y="0"/>
                  </a:moveTo>
                  <a:cubicBezTo>
                    <a:pt x="107" y="4"/>
                    <a:pt x="102" y="9"/>
                    <a:pt x="95" y="14"/>
                  </a:cubicBezTo>
                  <a:cubicBezTo>
                    <a:pt x="89" y="19"/>
                    <a:pt x="81" y="24"/>
                    <a:pt x="72" y="29"/>
                  </a:cubicBezTo>
                  <a:cubicBezTo>
                    <a:pt x="55" y="40"/>
                    <a:pt x="36" y="50"/>
                    <a:pt x="19" y="56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20" y="58"/>
                    <a:pt x="42" y="48"/>
                    <a:pt x="62" y="36"/>
                  </a:cubicBezTo>
                  <a:cubicBezTo>
                    <a:pt x="72" y="31"/>
                    <a:pt x="82" y="25"/>
                    <a:pt x="90" y="19"/>
                  </a:cubicBezTo>
                  <a:cubicBezTo>
                    <a:pt x="94" y="16"/>
                    <a:pt x="98" y="13"/>
                    <a:pt x="102" y="10"/>
                  </a:cubicBezTo>
                  <a:cubicBezTo>
                    <a:pt x="103" y="8"/>
                    <a:pt x="105" y="6"/>
                    <a:pt x="106" y="5"/>
                  </a:cubicBezTo>
                  <a:cubicBezTo>
                    <a:pt x="108" y="3"/>
                    <a:pt x="109" y="2"/>
                    <a:pt x="110" y="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63" name="Freeform 3626"/>
            <p:cNvSpPr>
              <a:spLocks/>
            </p:cNvSpPr>
            <p:nvPr/>
          </p:nvSpPr>
          <p:spPr bwMode="auto">
            <a:xfrm>
              <a:off x="1025" y="1975"/>
              <a:ext cx="22" cy="14"/>
            </a:xfrm>
            <a:custGeom>
              <a:avLst/>
              <a:gdLst>
                <a:gd name="T0" fmla="*/ 15 w 9"/>
                <a:gd name="T1" fmla="*/ 7 h 6"/>
                <a:gd name="T2" fmla="*/ 17 w 9"/>
                <a:gd name="T3" fmla="*/ 9 h 6"/>
                <a:gd name="T4" fmla="*/ 22 w 9"/>
                <a:gd name="T5" fmla="*/ 14 h 6"/>
                <a:gd name="T6" fmla="*/ 22 w 9"/>
                <a:gd name="T7" fmla="*/ 14 h 6"/>
                <a:gd name="T8" fmla="*/ 20 w 9"/>
                <a:gd name="T9" fmla="*/ 12 h 6"/>
                <a:gd name="T10" fmla="*/ 15 w 9"/>
                <a:gd name="T11" fmla="*/ 7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" h="6">
                  <a:moveTo>
                    <a:pt x="6" y="3"/>
                  </a:moveTo>
                  <a:cubicBezTo>
                    <a:pt x="4" y="3"/>
                    <a:pt x="0" y="0"/>
                    <a:pt x="7" y="4"/>
                  </a:cubicBezTo>
                  <a:cubicBezTo>
                    <a:pt x="7" y="5"/>
                    <a:pt x="8" y="5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8" y="5"/>
                    <a:pt x="8" y="5"/>
                  </a:cubicBezTo>
                  <a:cubicBezTo>
                    <a:pt x="7" y="4"/>
                    <a:pt x="7" y="4"/>
                    <a:pt x="6" y="3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64" name="Freeform 3627"/>
            <p:cNvSpPr>
              <a:spLocks/>
            </p:cNvSpPr>
            <p:nvPr/>
          </p:nvSpPr>
          <p:spPr bwMode="auto">
            <a:xfrm>
              <a:off x="1047" y="1986"/>
              <a:ext cx="4" cy="5"/>
            </a:xfrm>
            <a:custGeom>
              <a:avLst/>
              <a:gdLst>
                <a:gd name="T0" fmla="*/ 0 w 2"/>
                <a:gd name="T1" fmla="*/ 3 h 2"/>
                <a:gd name="T2" fmla="*/ 2 w 2"/>
                <a:gd name="T3" fmla="*/ 3 h 2"/>
                <a:gd name="T4" fmla="*/ 0 w 2"/>
                <a:gd name="T5" fmla="*/ 3 h 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2" y="2"/>
                    <a:pt x="2" y="2"/>
                    <a:pt x="1" y="1"/>
                  </a:cubicBezTo>
                  <a:cubicBezTo>
                    <a:pt x="1" y="1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65" name="Freeform 3628"/>
            <p:cNvSpPr>
              <a:spLocks/>
            </p:cNvSpPr>
            <p:nvPr/>
          </p:nvSpPr>
          <p:spPr bwMode="auto">
            <a:xfrm>
              <a:off x="1054" y="1984"/>
              <a:ext cx="59" cy="14"/>
            </a:xfrm>
            <a:custGeom>
              <a:avLst/>
              <a:gdLst>
                <a:gd name="T0" fmla="*/ 31 w 25"/>
                <a:gd name="T1" fmla="*/ 2 h 6"/>
                <a:gd name="T2" fmla="*/ 21 w 25"/>
                <a:gd name="T3" fmla="*/ 0 h 6"/>
                <a:gd name="T4" fmla="*/ 12 w 25"/>
                <a:gd name="T5" fmla="*/ 0 h 6"/>
                <a:gd name="T6" fmla="*/ 7 w 25"/>
                <a:gd name="T7" fmla="*/ 0 h 6"/>
                <a:gd name="T8" fmla="*/ 2 w 25"/>
                <a:gd name="T9" fmla="*/ 0 h 6"/>
                <a:gd name="T10" fmla="*/ 0 w 25"/>
                <a:gd name="T11" fmla="*/ 0 h 6"/>
                <a:gd name="T12" fmla="*/ 5 w 25"/>
                <a:gd name="T13" fmla="*/ 0 h 6"/>
                <a:gd name="T14" fmla="*/ 9 w 25"/>
                <a:gd name="T15" fmla="*/ 2 h 6"/>
                <a:gd name="T16" fmla="*/ 19 w 25"/>
                <a:gd name="T17" fmla="*/ 5 h 6"/>
                <a:gd name="T18" fmla="*/ 17 w 25"/>
                <a:gd name="T19" fmla="*/ 5 h 6"/>
                <a:gd name="T20" fmla="*/ 59 w 25"/>
                <a:gd name="T21" fmla="*/ 14 h 6"/>
                <a:gd name="T22" fmla="*/ 31 w 25"/>
                <a:gd name="T23" fmla="*/ 2 h 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5" h="6">
                  <a:moveTo>
                    <a:pt x="13" y="1"/>
                  </a:moveTo>
                  <a:cubicBezTo>
                    <a:pt x="13" y="1"/>
                    <a:pt x="12" y="1"/>
                    <a:pt x="9" y="0"/>
                  </a:cubicBezTo>
                  <a:cubicBezTo>
                    <a:pt x="8" y="0"/>
                    <a:pt x="7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9" y="2"/>
                    <a:pt x="9" y="2"/>
                    <a:pt x="7" y="2"/>
                  </a:cubicBezTo>
                  <a:cubicBezTo>
                    <a:pt x="20" y="5"/>
                    <a:pt x="25" y="6"/>
                    <a:pt x="25" y="6"/>
                  </a:cubicBezTo>
                  <a:cubicBezTo>
                    <a:pt x="25" y="5"/>
                    <a:pt x="20" y="3"/>
                    <a:pt x="13" y="1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66" name="Freeform 3629"/>
            <p:cNvSpPr>
              <a:spLocks/>
            </p:cNvSpPr>
            <p:nvPr/>
          </p:nvSpPr>
          <p:spPr bwMode="auto">
            <a:xfrm>
              <a:off x="1110" y="1989"/>
              <a:ext cx="31" cy="9"/>
            </a:xfrm>
            <a:custGeom>
              <a:avLst/>
              <a:gdLst>
                <a:gd name="T0" fmla="*/ 31 w 13"/>
                <a:gd name="T1" fmla="*/ 9 h 4"/>
                <a:gd name="T2" fmla="*/ 17 w 13"/>
                <a:gd name="T3" fmla="*/ 5 h 4"/>
                <a:gd name="T4" fmla="*/ 0 w 13"/>
                <a:gd name="T5" fmla="*/ 0 h 4"/>
                <a:gd name="T6" fmla="*/ 31 w 13"/>
                <a:gd name="T7" fmla="*/ 9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4">
                  <a:moveTo>
                    <a:pt x="13" y="4"/>
                  </a:moveTo>
                  <a:cubicBezTo>
                    <a:pt x="13" y="4"/>
                    <a:pt x="10" y="3"/>
                    <a:pt x="7" y="2"/>
                  </a:cubicBezTo>
                  <a:cubicBezTo>
                    <a:pt x="4" y="1"/>
                    <a:pt x="0" y="0"/>
                    <a:pt x="0" y="0"/>
                  </a:cubicBezTo>
                  <a:cubicBezTo>
                    <a:pt x="3" y="1"/>
                    <a:pt x="6" y="2"/>
                    <a:pt x="13" y="4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67" name="Freeform 3630"/>
            <p:cNvSpPr>
              <a:spLocks/>
            </p:cNvSpPr>
            <p:nvPr/>
          </p:nvSpPr>
          <p:spPr bwMode="auto">
            <a:xfrm>
              <a:off x="1058" y="1979"/>
              <a:ext cx="52" cy="10"/>
            </a:xfrm>
            <a:custGeom>
              <a:avLst/>
              <a:gdLst>
                <a:gd name="T0" fmla="*/ 0 w 22"/>
                <a:gd name="T1" fmla="*/ 0 h 4"/>
                <a:gd name="T2" fmla="*/ 2 w 22"/>
                <a:gd name="T3" fmla="*/ 0 h 4"/>
                <a:gd name="T4" fmla="*/ 7 w 22"/>
                <a:gd name="T5" fmla="*/ 0 h 4"/>
                <a:gd name="T6" fmla="*/ 19 w 22"/>
                <a:gd name="T7" fmla="*/ 3 h 4"/>
                <a:gd name="T8" fmla="*/ 52 w 22"/>
                <a:gd name="T9" fmla="*/ 10 h 4"/>
                <a:gd name="T10" fmla="*/ 24 w 22"/>
                <a:gd name="T11" fmla="*/ 3 h 4"/>
                <a:gd name="T12" fmla="*/ 17 w 22"/>
                <a:gd name="T13" fmla="*/ 3 h 4"/>
                <a:gd name="T14" fmla="*/ 12 w 22"/>
                <a:gd name="T15" fmla="*/ 0 h 4"/>
                <a:gd name="T16" fmla="*/ 9 w 22"/>
                <a:gd name="T17" fmla="*/ 0 h 4"/>
                <a:gd name="T18" fmla="*/ 7 w 22"/>
                <a:gd name="T19" fmla="*/ 0 h 4"/>
                <a:gd name="T20" fmla="*/ 2 w 22"/>
                <a:gd name="T21" fmla="*/ 0 h 4"/>
                <a:gd name="T22" fmla="*/ 0 w 22"/>
                <a:gd name="T23" fmla="*/ 0 h 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2" h="4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5" y="1"/>
                    <a:pt x="7" y="1"/>
                    <a:pt x="8" y="1"/>
                  </a:cubicBezTo>
                  <a:cubicBezTo>
                    <a:pt x="15" y="3"/>
                    <a:pt x="22" y="4"/>
                    <a:pt x="22" y="4"/>
                  </a:cubicBezTo>
                  <a:cubicBezTo>
                    <a:pt x="19" y="3"/>
                    <a:pt x="19" y="2"/>
                    <a:pt x="10" y="1"/>
                  </a:cubicBezTo>
                  <a:cubicBezTo>
                    <a:pt x="11" y="1"/>
                    <a:pt x="10" y="1"/>
                    <a:pt x="7" y="1"/>
                  </a:cubicBezTo>
                  <a:cubicBezTo>
                    <a:pt x="7" y="1"/>
                    <a:pt x="6" y="1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68" name="Freeform 3631"/>
            <p:cNvSpPr>
              <a:spLocks/>
            </p:cNvSpPr>
            <p:nvPr/>
          </p:nvSpPr>
          <p:spPr bwMode="auto">
            <a:xfrm>
              <a:off x="1006" y="1968"/>
              <a:ext cx="38" cy="9"/>
            </a:xfrm>
            <a:custGeom>
              <a:avLst/>
              <a:gdLst>
                <a:gd name="T0" fmla="*/ 38 w 16"/>
                <a:gd name="T1" fmla="*/ 9 h 4"/>
                <a:gd name="T2" fmla="*/ 17 w 16"/>
                <a:gd name="T3" fmla="*/ 5 h 4"/>
                <a:gd name="T4" fmla="*/ 24 w 16"/>
                <a:gd name="T5" fmla="*/ 2 h 4"/>
                <a:gd name="T6" fmla="*/ 5 w 16"/>
                <a:gd name="T7" fmla="*/ 0 h 4"/>
                <a:gd name="T8" fmla="*/ 0 w 16"/>
                <a:gd name="T9" fmla="*/ 0 h 4"/>
                <a:gd name="T10" fmla="*/ 7 w 16"/>
                <a:gd name="T11" fmla="*/ 2 h 4"/>
                <a:gd name="T12" fmla="*/ 17 w 16"/>
                <a:gd name="T13" fmla="*/ 9 h 4"/>
                <a:gd name="T14" fmla="*/ 12 w 16"/>
                <a:gd name="T15" fmla="*/ 5 h 4"/>
                <a:gd name="T16" fmla="*/ 38 w 16"/>
                <a:gd name="T17" fmla="*/ 9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" h="4">
                  <a:moveTo>
                    <a:pt x="16" y="4"/>
                  </a:moveTo>
                  <a:cubicBezTo>
                    <a:pt x="13" y="3"/>
                    <a:pt x="9" y="2"/>
                    <a:pt x="7" y="2"/>
                  </a:cubicBezTo>
                  <a:cubicBezTo>
                    <a:pt x="5" y="1"/>
                    <a:pt x="4" y="1"/>
                    <a:pt x="10" y="1"/>
                  </a:cubicBezTo>
                  <a:cubicBezTo>
                    <a:pt x="7" y="0"/>
                    <a:pt x="4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6" y="3"/>
                    <a:pt x="7" y="4"/>
                    <a:pt x="7" y="4"/>
                  </a:cubicBezTo>
                  <a:cubicBezTo>
                    <a:pt x="8" y="4"/>
                    <a:pt x="7" y="3"/>
                    <a:pt x="5" y="2"/>
                  </a:cubicBezTo>
                  <a:cubicBezTo>
                    <a:pt x="8" y="3"/>
                    <a:pt x="11" y="3"/>
                    <a:pt x="16" y="4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69" name="Freeform 3632"/>
            <p:cNvSpPr>
              <a:spLocks/>
            </p:cNvSpPr>
            <p:nvPr/>
          </p:nvSpPr>
          <p:spPr bwMode="auto">
            <a:xfrm>
              <a:off x="990" y="2131"/>
              <a:ext cx="64" cy="68"/>
            </a:xfrm>
            <a:custGeom>
              <a:avLst/>
              <a:gdLst>
                <a:gd name="T0" fmla="*/ 64 w 27"/>
                <a:gd name="T1" fmla="*/ 0 h 29"/>
                <a:gd name="T2" fmla="*/ 59 w 27"/>
                <a:gd name="T3" fmla="*/ 7 h 29"/>
                <a:gd name="T4" fmla="*/ 50 w 27"/>
                <a:gd name="T5" fmla="*/ 21 h 29"/>
                <a:gd name="T6" fmla="*/ 31 w 27"/>
                <a:gd name="T7" fmla="*/ 40 h 29"/>
                <a:gd name="T8" fmla="*/ 28 w 27"/>
                <a:gd name="T9" fmla="*/ 45 h 29"/>
                <a:gd name="T10" fmla="*/ 17 w 27"/>
                <a:gd name="T11" fmla="*/ 54 h 29"/>
                <a:gd name="T12" fmla="*/ 5 w 27"/>
                <a:gd name="T13" fmla="*/ 63 h 29"/>
                <a:gd name="T14" fmla="*/ 0 w 27"/>
                <a:gd name="T15" fmla="*/ 68 h 29"/>
                <a:gd name="T16" fmla="*/ 43 w 27"/>
                <a:gd name="T17" fmla="*/ 33 h 29"/>
                <a:gd name="T18" fmla="*/ 64 w 27"/>
                <a:gd name="T19" fmla="*/ 0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" h="29">
                  <a:moveTo>
                    <a:pt x="27" y="0"/>
                  </a:moveTo>
                  <a:cubicBezTo>
                    <a:pt x="27" y="0"/>
                    <a:pt x="26" y="2"/>
                    <a:pt x="25" y="3"/>
                  </a:cubicBezTo>
                  <a:cubicBezTo>
                    <a:pt x="24" y="5"/>
                    <a:pt x="22" y="7"/>
                    <a:pt x="21" y="9"/>
                  </a:cubicBezTo>
                  <a:cubicBezTo>
                    <a:pt x="17" y="13"/>
                    <a:pt x="13" y="17"/>
                    <a:pt x="13" y="17"/>
                  </a:cubicBezTo>
                  <a:cubicBezTo>
                    <a:pt x="13" y="17"/>
                    <a:pt x="13" y="18"/>
                    <a:pt x="12" y="19"/>
                  </a:cubicBezTo>
                  <a:cubicBezTo>
                    <a:pt x="10" y="20"/>
                    <a:pt x="9" y="21"/>
                    <a:pt x="7" y="23"/>
                  </a:cubicBezTo>
                  <a:cubicBezTo>
                    <a:pt x="5" y="25"/>
                    <a:pt x="4" y="26"/>
                    <a:pt x="2" y="27"/>
                  </a:cubicBezTo>
                  <a:cubicBezTo>
                    <a:pt x="1" y="28"/>
                    <a:pt x="0" y="29"/>
                    <a:pt x="0" y="29"/>
                  </a:cubicBezTo>
                  <a:cubicBezTo>
                    <a:pt x="4" y="26"/>
                    <a:pt x="12" y="20"/>
                    <a:pt x="18" y="14"/>
                  </a:cubicBezTo>
                  <a:cubicBezTo>
                    <a:pt x="24" y="7"/>
                    <a:pt x="27" y="0"/>
                    <a:pt x="27" y="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70" name="Freeform 3633"/>
            <p:cNvSpPr>
              <a:spLocks/>
            </p:cNvSpPr>
            <p:nvPr/>
          </p:nvSpPr>
          <p:spPr bwMode="auto">
            <a:xfrm>
              <a:off x="1245" y="2161"/>
              <a:ext cx="42" cy="144"/>
            </a:xfrm>
            <a:custGeom>
              <a:avLst/>
              <a:gdLst>
                <a:gd name="T0" fmla="*/ 2 w 18"/>
                <a:gd name="T1" fmla="*/ 139 h 61"/>
                <a:gd name="T2" fmla="*/ 16 w 18"/>
                <a:gd name="T3" fmla="*/ 106 h 61"/>
                <a:gd name="T4" fmla="*/ 28 w 18"/>
                <a:gd name="T5" fmla="*/ 80 h 61"/>
                <a:gd name="T6" fmla="*/ 35 w 18"/>
                <a:gd name="T7" fmla="*/ 66 h 61"/>
                <a:gd name="T8" fmla="*/ 35 w 18"/>
                <a:gd name="T9" fmla="*/ 61 h 61"/>
                <a:gd name="T10" fmla="*/ 40 w 18"/>
                <a:gd name="T11" fmla="*/ 52 h 61"/>
                <a:gd name="T12" fmla="*/ 42 w 18"/>
                <a:gd name="T13" fmla="*/ 24 h 61"/>
                <a:gd name="T14" fmla="*/ 42 w 18"/>
                <a:gd name="T15" fmla="*/ 19 h 61"/>
                <a:gd name="T16" fmla="*/ 42 w 18"/>
                <a:gd name="T17" fmla="*/ 17 h 61"/>
                <a:gd name="T18" fmla="*/ 42 w 18"/>
                <a:gd name="T19" fmla="*/ 12 h 61"/>
                <a:gd name="T20" fmla="*/ 42 w 18"/>
                <a:gd name="T21" fmla="*/ 5 h 61"/>
                <a:gd name="T22" fmla="*/ 42 w 18"/>
                <a:gd name="T23" fmla="*/ 0 h 61"/>
                <a:gd name="T24" fmla="*/ 42 w 18"/>
                <a:gd name="T25" fmla="*/ 7 h 61"/>
                <a:gd name="T26" fmla="*/ 42 w 18"/>
                <a:gd name="T27" fmla="*/ 19 h 61"/>
                <a:gd name="T28" fmla="*/ 37 w 18"/>
                <a:gd name="T29" fmla="*/ 40 h 61"/>
                <a:gd name="T30" fmla="*/ 33 w 18"/>
                <a:gd name="T31" fmla="*/ 64 h 61"/>
                <a:gd name="T32" fmla="*/ 23 w 18"/>
                <a:gd name="T33" fmla="*/ 87 h 61"/>
                <a:gd name="T34" fmla="*/ 14 w 18"/>
                <a:gd name="T35" fmla="*/ 111 h 61"/>
                <a:gd name="T36" fmla="*/ 2 w 18"/>
                <a:gd name="T37" fmla="*/ 139 h 6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8" h="61">
                  <a:moveTo>
                    <a:pt x="1" y="59"/>
                  </a:moveTo>
                  <a:cubicBezTo>
                    <a:pt x="0" y="61"/>
                    <a:pt x="4" y="53"/>
                    <a:pt x="7" y="45"/>
                  </a:cubicBezTo>
                  <a:cubicBezTo>
                    <a:pt x="9" y="42"/>
                    <a:pt x="10" y="38"/>
                    <a:pt x="12" y="34"/>
                  </a:cubicBezTo>
                  <a:cubicBezTo>
                    <a:pt x="13" y="31"/>
                    <a:pt x="14" y="29"/>
                    <a:pt x="15" y="28"/>
                  </a:cubicBezTo>
                  <a:cubicBezTo>
                    <a:pt x="15" y="28"/>
                    <a:pt x="15" y="27"/>
                    <a:pt x="15" y="26"/>
                  </a:cubicBezTo>
                  <a:cubicBezTo>
                    <a:pt x="16" y="25"/>
                    <a:pt x="16" y="23"/>
                    <a:pt x="17" y="22"/>
                  </a:cubicBezTo>
                  <a:cubicBezTo>
                    <a:pt x="17" y="18"/>
                    <a:pt x="18" y="14"/>
                    <a:pt x="18" y="10"/>
                  </a:cubicBezTo>
                  <a:cubicBezTo>
                    <a:pt x="18" y="9"/>
                    <a:pt x="18" y="9"/>
                    <a:pt x="18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18" y="6"/>
                    <a:pt x="18" y="5"/>
                  </a:cubicBezTo>
                  <a:cubicBezTo>
                    <a:pt x="18" y="4"/>
                    <a:pt x="18" y="3"/>
                    <a:pt x="18" y="2"/>
                  </a:cubicBezTo>
                  <a:cubicBezTo>
                    <a:pt x="18" y="1"/>
                    <a:pt x="18" y="0"/>
                    <a:pt x="18" y="0"/>
                  </a:cubicBezTo>
                  <a:cubicBezTo>
                    <a:pt x="18" y="1"/>
                    <a:pt x="18" y="2"/>
                    <a:pt x="18" y="3"/>
                  </a:cubicBezTo>
                  <a:cubicBezTo>
                    <a:pt x="18" y="5"/>
                    <a:pt x="18" y="6"/>
                    <a:pt x="18" y="8"/>
                  </a:cubicBezTo>
                  <a:cubicBezTo>
                    <a:pt x="17" y="11"/>
                    <a:pt x="17" y="14"/>
                    <a:pt x="16" y="17"/>
                  </a:cubicBezTo>
                  <a:cubicBezTo>
                    <a:pt x="16" y="20"/>
                    <a:pt x="15" y="23"/>
                    <a:pt x="14" y="27"/>
                  </a:cubicBezTo>
                  <a:cubicBezTo>
                    <a:pt x="13" y="30"/>
                    <a:pt x="11" y="33"/>
                    <a:pt x="10" y="37"/>
                  </a:cubicBezTo>
                  <a:cubicBezTo>
                    <a:pt x="9" y="40"/>
                    <a:pt x="7" y="44"/>
                    <a:pt x="6" y="47"/>
                  </a:cubicBezTo>
                  <a:cubicBezTo>
                    <a:pt x="4" y="53"/>
                    <a:pt x="1" y="58"/>
                    <a:pt x="1" y="59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71" name="Freeform 3634"/>
            <p:cNvSpPr>
              <a:spLocks/>
            </p:cNvSpPr>
            <p:nvPr/>
          </p:nvSpPr>
          <p:spPr bwMode="auto">
            <a:xfrm>
              <a:off x="1252" y="2220"/>
              <a:ext cx="43" cy="83"/>
            </a:xfrm>
            <a:custGeom>
              <a:avLst/>
              <a:gdLst>
                <a:gd name="T0" fmla="*/ 29 w 18"/>
                <a:gd name="T1" fmla="*/ 7 h 35"/>
                <a:gd name="T2" fmla="*/ 22 w 18"/>
                <a:gd name="T3" fmla="*/ 24 h 35"/>
                <a:gd name="T4" fmla="*/ 17 w 18"/>
                <a:gd name="T5" fmla="*/ 43 h 35"/>
                <a:gd name="T6" fmla="*/ 0 w 18"/>
                <a:gd name="T7" fmla="*/ 83 h 35"/>
                <a:gd name="T8" fmla="*/ 17 w 18"/>
                <a:gd name="T9" fmla="*/ 78 h 35"/>
                <a:gd name="T10" fmla="*/ 43 w 18"/>
                <a:gd name="T11" fmla="*/ 62 h 35"/>
                <a:gd name="T12" fmla="*/ 29 w 18"/>
                <a:gd name="T13" fmla="*/ 71 h 35"/>
                <a:gd name="T14" fmla="*/ 22 w 18"/>
                <a:gd name="T15" fmla="*/ 74 h 35"/>
                <a:gd name="T16" fmla="*/ 19 w 18"/>
                <a:gd name="T17" fmla="*/ 76 h 35"/>
                <a:gd name="T18" fmla="*/ 17 w 18"/>
                <a:gd name="T19" fmla="*/ 76 h 35"/>
                <a:gd name="T20" fmla="*/ 17 w 18"/>
                <a:gd name="T21" fmla="*/ 76 h 35"/>
                <a:gd name="T22" fmla="*/ 5 w 18"/>
                <a:gd name="T23" fmla="*/ 78 h 35"/>
                <a:gd name="T24" fmla="*/ 29 w 18"/>
                <a:gd name="T25" fmla="*/ 7 h 3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8" h="35">
                  <a:moveTo>
                    <a:pt x="12" y="3"/>
                  </a:moveTo>
                  <a:cubicBezTo>
                    <a:pt x="11" y="5"/>
                    <a:pt x="10" y="7"/>
                    <a:pt x="9" y="10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4" y="33"/>
                    <a:pt x="6" y="33"/>
                    <a:pt x="7" y="33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6" y="27"/>
                    <a:pt x="14" y="29"/>
                    <a:pt x="12" y="30"/>
                  </a:cubicBezTo>
                  <a:cubicBezTo>
                    <a:pt x="11" y="30"/>
                    <a:pt x="10" y="31"/>
                    <a:pt x="9" y="31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7" y="32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6" y="32"/>
                    <a:pt x="4" y="33"/>
                    <a:pt x="2" y="33"/>
                  </a:cubicBezTo>
                  <a:cubicBezTo>
                    <a:pt x="13" y="3"/>
                    <a:pt x="13" y="0"/>
                    <a:pt x="12" y="3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72" name="Freeform 3635"/>
            <p:cNvSpPr>
              <a:spLocks/>
            </p:cNvSpPr>
            <p:nvPr/>
          </p:nvSpPr>
          <p:spPr bwMode="auto">
            <a:xfrm>
              <a:off x="1056" y="1972"/>
              <a:ext cx="118" cy="31"/>
            </a:xfrm>
            <a:custGeom>
              <a:avLst/>
              <a:gdLst>
                <a:gd name="T0" fmla="*/ 99 w 50"/>
                <a:gd name="T1" fmla="*/ 21 h 13"/>
                <a:gd name="T2" fmla="*/ 83 w 50"/>
                <a:gd name="T3" fmla="*/ 17 h 13"/>
                <a:gd name="T4" fmla="*/ 45 w 50"/>
                <a:gd name="T5" fmla="*/ 10 h 13"/>
                <a:gd name="T6" fmla="*/ 24 w 50"/>
                <a:gd name="T7" fmla="*/ 5 h 13"/>
                <a:gd name="T8" fmla="*/ 7 w 50"/>
                <a:gd name="T9" fmla="*/ 2 h 13"/>
                <a:gd name="T10" fmla="*/ 5 w 50"/>
                <a:gd name="T11" fmla="*/ 2 h 13"/>
                <a:gd name="T12" fmla="*/ 2 w 50"/>
                <a:gd name="T13" fmla="*/ 2 h 13"/>
                <a:gd name="T14" fmla="*/ 0 w 50"/>
                <a:gd name="T15" fmla="*/ 0 h 13"/>
                <a:gd name="T16" fmla="*/ 9 w 50"/>
                <a:gd name="T17" fmla="*/ 2 h 13"/>
                <a:gd name="T18" fmla="*/ 12 w 50"/>
                <a:gd name="T19" fmla="*/ 2 h 13"/>
                <a:gd name="T20" fmla="*/ 14 w 50"/>
                <a:gd name="T21" fmla="*/ 2 h 13"/>
                <a:gd name="T22" fmla="*/ 19 w 50"/>
                <a:gd name="T23" fmla="*/ 5 h 13"/>
                <a:gd name="T24" fmla="*/ 31 w 50"/>
                <a:gd name="T25" fmla="*/ 7 h 13"/>
                <a:gd name="T26" fmla="*/ 54 w 50"/>
                <a:gd name="T27" fmla="*/ 12 h 13"/>
                <a:gd name="T28" fmla="*/ 118 w 50"/>
                <a:gd name="T29" fmla="*/ 31 h 13"/>
                <a:gd name="T30" fmla="*/ 109 w 50"/>
                <a:gd name="T31" fmla="*/ 26 h 13"/>
                <a:gd name="T32" fmla="*/ 99 w 50"/>
                <a:gd name="T33" fmla="*/ 21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0" h="13">
                  <a:moveTo>
                    <a:pt x="42" y="9"/>
                  </a:moveTo>
                  <a:cubicBezTo>
                    <a:pt x="42" y="9"/>
                    <a:pt x="39" y="8"/>
                    <a:pt x="35" y="7"/>
                  </a:cubicBezTo>
                  <a:cubicBezTo>
                    <a:pt x="30" y="6"/>
                    <a:pt x="25" y="5"/>
                    <a:pt x="19" y="4"/>
                  </a:cubicBezTo>
                  <a:cubicBezTo>
                    <a:pt x="16" y="3"/>
                    <a:pt x="13" y="2"/>
                    <a:pt x="10" y="2"/>
                  </a:cubicBezTo>
                  <a:cubicBezTo>
                    <a:pt x="7" y="1"/>
                    <a:pt x="4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1"/>
                    <a:pt x="7" y="2"/>
                    <a:pt x="8" y="2"/>
                  </a:cubicBezTo>
                  <a:cubicBezTo>
                    <a:pt x="10" y="2"/>
                    <a:pt x="11" y="2"/>
                    <a:pt x="13" y="3"/>
                  </a:cubicBezTo>
                  <a:cubicBezTo>
                    <a:pt x="16" y="3"/>
                    <a:pt x="20" y="4"/>
                    <a:pt x="23" y="5"/>
                  </a:cubicBezTo>
                  <a:cubicBezTo>
                    <a:pt x="37" y="8"/>
                    <a:pt x="50" y="13"/>
                    <a:pt x="50" y="13"/>
                  </a:cubicBezTo>
                  <a:cubicBezTo>
                    <a:pt x="50" y="13"/>
                    <a:pt x="48" y="12"/>
                    <a:pt x="46" y="11"/>
                  </a:cubicBezTo>
                  <a:cubicBezTo>
                    <a:pt x="44" y="10"/>
                    <a:pt x="42" y="9"/>
                    <a:pt x="42" y="9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73" name="Freeform 3636"/>
            <p:cNvSpPr>
              <a:spLocks/>
            </p:cNvSpPr>
            <p:nvPr/>
          </p:nvSpPr>
          <p:spPr bwMode="auto">
            <a:xfrm>
              <a:off x="1488" y="2112"/>
              <a:ext cx="50" cy="54"/>
            </a:xfrm>
            <a:custGeom>
              <a:avLst/>
              <a:gdLst>
                <a:gd name="T0" fmla="*/ 29 w 21"/>
                <a:gd name="T1" fmla="*/ 23 h 23"/>
                <a:gd name="T2" fmla="*/ 24 w 21"/>
                <a:gd name="T3" fmla="*/ 28 h 23"/>
                <a:gd name="T4" fmla="*/ 14 w 21"/>
                <a:gd name="T5" fmla="*/ 40 h 23"/>
                <a:gd name="T6" fmla="*/ 0 w 21"/>
                <a:gd name="T7" fmla="*/ 54 h 23"/>
                <a:gd name="T8" fmla="*/ 7 w 21"/>
                <a:gd name="T9" fmla="*/ 45 h 23"/>
                <a:gd name="T10" fmla="*/ 26 w 21"/>
                <a:gd name="T11" fmla="*/ 28 h 23"/>
                <a:gd name="T12" fmla="*/ 43 w 21"/>
                <a:gd name="T13" fmla="*/ 9 h 23"/>
                <a:gd name="T14" fmla="*/ 50 w 21"/>
                <a:gd name="T15" fmla="*/ 2 h 23"/>
                <a:gd name="T16" fmla="*/ 50 w 21"/>
                <a:gd name="T17" fmla="*/ 0 h 23"/>
                <a:gd name="T18" fmla="*/ 40 w 21"/>
                <a:gd name="T19" fmla="*/ 12 h 23"/>
                <a:gd name="T20" fmla="*/ 29 w 21"/>
                <a:gd name="T21" fmla="*/ 23 h 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" h="23">
                  <a:moveTo>
                    <a:pt x="12" y="10"/>
                  </a:moveTo>
                  <a:cubicBezTo>
                    <a:pt x="12" y="10"/>
                    <a:pt x="11" y="11"/>
                    <a:pt x="10" y="12"/>
                  </a:cubicBezTo>
                  <a:cubicBezTo>
                    <a:pt x="9" y="13"/>
                    <a:pt x="7" y="15"/>
                    <a:pt x="6" y="17"/>
                  </a:cubicBezTo>
                  <a:cubicBezTo>
                    <a:pt x="3" y="20"/>
                    <a:pt x="0" y="23"/>
                    <a:pt x="0" y="23"/>
                  </a:cubicBezTo>
                  <a:cubicBezTo>
                    <a:pt x="0" y="23"/>
                    <a:pt x="1" y="21"/>
                    <a:pt x="3" y="19"/>
                  </a:cubicBezTo>
                  <a:cubicBezTo>
                    <a:pt x="5" y="17"/>
                    <a:pt x="8" y="15"/>
                    <a:pt x="11" y="12"/>
                  </a:cubicBezTo>
                  <a:cubicBezTo>
                    <a:pt x="13" y="9"/>
                    <a:pt x="16" y="6"/>
                    <a:pt x="18" y="4"/>
                  </a:cubicBezTo>
                  <a:cubicBezTo>
                    <a:pt x="19" y="3"/>
                    <a:pt x="20" y="2"/>
                    <a:pt x="21" y="1"/>
                  </a:cubicBezTo>
                  <a:cubicBezTo>
                    <a:pt x="21" y="1"/>
                    <a:pt x="21" y="0"/>
                    <a:pt x="21" y="0"/>
                  </a:cubicBezTo>
                  <a:cubicBezTo>
                    <a:pt x="21" y="0"/>
                    <a:pt x="19" y="3"/>
                    <a:pt x="17" y="5"/>
                  </a:cubicBezTo>
                  <a:cubicBezTo>
                    <a:pt x="14" y="8"/>
                    <a:pt x="12" y="10"/>
                    <a:pt x="12" y="1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74" name="Freeform 3637"/>
            <p:cNvSpPr>
              <a:spLocks/>
            </p:cNvSpPr>
            <p:nvPr/>
          </p:nvSpPr>
          <p:spPr bwMode="auto">
            <a:xfrm>
              <a:off x="1623" y="1840"/>
              <a:ext cx="45" cy="182"/>
            </a:xfrm>
            <a:custGeom>
              <a:avLst/>
              <a:gdLst>
                <a:gd name="T0" fmla="*/ 14 w 19"/>
                <a:gd name="T1" fmla="*/ 151 h 77"/>
                <a:gd name="T2" fmla="*/ 24 w 19"/>
                <a:gd name="T3" fmla="*/ 147 h 77"/>
                <a:gd name="T4" fmla="*/ 33 w 19"/>
                <a:gd name="T5" fmla="*/ 128 h 77"/>
                <a:gd name="T6" fmla="*/ 36 w 19"/>
                <a:gd name="T7" fmla="*/ 118 h 77"/>
                <a:gd name="T8" fmla="*/ 40 w 19"/>
                <a:gd name="T9" fmla="*/ 106 h 77"/>
                <a:gd name="T10" fmla="*/ 45 w 19"/>
                <a:gd name="T11" fmla="*/ 66 h 77"/>
                <a:gd name="T12" fmla="*/ 36 w 19"/>
                <a:gd name="T13" fmla="*/ 0 h 77"/>
                <a:gd name="T14" fmla="*/ 43 w 19"/>
                <a:gd name="T15" fmla="*/ 71 h 77"/>
                <a:gd name="T16" fmla="*/ 33 w 19"/>
                <a:gd name="T17" fmla="*/ 111 h 77"/>
                <a:gd name="T18" fmla="*/ 28 w 19"/>
                <a:gd name="T19" fmla="*/ 123 h 77"/>
                <a:gd name="T20" fmla="*/ 26 w 19"/>
                <a:gd name="T21" fmla="*/ 128 h 77"/>
                <a:gd name="T22" fmla="*/ 24 w 19"/>
                <a:gd name="T23" fmla="*/ 132 h 77"/>
                <a:gd name="T24" fmla="*/ 14 w 19"/>
                <a:gd name="T25" fmla="*/ 151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9" h="77">
                  <a:moveTo>
                    <a:pt x="6" y="64"/>
                  </a:moveTo>
                  <a:cubicBezTo>
                    <a:pt x="0" y="77"/>
                    <a:pt x="16" y="48"/>
                    <a:pt x="10" y="62"/>
                  </a:cubicBezTo>
                  <a:cubicBezTo>
                    <a:pt x="11" y="59"/>
                    <a:pt x="13" y="57"/>
                    <a:pt x="14" y="54"/>
                  </a:cubicBezTo>
                  <a:cubicBezTo>
                    <a:pt x="14" y="52"/>
                    <a:pt x="15" y="51"/>
                    <a:pt x="15" y="50"/>
                  </a:cubicBezTo>
                  <a:cubicBezTo>
                    <a:pt x="16" y="48"/>
                    <a:pt x="16" y="47"/>
                    <a:pt x="17" y="45"/>
                  </a:cubicBezTo>
                  <a:cubicBezTo>
                    <a:pt x="18" y="39"/>
                    <a:pt x="19" y="34"/>
                    <a:pt x="19" y="28"/>
                  </a:cubicBezTo>
                  <a:cubicBezTo>
                    <a:pt x="19" y="17"/>
                    <a:pt x="17" y="8"/>
                    <a:pt x="15" y="0"/>
                  </a:cubicBezTo>
                  <a:cubicBezTo>
                    <a:pt x="17" y="9"/>
                    <a:pt x="19" y="18"/>
                    <a:pt x="18" y="30"/>
                  </a:cubicBezTo>
                  <a:cubicBezTo>
                    <a:pt x="17" y="35"/>
                    <a:pt x="16" y="41"/>
                    <a:pt x="14" y="47"/>
                  </a:cubicBezTo>
                  <a:cubicBezTo>
                    <a:pt x="14" y="49"/>
                    <a:pt x="13" y="50"/>
                    <a:pt x="12" y="52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9"/>
                    <a:pt x="7" y="61"/>
                    <a:pt x="6" y="64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75" name="Freeform 3638"/>
            <p:cNvSpPr>
              <a:spLocks/>
            </p:cNvSpPr>
            <p:nvPr/>
          </p:nvSpPr>
          <p:spPr bwMode="auto">
            <a:xfrm>
              <a:off x="1642" y="1788"/>
              <a:ext cx="16" cy="52"/>
            </a:xfrm>
            <a:custGeom>
              <a:avLst/>
              <a:gdLst>
                <a:gd name="T0" fmla="*/ 0 w 7"/>
                <a:gd name="T1" fmla="*/ 2 h 22"/>
                <a:gd name="T2" fmla="*/ 2 w 7"/>
                <a:gd name="T3" fmla="*/ 7 h 22"/>
                <a:gd name="T4" fmla="*/ 2 w 7"/>
                <a:gd name="T5" fmla="*/ 7 h 22"/>
                <a:gd name="T6" fmla="*/ 2 w 7"/>
                <a:gd name="T7" fmla="*/ 9 h 22"/>
                <a:gd name="T8" fmla="*/ 7 w 7"/>
                <a:gd name="T9" fmla="*/ 17 h 22"/>
                <a:gd name="T10" fmla="*/ 16 w 7"/>
                <a:gd name="T11" fmla="*/ 52 h 22"/>
                <a:gd name="T12" fmla="*/ 0 w 7"/>
                <a:gd name="T13" fmla="*/ 2 h 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" h="22">
                  <a:moveTo>
                    <a:pt x="0" y="1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2" y="5"/>
                    <a:pt x="2" y="6"/>
                    <a:pt x="3" y="7"/>
                  </a:cubicBezTo>
                  <a:cubicBezTo>
                    <a:pt x="4" y="12"/>
                    <a:pt x="6" y="16"/>
                    <a:pt x="7" y="22"/>
                  </a:cubicBezTo>
                  <a:cubicBezTo>
                    <a:pt x="5" y="13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76" name="Freeform 3639"/>
            <p:cNvSpPr>
              <a:spLocks/>
            </p:cNvSpPr>
            <p:nvPr/>
          </p:nvSpPr>
          <p:spPr bwMode="auto">
            <a:xfrm>
              <a:off x="1429" y="2166"/>
              <a:ext cx="47" cy="31"/>
            </a:xfrm>
            <a:custGeom>
              <a:avLst/>
              <a:gdLst>
                <a:gd name="T0" fmla="*/ 0 w 20"/>
                <a:gd name="T1" fmla="*/ 31 h 13"/>
                <a:gd name="T2" fmla="*/ 47 w 20"/>
                <a:gd name="T3" fmla="*/ 0 h 13"/>
                <a:gd name="T4" fmla="*/ 21 w 20"/>
                <a:gd name="T5" fmla="*/ 14 h 13"/>
                <a:gd name="T6" fmla="*/ 0 w 20"/>
                <a:gd name="T7" fmla="*/ 31 h 1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13">
                  <a:moveTo>
                    <a:pt x="0" y="13"/>
                  </a:moveTo>
                  <a:cubicBezTo>
                    <a:pt x="2" y="12"/>
                    <a:pt x="6" y="10"/>
                    <a:pt x="20" y="0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6" y="8"/>
                    <a:pt x="3" y="11"/>
                    <a:pt x="0" y="13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77" name="Freeform 3640"/>
            <p:cNvSpPr>
              <a:spLocks/>
            </p:cNvSpPr>
            <p:nvPr/>
          </p:nvSpPr>
          <p:spPr bwMode="auto">
            <a:xfrm>
              <a:off x="1450" y="2142"/>
              <a:ext cx="48" cy="38"/>
            </a:xfrm>
            <a:custGeom>
              <a:avLst/>
              <a:gdLst>
                <a:gd name="T0" fmla="*/ 0 w 20"/>
                <a:gd name="T1" fmla="*/ 38 h 16"/>
                <a:gd name="T2" fmla="*/ 0 w 20"/>
                <a:gd name="T3" fmla="*/ 38 h 16"/>
                <a:gd name="T4" fmla="*/ 48 w 20"/>
                <a:gd name="T5" fmla="*/ 0 h 16"/>
                <a:gd name="T6" fmla="*/ 0 w 20"/>
                <a:gd name="T7" fmla="*/ 38 h 1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16"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10" y="8"/>
                    <a:pt x="17" y="2"/>
                    <a:pt x="20" y="0"/>
                  </a:cubicBezTo>
                  <a:cubicBezTo>
                    <a:pt x="18" y="2"/>
                    <a:pt x="12" y="7"/>
                    <a:pt x="0" y="16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78" name="Freeform 3641"/>
            <p:cNvSpPr>
              <a:spLocks/>
            </p:cNvSpPr>
            <p:nvPr/>
          </p:nvSpPr>
          <p:spPr bwMode="auto">
            <a:xfrm>
              <a:off x="1422" y="2197"/>
              <a:ext cx="7" cy="4"/>
            </a:xfrm>
            <a:custGeom>
              <a:avLst/>
              <a:gdLst>
                <a:gd name="T0" fmla="*/ 0 w 3"/>
                <a:gd name="T1" fmla="*/ 4 h 2"/>
                <a:gd name="T2" fmla="*/ 7 w 3"/>
                <a:gd name="T3" fmla="*/ 0 h 2"/>
                <a:gd name="T4" fmla="*/ 0 w 3"/>
                <a:gd name="T5" fmla="*/ 4 h 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1" y="1"/>
                    <a:pt x="2" y="1"/>
                    <a:pt x="3" y="0"/>
                  </a:cubicBezTo>
                  <a:cubicBezTo>
                    <a:pt x="2" y="1"/>
                    <a:pt x="1" y="1"/>
                    <a:pt x="0" y="2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79" name="Freeform 3642"/>
            <p:cNvSpPr>
              <a:spLocks/>
            </p:cNvSpPr>
            <p:nvPr/>
          </p:nvSpPr>
          <p:spPr bwMode="auto">
            <a:xfrm>
              <a:off x="1280" y="2100"/>
              <a:ext cx="22" cy="73"/>
            </a:xfrm>
            <a:custGeom>
              <a:avLst/>
              <a:gdLst>
                <a:gd name="T0" fmla="*/ 0 w 9"/>
                <a:gd name="T1" fmla="*/ 0 h 31"/>
                <a:gd name="T2" fmla="*/ 7 w 9"/>
                <a:gd name="T3" fmla="*/ 14 h 31"/>
                <a:gd name="T4" fmla="*/ 12 w 9"/>
                <a:gd name="T5" fmla="*/ 31 h 31"/>
                <a:gd name="T6" fmla="*/ 17 w 9"/>
                <a:gd name="T7" fmla="*/ 47 h 31"/>
                <a:gd name="T8" fmla="*/ 20 w 9"/>
                <a:gd name="T9" fmla="*/ 61 h 31"/>
                <a:gd name="T10" fmla="*/ 22 w 9"/>
                <a:gd name="T11" fmla="*/ 71 h 31"/>
                <a:gd name="T12" fmla="*/ 22 w 9"/>
                <a:gd name="T13" fmla="*/ 59 h 31"/>
                <a:gd name="T14" fmla="*/ 22 w 9"/>
                <a:gd name="T15" fmla="*/ 38 h 31"/>
                <a:gd name="T16" fmla="*/ 15 w 9"/>
                <a:gd name="T17" fmla="*/ 28 h 31"/>
                <a:gd name="T18" fmla="*/ 12 w 9"/>
                <a:gd name="T19" fmla="*/ 26 h 31"/>
                <a:gd name="T20" fmla="*/ 7 w 9"/>
                <a:gd name="T21" fmla="*/ 16 h 31"/>
                <a:gd name="T22" fmla="*/ 0 w 9"/>
                <a:gd name="T23" fmla="*/ 0 h 3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" h="31">
                  <a:moveTo>
                    <a:pt x="0" y="0"/>
                  </a:moveTo>
                  <a:cubicBezTo>
                    <a:pt x="2" y="2"/>
                    <a:pt x="2" y="4"/>
                    <a:pt x="3" y="6"/>
                  </a:cubicBezTo>
                  <a:cubicBezTo>
                    <a:pt x="4" y="9"/>
                    <a:pt x="5" y="11"/>
                    <a:pt x="5" y="13"/>
                  </a:cubicBezTo>
                  <a:cubicBezTo>
                    <a:pt x="6" y="16"/>
                    <a:pt x="6" y="18"/>
                    <a:pt x="7" y="20"/>
                  </a:cubicBezTo>
                  <a:cubicBezTo>
                    <a:pt x="7" y="22"/>
                    <a:pt x="8" y="24"/>
                    <a:pt x="8" y="26"/>
                  </a:cubicBezTo>
                  <a:cubicBezTo>
                    <a:pt x="8" y="29"/>
                    <a:pt x="9" y="31"/>
                    <a:pt x="9" y="30"/>
                  </a:cubicBezTo>
                  <a:cubicBezTo>
                    <a:pt x="9" y="29"/>
                    <a:pt x="9" y="28"/>
                    <a:pt x="9" y="25"/>
                  </a:cubicBezTo>
                  <a:cubicBezTo>
                    <a:pt x="9" y="23"/>
                    <a:pt x="9" y="20"/>
                    <a:pt x="9" y="16"/>
                  </a:cubicBezTo>
                  <a:cubicBezTo>
                    <a:pt x="7" y="10"/>
                    <a:pt x="7" y="12"/>
                    <a:pt x="6" y="12"/>
                  </a:cubicBezTo>
                  <a:cubicBezTo>
                    <a:pt x="6" y="13"/>
                    <a:pt x="6" y="12"/>
                    <a:pt x="5" y="11"/>
                  </a:cubicBezTo>
                  <a:cubicBezTo>
                    <a:pt x="5" y="10"/>
                    <a:pt x="4" y="9"/>
                    <a:pt x="3" y="7"/>
                  </a:cubicBezTo>
                  <a:cubicBezTo>
                    <a:pt x="3" y="5"/>
                    <a:pt x="2" y="3"/>
                    <a:pt x="0" y="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80" name="Freeform 3643"/>
            <p:cNvSpPr>
              <a:spLocks/>
            </p:cNvSpPr>
            <p:nvPr/>
          </p:nvSpPr>
          <p:spPr bwMode="auto">
            <a:xfrm>
              <a:off x="1295" y="2218"/>
              <a:ext cx="96" cy="64"/>
            </a:xfrm>
            <a:custGeom>
              <a:avLst/>
              <a:gdLst>
                <a:gd name="T0" fmla="*/ 96 w 41"/>
                <a:gd name="T1" fmla="*/ 0 h 27"/>
                <a:gd name="T2" fmla="*/ 87 w 41"/>
                <a:gd name="T3" fmla="*/ 7 h 27"/>
                <a:gd name="T4" fmla="*/ 54 w 41"/>
                <a:gd name="T5" fmla="*/ 26 h 27"/>
                <a:gd name="T6" fmla="*/ 37 w 41"/>
                <a:gd name="T7" fmla="*/ 38 h 27"/>
                <a:gd name="T8" fmla="*/ 23 w 41"/>
                <a:gd name="T9" fmla="*/ 45 h 27"/>
                <a:gd name="T10" fmla="*/ 9 w 41"/>
                <a:gd name="T11" fmla="*/ 52 h 27"/>
                <a:gd name="T12" fmla="*/ 0 w 41"/>
                <a:gd name="T13" fmla="*/ 64 h 27"/>
                <a:gd name="T14" fmla="*/ 16 w 41"/>
                <a:gd name="T15" fmla="*/ 55 h 27"/>
                <a:gd name="T16" fmla="*/ 52 w 41"/>
                <a:gd name="T17" fmla="*/ 31 h 27"/>
                <a:gd name="T18" fmla="*/ 84 w 41"/>
                <a:gd name="T19" fmla="*/ 7 h 27"/>
                <a:gd name="T20" fmla="*/ 96 w 41"/>
                <a:gd name="T21" fmla="*/ 0 h 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1" h="27">
                  <a:moveTo>
                    <a:pt x="41" y="0"/>
                  </a:moveTo>
                  <a:cubicBezTo>
                    <a:pt x="41" y="0"/>
                    <a:pt x="39" y="1"/>
                    <a:pt x="37" y="3"/>
                  </a:cubicBezTo>
                  <a:cubicBezTo>
                    <a:pt x="33" y="5"/>
                    <a:pt x="28" y="8"/>
                    <a:pt x="23" y="11"/>
                  </a:cubicBezTo>
                  <a:cubicBezTo>
                    <a:pt x="21" y="13"/>
                    <a:pt x="18" y="14"/>
                    <a:pt x="16" y="16"/>
                  </a:cubicBezTo>
                  <a:cubicBezTo>
                    <a:pt x="14" y="17"/>
                    <a:pt x="12" y="18"/>
                    <a:pt x="10" y="19"/>
                  </a:cubicBezTo>
                  <a:cubicBezTo>
                    <a:pt x="6" y="21"/>
                    <a:pt x="4" y="22"/>
                    <a:pt x="4" y="22"/>
                  </a:cubicBezTo>
                  <a:cubicBezTo>
                    <a:pt x="4" y="23"/>
                    <a:pt x="11" y="20"/>
                    <a:pt x="0" y="27"/>
                  </a:cubicBezTo>
                  <a:cubicBezTo>
                    <a:pt x="0" y="27"/>
                    <a:pt x="2" y="25"/>
                    <a:pt x="7" y="23"/>
                  </a:cubicBezTo>
                  <a:cubicBezTo>
                    <a:pt x="11" y="20"/>
                    <a:pt x="16" y="17"/>
                    <a:pt x="22" y="13"/>
                  </a:cubicBezTo>
                  <a:cubicBezTo>
                    <a:pt x="27" y="9"/>
                    <a:pt x="33" y="6"/>
                    <a:pt x="36" y="3"/>
                  </a:cubicBezTo>
                  <a:cubicBezTo>
                    <a:pt x="39" y="1"/>
                    <a:pt x="41" y="0"/>
                    <a:pt x="41" y="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81" name="Freeform 3644"/>
            <p:cNvSpPr>
              <a:spLocks/>
            </p:cNvSpPr>
            <p:nvPr/>
          </p:nvSpPr>
          <p:spPr bwMode="auto">
            <a:xfrm>
              <a:off x="1391" y="2194"/>
              <a:ext cx="29" cy="24"/>
            </a:xfrm>
            <a:custGeom>
              <a:avLst/>
              <a:gdLst>
                <a:gd name="T0" fmla="*/ 29 w 12"/>
                <a:gd name="T1" fmla="*/ 0 h 10"/>
                <a:gd name="T2" fmla="*/ 15 w 12"/>
                <a:gd name="T3" fmla="*/ 12 h 10"/>
                <a:gd name="T4" fmla="*/ 0 w 12"/>
                <a:gd name="T5" fmla="*/ 24 h 10"/>
                <a:gd name="T6" fmla="*/ 24 w 12"/>
                <a:gd name="T7" fmla="*/ 7 h 10"/>
                <a:gd name="T8" fmla="*/ 29 w 12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0">
                  <a:moveTo>
                    <a:pt x="12" y="0"/>
                  </a:moveTo>
                  <a:cubicBezTo>
                    <a:pt x="12" y="0"/>
                    <a:pt x="9" y="3"/>
                    <a:pt x="6" y="5"/>
                  </a:cubicBezTo>
                  <a:cubicBezTo>
                    <a:pt x="3" y="8"/>
                    <a:pt x="0" y="10"/>
                    <a:pt x="0" y="10"/>
                  </a:cubicBezTo>
                  <a:cubicBezTo>
                    <a:pt x="10" y="3"/>
                    <a:pt x="10" y="3"/>
                    <a:pt x="10" y="3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82" name="Freeform 3645"/>
            <p:cNvSpPr>
              <a:spLocks/>
            </p:cNvSpPr>
            <p:nvPr/>
          </p:nvSpPr>
          <p:spPr bwMode="auto">
            <a:xfrm>
              <a:off x="1637" y="1797"/>
              <a:ext cx="21" cy="152"/>
            </a:xfrm>
            <a:custGeom>
              <a:avLst/>
              <a:gdLst>
                <a:gd name="T0" fmla="*/ 21 w 9"/>
                <a:gd name="T1" fmla="*/ 116 h 64"/>
                <a:gd name="T2" fmla="*/ 0 w 9"/>
                <a:gd name="T3" fmla="*/ 0 h 64"/>
                <a:gd name="T4" fmla="*/ 16 w 9"/>
                <a:gd name="T5" fmla="*/ 69 h 64"/>
                <a:gd name="T6" fmla="*/ 12 w 9"/>
                <a:gd name="T7" fmla="*/ 140 h 64"/>
                <a:gd name="T8" fmla="*/ 12 w 9"/>
                <a:gd name="T9" fmla="*/ 150 h 64"/>
                <a:gd name="T10" fmla="*/ 14 w 9"/>
                <a:gd name="T11" fmla="*/ 143 h 64"/>
                <a:gd name="T12" fmla="*/ 21 w 9"/>
                <a:gd name="T13" fmla="*/ 116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" h="64">
                  <a:moveTo>
                    <a:pt x="9" y="49"/>
                  </a:moveTo>
                  <a:cubicBezTo>
                    <a:pt x="9" y="33"/>
                    <a:pt x="6" y="17"/>
                    <a:pt x="0" y="0"/>
                  </a:cubicBezTo>
                  <a:cubicBezTo>
                    <a:pt x="3" y="9"/>
                    <a:pt x="6" y="19"/>
                    <a:pt x="7" y="29"/>
                  </a:cubicBezTo>
                  <a:cubicBezTo>
                    <a:pt x="8" y="39"/>
                    <a:pt x="8" y="49"/>
                    <a:pt x="5" y="59"/>
                  </a:cubicBezTo>
                  <a:cubicBezTo>
                    <a:pt x="5" y="61"/>
                    <a:pt x="5" y="64"/>
                    <a:pt x="5" y="63"/>
                  </a:cubicBezTo>
                  <a:cubicBezTo>
                    <a:pt x="5" y="63"/>
                    <a:pt x="6" y="63"/>
                    <a:pt x="6" y="60"/>
                  </a:cubicBezTo>
                  <a:cubicBezTo>
                    <a:pt x="7" y="58"/>
                    <a:pt x="8" y="55"/>
                    <a:pt x="9" y="49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83" name="Freeform 3646"/>
            <p:cNvSpPr>
              <a:spLocks/>
            </p:cNvSpPr>
            <p:nvPr/>
          </p:nvSpPr>
          <p:spPr bwMode="auto">
            <a:xfrm>
              <a:off x="1576" y="2057"/>
              <a:ext cx="7" cy="7"/>
            </a:xfrm>
            <a:custGeom>
              <a:avLst/>
              <a:gdLst>
                <a:gd name="T0" fmla="*/ 0 w 3"/>
                <a:gd name="T1" fmla="*/ 7 h 3"/>
                <a:gd name="T2" fmla="*/ 7 w 3"/>
                <a:gd name="T3" fmla="*/ 0 h 3"/>
                <a:gd name="T4" fmla="*/ 0 w 3"/>
                <a:gd name="T5" fmla="*/ 7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2"/>
                    <a:pt x="2" y="1"/>
                    <a:pt x="3" y="0"/>
                  </a:cubicBezTo>
                  <a:cubicBezTo>
                    <a:pt x="1" y="2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84" name="Freeform 3647"/>
            <p:cNvSpPr>
              <a:spLocks/>
            </p:cNvSpPr>
            <p:nvPr/>
          </p:nvSpPr>
          <p:spPr bwMode="auto">
            <a:xfrm>
              <a:off x="1741" y="1854"/>
              <a:ext cx="7" cy="7"/>
            </a:xfrm>
            <a:custGeom>
              <a:avLst/>
              <a:gdLst>
                <a:gd name="T0" fmla="*/ 7 w 3"/>
                <a:gd name="T1" fmla="*/ 7 h 3"/>
                <a:gd name="T2" fmla="*/ 2 w 3"/>
                <a:gd name="T3" fmla="*/ 2 h 3"/>
                <a:gd name="T4" fmla="*/ 0 w 3"/>
                <a:gd name="T5" fmla="*/ 0 h 3"/>
                <a:gd name="T6" fmla="*/ 7 w 3"/>
                <a:gd name="T7" fmla="*/ 7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cubicBezTo>
                    <a:pt x="2" y="2"/>
                    <a:pt x="2" y="1"/>
                    <a:pt x="1" y="1"/>
                  </a:cubicBezTo>
                  <a:cubicBezTo>
                    <a:pt x="1" y="1"/>
                    <a:pt x="1" y="1"/>
                    <a:pt x="0" y="0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85" name="Freeform 3648"/>
            <p:cNvSpPr>
              <a:spLocks/>
            </p:cNvSpPr>
            <p:nvPr/>
          </p:nvSpPr>
          <p:spPr bwMode="auto">
            <a:xfrm>
              <a:off x="1613" y="1932"/>
              <a:ext cx="38" cy="80"/>
            </a:xfrm>
            <a:custGeom>
              <a:avLst/>
              <a:gdLst>
                <a:gd name="T0" fmla="*/ 33 w 16"/>
                <a:gd name="T1" fmla="*/ 12 h 34"/>
                <a:gd name="T2" fmla="*/ 29 w 16"/>
                <a:gd name="T3" fmla="*/ 26 h 34"/>
                <a:gd name="T4" fmla="*/ 24 w 16"/>
                <a:gd name="T5" fmla="*/ 35 h 34"/>
                <a:gd name="T6" fmla="*/ 14 w 16"/>
                <a:gd name="T7" fmla="*/ 52 h 34"/>
                <a:gd name="T8" fmla="*/ 0 w 16"/>
                <a:gd name="T9" fmla="*/ 80 h 34"/>
                <a:gd name="T10" fmla="*/ 12 w 16"/>
                <a:gd name="T11" fmla="*/ 64 h 34"/>
                <a:gd name="T12" fmla="*/ 19 w 16"/>
                <a:gd name="T13" fmla="*/ 47 h 34"/>
                <a:gd name="T14" fmla="*/ 24 w 16"/>
                <a:gd name="T15" fmla="*/ 38 h 34"/>
                <a:gd name="T16" fmla="*/ 29 w 16"/>
                <a:gd name="T17" fmla="*/ 26 h 34"/>
                <a:gd name="T18" fmla="*/ 36 w 16"/>
                <a:gd name="T19" fmla="*/ 5 h 34"/>
                <a:gd name="T20" fmla="*/ 33 w 16"/>
                <a:gd name="T21" fmla="*/ 12 h 3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6" h="34">
                  <a:moveTo>
                    <a:pt x="14" y="5"/>
                  </a:moveTo>
                  <a:cubicBezTo>
                    <a:pt x="14" y="7"/>
                    <a:pt x="13" y="9"/>
                    <a:pt x="12" y="11"/>
                  </a:cubicBezTo>
                  <a:cubicBezTo>
                    <a:pt x="12" y="12"/>
                    <a:pt x="11" y="14"/>
                    <a:pt x="10" y="15"/>
                  </a:cubicBezTo>
                  <a:cubicBezTo>
                    <a:pt x="9" y="18"/>
                    <a:pt x="8" y="20"/>
                    <a:pt x="6" y="22"/>
                  </a:cubicBezTo>
                  <a:cubicBezTo>
                    <a:pt x="4" y="27"/>
                    <a:pt x="2" y="30"/>
                    <a:pt x="0" y="34"/>
                  </a:cubicBezTo>
                  <a:cubicBezTo>
                    <a:pt x="2" y="32"/>
                    <a:pt x="3" y="29"/>
                    <a:pt x="5" y="27"/>
                  </a:cubicBezTo>
                  <a:cubicBezTo>
                    <a:pt x="6" y="25"/>
                    <a:pt x="7" y="22"/>
                    <a:pt x="8" y="20"/>
                  </a:cubicBezTo>
                  <a:cubicBezTo>
                    <a:pt x="9" y="18"/>
                    <a:pt x="10" y="17"/>
                    <a:pt x="10" y="16"/>
                  </a:cubicBezTo>
                  <a:cubicBezTo>
                    <a:pt x="11" y="14"/>
                    <a:pt x="12" y="13"/>
                    <a:pt x="12" y="11"/>
                  </a:cubicBezTo>
                  <a:cubicBezTo>
                    <a:pt x="14" y="8"/>
                    <a:pt x="15" y="5"/>
                    <a:pt x="15" y="2"/>
                  </a:cubicBezTo>
                  <a:cubicBezTo>
                    <a:pt x="15" y="1"/>
                    <a:pt x="16" y="0"/>
                    <a:pt x="14" y="5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86" name="Freeform 3649"/>
            <p:cNvSpPr>
              <a:spLocks/>
            </p:cNvSpPr>
            <p:nvPr/>
          </p:nvSpPr>
          <p:spPr bwMode="auto">
            <a:xfrm>
              <a:off x="1625" y="1764"/>
              <a:ext cx="5" cy="10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3 h 4"/>
                <a:gd name="T4" fmla="*/ 5 w 2"/>
                <a:gd name="T5" fmla="*/ 10 h 4"/>
                <a:gd name="T6" fmla="*/ 3 w 2"/>
                <a:gd name="T7" fmla="*/ 5 h 4"/>
                <a:gd name="T8" fmla="*/ 0 w 2"/>
                <a:gd name="T9" fmla="*/ 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2"/>
                    <a:pt x="1" y="3"/>
                    <a:pt x="2" y="4"/>
                  </a:cubicBezTo>
                  <a:cubicBezTo>
                    <a:pt x="1" y="4"/>
                    <a:pt x="1" y="3"/>
                    <a:pt x="1" y="2"/>
                  </a:cubicBez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87" name="Freeform 3650"/>
            <p:cNvSpPr>
              <a:spLocks/>
            </p:cNvSpPr>
            <p:nvPr/>
          </p:nvSpPr>
          <p:spPr bwMode="auto">
            <a:xfrm>
              <a:off x="1587" y="2046"/>
              <a:ext cx="8" cy="9"/>
            </a:xfrm>
            <a:custGeom>
              <a:avLst/>
              <a:gdLst>
                <a:gd name="T0" fmla="*/ 3 w 3"/>
                <a:gd name="T1" fmla="*/ 5 h 4"/>
                <a:gd name="T2" fmla="*/ 0 w 3"/>
                <a:gd name="T3" fmla="*/ 9 h 4"/>
                <a:gd name="T4" fmla="*/ 3 w 3"/>
                <a:gd name="T5" fmla="*/ 5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4">
                  <a:moveTo>
                    <a:pt x="1" y="2"/>
                  </a:moveTo>
                  <a:cubicBezTo>
                    <a:pt x="0" y="3"/>
                    <a:pt x="0" y="3"/>
                    <a:pt x="0" y="4"/>
                  </a:cubicBezTo>
                  <a:cubicBezTo>
                    <a:pt x="3" y="0"/>
                    <a:pt x="2" y="1"/>
                    <a:pt x="1" y="2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88" name="Freeform 3651"/>
            <p:cNvSpPr>
              <a:spLocks/>
            </p:cNvSpPr>
            <p:nvPr/>
          </p:nvSpPr>
          <p:spPr bwMode="auto">
            <a:xfrm>
              <a:off x="1583" y="2012"/>
              <a:ext cx="30" cy="45"/>
            </a:xfrm>
            <a:custGeom>
              <a:avLst/>
              <a:gdLst>
                <a:gd name="T0" fmla="*/ 7 w 13"/>
                <a:gd name="T1" fmla="*/ 38 h 19"/>
                <a:gd name="T2" fmla="*/ 21 w 13"/>
                <a:gd name="T3" fmla="*/ 19 h 19"/>
                <a:gd name="T4" fmla="*/ 30 w 13"/>
                <a:gd name="T5" fmla="*/ 0 h 19"/>
                <a:gd name="T6" fmla="*/ 14 w 13"/>
                <a:gd name="T7" fmla="*/ 24 h 19"/>
                <a:gd name="T8" fmla="*/ 0 w 13"/>
                <a:gd name="T9" fmla="*/ 45 h 19"/>
                <a:gd name="T10" fmla="*/ 7 w 13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" h="19">
                  <a:moveTo>
                    <a:pt x="3" y="16"/>
                  </a:moveTo>
                  <a:cubicBezTo>
                    <a:pt x="5" y="13"/>
                    <a:pt x="7" y="10"/>
                    <a:pt x="9" y="8"/>
                  </a:cubicBezTo>
                  <a:cubicBezTo>
                    <a:pt x="10" y="5"/>
                    <a:pt x="12" y="3"/>
                    <a:pt x="13" y="0"/>
                  </a:cubicBezTo>
                  <a:cubicBezTo>
                    <a:pt x="11" y="4"/>
                    <a:pt x="9" y="7"/>
                    <a:pt x="6" y="10"/>
                  </a:cubicBezTo>
                  <a:cubicBezTo>
                    <a:pt x="4" y="14"/>
                    <a:pt x="2" y="17"/>
                    <a:pt x="0" y="19"/>
                  </a:cubicBezTo>
                  <a:cubicBezTo>
                    <a:pt x="1" y="18"/>
                    <a:pt x="2" y="17"/>
                    <a:pt x="3" y="16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89" name="Freeform 3652"/>
            <p:cNvSpPr>
              <a:spLocks/>
            </p:cNvSpPr>
            <p:nvPr/>
          </p:nvSpPr>
          <p:spPr bwMode="auto">
            <a:xfrm>
              <a:off x="1698" y="1790"/>
              <a:ext cx="156" cy="239"/>
            </a:xfrm>
            <a:custGeom>
              <a:avLst/>
              <a:gdLst>
                <a:gd name="T0" fmla="*/ 137 w 66"/>
                <a:gd name="T1" fmla="*/ 149 h 101"/>
                <a:gd name="T2" fmla="*/ 104 w 66"/>
                <a:gd name="T3" fmla="*/ 104 h 101"/>
                <a:gd name="T4" fmla="*/ 33 w 66"/>
                <a:gd name="T5" fmla="*/ 24 h 101"/>
                <a:gd name="T6" fmla="*/ 5 w 66"/>
                <a:gd name="T7" fmla="*/ 9 h 101"/>
                <a:gd name="T8" fmla="*/ 45 w 66"/>
                <a:gd name="T9" fmla="*/ 66 h 101"/>
                <a:gd name="T10" fmla="*/ 54 w 66"/>
                <a:gd name="T11" fmla="*/ 71 h 101"/>
                <a:gd name="T12" fmla="*/ 97 w 66"/>
                <a:gd name="T13" fmla="*/ 118 h 101"/>
                <a:gd name="T14" fmla="*/ 76 w 66"/>
                <a:gd name="T15" fmla="*/ 90 h 101"/>
                <a:gd name="T16" fmla="*/ 47 w 66"/>
                <a:gd name="T17" fmla="*/ 54 h 101"/>
                <a:gd name="T18" fmla="*/ 38 w 66"/>
                <a:gd name="T19" fmla="*/ 38 h 101"/>
                <a:gd name="T20" fmla="*/ 92 w 66"/>
                <a:gd name="T21" fmla="*/ 99 h 101"/>
                <a:gd name="T22" fmla="*/ 113 w 66"/>
                <a:gd name="T23" fmla="*/ 137 h 101"/>
                <a:gd name="T24" fmla="*/ 139 w 66"/>
                <a:gd name="T25" fmla="*/ 173 h 101"/>
                <a:gd name="T26" fmla="*/ 156 w 66"/>
                <a:gd name="T27" fmla="*/ 227 h 101"/>
                <a:gd name="T28" fmla="*/ 156 w 66"/>
                <a:gd name="T29" fmla="*/ 225 h 101"/>
                <a:gd name="T30" fmla="*/ 156 w 66"/>
                <a:gd name="T31" fmla="*/ 215 h 101"/>
                <a:gd name="T32" fmla="*/ 149 w 66"/>
                <a:gd name="T33" fmla="*/ 185 h 101"/>
                <a:gd name="T34" fmla="*/ 139 w 66"/>
                <a:gd name="T35" fmla="*/ 159 h 101"/>
                <a:gd name="T36" fmla="*/ 132 w 66"/>
                <a:gd name="T37" fmla="*/ 147 h 101"/>
                <a:gd name="T38" fmla="*/ 137 w 66"/>
                <a:gd name="T39" fmla="*/ 149 h 10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66" h="101">
                  <a:moveTo>
                    <a:pt x="58" y="63"/>
                  </a:moveTo>
                  <a:cubicBezTo>
                    <a:pt x="57" y="62"/>
                    <a:pt x="52" y="54"/>
                    <a:pt x="44" y="44"/>
                  </a:cubicBezTo>
                  <a:cubicBezTo>
                    <a:pt x="36" y="33"/>
                    <a:pt x="25" y="21"/>
                    <a:pt x="14" y="10"/>
                  </a:cubicBezTo>
                  <a:cubicBezTo>
                    <a:pt x="3" y="0"/>
                    <a:pt x="0" y="0"/>
                    <a:pt x="2" y="4"/>
                  </a:cubicBezTo>
                  <a:cubicBezTo>
                    <a:pt x="4" y="8"/>
                    <a:pt x="11" y="17"/>
                    <a:pt x="19" y="28"/>
                  </a:cubicBezTo>
                  <a:cubicBezTo>
                    <a:pt x="20" y="28"/>
                    <a:pt x="20" y="28"/>
                    <a:pt x="23" y="30"/>
                  </a:cubicBezTo>
                  <a:cubicBezTo>
                    <a:pt x="26" y="33"/>
                    <a:pt x="32" y="38"/>
                    <a:pt x="41" y="50"/>
                  </a:cubicBezTo>
                  <a:cubicBezTo>
                    <a:pt x="39" y="48"/>
                    <a:pt x="36" y="43"/>
                    <a:pt x="32" y="38"/>
                  </a:cubicBezTo>
                  <a:cubicBezTo>
                    <a:pt x="29" y="33"/>
                    <a:pt x="24" y="27"/>
                    <a:pt x="20" y="23"/>
                  </a:cubicBezTo>
                  <a:cubicBezTo>
                    <a:pt x="11" y="14"/>
                    <a:pt x="6" y="8"/>
                    <a:pt x="16" y="16"/>
                  </a:cubicBezTo>
                  <a:cubicBezTo>
                    <a:pt x="31" y="30"/>
                    <a:pt x="36" y="37"/>
                    <a:pt x="39" y="42"/>
                  </a:cubicBezTo>
                  <a:cubicBezTo>
                    <a:pt x="42" y="46"/>
                    <a:pt x="44" y="49"/>
                    <a:pt x="48" y="58"/>
                  </a:cubicBezTo>
                  <a:cubicBezTo>
                    <a:pt x="45" y="50"/>
                    <a:pt x="53" y="60"/>
                    <a:pt x="59" y="73"/>
                  </a:cubicBezTo>
                  <a:cubicBezTo>
                    <a:pt x="65" y="85"/>
                    <a:pt x="64" y="101"/>
                    <a:pt x="66" y="96"/>
                  </a:cubicBezTo>
                  <a:cubicBezTo>
                    <a:pt x="66" y="96"/>
                    <a:pt x="66" y="96"/>
                    <a:pt x="66" y="95"/>
                  </a:cubicBezTo>
                  <a:cubicBezTo>
                    <a:pt x="66" y="94"/>
                    <a:pt x="66" y="92"/>
                    <a:pt x="66" y="91"/>
                  </a:cubicBezTo>
                  <a:cubicBezTo>
                    <a:pt x="65" y="87"/>
                    <a:pt x="64" y="83"/>
                    <a:pt x="63" y="78"/>
                  </a:cubicBezTo>
                  <a:cubicBezTo>
                    <a:pt x="62" y="74"/>
                    <a:pt x="60" y="70"/>
                    <a:pt x="59" y="67"/>
                  </a:cubicBezTo>
                  <a:cubicBezTo>
                    <a:pt x="57" y="64"/>
                    <a:pt x="56" y="62"/>
                    <a:pt x="56" y="62"/>
                  </a:cubicBezTo>
                  <a:cubicBezTo>
                    <a:pt x="56" y="61"/>
                    <a:pt x="62" y="73"/>
                    <a:pt x="58" y="63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90" name="Freeform 3653"/>
            <p:cNvSpPr>
              <a:spLocks/>
            </p:cNvSpPr>
            <p:nvPr/>
          </p:nvSpPr>
          <p:spPr bwMode="auto">
            <a:xfrm>
              <a:off x="1642" y="1769"/>
              <a:ext cx="99" cy="85"/>
            </a:xfrm>
            <a:custGeom>
              <a:avLst/>
              <a:gdLst>
                <a:gd name="T0" fmla="*/ 9 w 42"/>
                <a:gd name="T1" fmla="*/ 5 h 36"/>
                <a:gd name="T2" fmla="*/ 0 w 42"/>
                <a:gd name="T3" fmla="*/ 0 h 36"/>
                <a:gd name="T4" fmla="*/ 14 w 42"/>
                <a:gd name="T5" fmla="*/ 12 h 36"/>
                <a:gd name="T6" fmla="*/ 17 w 42"/>
                <a:gd name="T7" fmla="*/ 14 h 36"/>
                <a:gd name="T8" fmla="*/ 21 w 42"/>
                <a:gd name="T9" fmla="*/ 17 h 36"/>
                <a:gd name="T10" fmla="*/ 31 w 42"/>
                <a:gd name="T11" fmla="*/ 26 h 36"/>
                <a:gd name="T12" fmla="*/ 52 w 42"/>
                <a:gd name="T13" fmla="*/ 47 h 36"/>
                <a:gd name="T14" fmla="*/ 99 w 42"/>
                <a:gd name="T15" fmla="*/ 85 h 36"/>
                <a:gd name="T16" fmla="*/ 85 w 42"/>
                <a:gd name="T17" fmla="*/ 71 h 36"/>
                <a:gd name="T18" fmla="*/ 47 w 42"/>
                <a:gd name="T19" fmla="*/ 35 h 36"/>
                <a:gd name="T20" fmla="*/ 26 w 42"/>
                <a:gd name="T21" fmla="*/ 19 h 36"/>
                <a:gd name="T22" fmla="*/ 14 w 42"/>
                <a:gd name="T23" fmla="*/ 9 h 36"/>
                <a:gd name="T24" fmla="*/ 7 w 42"/>
                <a:gd name="T25" fmla="*/ 5 h 36"/>
                <a:gd name="T26" fmla="*/ 9 w 42"/>
                <a:gd name="T27" fmla="*/ 5 h 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2" h="36">
                  <a:moveTo>
                    <a:pt x="4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4" y="3"/>
                    <a:pt x="6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8" y="7"/>
                    <a:pt x="9" y="7"/>
                  </a:cubicBezTo>
                  <a:cubicBezTo>
                    <a:pt x="10" y="8"/>
                    <a:pt x="11" y="10"/>
                    <a:pt x="13" y="11"/>
                  </a:cubicBezTo>
                  <a:cubicBezTo>
                    <a:pt x="16" y="14"/>
                    <a:pt x="19" y="16"/>
                    <a:pt x="22" y="20"/>
                  </a:cubicBezTo>
                  <a:cubicBezTo>
                    <a:pt x="38" y="33"/>
                    <a:pt x="41" y="36"/>
                    <a:pt x="42" y="36"/>
                  </a:cubicBezTo>
                  <a:cubicBezTo>
                    <a:pt x="42" y="36"/>
                    <a:pt x="40" y="34"/>
                    <a:pt x="36" y="30"/>
                  </a:cubicBezTo>
                  <a:cubicBezTo>
                    <a:pt x="32" y="26"/>
                    <a:pt x="26" y="20"/>
                    <a:pt x="20" y="15"/>
                  </a:cubicBezTo>
                  <a:cubicBezTo>
                    <a:pt x="17" y="13"/>
                    <a:pt x="14" y="10"/>
                    <a:pt x="11" y="8"/>
                  </a:cubicBezTo>
                  <a:cubicBezTo>
                    <a:pt x="9" y="7"/>
                    <a:pt x="7" y="5"/>
                    <a:pt x="6" y="4"/>
                  </a:cubicBezTo>
                  <a:cubicBezTo>
                    <a:pt x="4" y="3"/>
                    <a:pt x="3" y="2"/>
                    <a:pt x="3" y="2"/>
                  </a:cubicBezTo>
                  <a:lnTo>
                    <a:pt x="4" y="2"/>
                  </a:ln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91" name="Freeform 3654"/>
            <p:cNvSpPr>
              <a:spLocks/>
            </p:cNvSpPr>
            <p:nvPr/>
          </p:nvSpPr>
          <p:spPr bwMode="auto">
            <a:xfrm>
              <a:off x="1585" y="1722"/>
              <a:ext cx="57" cy="75"/>
            </a:xfrm>
            <a:custGeom>
              <a:avLst/>
              <a:gdLst>
                <a:gd name="T0" fmla="*/ 38 w 24"/>
                <a:gd name="T1" fmla="*/ 47 h 32"/>
                <a:gd name="T2" fmla="*/ 26 w 24"/>
                <a:gd name="T3" fmla="*/ 28 h 32"/>
                <a:gd name="T4" fmla="*/ 17 w 24"/>
                <a:gd name="T5" fmla="*/ 16 h 32"/>
                <a:gd name="T6" fmla="*/ 14 w 24"/>
                <a:gd name="T7" fmla="*/ 16 h 32"/>
                <a:gd name="T8" fmla="*/ 14 w 24"/>
                <a:gd name="T9" fmla="*/ 14 h 32"/>
                <a:gd name="T10" fmla="*/ 14 w 24"/>
                <a:gd name="T11" fmla="*/ 14 h 32"/>
                <a:gd name="T12" fmla="*/ 14 w 24"/>
                <a:gd name="T13" fmla="*/ 14 h 32"/>
                <a:gd name="T14" fmla="*/ 17 w 24"/>
                <a:gd name="T15" fmla="*/ 14 h 32"/>
                <a:gd name="T16" fmla="*/ 14 w 24"/>
                <a:gd name="T17" fmla="*/ 9 h 32"/>
                <a:gd name="T18" fmla="*/ 10 w 24"/>
                <a:gd name="T19" fmla="*/ 5 h 32"/>
                <a:gd name="T20" fmla="*/ 5 w 24"/>
                <a:gd name="T21" fmla="*/ 2 h 32"/>
                <a:gd name="T22" fmla="*/ 2 w 24"/>
                <a:gd name="T23" fmla="*/ 0 h 32"/>
                <a:gd name="T24" fmla="*/ 2 w 24"/>
                <a:gd name="T25" fmla="*/ 0 h 32"/>
                <a:gd name="T26" fmla="*/ 0 w 24"/>
                <a:gd name="T27" fmla="*/ 0 h 32"/>
                <a:gd name="T28" fmla="*/ 10 w 24"/>
                <a:gd name="T29" fmla="*/ 14 h 32"/>
                <a:gd name="T30" fmla="*/ 31 w 24"/>
                <a:gd name="T31" fmla="*/ 47 h 32"/>
                <a:gd name="T32" fmla="*/ 45 w 24"/>
                <a:gd name="T33" fmla="*/ 70 h 32"/>
                <a:gd name="T34" fmla="*/ 31 w 24"/>
                <a:gd name="T35" fmla="*/ 42 h 32"/>
                <a:gd name="T36" fmla="*/ 36 w 24"/>
                <a:gd name="T37" fmla="*/ 49 h 32"/>
                <a:gd name="T38" fmla="*/ 43 w 24"/>
                <a:gd name="T39" fmla="*/ 56 h 32"/>
                <a:gd name="T40" fmla="*/ 38 w 24"/>
                <a:gd name="T41" fmla="*/ 47 h 32"/>
                <a:gd name="T42" fmla="*/ 52 w 24"/>
                <a:gd name="T43" fmla="*/ 75 h 32"/>
                <a:gd name="T44" fmla="*/ 45 w 24"/>
                <a:gd name="T45" fmla="*/ 52 h 32"/>
                <a:gd name="T46" fmla="*/ 45 w 24"/>
                <a:gd name="T47" fmla="*/ 54 h 32"/>
                <a:gd name="T48" fmla="*/ 45 w 24"/>
                <a:gd name="T49" fmla="*/ 54 h 32"/>
                <a:gd name="T50" fmla="*/ 45 w 24"/>
                <a:gd name="T51" fmla="*/ 54 h 32"/>
                <a:gd name="T52" fmla="*/ 43 w 24"/>
                <a:gd name="T53" fmla="*/ 52 h 32"/>
                <a:gd name="T54" fmla="*/ 43 w 24"/>
                <a:gd name="T55" fmla="*/ 52 h 32"/>
                <a:gd name="T56" fmla="*/ 38 w 24"/>
                <a:gd name="T57" fmla="*/ 47 h 32"/>
                <a:gd name="T58" fmla="*/ 43 w 24"/>
                <a:gd name="T59" fmla="*/ 52 h 32"/>
                <a:gd name="T60" fmla="*/ 45 w 24"/>
                <a:gd name="T61" fmla="*/ 54 h 32"/>
                <a:gd name="T62" fmla="*/ 45 w 24"/>
                <a:gd name="T63" fmla="*/ 54 h 32"/>
                <a:gd name="T64" fmla="*/ 36 w 24"/>
                <a:gd name="T65" fmla="*/ 40 h 32"/>
                <a:gd name="T66" fmla="*/ 33 w 24"/>
                <a:gd name="T67" fmla="*/ 35 h 32"/>
                <a:gd name="T68" fmla="*/ 33 w 24"/>
                <a:gd name="T69" fmla="*/ 33 h 32"/>
                <a:gd name="T70" fmla="*/ 40 w 24"/>
                <a:gd name="T71" fmla="*/ 38 h 32"/>
                <a:gd name="T72" fmla="*/ 57 w 24"/>
                <a:gd name="T73" fmla="*/ 47 h 32"/>
                <a:gd name="T74" fmla="*/ 40 w 24"/>
                <a:gd name="T75" fmla="*/ 35 h 32"/>
                <a:gd name="T76" fmla="*/ 31 w 24"/>
                <a:gd name="T77" fmla="*/ 30 h 32"/>
                <a:gd name="T78" fmla="*/ 29 w 24"/>
                <a:gd name="T79" fmla="*/ 28 h 32"/>
                <a:gd name="T80" fmla="*/ 26 w 24"/>
                <a:gd name="T81" fmla="*/ 28 h 32"/>
                <a:gd name="T82" fmla="*/ 29 w 24"/>
                <a:gd name="T83" fmla="*/ 30 h 32"/>
                <a:gd name="T84" fmla="*/ 31 w 24"/>
                <a:gd name="T85" fmla="*/ 35 h 32"/>
                <a:gd name="T86" fmla="*/ 38 w 24"/>
                <a:gd name="T87" fmla="*/ 47 h 3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4" h="32">
                  <a:moveTo>
                    <a:pt x="16" y="20"/>
                  </a:moveTo>
                  <a:cubicBezTo>
                    <a:pt x="15" y="18"/>
                    <a:pt x="13" y="15"/>
                    <a:pt x="11" y="12"/>
                  </a:cubicBezTo>
                  <a:cubicBezTo>
                    <a:pt x="9" y="11"/>
                    <a:pt x="8" y="9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6" y="4"/>
                  </a:cubicBezTo>
                  <a:cubicBezTo>
                    <a:pt x="5" y="3"/>
                    <a:pt x="5" y="3"/>
                    <a:pt x="4" y="2"/>
                  </a:cubicBezTo>
                  <a:cubicBezTo>
                    <a:pt x="3" y="2"/>
                    <a:pt x="3" y="2"/>
                    <a:pt x="2" y="1"/>
                  </a:cubicBezTo>
                  <a:cubicBezTo>
                    <a:pt x="2" y="1"/>
                    <a:pt x="2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3" y="4"/>
                    <a:pt x="4" y="6"/>
                  </a:cubicBezTo>
                  <a:cubicBezTo>
                    <a:pt x="9" y="14"/>
                    <a:pt x="11" y="17"/>
                    <a:pt x="13" y="20"/>
                  </a:cubicBezTo>
                  <a:cubicBezTo>
                    <a:pt x="15" y="22"/>
                    <a:pt x="16" y="25"/>
                    <a:pt x="19" y="30"/>
                  </a:cubicBezTo>
                  <a:cubicBezTo>
                    <a:pt x="15" y="22"/>
                    <a:pt x="13" y="19"/>
                    <a:pt x="13" y="18"/>
                  </a:cubicBezTo>
                  <a:cubicBezTo>
                    <a:pt x="13" y="17"/>
                    <a:pt x="14" y="19"/>
                    <a:pt x="15" y="21"/>
                  </a:cubicBezTo>
                  <a:cubicBezTo>
                    <a:pt x="16" y="22"/>
                    <a:pt x="17" y="24"/>
                    <a:pt x="18" y="24"/>
                  </a:cubicBezTo>
                  <a:cubicBezTo>
                    <a:pt x="18" y="25"/>
                    <a:pt x="18" y="24"/>
                    <a:pt x="16" y="20"/>
                  </a:cubicBezTo>
                  <a:cubicBezTo>
                    <a:pt x="19" y="25"/>
                    <a:pt x="21" y="28"/>
                    <a:pt x="22" y="32"/>
                  </a:cubicBezTo>
                  <a:cubicBezTo>
                    <a:pt x="21" y="28"/>
                    <a:pt x="20" y="25"/>
                    <a:pt x="19" y="22"/>
                  </a:cubicBezTo>
                  <a:cubicBezTo>
                    <a:pt x="19" y="22"/>
                    <a:pt x="19" y="22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7" y="21"/>
                    <a:pt x="17" y="21"/>
                    <a:pt x="16" y="20"/>
                  </a:cubicBezTo>
                  <a:cubicBezTo>
                    <a:pt x="13" y="15"/>
                    <a:pt x="17" y="20"/>
                    <a:pt x="18" y="22"/>
                  </a:cubicBezTo>
                  <a:cubicBezTo>
                    <a:pt x="18" y="22"/>
                    <a:pt x="18" y="22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1"/>
                    <a:pt x="16" y="19"/>
                    <a:pt x="15" y="17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3" y="13"/>
                    <a:pt x="14" y="14"/>
                  </a:cubicBezTo>
                  <a:cubicBezTo>
                    <a:pt x="15" y="14"/>
                    <a:pt x="16" y="15"/>
                    <a:pt x="17" y="16"/>
                  </a:cubicBezTo>
                  <a:cubicBezTo>
                    <a:pt x="19" y="17"/>
                    <a:pt x="21" y="18"/>
                    <a:pt x="24" y="20"/>
                  </a:cubicBezTo>
                  <a:cubicBezTo>
                    <a:pt x="22" y="18"/>
                    <a:pt x="20" y="17"/>
                    <a:pt x="17" y="15"/>
                  </a:cubicBezTo>
                  <a:cubicBezTo>
                    <a:pt x="16" y="14"/>
                    <a:pt x="15" y="14"/>
                    <a:pt x="13" y="13"/>
                  </a:cubicBezTo>
                  <a:cubicBezTo>
                    <a:pt x="13" y="13"/>
                    <a:pt x="12" y="12"/>
                    <a:pt x="12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11" y="12"/>
                    <a:pt x="12" y="12"/>
                    <a:pt x="12" y="13"/>
                  </a:cubicBezTo>
                  <a:cubicBezTo>
                    <a:pt x="12" y="13"/>
                    <a:pt x="13" y="14"/>
                    <a:pt x="13" y="15"/>
                  </a:cubicBezTo>
                  <a:cubicBezTo>
                    <a:pt x="14" y="16"/>
                    <a:pt x="15" y="18"/>
                    <a:pt x="16" y="2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92" name="Freeform 3655"/>
            <p:cNvSpPr>
              <a:spLocks/>
            </p:cNvSpPr>
            <p:nvPr/>
          </p:nvSpPr>
          <p:spPr bwMode="auto">
            <a:xfrm>
              <a:off x="1304" y="2213"/>
              <a:ext cx="5" cy="19"/>
            </a:xfrm>
            <a:custGeom>
              <a:avLst/>
              <a:gdLst>
                <a:gd name="T0" fmla="*/ 5 w 2"/>
                <a:gd name="T1" fmla="*/ 0 h 8"/>
                <a:gd name="T2" fmla="*/ 3 w 2"/>
                <a:gd name="T3" fmla="*/ 7 h 8"/>
                <a:gd name="T4" fmla="*/ 5 w 2"/>
                <a:gd name="T5" fmla="*/ 0 h 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" h="8">
                  <a:moveTo>
                    <a:pt x="2" y="0"/>
                  </a:moveTo>
                  <a:cubicBezTo>
                    <a:pt x="1" y="2"/>
                    <a:pt x="1" y="3"/>
                    <a:pt x="1" y="3"/>
                  </a:cubicBezTo>
                  <a:cubicBezTo>
                    <a:pt x="0" y="7"/>
                    <a:pt x="0" y="8"/>
                    <a:pt x="2" y="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93" name="Freeform 3656"/>
            <p:cNvSpPr>
              <a:spLocks/>
            </p:cNvSpPr>
            <p:nvPr/>
          </p:nvSpPr>
          <p:spPr bwMode="auto">
            <a:xfrm>
              <a:off x="1287" y="2175"/>
              <a:ext cx="93" cy="95"/>
            </a:xfrm>
            <a:custGeom>
              <a:avLst/>
              <a:gdLst>
                <a:gd name="T0" fmla="*/ 19 w 39"/>
                <a:gd name="T1" fmla="*/ 78 h 40"/>
                <a:gd name="T2" fmla="*/ 7 w 39"/>
                <a:gd name="T3" fmla="*/ 88 h 40"/>
                <a:gd name="T4" fmla="*/ 5 w 39"/>
                <a:gd name="T5" fmla="*/ 88 h 40"/>
                <a:gd name="T6" fmla="*/ 5 w 39"/>
                <a:gd name="T7" fmla="*/ 88 h 40"/>
                <a:gd name="T8" fmla="*/ 5 w 39"/>
                <a:gd name="T9" fmla="*/ 88 h 40"/>
                <a:gd name="T10" fmla="*/ 5 w 39"/>
                <a:gd name="T11" fmla="*/ 86 h 40"/>
                <a:gd name="T12" fmla="*/ 5 w 39"/>
                <a:gd name="T13" fmla="*/ 78 h 40"/>
                <a:gd name="T14" fmla="*/ 12 w 39"/>
                <a:gd name="T15" fmla="*/ 52 h 40"/>
                <a:gd name="T16" fmla="*/ 17 w 39"/>
                <a:gd name="T17" fmla="*/ 36 h 40"/>
                <a:gd name="T18" fmla="*/ 19 w 39"/>
                <a:gd name="T19" fmla="*/ 36 h 40"/>
                <a:gd name="T20" fmla="*/ 19 w 39"/>
                <a:gd name="T21" fmla="*/ 45 h 40"/>
                <a:gd name="T22" fmla="*/ 21 w 39"/>
                <a:gd name="T23" fmla="*/ 24 h 40"/>
                <a:gd name="T24" fmla="*/ 21 w 39"/>
                <a:gd name="T25" fmla="*/ 7 h 40"/>
                <a:gd name="T26" fmla="*/ 21 w 39"/>
                <a:gd name="T27" fmla="*/ 5 h 40"/>
                <a:gd name="T28" fmla="*/ 19 w 39"/>
                <a:gd name="T29" fmla="*/ 17 h 40"/>
                <a:gd name="T30" fmla="*/ 17 w 39"/>
                <a:gd name="T31" fmla="*/ 29 h 40"/>
                <a:gd name="T32" fmla="*/ 14 w 39"/>
                <a:gd name="T33" fmla="*/ 43 h 40"/>
                <a:gd name="T34" fmla="*/ 10 w 39"/>
                <a:gd name="T35" fmla="*/ 55 h 40"/>
                <a:gd name="T36" fmla="*/ 0 w 39"/>
                <a:gd name="T37" fmla="*/ 83 h 40"/>
                <a:gd name="T38" fmla="*/ 2 w 39"/>
                <a:gd name="T39" fmla="*/ 86 h 40"/>
                <a:gd name="T40" fmla="*/ 0 w 39"/>
                <a:gd name="T41" fmla="*/ 90 h 40"/>
                <a:gd name="T42" fmla="*/ 0 w 39"/>
                <a:gd name="T43" fmla="*/ 93 h 40"/>
                <a:gd name="T44" fmla="*/ 0 w 39"/>
                <a:gd name="T45" fmla="*/ 95 h 40"/>
                <a:gd name="T46" fmla="*/ 2 w 39"/>
                <a:gd name="T47" fmla="*/ 93 h 40"/>
                <a:gd name="T48" fmla="*/ 24 w 39"/>
                <a:gd name="T49" fmla="*/ 83 h 40"/>
                <a:gd name="T50" fmla="*/ 60 w 39"/>
                <a:gd name="T51" fmla="*/ 64 h 40"/>
                <a:gd name="T52" fmla="*/ 86 w 39"/>
                <a:gd name="T53" fmla="*/ 50 h 40"/>
                <a:gd name="T54" fmla="*/ 91 w 39"/>
                <a:gd name="T55" fmla="*/ 45 h 40"/>
                <a:gd name="T56" fmla="*/ 60 w 39"/>
                <a:gd name="T57" fmla="*/ 59 h 40"/>
                <a:gd name="T58" fmla="*/ 19 w 39"/>
                <a:gd name="T59" fmla="*/ 78 h 4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" h="40">
                  <a:moveTo>
                    <a:pt x="8" y="33"/>
                  </a:moveTo>
                  <a:cubicBezTo>
                    <a:pt x="7" y="34"/>
                    <a:pt x="5" y="35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8"/>
                    <a:pt x="2" y="38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6"/>
                    <a:pt x="2" y="36"/>
                  </a:cubicBezTo>
                  <a:cubicBezTo>
                    <a:pt x="2" y="35"/>
                    <a:pt x="2" y="34"/>
                    <a:pt x="2" y="33"/>
                  </a:cubicBezTo>
                  <a:cubicBezTo>
                    <a:pt x="3" y="30"/>
                    <a:pt x="4" y="26"/>
                    <a:pt x="5" y="22"/>
                  </a:cubicBezTo>
                  <a:cubicBezTo>
                    <a:pt x="7" y="17"/>
                    <a:pt x="7" y="16"/>
                    <a:pt x="7" y="15"/>
                  </a:cubicBezTo>
                  <a:cubicBezTo>
                    <a:pt x="8" y="14"/>
                    <a:pt x="8" y="14"/>
                    <a:pt x="8" y="15"/>
                  </a:cubicBezTo>
                  <a:cubicBezTo>
                    <a:pt x="8" y="17"/>
                    <a:pt x="7" y="20"/>
                    <a:pt x="8" y="19"/>
                  </a:cubicBezTo>
                  <a:cubicBezTo>
                    <a:pt x="8" y="17"/>
                    <a:pt x="8" y="14"/>
                    <a:pt x="9" y="10"/>
                  </a:cubicBezTo>
                  <a:cubicBezTo>
                    <a:pt x="9" y="7"/>
                    <a:pt x="9" y="4"/>
                    <a:pt x="9" y="3"/>
                  </a:cubicBezTo>
                  <a:cubicBezTo>
                    <a:pt x="9" y="1"/>
                    <a:pt x="9" y="0"/>
                    <a:pt x="9" y="2"/>
                  </a:cubicBezTo>
                  <a:cubicBezTo>
                    <a:pt x="8" y="3"/>
                    <a:pt x="8" y="5"/>
                    <a:pt x="8" y="7"/>
                  </a:cubicBezTo>
                  <a:cubicBezTo>
                    <a:pt x="8" y="9"/>
                    <a:pt x="7" y="10"/>
                    <a:pt x="7" y="12"/>
                  </a:cubicBezTo>
                  <a:cubicBezTo>
                    <a:pt x="7" y="13"/>
                    <a:pt x="6" y="15"/>
                    <a:pt x="6" y="18"/>
                  </a:cubicBezTo>
                  <a:cubicBezTo>
                    <a:pt x="6" y="17"/>
                    <a:pt x="4" y="23"/>
                    <a:pt x="4" y="23"/>
                  </a:cubicBezTo>
                  <a:cubicBezTo>
                    <a:pt x="3" y="27"/>
                    <a:pt x="2" y="31"/>
                    <a:pt x="0" y="35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7"/>
                    <a:pt x="0" y="37"/>
                    <a:pt x="0" y="38"/>
                  </a:cubicBezTo>
                  <a:cubicBezTo>
                    <a:pt x="0" y="38"/>
                    <a:pt x="0" y="39"/>
                    <a:pt x="0" y="39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4" y="38"/>
                    <a:pt x="7" y="36"/>
                    <a:pt x="10" y="35"/>
                  </a:cubicBezTo>
                  <a:cubicBezTo>
                    <a:pt x="15" y="32"/>
                    <a:pt x="20" y="29"/>
                    <a:pt x="25" y="27"/>
                  </a:cubicBezTo>
                  <a:cubicBezTo>
                    <a:pt x="30" y="24"/>
                    <a:pt x="33" y="22"/>
                    <a:pt x="36" y="21"/>
                  </a:cubicBezTo>
                  <a:cubicBezTo>
                    <a:pt x="39" y="19"/>
                    <a:pt x="39" y="19"/>
                    <a:pt x="38" y="19"/>
                  </a:cubicBezTo>
                  <a:cubicBezTo>
                    <a:pt x="34" y="21"/>
                    <a:pt x="30" y="23"/>
                    <a:pt x="25" y="25"/>
                  </a:cubicBezTo>
                  <a:cubicBezTo>
                    <a:pt x="21" y="27"/>
                    <a:pt x="16" y="30"/>
                    <a:pt x="8" y="33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94" name="Freeform 3657"/>
            <p:cNvSpPr>
              <a:spLocks/>
            </p:cNvSpPr>
            <p:nvPr/>
          </p:nvSpPr>
          <p:spPr bwMode="auto">
            <a:xfrm>
              <a:off x="1578" y="1934"/>
              <a:ext cx="61" cy="109"/>
            </a:xfrm>
            <a:custGeom>
              <a:avLst/>
              <a:gdLst>
                <a:gd name="T0" fmla="*/ 0 w 26"/>
                <a:gd name="T1" fmla="*/ 109 h 46"/>
                <a:gd name="T2" fmla="*/ 12 w 26"/>
                <a:gd name="T3" fmla="*/ 92 h 46"/>
                <a:gd name="T4" fmla="*/ 23 w 26"/>
                <a:gd name="T5" fmla="*/ 76 h 46"/>
                <a:gd name="T6" fmla="*/ 35 w 26"/>
                <a:gd name="T7" fmla="*/ 57 h 46"/>
                <a:gd name="T8" fmla="*/ 47 w 26"/>
                <a:gd name="T9" fmla="*/ 38 h 46"/>
                <a:gd name="T10" fmla="*/ 54 w 26"/>
                <a:gd name="T11" fmla="*/ 19 h 46"/>
                <a:gd name="T12" fmla="*/ 61 w 26"/>
                <a:gd name="T13" fmla="*/ 0 h 46"/>
                <a:gd name="T14" fmla="*/ 59 w 26"/>
                <a:gd name="T15" fmla="*/ 2 h 46"/>
                <a:gd name="T16" fmla="*/ 56 w 26"/>
                <a:gd name="T17" fmla="*/ 9 h 46"/>
                <a:gd name="T18" fmla="*/ 54 w 26"/>
                <a:gd name="T19" fmla="*/ 19 h 46"/>
                <a:gd name="T20" fmla="*/ 47 w 26"/>
                <a:gd name="T21" fmla="*/ 28 h 46"/>
                <a:gd name="T22" fmla="*/ 38 w 26"/>
                <a:gd name="T23" fmla="*/ 47 h 46"/>
                <a:gd name="T24" fmla="*/ 33 w 26"/>
                <a:gd name="T25" fmla="*/ 55 h 46"/>
                <a:gd name="T26" fmla="*/ 31 w 26"/>
                <a:gd name="T27" fmla="*/ 57 h 46"/>
                <a:gd name="T28" fmla="*/ 35 w 26"/>
                <a:gd name="T29" fmla="*/ 55 h 46"/>
                <a:gd name="T30" fmla="*/ 14 w 26"/>
                <a:gd name="T31" fmla="*/ 88 h 46"/>
                <a:gd name="T32" fmla="*/ 5 w 26"/>
                <a:gd name="T33" fmla="*/ 100 h 46"/>
                <a:gd name="T34" fmla="*/ 0 w 26"/>
                <a:gd name="T35" fmla="*/ 109 h 4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46">
                  <a:moveTo>
                    <a:pt x="0" y="46"/>
                  </a:moveTo>
                  <a:cubicBezTo>
                    <a:pt x="0" y="46"/>
                    <a:pt x="2" y="43"/>
                    <a:pt x="5" y="39"/>
                  </a:cubicBezTo>
                  <a:cubicBezTo>
                    <a:pt x="7" y="37"/>
                    <a:pt x="8" y="35"/>
                    <a:pt x="10" y="32"/>
                  </a:cubicBezTo>
                  <a:cubicBezTo>
                    <a:pt x="12" y="30"/>
                    <a:pt x="13" y="27"/>
                    <a:pt x="15" y="24"/>
                  </a:cubicBezTo>
                  <a:cubicBezTo>
                    <a:pt x="17" y="22"/>
                    <a:pt x="18" y="19"/>
                    <a:pt x="20" y="16"/>
                  </a:cubicBezTo>
                  <a:cubicBezTo>
                    <a:pt x="21" y="13"/>
                    <a:pt x="22" y="11"/>
                    <a:pt x="23" y="8"/>
                  </a:cubicBezTo>
                  <a:cubicBezTo>
                    <a:pt x="25" y="3"/>
                    <a:pt x="26" y="0"/>
                    <a:pt x="26" y="0"/>
                  </a:cubicBezTo>
                  <a:cubicBezTo>
                    <a:pt x="26" y="0"/>
                    <a:pt x="26" y="0"/>
                    <a:pt x="25" y="1"/>
                  </a:cubicBezTo>
                  <a:cubicBezTo>
                    <a:pt x="25" y="2"/>
                    <a:pt x="25" y="3"/>
                    <a:pt x="24" y="4"/>
                  </a:cubicBezTo>
                  <a:cubicBezTo>
                    <a:pt x="24" y="5"/>
                    <a:pt x="23" y="7"/>
                    <a:pt x="23" y="8"/>
                  </a:cubicBezTo>
                  <a:cubicBezTo>
                    <a:pt x="22" y="10"/>
                    <a:pt x="21" y="11"/>
                    <a:pt x="20" y="12"/>
                  </a:cubicBezTo>
                  <a:cubicBezTo>
                    <a:pt x="19" y="15"/>
                    <a:pt x="17" y="18"/>
                    <a:pt x="16" y="20"/>
                  </a:cubicBezTo>
                  <a:cubicBezTo>
                    <a:pt x="15" y="21"/>
                    <a:pt x="14" y="22"/>
                    <a:pt x="14" y="23"/>
                  </a:cubicBezTo>
                  <a:cubicBezTo>
                    <a:pt x="14" y="23"/>
                    <a:pt x="13" y="24"/>
                    <a:pt x="13" y="24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1" y="29"/>
                    <a:pt x="8" y="34"/>
                    <a:pt x="6" y="37"/>
                  </a:cubicBezTo>
                  <a:cubicBezTo>
                    <a:pt x="4" y="39"/>
                    <a:pt x="3" y="41"/>
                    <a:pt x="2" y="42"/>
                  </a:cubicBezTo>
                  <a:cubicBezTo>
                    <a:pt x="1" y="44"/>
                    <a:pt x="1" y="44"/>
                    <a:pt x="0" y="46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95" name="Freeform 3658"/>
            <p:cNvSpPr>
              <a:spLocks/>
            </p:cNvSpPr>
            <p:nvPr/>
          </p:nvSpPr>
          <p:spPr bwMode="auto">
            <a:xfrm>
              <a:off x="1741" y="1864"/>
              <a:ext cx="47" cy="47"/>
            </a:xfrm>
            <a:custGeom>
              <a:avLst/>
              <a:gdLst>
                <a:gd name="T0" fmla="*/ 14 w 20"/>
                <a:gd name="T1" fmla="*/ 7 h 20"/>
                <a:gd name="T2" fmla="*/ 0 w 20"/>
                <a:gd name="T3" fmla="*/ 0 h 20"/>
                <a:gd name="T4" fmla="*/ 24 w 20"/>
                <a:gd name="T5" fmla="*/ 21 h 20"/>
                <a:gd name="T6" fmla="*/ 47 w 20"/>
                <a:gd name="T7" fmla="*/ 47 h 20"/>
                <a:gd name="T8" fmla="*/ 31 w 20"/>
                <a:gd name="T9" fmla="*/ 26 h 20"/>
                <a:gd name="T10" fmla="*/ 14 w 20"/>
                <a:gd name="T11" fmla="*/ 7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" h="20">
                  <a:moveTo>
                    <a:pt x="6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5" y="4"/>
                    <a:pt x="10" y="9"/>
                  </a:cubicBezTo>
                  <a:cubicBezTo>
                    <a:pt x="15" y="14"/>
                    <a:pt x="20" y="20"/>
                    <a:pt x="20" y="20"/>
                  </a:cubicBezTo>
                  <a:cubicBezTo>
                    <a:pt x="20" y="20"/>
                    <a:pt x="17" y="15"/>
                    <a:pt x="13" y="11"/>
                  </a:cubicBezTo>
                  <a:cubicBezTo>
                    <a:pt x="10" y="7"/>
                    <a:pt x="6" y="3"/>
                    <a:pt x="6" y="3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96" name="Freeform 3659"/>
            <p:cNvSpPr>
              <a:spLocks/>
            </p:cNvSpPr>
            <p:nvPr/>
          </p:nvSpPr>
          <p:spPr bwMode="auto">
            <a:xfrm>
              <a:off x="1821" y="1989"/>
              <a:ext cx="5" cy="33"/>
            </a:xfrm>
            <a:custGeom>
              <a:avLst/>
              <a:gdLst>
                <a:gd name="T0" fmla="*/ 5 w 2"/>
                <a:gd name="T1" fmla="*/ 5 h 14"/>
                <a:gd name="T2" fmla="*/ 3 w 2"/>
                <a:gd name="T3" fmla="*/ 2 h 14"/>
                <a:gd name="T4" fmla="*/ 0 w 2"/>
                <a:gd name="T5" fmla="*/ 0 h 14"/>
                <a:gd name="T6" fmla="*/ 5 w 2"/>
                <a:gd name="T7" fmla="*/ 17 h 14"/>
                <a:gd name="T8" fmla="*/ 5 w 2"/>
                <a:gd name="T9" fmla="*/ 33 h 14"/>
                <a:gd name="T10" fmla="*/ 5 w 2"/>
                <a:gd name="T11" fmla="*/ 28 h 14"/>
                <a:gd name="T12" fmla="*/ 5 w 2"/>
                <a:gd name="T13" fmla="*/ 19 h 14"/>
                <a:gd name="T14" fmla="*/ 5 w 2"/>
                <a:gd name="T15" fmla="*/ 5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14">
                  <a:moveTo>
                    <a:pt x="2" y="2"/>
                  </a:moveTo>
                  <a:cubicBezTo>
                    <a:pt x="2" y="2"/>
                    <a:pt x="2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3"/>
                    <a:pt x="2" y="7"/>
                  </a:cubicBezTo>
                  <a:cubicBezTo>
                    <a:pt x="2" y="11"/>
                    <a:pt x="2" y="14"/>
                    <a:pt x="2" y="14"/>
                  </a:cubicBezTo>
                  <a:cubicBezTo>
                    <a:pt x="2" y="14"/>
                    <a:pt x="2" y="14"/>
                    <a:pt x="2" y="12"/>
                  </a:cubicBezTo>
                  <a:cubicBezTo>
                    <a:pt x="2" y="11"/>
                    <a:pt x="2" y="10"/>
                    <a:pt x="2" y="8"/>
                  </a:cubicBezTo>
                  <a:cubicBezTo>
                    <a:pt x="2" y="5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97" name="Freeform 3660"/>
            <p:cNvSpPr>
              <a:spLocks/>
            </p:cNvSpPr>
            <p:nvPr/>
          </p:nvSpPr>
          <p:spPr bwMode="auto">
            <a:xfrm>
              <a:off x="4772" y="1847"/>
              <a:ext cx="2" cy="36"/>
            </a:xfrm>
            <a:custGeom>
              <a:avLst/>
              <a:gdLst>
                <a:gd name="T0" fmla="*/ 2 w 1"/>
                <a:gd name="T1" fmla="*/ 0 h 15"/>
                <a:gd name="T2" fmla="*/ 0 w 1"/>
                <a:gd name="T3" fmla="*/ 19 h 15"/>
                <a:gd name="T4" fmla="*/ 0 w 1"/>
                <a:gd name="T5" fmla="*/ 31 h 15"/>
                <a:gd name="T6" fmla="*/ 0 w 1"/>
                <a:gd name="T7" fmla="*/ 36 h 15"/>
                <a:gd name="T8" fmla="*/ 2 w 1"/>
                <a:gd name="T9" fmla="*/ 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15">
                  <a:moveTo>
                    <a:pt x="1" y="0"/>
                  </a:moveTo>
                  <a:cubicBezTo>
                    <a:pt x="1" y="0"/>
                    <a:pt x="1" y="4"/>
                    <a:pt x="0" y="8"/>
                  </a:cubicBezTo>
                  <a:cubicBezTo>
                    <a:pt x="0" y="10"/>
                    <a:pt x="0" y="12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1" y="8"/>
                    <a:pt x="1" y="3"/>
                    <a:pt x="1" y="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98" name="Freeform 3661"/>
            <p:cNvSpPr>
              <a:spLocks/>
            </p:cNvSpPr>
            <p:nvPr/>
          </p:nvSpPr>
          <p:spPr bwMode="auto">
            <a:xfrm>
              <a:off x="4727" y="1582"/>
              <a:ext cx="7" cy="15"/>
            </a:xfrm>
            <a:custGeom>
              <a:avLst/>
              <a:gdLst>
                <a:gd name="T0" fmla="*/ 2 w 3"/>
                <a:gd name="T1" fmla="*/ 5 h 6"/>
                <a:gd name="T2" fmla="*/ 0 w 3"/>
                <a:gd name="T3" fmla="*/ 0 h 6"/>
                <a:gd name="T4" fmla="*/ 2 w 3"/>
                <a:gd name="T5" fmla="*/ 5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6">
                  <a:moveTo>
                    <a:pt x="1" y="2"/>
                  </a:moveTo>
                  <a:cubicBezTo>
                    <a:pt x="1" y="2"/>
                    <a:pt x="0" y="0"/>
                    <a:pt x="0" y="0"/>
                  </a:cubicBezTo>
                  <a:cubicBezTo>
                    <a:pt x="2" y="4"/>
                    <a:pt x="3" y="6"/>
                    <a:pt x="1" y="2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99" name="Freeform 3662"/>
            <p:cNvSpPr>
              <a:spLocks/>
            </p:cNvSpPr>
            <p:nvPr/>
          </p:nvSpPr>
          <p:spPr bwMode="auto">
            <a:xfrm>
              <a:off x="3224" y="1755"/>
              <a:ext cx="74" cy="64"/>
            </a:xfrm>
            <a:custGeom>
              <a:avLst/>
              <a:gdLst>
                <a:gd name="T0" fmla="*/ 0 w 31"/>
                <a:gd name="T1" fmla="*/ 0 h 27"/>
                <a:gd name="T2" fmla="*/ 55 w 31"/>
                <a:gd name="T3" fmla="*/ 45 h 27"/>
                <a:gd name="T4" fmla="*/ 74 w 31"/>
                <a:gd name="T5" fmla="*/ 62 h 27"/>
                <a:gd name="T6" fmla="*/ 72 w 31"/>
                <a:gd name="T7" fmla="*/ 55 h 27"/>
                <a:gd name="T8" fmla="*/ 67 w 31"/>
                <a:gd name="T9" fmla="*/ 50 h 27"/>
                <a:gd name="T10" fmla="*/ 0 w 31"/>
                <a:gd name="T11" fmla="*/ 0 h 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1" h="27">
                  <a:moveTo>
                    <a:pt x="0" y="0"/>
                  </a:moveTo>
                  <a:cubicBezTo>
                    <a:pt x="9" y="6"/>
                    <a:pt x="17" y="13"/>
                    <a:pt x="23" y="19"/>
                  </a:cubicBezTo>
                  <a:cubicBezTo>
                    <a:pt x="28" y="24"/>
                    <a:pt x="31" y="27"/>
                    <a:pt x="31" y="26"/>
                  </a:cubicBezTo>
                  <a:cubicBezTo>
                    <a:pt x="31" y="26"/>
                    <a:pt x="30" y="25"/>
                    <a:pt x="30" y="23"/>
                  </a:cubicBezTo>
                  <a:cubicBezTo>
                    <a:pt x="29" y="22"/>
                    <a:pt x="28" y="21"/>
                    <a:pt x="28" y="21"/>
                  </a:cubicBezTo>
                  <a:cubicBezTo>
                    <a:pt x="18" y="12"/>
                    <a:pt x="8" y="5"/>
                    <a:pt x="0" y="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00" name="Freeform 3663"/>
            <p:cNvSpPr>
              <a:spLocks/>
            </p:cNvSpPr>
            <p:nvPr/>
          </p:nvSpPr>
          <p:spPr bwMode="auto">
            <a:xfrm>
              <a:off x="4037" y="1753"/>
              <a:ext cx="9" cy="49"/>
            </a:xfrm>
            <a:custGeom>
              <a:avLst/>
              <a:gdLst>
                <a:gd name="T0" fmla="*/ 9 w 4"/>
                <a:gd name="T1" fmla="*/ 49 h 21"/>
                <a:gd name="T2" fmla="*/ 9 w 4"/>
                <a:gd name="T3" fmla="*/ 33 h 21"/>
                <a:gd name="T4" fmla="*/ 5 w 4"/>
                <a:gd name="T5" fmla="*/ 16 h 21"/>
                <a:gd name="T6" fmla="*/ 0 w 4"/>
                <a:gd name="T7" fmla="*/ 0 h 21"/>
                <a:gd name="T8" fmla="*/ 9 w 4"/>
                <a:gd name="T9" fmla="*/ 49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21">
                  <a:moveTo>
                    <a:pt x="4" y="21"/>
                  </a:moveTo>
                  <a:cubicBezTo>
                    <a:pt x="4" y="18"/>
                    <a:pt x="4" y="16"/>
                    <a:pt x="4" y="14"/>
                  </a:cubicBezTo>
                  <a:cubicBezTo>
                    <a:pt x="3" y="12"/>
                    <a:pt x="3" y="9"/>
                    <a:pt x="2" y="7"/>
                  </a:cubicBezTo>
                  <a:cubicBezTo>
                    <a:pt x="1" y="4"/>
                    <a:pt x="0" y="2"/>
                    <a:pt x="0" y="0"/>
                  </a:cubicBezTo>
                  <a:cubicBezTo>
                    <a:pt x="1" y="6"/>
                    <a:pt x="3" y="13"/>
                    <a:pt x="4" y="21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01" name="Freeform 3664"/>
            <p:cNvSpPr>
              <a:spLocks/>
            </p:cNvSpPr>
            <p:nvPr/>
          </p:nvSpPr>
          <p:spPr bwMode="auto">
            <a:xfrm>
              <a:off x="4058" y="1838"/>
              <a:ext cx="10" cy="68"/>
            </a:xfrm>
            <a:custGeom>
              <a:avLst/>
              <a:gdLst>
                <a:gd name="T0" fmla="*/ 10 w 4"/>
                <a:gd name="T1" fmla="*/ 0 h 29"/>
                <a:gd name="T2" fmla="*/ 8 w 4"/>
                <a:gd name="T3" fmla="*/ 35 h 29"/>
                <a:gd name="T4" fmla="*/ 3 w 4"/>
                <a:gd name="T5" fmla="*/ 59 h 29"/>
                <a:gd name="T6" fmla="*/ 0 w 4"/>
                <a:gd name="T7" fmla="*/ 68 h 29"/>
                <a:gd name="T8" fmla="*/ 10 w 4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29">
                  <a:moveTo>
                    <a:pt x="4" y="0"/>
                  </a:moveTo>
                  <a:cubicBezTo>
                    <a:pt x="4" y="0"/>
                    <a:pt x="3" y="7"/>
                    <a:pt x="3" y="15"/>
                  </a:cubicBezTo>
                  <a:cubicBezTo>
                    <a:pt x="2" y="18"/>
                    <a:pt x="2" y="22"/>
                    <a:pt x="1" y="25"/>
                  </a:cubicBezTo>
                  <a:cubicBezTo>
                    <a:pt x="1" y="28"/>
                    <a:pt x="0" y="29"/>
                    <a:pt x="0" y="29"/>
                  </a:cubicBezTo>
                  <a:cubicBezTo>
                    <a:pt x="2" y="23"/>
                    <a:pt x="3" y="13"/>
                    <a:pt x="4" y="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02" name="Freeform 3665"/>
            <p:cNvSpPr>
              <a:spLocks/>
            </p:cNvSpPr>
            <p:nvPr/>
          </p:nvSpPr>
          <p:spPr bwMode="auto">
            <a:xfrm>
              <a:off x="5064" y="2771"/>
              <a:ext cx="24" cy="40"/>
            </a:xfrm>
            <a:custGeom>
              <a:avLst/>
              <a:gdLst>
                <a:gd name="T0" fmla="*/ 0 w 10"/>
                <a:gd name="T1" fmla="*/ 5 h 17"/>
                <a:gd name="T2" fmla="*/ 12 w 10"/>
                <a:gd name="T3" fmla="*/ 21 h 17"/>
                <a:gd name="T4" fmla="*/ 22 w 10"/>
                <a:gd name="T5" fmla="*/ 35 h 17"/>
                <a:gd name="T6" fmla="*/ 24 w 10"/>
                <a:gd name="T7" fmla="*/ 40 h 17"/>
                <a:gd name="T8" fmla="*/ 2 w 10"/>
                <a:gd name="T9" fmla="*/ 2 h 17"/>
                <a:gd name="T10" fmla="*/ 0 w 10"/>
                <a:gd name="T11" fmla="*/ 5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17">
                  <a:moveTo>
                    <a:pt x="0" y="2"/>
                  </a:moveTo>
                  <a:cubicBezTo>
                    <a:pt x="0" y="2"/>
                    <a:pt x="3" y="6"/>
                    <a:pt x="5" y="9"/>
                  </a:cubicBezTo>
                  <a:cubicBezTo>
                    <a:pt x="7" y="11"/>
                    <a:pt x="8" y="13"/>
                    <a:pt x="9" y="15"/>
                  </a:cubicBezTo>
                  <a:cubicBezTo>
                    <a:pt x="10" y="16"/>
                    <a:pt x="10" y="17"/>
                    <a:pt x="10" y="17"/>
                  </a:cubicBezTo>
                  <a:cubicBezTo>
                    <a:pt x="4" y="5"/>
                    <a:pt x="2" y="1"/>
                    <a:pt x="1" y="1"/>
                  </a:cubicBezTo>
                  <a:cubicBezTo>
                    <a:pt x="0" y="0"/>
                    <a:pt x="1" y="3"/>
                    <a:pt x="0" y="2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03" name="Freeform 3666"/>
            <p:cNvSpPr>
              <a:spLocks/>
            </p:cNvSpPr>
            <p:nvPr/>
          </p:nvSpPr>
          <p:spPr bwMode="auto">
            <a:xfrm>
              <a:off x="2270" y="1658"/>
              <a:ext cx="104" cy="31"/>
            </a:xfrm>
            <a:custGeom>
              <a:avLst/>
              <a:gdLst>
                <a:gd name="T0" fmla="*/ 0 w 44"/>
                <a:gd name="T1" fmla="*/ 0 h 13"/>
                <a:gd name="T2" fmla="*/ 104 w 44"/>
                <a:gd name="T3" fmla="*/ 31 h 13"/>
                <a:gd name="T4" fmla="*/ 0 w 44"/>
                <a:gd name="T5" fmla="*/ 0 h 1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4" h="13">
                  <a:moveTo>
                    <a:pt x="0" y="0"/>
                  </a:moveTo>
                  <a:cubicBezTo>
                    <a:pt x="18" y="4"/>
                    <a:pt x="32" y="9"/>
                    <a:pt x="44" y="13"/>
                  </a:cubicBezTo>
                  <a:cubicBezTo>
                    <a:pt x="23" y="5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04" name="Freeform 3667"/>
            <p:cNvSpPr>
              <a:spLocks/>
            </p:cNvSpPr>
            <p:nvPr/>
          </p:nvSpPr>
          <p:spPr bwMode="auto">
            <a:xfrm>
              <a:off x="4734" y="1741"/>
              <a:ext cx="2" cy="35"/>
            </a:xfrm>
            <a:custGeom>
              <a:avLst/>
              <a:gdLst>
                <a:gd name="T0" fmla="*/ 0 w 1"/>
                <a:gd name="T1" fmla="*/ 5 h 15"/>
                <a:gd name="T2" fmla="*/ 2 w 1"/>
                <a:gd name="T3" fmla="*/ 28 h 15"/>
                <a:gd name="T4" fmla="*/ 2 w 1"/>
                <a:gd name="T5" fmla="*/ 33 h 15"/>
                <a:gd name="T6" fmla="*/ 0 w 1"/>
                <a:gd name="T7" fmla="*/ 5 h 1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5">
                  <a:moveTo>
                    <a:pt x="0" y="2"/>
                  </a:moveTo>
                  <a:cubicBezTo>
                    <a:pt x="0" y="7"/>
                    <a:pt x="0" y="10"/>
                    <a:pt x="1" y="12"/>
                  </a:cubicBezTo>
                  <a:cubicBezTo>
                    <a:pt x="1" y="14"/>
                    <a:pt x="1" y="15"/>
                    <a:pt x="1" y="14"/>
                  </a:cubicBezTo>
                  <a:cubicBezTo>
                    <a:pt x="1" y="5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05" name="Freeform 3668"/>
            <p:cNvSpPr>
              <a:spLocks/>
            </p:cNvSpPr>
            <p:nvPr/>
          </p:nvSpPr>
          <p:spPr bwMode="auto">
            <a:xfrm>
              <a:off x="2374" y="1689"/>
              <a:ext cx="113" cy="47"/>
            </a:xfrm>
            <a:custGeom>
              <a:avLst/>
              <a:gdLst>
                <a:gd name="T0" fmla="*/ 113 w 48"/>
                <a:gd name="T1" fmla="*/ 47 h 20"/>
                <a:gd name="T2" fmla="*/ 94 w 48"/>
                <a:gd name="T3" fmla="*/ 35 h 20"/>
                <a:gd name="T4" fmla="*/ 0 w 48"/>
                <a:gd name="T5" fmla="*/ 0 h 20"/>
                <a:gd name="T6" fmla="*/ 113 w 48"/>
                <a:gd name="T7" fmla="*/ 47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8" h="20">
                  <a:moveTo>
                    <a:pt x="48" y="20"/>
                  </a:moveTo>
                  <a:cubicBezTo>
                    <a:pt x="46" y="18"/>
                    <a:pt x="43" y="16"/>
                    <a:pt x="40" y="15"/>
                  </a:cubicBezTo>
                  <a:cubicBezTo>
                    <a:pt x="28" y="9"/>
                    <a:pt x="16" y="5"/>
                    <a:pt x="0" y="0"/>
                  </a:cubicBezTo>
                  <a:cubicBezTo>
                    <a:pt x="16" y="5"/>
                    <a:pt x="33" y="12"/>
                    <a:pt x="48" y="2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06" name="Freeform 3669"/>
            <p:cNvSpPr>
              <a:spLocks/>
            </p:cNvSpPr>
            <p:nvPr/>
          </p:nvSpPr>
          <p:spPr bwMode="auto">
            <a:xfrm>
              <a:off x="1509" y="2615"/>
              <a:ext cx="8" cy="0"/>
            </a:xfrm>
            <a:custGeom>
              <a:avLst/>
              <a:gdLst>
                <a:gd name="T0" fmla="*/ 8 w 3"/>
                <a:gd name="T1" fmla="*/ 3 w 3"/>
                <a:gd name="T2" fmla="*/ 0 w 3"/>
                <a:gd name="T3" fmla="*/ 0 w 3"/>
                <a:gd name="T4" fmla="*/ 3 w 3"/>
                <a:gd name="T5" fmla="*/ 8 w 3"/>
                <a:gd name="T6" fmla="*/ 0 60000 65536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6">
                  <a:pos x="T0" y="0"/>
                </a:cxn>
                <a:cxn ang="T7">
                  <a:pos x="T1" y="0"/>
                </a:cxn>
                <a:cxn ang="T8">
                  <a:pos x="T2" y="0"/>
                </a:cxn>
                <a:cxn ang="T9">
                  <a:pos x="T3" y="0"/>
                </a:cxn>
                <a:cxn ang="T10">
                  <a:pos x="T4" y="0"/>
                </a:cxn>
                <a:cxn ang="T11">
                  <a:pos x="T5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07" name="Freeform 3670"/>
            <p:cNvSpPr>
              <a:spLocks/>
            </p:cNvSpPr>
            <p:nvPr/>
          </p:nvSpPr>
          <p:spPr bwMode="auto">
            <a:xfrm>
              <a:off x="572" y="2568"/>
              <a:ext cx="59" cy="9"/>
            </a:xfrm>
            <a:custGeom>
              <a:avLst/>
              <a:gdLst>
                <a:gd name="T0" fmla="*/ 0 w 25"/>
                <a:gd name="T1" fmla="*/ 0 h 4"/>
                <a:gd name="T2" fmla="*/ 59 w 25"/>
                <a:gd name="T3" fmla="*/ 9 h 4"/>
                <a:gd name="T4" fmla="*/ 0 w 25"/>
                <a:gd name="T5" fmla="*/ 0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5" h="4">
                  <a:moveTo>
                    <a:pt x="0" y="0"/>
                  </a:moveTo>
                  <a:cubicBezTo>
                    <a:pt x="6" y="1"/>
                    <a:pt x="16" y="2"/>
                    <a:pt x="25" y="4"/>
                  </a:cubicBezTo>
                  <a:cubicBezTo>
                    <a:pt x="21" y="3"/>
                    <a:pt x="13" y="2"/>
                    <a:pt x="0" y="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08" name="Freeform 3671"/>
            <p:cNvSpPr>
              <a:spLocks/>
            </p:cNvSpPr>
            <p:nvPr/>
          </p:nvSpPr>
          <p:spPr bwMode="auto">
            <a:xfrm>
              <a:off x="2069" y="2050"/>
              <a:ext cx="26" cy="24"/>
            </a:xfrm>
            <a:custGeom>
              <a:avLst/>
              <a:gdLst>
                <a:gd name="T0" fmla="*/ 26 w 11"/>
                <a:gd name="T1" fmla="*/ 0 h 10"/>
                <a:gd name="T2" fmla="*/ 26 w 11"/>
                <a:gd name="T3" fmla="*/ 0 h 1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1" h="10">
                  <a:moveTo>
                    <a:pt x="11" y="0"/>
                  </a:moveTo>
                  <a:cubicBezTo>
                    <a:pt x="0" y="10"/>
                    <a:pt x="9" y="2"/>
                    <a:pt x="11" y="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09" name="Freeform 3672"/>
            <p:cNvSpPr>
              <a:spLocks/>
            </p:cNvSpPr>
            <p:nvPr/>
          </p:nvSpPr>
          <p:spPr bwMode="auto">
            <a:xfrm>
              <a:off x="1954" y="2128"/>
              <a:ext cx="9" cy="7"/>
            </a:xfrm>
            <a:custGeom>
              <a:avLst/>
              <a:gdLst>
                <a:gd name="T0" fmla="*/ 0 w 4"/>
                <a:gd name="T1" fmla="*/ 7 h 3"/>
                <a:gd name="T2" fmla="*/ 9 w 4"/>
                <a:gd name="T3" fmla="*/ 0 h 3"/>
                <a:gd name="T4" fmla="*/ 0 w 4"/>
                <a:gd name="T5" fmla="*/ 7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cubicBezTo>
                    <a:pt x="2" y="2"/>
                    <a:pt x="4" y="0"/>
                    <a:pt x="4" y="0"/>
                  </a:cubicBezTo>
                  <a:cubicBezTo>
                    <a:pt x="3" y="1"/>
                    <a:pt x="2" y="2"/>
                    <a:pt x="0" y="3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10" name="Freeform 3673"/>
            <p:cNvSpPr>
              <a:spLocks/>
            </p:cNvSpPr>
            <p:nvPr/>
          </p:nvSpPr>
          <p:spPr bwMode="auto">
            <a:xfrm>
              <a:off x="2568" y="1996"/>
              <a:ext cx="4" cy="9"/>
            </a:xfrm>
            <a:custGeom>
              <a:avLst/>
              <a:gdLst>
                <a:gd name="T0" fmla="*/ 0 w 2"/>
                <a:gd name="T1" fmla="*/ 7 h 4"/>
                <a:gd name="T2" fmla="*/ 0 w 2"/>
                <a:gd name="T3" fmla="*/ 9 h 4"/>
                <a:gd name="T4" fmla="*/ 0 w 2"/>
                <a:gd name="T5" fmla="*/ 7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" h="4">
                  <a:moveTo>
                    <a:pt x="0" y="3"/>
                  </a:moveTo>
                  <a:cubicBezTo>
                    <a:pt x="0" y="3"/>
                    <a:pt x="0" y="4"/>
                    <a:pt x="0" y="4"/>
                  </a:cubicBezTo>
                  <a:cubicBezTo>
                    <a:pt x="2" y="0"/>
                    <a:pt x="1" y="1"/>
                    <a:pt x="0" y="3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11" name="Freeform 3674"/>
            <p:cNvSpPr>
              <a:spLocks/>
            </p:cNvSpPr>
            <p:nvPr/>
          </p:nvSpPr>
          <p:spPr bwMode="auto">
            <a:xfrm>
              <a:off x="2055" y="2055"/>
              <a:ext cx="33" cy="28"/>
            </a:xfrm>
            <a:custGeom>
              <a:avLst/>
              <a:gdLst>
                <a:gd name="T0" fmla="*/ 0 w 14"/>
                <a:gd name="T1" fmla="*/ 28 h 12"/>
                <a:gd name="T2" fmla="*/ 17 w 14"/>
                <a:gd name="T3" fmla="*/ 16 h 12"/>
                <a:gd name="T4" fmla="*/ 33 w 14"/>
                <a:gd name="T5" fmla="*/ 0 h 12"/>
                <a:gd name="T6" fmla="*/ 0 w 14"/>
                <a:gd name="T7" fmla="*/ 28 h 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12">
                  <a:moveTo>
                    <a:pt x="0" y="12"/>
                  </a:moveTo>
                  <a:cubicBezTo>
                    <a:pt x="2" y="11"/>
                    <a:pt x="4" y="9"/>
                    <a:pt x="7" y="7"/>
                  </a:cubicBezTo>
                  <a:cubicBezTo>
                    <a:pt x="9" y="5"/>
                    <a:pt x="12" y="3"/>
                    <a:pt x="14" y="0"/>
                  </a:cubicBezTo>
                  <a:cubicBezTo>
                    <a:pt x="12" y="2"/>
                    <a:pt x="8" y="6"/>
                    <a:pt x="0" y="12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12" name="Freeform 3675"/>
            <p:cNvSpPr>
              <a:spLocks/>
            </p:cNvSpPr>
            <p:nvPr/>
          </p:nvSpPr>
          <p:spPr bwMode="auto">
            <a:xfrm>
              <a:off x="2034" y="2081"/>
              <a:ext cx="28" cy="21"/>
            </a:xfrm>
            <a:custGeom>
              <a:avLst/>
              <a:gdLst>
                <a:gd name="T0" fmla="*/ 28 w 12"/>
                <a:gd name="T1" fmla="*/ 0 h 9"/>
                <a:gd name="T2" fmla="*/ 5 w 12"/>
                <a:gd name="T3" fmla="*/ 19 h 9"/>
                <a:gd name="T4" fmla="*/ 28 w 12"/>
                <a:gd name="T5" fmla="*/ 0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" h="9">
                  <a:moveTo>
                    <a:pt x="12" y="0"/>
                  </a:moveTo>
                  <a:cubicBezTo>
                    <a:pt x="8" y="3"/>
                    <a:pt x="5" y="6"/>
                    <a:pt x="2" y="8"/>
                  </a:cubicBezTo>
                  <a:cubicBezTo>
                    <a:pt x="0" y="9"/>
                    <a:pt x="2" y="8"/>
                    <a:pt x="12" y="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13" name="Freeform 3676"/>
            <p:cNvSpPr>
              <a:spLocks/>
            </p:cNvSpPr>
            <p:nvPr/>
          </p:nvSpPr>
          <p:spPr bwMode="auto">
            <a:xfrm>
              <a:off x="2088" y="2012"/>
              <a:ext cx="40" cy="43"/>
            </a:xfrm>
            <a:custGeom>
              <a:avLst/>
              <a:gdLst>
                <a:gd name="T0" fmla="*/ 40 w 17"/>
                <a:gd name="T1" fmla="*/ 0 h 18"/>
                <a:gd name="T2" fmla="*/ 0 w 17"/>
                <a:gd name="T3" fmla="*/ 43 h 18"/>
                <a:gd name="T4" fmla="*/ 7 w 17"/>
                <a:gd name="T5" fmla="*/ 38 h 18"/>
                <a:gd name="T6" fmla="*/ 40 w 17"/>
                <a:gd name="T7" fmla="*/ 0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18">
                  <a:moveTo>
                    <a:pt x="17" y="0"/>
                  </a:moveTo>
                  <a:cubicBezTo>
                    <a:pt x="11" y="7"/>
                    <a:pt x="6" y="13"/>
                    <a:pt x="0" y="18"/>
                  </a:cubicBezTo>
                  <a:cubicBezTo>
                    <a:pt x="3" y="16"/>
                    <a:pt x="3" y="15"/>
                    <a:pt x="3" y="16"/>
                  </a:cubicBezTo>
                  <a:cubicBezTo>
                    <a:pt x="6" y="13"/>
                    <a:pt x="10" y="9"/>
                    <a:pt x="17" y="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14" name="Freeform 3677"/>
            <p:cNvSpPr>
              <a:spLocks/>
            </p:cNvSpPr>
            <p:nvPr/>
          </p:nvSpPr>
          <p:spPr bwMode="auto">
            <a:xfrm>
              <a:off x="4129" y="2856"/>
              <a:ext cx="33" cy="24"/>
            </a:xfrm>
            <a:custGeom>
              <a:avLst/>
              <a:gdLst>
                <a:gd name="T0" fmla="*/ 33 w 14"/>
                <a:gd name="T1" fmla="*/ 24 h 10"/>
                <a:gd name="T2" fmla="*/ 28 w 14"/>
                <a:gd name="T3" fmla="*/ 19 h 10"/>
                <a:gd name="T4" fmla="*/ 33 w 14"/>
                <a:gd name="T5" fmla="*/ 24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" h="10">
                  <a:moveTo>
                    <a:pt x="14" y="10"/>
                  </a:moveTo>
                  <a:cubicBezTo>
                    <a:pt x="13" y="10"/>
                    <a:pt x="12" y="9"/>
                    <a:pt x="12" y="8"/>
                  </a:cubicBezTo>
                  <a:cubicBezTo>
                    <a:pt x="0" y="0"/>
                    <a:pt x="5" y="4"/>
                    <a:pt x="14" y="1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15" name="Freeform 3678"/>
            <p:cNvSpPr>
              <a:spLocks/>
            </p:cNvSpPr>
            <p:nvPr/>
          </p:nvSpPr>
          <p:spPr bwMode="auto">
            <a:xfrm>
              <a:off x="3435" y="1897"/>
              <a:ext cx="4" cy="2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2 h 1"/>
                <a:gd name="T4" fmla="*/ 4 w 2"/>
                <a:gd name="T5" fmla="*/ 0 h 1"/>
                <a:gd name="T6" fmla="*/ 2 w 2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16" name="Freeform 3679"/>
            <p:cNvSpPr>
              <a:spLocks/>
            </p:cNvSpPr>
            <p:nvPr/>
          </p:nvSpPr>
          <p:spPr bwMode="auto">
            <a:xfrm>
              <a:off x="3439" y="1805"/>
              <a:ext cx="62" cy="92"/>
            </a:xfrm>
            <a:custGeom>
              <a:avLst/>
              <a:gdLst>
                <a:gd name="T0" fmla="*/ 62 w 26"/>
                <a:gd name="T1" fmla="*/ 0 h 39"/>
                <a:gd name="T2" fmla="*/ 48 w 26"/>
                <a:gd name="T3" fmla="*/ 28 h 39"/>
                <a:gd name="T4" fmla="*/ 33 w 26"/>
                <a:gd name="T5" fmla="*/ 52 h 39"/>
                <a:gd name="T6" fmla="*/ 0 w 26"/>
                <a:gd name="T7" fmla="*/ 92 h 39"/>
                <a:gd name="T8" fmla="*/ 5 w 26"/>
                <a:gd name="T9" fmla="*/ 87 h 39"/>
                <a:gd name="T10" fmla="*/ 17 w 26"/>
                <a:gd name="T11" fmla="*/ 83 h 39"/>
                <a:gd name="T12" fmla="*/ 29 w 26"/>
                <a:gd name="T13" fmla="*/ 73 h 39"/>
                <a:gd name="T14" fmla="*/ 33 w 26"/>
                <a:gd name="T15" fmla="*/ 71 h 39"/>
                <a:gd name="T16" fmla="*/ 36 w 26"/>
                <a:gd name="T17" fmla="*/ 68 h 39"/>
                <a:gd name="T18" fmla="*/ 38 w 26"/>
                <a:gd name="T19" fmla="*/ 59 h 39"/>
                <a:gd name="T20" fmla="*/ 50 w 26"/>
                <a:gd name="T21" fmla="*/ 35 h 39"/>
                <a:gd name="T22" fmla="*/ 60 w 26"/>
                <a:gd name="T23" fmla="*/ 12 h 39"/>
                <a:gd name="T24" fmla="*/ 62 w 26"/>
                <a:gd name="T25" fmla="*/ 0 h 3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6" h="39">
                  <a:moveTo>
                    <a:pt x="26" y="0"/>
                  </a:moveTo>
                  <a:cubicBezTo>
                    <a:pt x="24" y="5"/>
                    <a:pt x="23" y="9"/>
                    <a:pt x="20" y="12"/>
                  </a:cubicBezTo>
                  <a:cubicBezTo>
                    <a:pt x="18" y="16"/>
                    <a:pt x="16" y="19"/>
                    <a:pt x="14" y="22"/>
                  </a:cubicBezTo>
                  <a:cubicBezTo>
                    <a:pt x="10" y="28"/>
                    <a:pt x="5" y="33"/>
                    <a:pt x="0" y="39"/>
                  </a:cubicBezTo>
                  <a:cubicBezTo>
                    <a:pt x="0" y="39"/>
                    <a:pt x="0" y="38"/>
                    <a:pt x="2" y="37"/>
                  </a:cubicBezTo>
                  <a:cubicBezTo>
                    <a:pt x="3" y="37"/>
                    <a:pt x="5" y="36"/>
                    <a:pt x="7" y="35"/>
                  </a:cubicBezTo>
                  <a:cubicBezTo>
                    <a:pt x="9" y="34"/>
                    <a:pt x="10" y="32"/>
                    <a:pt x="12" y="31"/>
                  </a:cubicBezTo>
                  <a:cubicBezTo>
                    <a:pt x="13" y="31"/>
                    <a:pt x="14" y="30"/>
                    <a:pt x="14" y="30"/>
                  </a:cubicBezTo>
                  <a:cubicBezTo>
                    <a:pt x="14" y="30"/>
                    <a:pt x="14" y="30"/>
                    <a:pt x="15" y="29"/>
                  </a:cubicBezTo>
                  <a:cubicBezTo>
                    <a:pt x="15" y="28"/>
                    <a:pt x="16" y="27"/>
                    <a:pt x="16" y="25"/>
                  </a:cubicBezTo>
                  <a:cubicBezTo>
                    <a:pt x="18" y="23"/>
                    <a:pt x="20" y="19"/>
                    <a:pt x="21" y="15"/>
                  </a:cubicBezTo>
                  <a:cubicBezTo>
                    <a:pt x="23" y="11"/>
                    <a:pt x="24" y="8"/>
                    <a:pt x="25" y="5"/>
                  </a:cubicBezTo>
                  <a:cubicBezTo>
                    <a:pt x="26" y="2"/>
                    <a:pt x="26" y="0"/>
                    <a:pt x="26" y="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17" name="Freeform 3680"/>
            <p:cNvSpPr>
              <a:spLocks noEditPoints="1"/>
            </p:cNvSpPr>
            <p:nvPr/>
          </p:nvSpPr>
          <p:spPr bwMode="auto">
            <a:xfrm>
              <a:off x="215" y="1110"/>
              <a:ext cx="5022" cy="2105"/>
            </a:xfrm>
            <a:custGeom>
              <a:avLst/>
              <a:gdLst>
                <a:gd name="T0" fmla="*/ 4309 w 2126"/>
                <a:gd name="T1" fmla="*/ 1165 h 891"/>
                <a:gd name="T2" fmla="*/ 4547 w 2126"/>
                <a:gd name="T3" fmla="*/ 787 h 891"/>
                <a:gd name="T4" fmla="*/ 4521 w 2126"/>
                <a:gd name="T5" fmla="*/ 494 h 891"/>
                <a:gd name="T6" fmla="*/ 4273 w 2126"/>
                <a:gd name="T7" fmla="*/ 220 h 891"/>
                <a:gd name="T8" fmla="*/ 3886 w 2126"/>
                <a:gd name="T9" fmla="*/ 28 h 891"/>
                <a:gd name="T10" fmla="*/ 3985 w 2126"/>
                <a:gd name="T11" fmla="*/ 418 h 891"/>
                <a:gd name="T12" fmla="*/ 3810 w 2126"/>
                <a:gd name="T13" fmla="*/ 907 h 891"/>
                <a:gd name="T14" fmla="*/ 3810 w 2126"/>
                <a:gd name="T15" fmla="*/ 626 h 891"/>
                <a:gd name="T16" fmla="*/ 3746 w 2126"/>
                <a:gd name="T17" fmla="*/ 468 h 891"/>
                <a:gd name="T18" fmla="*/ 3184 w 2126"/>
                <a:gd name="T19" fmla="*/ 210 h 891"/>
                <a:gd name="T20" fmla="*/ 3179 w 2126"/>
                <a:gd name="T21" fmla="*/ 839 h 891"/>
                <a:gd name="T22" fmla="*/ 3097 w 2126"/>
                <a:gd name="T23" fmla="*/ 827 h 891"/>
                <a:gd name="T24" fmla="*/ 2750 w 2126"/>
                <a:gd name="T25" fmla="*/ 465 h 891"/>
                <a:gd name="T26" fmla="*/ 2598 w 2126"/>
                <a:gd name="T27" fmla="*/ 574 h 891"/>
                <a:gd name="T28" fmla="*/ 2530 w 2126"/>
                <a:gd name="T29" fmla="*/ 860 h 891"/>
                <a:gd name="T30" fmla="*/ 2374 w 2126"/>
                <a:gd name="T31" fmla="*/ 702 h 891"/>
                <a:gd name="T32" fmla="*/ 1703 w 2126"/>
                <a:gd name="T33" fmla="*/ 463 h 891"/>
                <a:gd name="T34" fmla="*/ 1765 w 2126"/>
                <a:gd name="T35" fmla="*/ 520 h 891"/>
                <a:gd name="T36" fmla="*/ 1883 w 2126"/>
                <a:gd name="T37" fmla="*/ 912 h 891"/>
                <a:gd name="T38" fmla="*/ 1519 w 2126"/>
                <a:gd name="T39" fmla="*/ 1134 h 891"/>
                <a:gd name="T40" fmla="*/ 1571 w 2126"/>
                <a:gd name="T41" fmla="*/ 1025 h 891"/>
                <a:gd name="T42" fmla="*/ 1786 w 2126"/>
                <a:gd name="T43" fmla="*/ 1018 h 891"/>
                <a:gd name="T44" fmla="*/ 1946 w 2126"/>
                <a:gd name="T45" fmla="*/ 775 h 891"/>
                <a:gd name="T46" fmla="*/ 1883 w 2126"/>
                <a:gd name="T47" fmla="*/ 612 h 891"/>
                <a:gd name="T48" fmla="*/ 2355 w 2126"/>
                <a:gd name="T49" fmla="*/ 742 h 891"/>
                <a:gd name="T50" fmla="*/ 2367 w 2126"/>
                <a:gd name="T51" fmla="*/ 990 h 891"/>
                <a:gd name="T52" fmla="*/ 2504 w 2126"/>
                <a:gd name="T53" fmla="*/ 421 h 891"/>
                <a:gd name="T54" fmla="*/ 3024 w 2126"/>
                <a:gd name="T55" fmla="*/ 848 h 891"/>
                <a:gd name="T56" fmla="*/ 3312 w 2126"/>
                <a:gd name="T57" fmla="*/ 723 h 891"/>
                <a:gd name="T58" fmla="*/ 3730 w 2126"/>
                <a:gd name="T59" fmla="*/ 513 h 891"/>
                <a:gd name="T60" fmla="*/ 3775 w 2126"/>
                <a:gd name="T61" fmla="*/ 919 h 891"/>
                <a:gd name="T62" fmla="*/ 4009 w 2126"/>
                <a:gd name="T63" fmla="*/ 699 h 891"/>
                <a:gd name="T64" fmla="*/ 3907 w 2126"/>
                <a:gd name="T65" fmla="*/ 111 h 891"/>
                <a:gd name="T66" fmla="*/ 4101 w 2126"/>
                <a:gd name="T67" fmla="*/ 165 h 891"/>
                <a:gd name="T68" fmla="*/ 4358 w 2126"/>
                <a:gd name="T69" fmla="*/ 1068 h 891"/>
                <a:gd name="T70" fmla="*/ 4297 w 2126"/>
                <a:gd name="T71" fmla="*/ 1221 h 891"/>
                <a:gd name="T72" fmla="*/ 4935 w 2126"/>
                <a:gd name="T73" fmla="*/ 1963 h 891"/>
                <a:gd name="T74" fmla="*/ 4361 w 2126"/>
                <a:gd name="T75" fmla="*/ 1692 h 891"/>
                <a:gd name="T76" fmla="*/ 3957 w 2126"/>
                <a:gd name="T77" fmla="*/ 1566 h 891"/>
                <a:gd name="T78" fmla="*/ 4165 w 2126"/>
                <a:gd name="T79" fmla="*/ 1942 h 891"/>
                <a:gd name="T80" fmla="*/ 3898 w 2126"/>
                <a:gd name="T81" fmla="*/ 1687 h 891"/>
                <a:gd name="T82" fmla="*/ 3553 w 2126"/>
                <a:gd name="T83" fmla="*/ 1538 h 891"/>
                <a:gd name="T84" fmla="*/ 1231 w 2126"/>
                <a:gd name="T85" fmla="*/ 1465 h 891"/>
                <a:gd name="T86" fmla="*/ 1228 w 2126"/>
                <a:gd name="T87" fmla="*/ 1777 h 891"/>
                <a:gd name="T88" fmla="*/ 420 w 2126"/>
                <a:gd name="T89" fmla="*/ 1474 h 891"/>
                <a:gd name="T90" fmla="*/ 1157 w 2126"/>
                <a:gd name="T91" fmla="*/ 1800 h 891"/>
                <a:gd name="T92" fmla="*/ 1195 w 2126"/>
                <a:gd name="T93" fmla="*/ 1850 h 891"/>
                <a:gd name="T94" fmla="*/ 1278 w 2126"/>
                <a:gd name="T95" fmla="*/ 1765 h 891"/>
                <a:gd name="T96" fmla="*/ 1280 w 2126"/>
                <a:gd name="T97" fmla="*/ 1498 h 891"/>
                <a:gd name="T98" fmla="*/ 3243 w 2126"/>
                <a:gd name="T99" fmla="*/ 1531 h 891"/>
                <a:gd name="T100" fmla="*/ 3789 w 2126"/>
                <a:gd name="T101" fmla="*/ 1663 h 891"/>
                <a:gd name="T102" fmla="*/ 4105 w 2126"/>
                <a:gd name="T103" fmla="*/ 1935 h 891"/>
                <a:gd name="T104" fmla="*/ 4202 w 2126"/>
                <a:gd name="T105" fmla="*/ 1824 h 891"/>
                <a:gd name="T106" fmla="*/ 4082 w 2126"/>
                <a:gd name="T107" fmla="*/ 1642 h 891"/>
                <a:gd name="T108" fmla="*/ 4148 w 2126"/>
                <a:gd name="T109" fmla="*/ 1630 h 891"/>
                <a:gd name="T110" fmla="*/ 4642 w 2126"/>
                <a:gd name="T111" fmla="*/ 1857 h 891"/>
                <a:gd name="T112" fmla="*/ 4861 w 2126"/>
                <a:gd name="T113" fmla="*/ 2001 h 891"/>
                <a:gd name="T114" fmla="*/ 4970 w 2126"/>
                <a:gd name="T115" fmla="*/ 1916 h 891"/>
                <a:gd name="T116" fmla="*/ 4547 w 2126"/>
                <a:gd name="T117" fmla="*/ 1316 h 891"/>
                <a:gd name="T118" fmla="*/ 4283 w 2126"/>
                <a:gd name="T119" fmla="*/ 1172 h 891"/>
                <a:gd name="T120" fmla="*/ 1894 w 2126"/>
                <a:gd name="T121" fmla="*/ 638 h 8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6" h="891">
                  <a:moveTo>
                    <a:pt x="1816" y="498"/>
                  </a:moveTo>
                  <a:cubicBezTo>
                    <a:pt x="1815" y="497"/>
                    <a:pt x="1814" y="497"/>
                    <a:pt x="1813" y="497"/>
                  </a:cubicBezTo>
                  <a:cubicBezTo>
                    <a:pt x="1813" y="497"/>
                    <a:pt x="1813" y="497"/>
                    <a:pt x="1813" y="497"/>
                  </a:cubicBezTo>
                  <a:cubicBezTo>
                    <a:pt x="1813" y="497"/>
                    <a:pt x="1813" y="496"/>
                    <a:pt x="1813" y="496"/>
                  </a:cubicBezTo>
                  <a:cubicBezTo>
                    <a:pt x="1814" y="496"/>
                    <a:pt x="1814" y="496"/>
                    <a:pt x="1814" y="496"/>
                  </a:cubicBezTo>
                  <a:cubicBezTo>
                    <a:pt x="1817" y="495"/>
                    <a:pt x="1817" y="495"/>
                    <a:pt x="1817" y="495"/>
                  </a:cubicBezTo>
                  <a:cubicBezTo>
                    <a:pt x="1820" y="494"/>
                    <a:pt x="1820" y="494"/>
                    <a:pt x="1820" y="494"/>
                  </a:cubicBezTo>
                  <a:cubicBezTo>
                    <a:pt x="1820" y="494"/>
                    <a:pt x="1819" y="495"/>
                    <a:pt x="1819" y="495"/>
                  </a:cubicBezTo>
                  <a:cubicBezTo>
                    <a:pt x="1819" y="496"/>
                    <a:pt x="1819" y="496"/>
                    <a:pt x="1819" y="496"/>
                  </a:cubicBezTo>
                  <a:cubicBezTo>
                    <a:pt x="1819" y="496"/>
                    <a:pt x="1818" y="496"/>
                    <a:pt x="1819" y="496"/>
                  </a:cubicBezTo>
                  <a:cubicBezTo>
                    <a:pt x="1823" y="496"/>
                    <a:pt x="1824" y="496"/>
                    <a:pt x="1825" y="496"/>
                  </a:cubicBezTo>
                  <a:cubicBezTo>
                    <a:pt x="1826" y="496"/>
                    <a:pt x="1825" y="495"/>
                    <a:pt x="1826" y="495"/>
                  </a:cubicBezTo>
                  <a:cubicBezTo>
                    <a:pt x="1824" y="496"/>
                    <a:pt x="1823" y="496"/>
                    <a:pt x="1820" y="496"/>
                  </a:cubicBezTo>
                  <a:cubicBezTo>
                    <a:pt x="1820" y="496"/>
                    <a:pt x="1820" y="496"/>
                    <a:pt x="1820" y="496"/>
                  </a:cubicBezTo>
                  <a:cubicBezTo>
                    <a:pt x="1820" y="496"/>
                    <a:pt x="1820" y="496"/>
                    <a:pt x="1820" y="496"/>
                  </a:cubicBezTo>
                  <a:cubicBezTo>
                    <a:pt x="1820" y="495"/>
                    <a:pt x="1820" y="495"/>
                    <a:pt x="1820" y="495"/>
                  </a:cubicBezTo>
                  <a:cubicBezTo>
                    <a:pt x="1820" y="495"/>
                    <a:pt x="1821" y="495"/>
                    <a:pt x="1821" y="495"/>
                  </a:cubicBezTo>
                  <a:cubicBezTo>
                    <a:pt x="1822" y="494"/>
                    <a:pt x="1823" y="494"/>
                    <a:pt x="1824" y="493"/>
                  </a:cubicBezTo>
                  <a:cubicBezTo>
                    <a:pt x="1825" y="492"/>
                    <a:pt x="1827" y="491"/>
                    <a:pt x="1828" y="490"/>
                  </a:cubicBezTo>
                  <a:cubicBezTo>
                    <a:pt x="1831" y="488"/>
                    <a:pt x="1834" y="486"/>
                    <a:pt x="1837" y="484"/>
                  </a:cubicBezTo>
                  <a:cubicBezTo>
                    <a:pt x="1843" y="480"/>
                    <a:pt x="1848" y="475"/>
                    <a:pt x="1853" y="470"/>
                  </a:cubicBezTo>
                  <a:cubicBezTo>
                    <a:pt x="1874" y="452"/>
                    <a:pt x="1887" y="432"/>
                    <a:pt x="1887" y="429"/>
                  </a:cubicBezTo>
                  <a:cubicBezTo>
                    <a:pt x="1887" y="429"/>
                    <a:pt x="1888" y="428"/>
                    <a:pt x="1889" y="426"/>
                  </a:cubicBezTo>
                  <a:cubicBezTo>
                    <a:pt x="1890" y="425"/>
                    <a:pt x="1892" y="422"/>
                    <a:pt x="1894" y="420"/>
                  </a:cubicBezTo>
                  <a:cubicBezTo>
                    <a:pt x="1896" y="417"/>
                    <a:pt x="1897" y="415"/>
                    <a:pt x="1899" y="413"/>
                  </a:cubicBezTo>
                  <a:cubicBezTo>
                    <a:pt x="1900" y="411"/>
                    <a:pt x="1901" y="410"/>
                    <a:pt x="1901" y="410"/>
                  </a:cubicBezTo>
                  <a:cubicBezTo>
                    <a:pt x="1897" y="416"/>
                    <a:pt x="1897" y="417"/>
                    <a:pt x="1893" y="422"/>
                  </a:cubicBezTo>
                  <a:cubicBezTo>
                    <a:pt x="1897" y="418"/>
                    <a:pt x="1899" y="413"/>
                    <a:pt x="1902" y="410"/>
                  </a:cubicBezTo>
                  <a:cubicBezTo>
                    <a:pt x="1904" y="406"/>
                    <a:pt x="1906" y="403"/>
                    <a:pt x="1907" y="400"/>
                  </a:cubicBezTo>
                  <a:cubicBezTo>
                    <a:pt x="1910" y="394"/>
                    <a:pt x="1911" y="389"/>
                    <a:pt x="1913" y="384"/>
                  </a:cubicBezTo>
                  <a:cubicBezTo>
                    <a:pt x="1913" y="382"/>
                    <a:pt x="1914" y="379"/>
                    <a:pt x="1915" y="376"/>
                  </a:cubicBezTo>
                  <a:cubicBezTo>
                    <a:pt x="1916" y="373"/>
                    <a:pt x="1917" y="370"/>
                    <a:pt x="1918" y="366"/>
                  </a:cubicBezTo>
                  <a:cubicBezTo>
                    <a:pt x="1919" y="362"/>
                    <a:pt x="1920" y="357"/>
                    <a:pt x="1921" y="352"/>
                  </a:cubicBezTo>
                  <a:cubicBezTo>
                    <a:pt x="1922" y="349"/>
                    <a:pt x="1923" y="346"/>
                    <a:pt x="1923" y="343"/>
                  </a:cubicBezTo>
                  <a:cubicBezTo>
                    <a:pt x="1924" y="342"/>
                    <a:pt x="1924" y="340"/>
                    <a:pt x="1924" y="338"/>
                  </a:cubicBezTo>
                  <a:cubicBezTo>
                    <a:pt x="1925" y="337"/>
                    <a:pt x="1925" y="335"/>
                    <a:pt x="1925" y="333"/>
                  </a:cubicBezTo>
                  <a:cubicBezTo>
                    <a:pt x="1929" y="312"/>
                    <a:pt x="1931" y="298"/>
                    <a:pt x="1930" y="312"/>
                  </a:cubicBezTo>
                  <a:cubicBezTo>
                    <a:pt x="1930" y="312"/>
                    <a:pt x="1930" y="311"/>
                    <a:pt x="1930" y="310"/>
                  </a:cubicBezTo>
                  <a:cubicBezTo>
                    <a:pt x="1930" y="309"/>
                    <a:pt x="1930" y="307"/>
                    <a:pt x="1931" y="305"/>
                  </a:cubicBezTo>
                  <a:cubicBezTo>
                    <a:pt x="1931" y="300"/>
                    <a:pt x="1931" y="294"/>
                    <a:pt x="1931" y="289"/>
                  </a:cubicBezTo>
                  <a:cubicBezTo>
                    <a:pt x="1931" y="286"/>
                    <a:pt x="1931" y="283"/>
                    <a:pt x="1931" y="280"/>
                  </a:cubicBezTo>
                  <a:cubicBezTo>
                    <a:pt x="1931" y="277"/>
                    <a:pt x="1930" y="275"/>
                    <a:pt x="1930" y="272"/>
                  </a:cubicBezTo>
                  <a:cubicBezTo>
                    <a:pt x="1930" y="268"/>
                    <a:pt x="1929" y="265"/>
                    <a:pt x="1929" y="265"/>
                  </a:cubicBezTo>
                  <a:cubicBezTo>
                    <a:pt x="1929" y="262"/>
                    <a:pt x="1929" y="259"/>
                    <a:pt x="1929" y="258"/>
                  </a:cubicBezTo>
                  <a:cubicBezTo>
                    <a:pt x="1928" y="256"/>
                    <a:pt x="1929" y="256"/>
                    <a:pt x="1929" y="256"/>
                  </a:cubicBezTo>
                  <a:cubicBezTo>
                    <a:pt x="1929" y="257"/>
                    <a:pt x="1930" y="261"/>
                    <a:pt x="1930" y="268"/>
                  </a:cubicBezTo>
                  <a:cubicBezTo>
                    <a:pt x="1930" y="268"/>
                    <a:pt x="1930" y="267"/>
                    <a:pt x="1930" y="265"/>
                  </a:cubicBezTo>
                  <a:cubicBezTo>
                    <a:pt x="1930" y="264"/>
                    <a:pt x="1930" y="263"/>
                    <a:pt x="1930" y="262"/>
                  </a:cubicBezTo>
                  <a:cubicBezTo>
                    <a:pt x="1930" y="260"/>
                    <a:pt x="1929" y="259"/>
                    <a:pt x="1929" y="257"/>
                  </a:cubicBezTo>
                  <a:cubicBezTo>
                    <a:pt x="1929" y="254"/>
                    <a:pt x="1928" y="250"/>
                    <a:pt x="1927" y="245"/>
                  </a:cubicBezTo>
                  <a:cubicBezTo>
                    <a:pt x="1926" y="241"/>
                    <a:pt x="1925" y="237"/>
                    <a:pt x="1923" y="232"/>
                  </a:cubicBezTo>
                  <a:cubicBezTo>
                    <a:pt x="1922" y="228"/>
                    <a:pt x="1920" y="224"/>
                    <a:pt x="1919" y="220"/>
                  </a:cubicBezTo>
                  <a:cubicBezTo>
                    <a:pt x="1918" y="218"/>
                    <a:pt x="1917" y="216"/>
                    <a:pt x="1917" y="214"/>
                  </a:cubicBezTo>
                  <a:cubicBezTo>
                    <a:pt x="1916" y="212"/>
                    <a:pt x="1915" y="211"/>
                    <a:pt x="1914" y="209"/>
                  </a:cubicBezTo>
                  <a:cubicBezTo>
                    <a:pt x="1913" y="206"/>
                    <a:pt x="1911" y="204"/>
                    <a:pt x="1911" y="202"/>
                  </a:cubicBezTo>
                  <a:cubicBezTo>
                    <a:pt x="1910" y="200"/>
                    <a:pt x="1909" y="199"/>
                    <a:pt x="1909" y="199"/>
                  </a:cubicBezTo>
                  <a:cubicBezTo>
                    <a:pt x="1910" y="200"/>
                    <a:pt x="1910" y="200"/>
                    <a:pt x="1910" y="200"/>
                  </a:cubicBezTo>
                  <a:cubicBezTo>
                    <a:pt x="1908" y="197"/>
                    <a:pt x="1906" y="195"/>
                    <a:pt x="1904" y="191"/>
                  </a:cubicBezTo>
                  <a:cubicBezTo>
                    <a:pt x="1903" y="190"/>
                    <a:pt x="1902" y="188"/>
                    <a:pt x="1901" y="187"/>
                  </a:cubicBezTo>
                  <a:cubicBezTo>
                    <a:pt x="1899" y="185"/>
                    <a:pt x="1898" y="183"/>
                    <a:pt x="1897" y="182"/>
                  </a:cubicBezTo>
                  <a:cubicBezTo>
                    <a:pt x="1892" y="175"/>
                    <a:pt x="1886" y="168"/>
                    <a:pt x="1882" y="164"/>
                  </a:cubicBezTo>
                  <a:cubicBezTo>
                    <a:pt x="1877" y="157"/>
                    <a:pt x="1878" y="159"/>
                    <a:pt x="1881" y="162"/>
                  </a:cubicBezTo>
                  <a:cubicBezTo>
                    <a:pt x="1884" y="165"/>
                    <a:pt x="1887" y="169"/>
                    <a:pt x="1886" y="167"/>
                  </a:cubicBezTo>
                  <a:cubicBezTo>
                    <a:pt x="1886" y="167"/>
                    <a:pt x="1884" y="165"/>
                    <a:pt x="1882" y="162"/>
                  </a:cubicBezTo>
                  <a:cubicBezTo>
                    <a:pt x="1880" y="159"/>
                    <a:pt x="1876" y="156"/>
                    <a:pt x="1873" y="152"/>
                  </a:cubicBezTo>
                  <a:cubicBezTo>
                    <a:pt x="1869" y="149"/>
                    <a:pt x="1866" y="146"/>
                    <a:pt x="1863" y="143"/>
                  </a:cubicBezTo>
                  <a:cubicBezTo>
                    <a:pt x="1860" y="140"/>
                    <a:pt x="1859" y="139"/>
                    <a:pt x="1859" y="139"/>
                  </a:cubicBezTo>
                  <a:cubicBezTo>
                    <a:pt x="1848" y="127"/>
                    <a:pt x="1873" y="148"/>
                    <a:pt x="1890" y="170"/>
                  </a:cubicBezTo>
                  <a:cubicBezTo>
                    <a:pt x="1887" y="166"/>
                    <a:pt x="1885" y="162"/>
                    <a:pt x="1883" y="159"/>
                  </a:cubicBezTo>
                  <a:cubicBezTo>
                    <a:pt x="1881" y="156"/>
                    <a:pt x="1879" y="154"/>
                    <a:pt x="1877" y="151"/>
                  </a:cubicBezTo>
                  <a:cubicBezTo>
                    <a:pt x="1873" y="147"/>
                    <a:pt x="1869" y="143"/>
                    <a:pt x="1864" y="138"/>
                  </a:cubicBezTo>
                  <a:cubicBezTo>
                    <a:pt x="1854" y="129"/>
                    <a:pt x="1840" y="117"/>
                    <a:pt x="1809" y="93"/>
                  </a:cubicBezTo>
                  <a:cubicBezTo>
                    <a:pt x="1809" y="93"/>
                    <a:pt x="1817" y="98"/>
                    <a:pt x="1824" y="103"/>
                  </a:cubicBezTo>
                  <a:cubicBezTo>
                    <a:pt x="1828" y="106"/>
                    <a:pt x="1832" y="109"/>
                    <a:pt x="1834" y="111"/>
                  </a:cubicBezTo>
                  <a:cubicBezTo>
                    <a:pt x="1837" y="113"/>
                    <a:pt x="1839" y="115"/>
                    <a:pt x="1839" y="115"/>
                  </a:cubicBezTo>
                  <a:cubicBezTo>
                    <a:pt x="1835" y="110"/>
                    <a:pt x="1830" y="106"/>
                    <a:pt x="1825" y="101"/>
                  </a:cubicBezTo>
                  <a:cubicBezTo>
                    <a:pt x="1820" y="97"/>
                    <a:pt x="1814" y="93"/>
                    <a:pt x="1808" y="88"/>
                  </a:cubicBezTo>
                  <a:cubicBezTo>
                    <a:pt x="1795" y="79"/>
                    <a:pt x="1780" y="70"/>
                    <a:pt x="1763" y="59"/>
                  </a:cubicBezTo>
                  <a:cubicBezTo>
                    <a:pt x="1767" y="61"/>
                    <a:pt x="1784" y="73"/>
                    <a:pt x="1796" y="82"/>
                  </a:cubicBezTo>
                  <a:cubicBezTo>
                    <a:pt x="1807" y="91"/>
                    <a:pt x="1813" y="96"/>
                    <a:pt x="1795" y="85"/>
                  </a:cubicBezTo>
                  <a:cubicBezTo>
                    <a:pt x="1785" y="78"/>
                    <a:pt x="1772" y="70"/>
                    <a:pt x="1751" y="60"/>
                  </a:cubicBezTo>
                  <a:cubicBezTo>
                    <a:pt x="1752" y="58"/>
                    <a:pt x="1732" y="48"/>
                    <a:pt x="1707" y="36"/>
                  </a:cubicBezTo>
                  <a:cubicBezTo>
                    <a:pt x="1710" y="35"/>
                    <a:pt x="1710" y="35"/>
                    <a:pt x="1710" y="35"/>
                  </a:cubicBezTo>
                  <a:cubicBezTo>
                    <a:pt x="1696" y="29"/>
                    <a:pt x="1689" y="27"/>
                    <a:pt x="1684" y="25"/>
                  </a:cubicBezTo>
                  <a:cubicBezTo>
                    <a:pt x="1681" y="25"/>
                    <a:pt x="1679" y="24"/>
                    <a:pt x="1677" y="23"/>
                  </a:cubicBezTo>
                  <a:cubicBezTo>
                    <a:pt x="1676" y="23"/>
                    <a:pt x="1676" y="23"/>
                    <a:pt x="1676" y="23"/>
                  </a:cubicBezTo>
                  <a:cubicBezTo>
                    <a:pt x="1675" y="23"/>
                    <a:pt x="1675" y="23"/>
                    <a:pt x="1674" y="22"/>
                  </a:cubicBezTo>
                  <a:cubicBezTo>
                    <a:pt x="1673" y="22"/>
                    <a:pt x="1672" y="22"/>
                    <a:pt x="1670" y="21"/>
                  </a:cubicBezTo>
                  <a:cubicBezTo>
                    <a:pt x="1668" y="20"/>
                    <a:pt x="1665" y="19"/>
                    <a:pt x="1662" y="18"/>
                  </a:cubicBezTo>
                  <a:cubicBezTo>
                    <a:pt x="1656" y="16"/>
                    <a:pt x="1650" y="14"/>
                    <a:pt x="1645" y="12"/>
                  </a:cubicBezTo>
                  <a:cubicBezTo>
                    <a:pt x="1640" y="10"/>
                    <a:pt x="1635" y="8"/>
                    <a:pt x="1631" y="7"/>
                  </a:cubicBezTo>
                  <a:cubicBezTo>
                    <a:pt x="1627" y="5"/>
                    <a:pt x="1623" y="4"/>
                    <a:pt x="1620" y="3"/>
                  </a:cubicBezTo>
                  <a:cubicBezTo>
                    <a:pt x="1618" y="2"/>
                    <a:pt x="1616" y="2"/>
                    <a:pt x="1615" y="1"/>
                  </a:cubicBezTo>
                  <a:cubicBezTo>
                    <a:pt x="1614" y="1"/>
                    <a:pt x="1613" y="1"/>
                    <a:pt x="1612" y="0"/>
                  </a:cubicBezTo>
                  <a:cubicBezTo>
                    <a:pt x="1616" y="9"/>
                    <a:pt x="1618" y="14"/>
                    <a:pt x="1620" y="20"/>
                  </a:cubicBezTo>
                  <a:cubicBezTo>
                    <a:pt x="1622" y="22"/>
                    <a:pt x="1623" y="25"/>
                    <a:pt x="1624" y="28"/>
                  </a:cubicBezTo>
                  <a:cubicBezTo>
                    <a:pt x="1626" y="30"/>
                    <a:pt x="1627" y="32"/>
                    <a:pt x="1628" y="34"/>
                  </a:cubicBezTo>
                  <a:cubicBezTo>
                    <a:pt x="1630" y="38"/>
                    <a:pt x="1631" y="41"/>
                    <a:pt x="1633" y="43"/>
                  </a:cubicBezTo>
                  <a:cubicBezTo>
                    <a:pt x="1635" y="48"/>
                    <a:pt x="1636" y="49"/>
                    <a:pt x="1636" y="49"/>
                  </a:cubicBezTo>
                  <a:cubicBezTo>
                    <a:pt x="1637" y="49"/>
                    <a:pt x="1634" y="42"/>
                    <a:pt x="1631" y="36"/>
                  </a:cubicBezTo>
                  <a:cubicBezTo>
                    <a:pt x="1628" y="30"/>
                    <a:pt x="1626" y="25"/>
                    <a:pt x="1627" y="27"/>
                  </a:cubicBezTo>
                  <a:cubicBezTo>
                    <a:pt x="1628" y="28"/>
                    <a:pt x="1629" y="29"/>
                    <a:pt x="1630" y="30"/>
                  </a:cubicBezTo>
                  <a:cubicBezTo>
                    <a:pt x="1630" y="32"/>
                    <a:pt x="1632" y="34"/>
                    <a:pt x="1633" y="37"/>
                  </a:cubicBezTo>
                  <a:cubicBezTo>
                    <a:pt x="1635" y="39"/>
                    <a:pt x="1636" y="43"/>
                    <a:pt x="1639" y="47"/>
                  </a:cubicBezTo>
                  <a:cubicBezTo>
                    <a:pt x="1640" y="49"/>
                    <a:pt x="1641" y="51"/>
                    <a:pt x="1642" y="53"/>
                  </a:cubicBezTo>
                  <a:cubicBezTo>
                    <a:pt x="1643" y="55"/>
                    <a:pt x="1644" y="57"/>
                    <a:pt x="1645" y="60"/>
                  </a:cubicBezTo>
                  <a:cubicBezTo>
                    <a:pt x="1654" y="79"/>
                    <a:pt x="1661" y="96"/>
                    <a:pt x="1667" y="115"/>
                  </a:cubicBezTo>
                  <a:cubicBezTo>
                    <a:pt x="1674" y="133"/>
                    <a:pt x="1681" y="152"/>
                    <a:pt x="1687" y="177"/>
                  </a:cubicBezTo>
                  <a:cubicBezTo>
                    <a:pt x="1691" y="207"/>
                    <a:pt x="1684" y="173"/>
                    <a:pt x="1686" y="183"/>
                  </a:cubicBezTo>
                  <a:cubicBezTo>
                    <a:pt x="1686" y="183"/>
                    <a:pt x="1687" y="190"/>
                    <a:pt x="1689" y="196"/>
                  </a:cubicBezTo>
                  <a:cubicBezTo>
                    <a:pt x="1690" y="203"/>
                    <a:pt x="1692" y="209"/>
                    <a:pt x="1692" y="209"/>
                  </a:cubicBezTo>
                  <a:cubicBezTo>
                    <a:pt x="1692" y="216"/>
                    <a:pt x="1692" y="214"/>
                    <a:pt x="1691" y="213"/>
                  </a:cubicBezTo>
                  <a:cubicBezTo>
                    <a:pt x="1693" y="224"/>
                    <a:pt x="1693" y="224"/>
                    <a:pt x="1694" y="226"/>
                  </a:cubicBezTo>
                  <a:cubicBezTo>
                    <a:pt x="1694" y="227"/>
                    <a:pt x="1695" y="229"/>
                    <a:pt x="1695" y="232"/>
                  </a:cubicBezTo>
                  <a:cubicBezTo>
                    <a:pt x="1695" y="234"/>
                    <a:pt x="1696" y="236"/>
                    <a:pt x="1696" y="239"/>
                  </a:cubicBezTo>
                  <a:cubicBezTo>
                    <a:pt x="1696" y="242"/>
                    <a:pt x="1696" y="245"/>
                    <a:pt x="1696" y="249"/>
                  </a:cubicBezTo>
                  <a:cubicBezTo>
                    <a:pt x="1697" y="254"/>
                    <a:pt x="1695" y="272"/>
                    <a:pt x="1686" y="293"/>
                  </a:cubicBezTo>
                  <a:cubicBezTo>
                    <a:pt x="1682" y="303"/>
                    <a:pt x="1676" y="314"/>
                    <a:pt x="1670" y="324"/>
                  </a:cubicBezTo>
                  <a:cubicBezTo>
                    <a:pt x="1663" y="334"/>
                    <a:pt x="1656" y="344"/>
                    <a:pt x="1649" y="352"/>
                  </a:cubicBezTo>
                  <a:cubicBezTo>
                    <a:pt x="1642" y="360"/>
                    <a:pt x="1652" y="347"/>
                    <a:pt x="1649" y="349"/>
                  </a:cubicBezTo>
                  <a:cubicBezTo>
                    <a:pt x="1645" y="354"/>
                    <a:pt x="1641" y="359"/>
                    <a:pt x="1638" y="362"/>
                  </a:cubicBezTo>
                  <a:cubicBezTo>
                    <a:pt x="1636" y="364"/>
                    <a:pt x="1634" y="366"/>
                    <a:pt x="1633" y="367"/>
                  </a:cubicBezTo>
                  <a:cubicBezTo>
                    <a:pt x="1630" y="370"/>
                    <a:pt x="1628" y="372"/>
                    <a:pt x="1625" y="375"/>
                  </a:cubicBezTo>
                  <a:cubicBezTo>
                    <a:pt x="1622" y="377"/>
                    <a:pt x="1620" y="379"/>
                    <a:pt x="1616" y="382"/>
                  </a:cubicBezTo>
                  <a:cubicBezTo>
                    <a:pt x="1616" y="382"/>
                    <a:pt x="1615" y="383"/>
                    <a:pt x="1614" y="384"/>
                  </a:cubicBezTo>
                  <a:cubicBezTo>
                    <a:pt x="1613" y="385"/>
                    <a:pt x="1613" y="384"/>
                    <a:pt x="1613" y="384"/>
                  </a:cubicBezTo>
                  <a:cubicBezTo>
                    <a:pt x="1614" y="383"/>
                    <a:pt x="1614" y="383"/>
                    <a:pt x="1614" y="382"/>
                  </a:cubicBezTo>
                  <a:cubicBezTo>
                    <a:pt x="1615" y="381"/>
                    <a:pt x="1615" y="379"/>
                    <a:pt x="1616" y="377"/>
                  </a:cubicBezTo>
                  <a:cubicBezTo>
                    <a:pt x="1616" y="377"/>
                    <a:pt x="1616" y="375"/>
                    <a:pt x="1617" y="372"/>
                  </a:cubicBezTo>
                  <a:cubicBezTo>
                    <a:pt x="1617" y="372"/>
                    <a:pt x="1621" y="364"/>
                    <a:pt x="1623" y="357"/>
                  </a:cubicBezTo>
                  <a:cubicBezTo>
                    <a:pt x="1623" y="357"/>
                    <a:pt x="1623" y="356"/>
                    <a:pt x="1623" y="355"/>
                  </a:cubicBezTo>
                  <a:cubicBezTo>
                    <a:pt x="1624" y="354"/>
                    <a:pt x="1624" y="352"/>
                    <a:pt x="1624" y="351"/>
                  </a:cubicBezTo>
                  <a:cubicBezTo>
                    <a:pt x="1625" y="349"/>
                    <a:pt x="1626" y="346"/>
                    <a:pt x="1626" y="344"/>
                  </a:cubicBezTo>
                  <a:cubicBezTo>
                    <a:pt x="1627" y="340"/>
                    <a:pt x="1627" y="337"/>
                    <a:pt x="1627" y="337"/>
                  </a:cubicBezTo>
                  <a:cubicBezTo>
                    <a:pt x="1626" y="345"/>
                    <a:pt x="1624" y="349"/>
                    <a:pt x="1624" y="349"/>
                  </a:cubicBezTo>
                  <a:cubicBezTo>
                    <a:pt x="1623" y="349"/>
                    <a:pt x="1624" y="345"/>
                    <a:pt x="1624" y="340"/>
                  </a:cubicBezTo>
                  <a:cubicBezTo>
                    <a:pt x="1624" y="335"/>
                    <a:pt x="1625" y="327"/>
                    <a:pt x="1625" y="319"/>
                  </a:cubicBezTo>
                  <a:cubicBezTo>
                    <a:pt x="1625" y="310"/>
                    <a:pt x="1624" y="301"/>
                    <a:pt x="1622" y="293"/>
                  </a:cubicBezTo>
                  <a:cubicBezTo>
                    <a:pt x="1623" y="304"/>
                    <a:pt x="1622" y="313"/>
                    <a:pt x="1621" y="320"/>
                  </a:cubicBezTo>
                  <a:cubicBezTo>
                    <a:pt x="1621" y="320"/>
                    <a:pt x="1621" y="319"/>
                    <a:pt x="1621" y="317"/>
                  </a:cubicBezTo>
                  <a:cubicBezTo>
                    <a:pt x="1621" y="316"/>
                    <a:pt x="1621" y="314"/>
                    <a:pt x="1621" y="311"/>
                  </a:cubicBezTo>
                  <a:cubicBezTo>
                    <a:pt x="1621" y="306"/>
                    <a:pt x="1621" y="299"/>
                    <a:pt x="1619" y="292"/>
                  </a:cubicBezTo>
                  <a:cubicBezTo>
                    <a:pt x="1619" y="285"/>
                    <a:pt x="1617" y="278"/>
                    <a:pt x="1616" y="273"/>
                  </a:cubicBezTo>
                  <a:cubicBezTo>
                    <a:pt x="1614" y="268"/>
                    <a:pt x="1613" y="265"/>
                    <a:pt x="1613" y="265"/>
                  </a:cubicBezTo>
                  <a:cubicBezTo>
                    <a:pt x="1611" y="259"/>
                    <a:pt x="1614" y="263"/>
                    <a:pt x="1618" y="272"/>
                  </a:cubicBezTo>
                  <a:cubicBezTo>
                    <a:pt x="1616" y="268"/>
                    <a:pt x="1615" y="265"/>
                    <a:pt x="1614" y="262"/>
                  </a:cubicBezTo>
                  <a:cubicBezTo>
                    <a:pt x="1613" y="258"/>
                    <a:pt x="1612" y="255"/>
                    <a:pt x="1612" y="253"/>
                  </a:cubicBezTo>
                  <a:cubicBezTo>
                    <a:pt x="1611" y="251"/>
                    <a:pt x="1611" y="251"/>
                    <a:pt x="1612" y="252"/>
                  </a:cubicBezTo>
                  <a:cubicBezTo>
                    <a:pt x="1613" y="253"/>
                    <a:pt x="1616" y="259"/>
                    <a:pt x="1619" y="266"/>
                  </a:cubicBezTo>
                  <a:cubicBezTo>
                    <a:pt x="1621" y="273"/>
                    <a:pt x="1622" y="279"/>
                    <a:pt x="1622" y="286"/>
                  </a:cubicBezTo>
                  <a:cubicBezTo>
                    <a:pt x="1626" y="300"/>
                    <a:pt x="1627" y="313"/>
                    <a:pt x="1629" y="310"/>
                  </a:cubicBezTo>
                  <a:cubicBezTo>
                    <a:pt x="1628" y="306"/>
                    <a:pt x="1628" y="299"/>
                    <a:pt x="1627" y="291"/>
                  </a:cubicBezTo>
                  <a:cubicBezTo>
                    <a:pt x="1628" y="295"/>
                    <a:pt x="1628" y="297"/>
                    <a:pt x="1628" y="296"/>
                  </a:cubicBezTo>
                  <a:cubicBezTo>
                    <a:pt x="1628" y="294"/>
                    <a:pt x="1627" y="287"/>
                    <a:pt x="1625" y="278"/>
                  </a:cubicBezTo>
                  <a:cubicBezTo>
                    <a:pt x="1625" y="278"/>
                    <a:pt x="1625" y="275"/>
                    <a:pt x="1625" y="271"/>
                  </a:cubicBezTo>
                  <a:cubicBezTo>
                    <a:pt x="1625" y="268"/>
                    <a:pt x="1625" y="265"/>
                    <a:pt x="1625" y="265"/>
                  </a:cubicBezTo>
                  <a:cubicBezTo>
                    <a:pt x="1623" y="262"/>
                    <a:pt x="1623" y="262"/>
                    <a:pt x="1623" y="262"/>
                  </a:cubicBezTo>
                  <a:cubicBezTo>
                    <a:pt x="1623" y="262"/>
                    <a:pt x="1622" y="261"/>
                    <a:pt x="1622" y="259"/>
                  </a:cubicBezTo>
                  <a:cubicBezTo>
                    <a:pt x="1621" y="257"/>
                    <a:pt x="1620" y="254"/>
                    <a:pt x="1619" y="250"/>
                  </a:cubicBezTo>
                  <a:cubicBezTo>
                    <a:pt x="1616" y="243"/>
                    <a:pt x="1612" y="235"/>
                    <a:pt x="1607" y="226"/>
                  </a:cubicBezTo>
                  <a:cubicBezTo>
                    <a:pt x="1602" y="218"/>
                    <a:pt x="1596" y="210"/>
                    <a:pt x="1592" y="205"/>
                  </a:cubicBezTo>
                  <a:cubicBezTo>
                    <a:pt x="1590" y="202"/>
                    <a:pt x="1588" y="200"/>
                    <a:pt x="1586" y="198"/>
                  </a:cubicBezTo>
                  <a:cubicBezTo>
                    <a:pt x="1585" y="197"/>
                    <a:pt x="1584" y="196"/>
                    <a:pt x="1584" y="196"/>
                  </a:cubicBezTo>
                  <a:cubicBezTo>
                    <a:pt x="1564" y="177"/>
                    <a:pt x="1543" y="164"/>
                    <a:pt x="1518" y="149"/>
                  </a:cubicBezTo>
                  <a:cubicBezTo>
                    <a:pt x="1494" y="134"/>
                    <a:pt x="1465" y="118"/>
                    <a:pt x="1428" y="99"/>
                  </a:cubicBezTo>
                  <a:cubicBezTo>
                    <a:pt x="1447" y="107"/>
                    <a:pt x="1434" y="98"/>
                    <a:pt x="1436" y="96"/>
                  </a:cubicBezTo>
                  <a:cubicBezTo>
                    <a:pt x="1455" y="110"/>
                    <a:pt x="1493" y="127"/>
                    <a:pt x="1529" y="153"/>
                  </a:cubicBezTo>
                  <a:cubicBezTo>
                    <a:pt x="1510" y="139"/>
                    <a:pt x="1515" y="141"/>
                    <a:pt x="1520" y="144"/>
                  </a:cubicBezTo>
                  <a:cubicBezTo>
                    <a:pt x="1520" y="144"/>
                    <a:pt x="1504" y="134"/>
                    <a:pt x="1487" y="124"/>
                  </a:cubicBezTo>
                  <a:cubicBezTo>
                    <a:pt x="1470" y="114"/>
                    <a:pt x="1452" y="105"/>
                    <a:pt x="1452" y="105"/>
                  </a:cubicBezTo>
                  <a:cubicBezTo>
                    <a:pt x="1455" y="105"/>
                    <a:pt x="1439" y="96"/>
                    <a:pt x="1421" y="86"/>
                  </a:cubicBezTo>
                  <a:cubicBezTo>
                    <a:pt x="1427" y="91"/>
                    <a:pt x="1414" y="85"/>
                    <a:pt x="1396" y="76"/>
                  </a:cubicBezTo>
                  <a:cubicBezTo>
                    <a:pt x="1377" y="67"/>
                    <a:pt x="1354" y="56"/>
                    <a:pt x="1339" y="50"/>
                  </a:cubicBezTo>
                  <a:cubicBezTo>
                    <a:pt x="1338" y="48"/>
                    <a:pt x="1346" y="49"/>
                    <a:pt x="1380" y="67"/>
                  </a:cubicBezTo>
                  <a:cubicBezTo>
                    <a:pt x="1353" y="51"/>
                    <a:pt x="1338" y="48"/>
                    <a:pt x="1318" y="40"/>
                  </a:cubicBezTo>
                  <a:cubicBezTo>
                    <a:pt x="1292" y="30"/>
                    <a:pt x="1292" y="30"/>
                    <a:pt x="1292" y="30"/>
                  </a:cubicBezTo>
                  <a:cubicBezTo>
                    <a:pt x="1312" y="48"/>
                    <a:pt x="1312" y="48"/>
                    <a:pt x="1312" y="48"/>
                  </a:cubicBezTo>
                  <a:cubicBezTo>
                    <a:pt x="1318" y="53"/>
                    <a:pt x="1325" y="60"/>
                    <a:pt x="1332" y="69"/>
                  </a:cubicBezTo>
                  <a:cubicBezTo>
                    <a:pt x="1326" y="62"/>
                    <a:pt x="1322" y="58"/>
                    <a:pt x="1319" y="56"/>
                  </a:cubicBezTo>
                  <a:cubicBezTo>
                    <a:pt x="1327" y="63"/>
                    <a:pt x="1340" y="77"/>
                    <a:pt x="1348" y="89"/>
                  </a:cubicBezTo>
                  <a:cubicBezTo>
                    <a:pt x="1357" y="100"/>
                    <a:pt x="1362" y="109"/>
                    <a:pt x="1358" y="104"/>
                  </a:cubicBezTo>
                  <a:cubicBezTo>
                    <a:pt x="1358" y="104"/>
                    <a:pt x="1357" y="102"/>
                    <a:pt x="1355" y="100"/>
                  </a:cubicBezTo>
                  <a:cubicBezTo>
                    <a:pt x="1354" y="99"/>
                    <a:pt x="1353" y="97"/>
                    <a:pt x="1353" y="97"/>
                  </a:cubicBezTo>
                  <a:cubicBezTo>
                    <a:pt x="1362" y="109"/>
                    <a:pt x="1373" y="125"/>
                    <a:pt x="1382" y="143"/>
                  </a:cubicBezTo>
                  <a:cubicBezTo>
                    <a:pt x="1392" y="161"/>
                    <a:pt x="1401" y="181"/>
                    <a:pt x="1405" y="200"/>
                  </a:cubicBezTo>
                  <a:cubicBezTo>
                    <a:pt x="1408" y="209"/>
                    <a:pt x="1409" y="219"/>
                    <a:pt x="1410" y="227"/>
                  </a:cubicBezTo>
                  <a:cubicBezTo>
                    <a:pt x="1410" y="236"/>
                    <a:pt x="1410" y="244"/>
                    <a:pt x="1410" y="251"/>
                  </a:cubicBezTo>
                  <a:cubicBezTo>
                    <a:pt x="1409" y="258"/>
                    <a:pt x="1408" y="263"/>
                    <a:pt x="1407" y="268"/>
                  </a:cubicBezTo>
                  <a:cubicBezTo>
                    <a:pt x="1406" y="272"/>
                    <a:pt x="1406" y="275"/>
                    <a:pt x="1406" y="276"/>
                  </a:cubicBezTo>
                  <a:cubicBezTo>
                    <a:pt x="1406" y="276"/>
                    <a:pt x="1405" y="274"/>
                    <a:pt x="1405" y="271"/>
                  </a:cubicBezTo>
                  <a:cubicBezTo>
                    <a:pt x="1405" y="269"/>
                    <a:pt x="1405" y="265"/>
                    <a:pt x="1405" y="264"/>
                  </a:cubicBezTo>
                  <a:cubicBezTo>
                    <a:pt x="1405" y="264"/>
                    <a:pt x="1405" y="264"/>
                    <a:pt x="1404" y="265"/>
                  </a:cubicBezTo>
                  <a:cubicBezTo>
                    <a:pt x="1404" y="266"/>
                    <a:pt x="1404" y="267"/>
                    <a:pt x="1404" y="268"/>
                  </a:cubicBezTo>
                  <a:cubicBezTo>
                    <a:pt x="1403" y="271"/>
                    <a:pt x="1403" y="275"/>
                    <a:pt x="1401" y="280"/>
                  </a:cubicBezTo>
                  <a:cubicBezTo>
                    <a:pt x="1399" y="290"/>
                    <a:pt x="1394" y="302"/>
                    <a:pt x="1387" y="314"/>
                  </a:cubicBezTo>
                  <a:cubicBezTo>
                    <a:pt x="1381" y="326"/>
                    <a:pt x="1372" y="338"/>
                    <a:pt x="1365" y="345"/>
                  </a:cubicBezTo>
                  <a:cubicBezTo>
                    <a:pt x="1358" y="353"/>
                    <a:pt x="1353" y="358"/>
                    <a:pt x="1353" y="358"/>
                  </a:cubicBezTo>
                  <a:cubicBezTo>
                    <a:pt x="1356" y="354"/>
                    <a:pt x="1349" y="356"/>
                    <a:pt x="1346" y="355"/>
                  </a:cubicBezTo>
                  <a:cubicBezTo>
                    <a:pt x="1345" y="355"/>
                    <a:pt x="1344" y="354"/>
                    <a:pt x="1347" y="351"/>
                  </a:cubicBezTo>
                  <a:cubicBezTo>
                    <a:pt x="1349" y="348"/>
                    <a:pt x="1355" y="343"/>
                    <a:pt x="1363" y="334"/>
                  </a:cubicBezTo>
                  <a:cubicBezTo>
                    <a:pt x="1353" y="343"/>
                    <a:pt x="1339" y="355"/>
                    <a:pt x="1313" y="370"/>
                  </a:cubicBezTo>
                  <a:cubicBezTo>
                    <a:pt x="1322" y="366"/>
                    <a:pt x="1336" y="361"/>
                    <a:pt x="1325" y="369"/>
                  </a:cubicBezTo>
                  <a:cubicBezTo>
                    <a:pt x="1308" y="376"/>
                    <a:pt x="1302" y="378"/>
                    <a:pt x="1294" y="381"/>
                  </a:cubicBezTo>
                  <a:cubicBezTo>
                    <a:pt x="1287" y="384"/>
                    <a:pt x="1279" y="387"/>
                    <a:pt x="1257" y="392"/>
                  </a:cubicBezTo>
                  <a:cubicBezTo>
                    <a:pt x="1264" y="390"/>
                    <a:pt x="1264" y="392"/>
                    <a:pt x="1260" y="394"/>
                  </a:cubicBezTo>
                  <a:cubicBezTo>
                    <a:pt x="1255" y="397"/>
                    <a:pt x="1245" y="401"/>
                    <a:pt x="1234" y="403"/>
                  </a:cubicBezTo>
                  <a:cubicBezTo>
                    <a:pt x="1237" y="401"/>
                    <a:pt x="1231" y="399"/>
                    <a:pt x="1239" y="397"/>
                  </a:cubicBezTo>
                  <a:cubicBezTo>
                    <a:pt x="1235" y="398"/>
                    <a:pt x="1231" y="399"/>
                    <a:pt x="1227" y="400"/>
                  </a:cubicBezTo>
                  <a:cubicBezTo>
                    <a:pt x="1231" y="413"/>
                    <a:pt x="1231" y="413"/>
                    <a:pt x="1231" y="413"/>
                  </a:cubicBezTo>
                  <a:cubicBezTo>
                    <a:pt x="1244" y="404"/>
                    <a:pt x="1257" y="394"/>
                    <a:pt x="1269" y="384"/>
                  </a:cubicBezTo>
                  <a:cubicBezTo>
                    <a:pt x="1257" y="393"/>
                    <a:pt x="1269" y="389"/>
                    <a:pt x="1280" y="381"/>
                  </a:cubicBezTo>
                  <a:cubicBezTo>
                    <a:pt x="1278" y="383"/>
                    <a:pt x="1288" y="375"/>
                    <a:pt x="1300" y="364"/>
                  </a:cubicBezTo>
                  <a:cubicBezTo>
                    <a:pt x="1306" y="358"/>
                    <a:pt x="1312" y="352"/>
                    <a:pt x="1317" y="345"/>
                  </a:cubicBezTo>
                  <a:cubicBezTo>
                    <a:pt x="1322" y="338"/>
                    <a:pt x="1325" y="332"/>
                    <a:pt x="1327" y="328"/>
                  </a:cubicBezTo>
                  <a:cubicBezTo>
                    <a:pt x="1327" y="328"/>
                    <a:pt x="1324" y="334"/>
                    <a:pt x="1320" y="340"/>
                  </a:cubicBezTo>
                  <a:cubicBezTo>
                    <a:pt x="1316" y="345"/>
                    <a:pt x="1311" y="350"/>
                    <a:pt x="1311" y="350"/>
                  </a:cubicBezTo>
                  <a:cubicBezTo>
                    <a:pt x="1317" y="343"/>
                    <a:pt x="1322" y="336"/>
                    <a:pt x="1325" y="328"/>
                  </a:cubicBezTo>
                  <a:cubicBezTo>
                    <a:pt x="1328" y="321"/>
                    <a:pt x="1330" y="314"/>
                    <a:pt x="1329" y="307"/>
                  </a:cubicBezTo>
                  <a:cubicBezTo>
                    <a:pt x="1328" y="302"/>
                    <a:pt x="1326" y="298"/>
                    <a:pt x="1324" y="295"/>
                  </a:cubicBezTo>
                  <a:cubicBezTo>
                    <a:pt x="1322" y="292"/>
                    <a:pt x="1319" y="290"/>
                    <a:pt x="1317" y="288"/>
                  </a:cubicBezTo>
                  <a:cubicBezTo>
                    <a:pt x="1312" y="283"/>
                    <a:pt x="1307" y="280"/>
                    <a:pt x="1302" y="276"/>
                  </a:cubicBezTo>
                  <a:cubicBezTo>
                    <a:pt x="1290" y="269"/>
                    <a:pt x="1277" y="262"/>
                    <a:pt x="1256" y="250"/>
                  </a:cubicBezTo>
                  <a:cubicBezTo>
                    <a:pt x="1259" y="252"/>
                    <a:pt x="1264" y="253"/>
                    <a:pt x="1265" y="252"/>
                  </a:cubicBezTo>
                  <a:cubicBezTo>
                    <a:pt x="1265" y="250"/>
                    <a:pt x="1261" y="246"/>
                    <a:pt x="1246" y="238"/>
                  </a:cubicBezTo>
                  <a:cubicBezTo>
                    <a:pt x="1238" y="236"/>
                    <a:pt x="1222" y="231"/>
                    <a:pt x="1200" y="224"/>
                  </a:cubicBezTo>
                  <a:cubicBezTo>
                    <a:pt x="1178" y="217"/>
                    <a:pt x="1151" y="209"/>
                    <a:pt x="1123" y="199"/>
                  </a:cubicBezTo>
                  <a:cubicBezTo>
                    <a:pt x="1113" y="193"/>
                    <a:pt x="1113" y="193"/>
                    <a:pt x="1113" y="193"/>
                  </a:cubicBezTo>
                  <a:cubicBezTo>
                    <a:pt x="1113" y="193"/>
                    <a:pt x="1103" y="190"/>
                    <a:pt x="1092" y="186"/>
                  </a:cubicBezTo>
                  <a:cubicBezTo>
                    <a:pt x="1081" y="183"/>
                    <a:pt x="1071" y="179"/>
                    <a:pt x="1071" y="179"/>
                  </a:cubicBezTo>
                  <a:cubicBezTo>
                    <a:pt x="1084" y="182"/>
                    <a:pt x="1110" y="189"/>
                    <a:pt x="1138" y="197"/>
                  </a:cubicBezTo>
                  <a:cubicBezTo>
                    <a:pt x="1166" y="205"/>
                    <a:pt x="1195" y="215"/>
                    <a:pt x="1215" y="223"/>
                  </a:cubicBezTo>
                  <a:cubicBezTo>
                    <a:pt x="1193" y="212"/>
                    <a:pt x="1210" y="218"/>
                    <a:pt x="1175" y="204"/>
                  </a:cubicBezTo>
                  <a:cubicBezTo>
                    <a:pt x="1163" y="197"/>
                    <a:pt x="1195" y="210"/>
                    <a:pt x="1205" y="214"/>
                  </a:cubicBezTo>
                  <a:cubicBezTo>
                    <a:pt x="1205" y="214"/>
                    <a:pt x="1185" y="205"/>
                    <a:pt x="1164" y="197"/>
                  </a:cubicBezTo>
                  <a:cubicBezTo>
                    <a:pt x="1144" y="188"/>
                    <a:pt x="1123" y="180"/>
                    <a:pt x="1123" y="180"/>
                  </a:cubicBezTo>
                  <a:cubicBezTo>
                    <a:pt x="1125" y="182"/>
                    <a:pt x="1109" y="176"/>
                    <a:pt x="1093" y="171"/>
                  </a:cubicBezTo>
                  <a:cubicBezTo>
                    <a:pt x="1077" y="166"/>
                    <a:pt x="1061" y="160"/>
                    <a:pt x="1062" y="162"/>
                  </a:cubicBezTo>
                  <a:cubicBezTo>
                    <a:pt x="1062" y="162"/>
                    <a:pt x="1084" y="170"/>
                    <a:pt x="1107" y="177"/>
                  </a:cubicBezTo>
                  <a:cubicBezTo>
                    <a:pt x="1130" y="185"/>
                    <a:pt x="1152" y="194"/>
                    <a:pt x="1152" y="194"/>
                  </a:cubicBezTo>
                  <a:cubicBezTo>
                    <a:pt x="1155" y="198"/>
                    <a:pt x="1098" y="180"/>
                    <a:pt x="1040" y="159"/>
                  </a:cubicBezTo>
                  <a:cubicBezTo>
                    <a:pt x="1025" y="152"/>
                    <a:pt x="1052" y="158"/>
                    <a:pt x="1051" y="157"/>
                  </a:cubicBezTo>
                  <a:cubicBezTo>
                    <a:pt x="1047" y="156"/>
                    <a:pt x="1032" y="151"/>
                    <a:pt x="1017" y="146"/>
                  </a:cubicBezTo>
                  <a:cubicBezTo>
                    <a:pt x="971" y="131"/>
                    <a:pt x="971" y="131"/>
                    <a:pt x="971" y="131"/>
                  </a:cubicBezTo>
                  <a:cubicBezTo>
                    <a:pt x="1011" y="159"/>
                    <a:pt x="1011" y="159"/>
                    <a:pt x="1011" y="159"/>
                  </a:cubicBezTo>
                  <a:cubicBezTo>
                    <a:pt x="1021" y="166"/>
                    <a:pt x="1031" y="174"/>
                    <a:pt x="1033" y="176"/>
                  </a:cubicBezTo>
                  <a:cubicBezTo>
                    <a:pt x="1033" y="176"/>
                    <a:pt x="1028" y="172"/>
                    <a:pt x="1022" y="168"/>
                  </a:cubicBezTo>
                  <a:cubicBezTo>
                    <a:pt x="1017" y="165"/>
                    <a:pt x="1012" y="161"/>
                    <a:pt x="1012" y="161"/>
                  </a:cubicBezTo>
                  <a:cubicBezTo>
                    <a:pt x="1025" y="172"/>
                    <a:pt x="1036" y="180"/>
                    <a:pt x="1047" y="189"/>
                  </a:cubicBezTo>
                  <a:cubicBezTo>
                    <a:pt x="1058" y="199"/>
                    <a:pt x="1070" y="210"/>
                    <a:pt x="1081" y="227"/>
                  </a:cubicBezTo>
                  <a:cubicBezTo>
                    <a:pt x="1085" y="232"/>
                    <a:pt x="1091" y="241"/>
                    <a:pt x="1094" y="249"/>
                  </a:cubicBezTo>
                  <a:cubicBezTo>
                    <a:pt x="1098" y="257"/>
                    <a:pt x="1101" y="264"/>
                    <a:pt x="1102" y="265"/>
                  </a:cubicBezTo>
                  <a:cubicBezTo>
                    <a:pt x="1099" y="254"/>
                    <a:pt x="1098" y="247"/>
                    <a:pt x="1100" y="243"/>
                  </a:cubicBezTo>
                  <a:cubicBezTo>
                    <a:pt x="1101" y="240"/>
                    <a:pt x="1105" y="241"/>
                    <a:pt x="1110" y="247"/>
                  </a:cubicBezTo>
                  <a:cubicBezTo>
                    <a:pt x="1111" y="248"/>
                    <a:pt x="1113" y="253"/>
                    <a:pt x="1116" y="260"/>
                  </a:cubicBezTo>
                  <a:cubicBezTo>
                    <a:pt x="1119" y="268"/>
                    <a:pt x="1121" y="278"/>
                    <a:pt x="1123" y="288"/>
                  </a:cubicBezTo>
                  <a:cubicBezTo>
                    <a:pt x="1123" y="291"/>
                    <a:pt x="1123" y="293"/>
                    <a:pt x="1123" y="296"/>
                  </a:cubicBezTo>
                  <a:cubicBezTo>
                    <a:pt x="1123" y="299"/>
                    <a:pt x="1123" y="302"/>
                    <a:pt x="1123" y="304"/>
                  </a:cubicBezTo>
                  <a:cubicBezTo>
                    <a:pt x="1122" y="309"/>
                    <a:pt x="1120" y="314"/>
                    <a:pt x="1119" y="319"/>
                  </a:cubicBezTo>
                  <a:cubicBezTo>
                    <a:pt x="1115" y="327"/>
                    <a:pt x="1110" y="333"/>
                    <a:pt x="1108" y="337"/>
                  </a:cubicBezTo>
                  <a:cubicBezTo>
                    <a:pt x="1100" y="345"/>
                    <a:pt x="1104" y="337"/>
                    <a:pt x="1108" y="329"/>
                  </a:cubicBezTo>
                  <a:cubicBezTo>
                    <a:pt x="1111" y="321"/>
                    <a:pt x="1112" y="312"/>
                    <a:pt x="1108" y="320"/>
                  </a:cubicBezTo>
                  <a:cubicBezTo>
                    <a:pt x="1108" y="320"/>
                    <a:pt x="1108" y="324"/>
                    <a:pt x="1106" y="327"/>
                  </a:cubicBezTo>
                  <a:cubicBezTo>
                    <a:pt x="1104" y="330"/>
                    <a:pt x="1102" y="334"/>
                    <a:pt x="1101" y="336"/>
                  </a:cubicBezTo>
                  <a:cubicBezTo>
                    <a:pt x="1096" y="342"/>
                    <a:pt x="1096" y="340"/>
                    <a:pt x="1096" y="340"/>
                  </a:cubicBezTo>
                  <a:cubicBezTo>
                    <a:pt x="1095" y="340"/>
                    <a:pt x="1095" y="341"/>
                    <a:pt x="1093" y="343"/>
                  </a:cubicBezTo>
                  <a:cubicBezTo>
                    <a:pt x="1091" y="344"/>
                    <a:pt x="1088" y="348"/>
                    <a:pt x="1082" y="353"/>
                  </a:cubicBezTo>
                  <a:cubicBezTo>
                    <a:pt x="1081" y="354"/>
                    <a:pt x="1078" y="357"/>
                    <a:pt x="1073" y="361"/>
                  </a:cubicBezTo>
                  <a:cubicBezTo>
                    <a:pt x="1069" y="364"/>
                    <a:pt x="1064" y="368"/>
                    <a:pt x="1060" y="370"/>
                  </a:cubicBezTo>
                  <a:cubicBezTo>
                    <a:pt x="1056" y="373"/>
                    <a:pt x="1053" y="374"/>
                    <a:pt x="1054" y="374"/>
                  </a:cubicBezTo>
                  <a:cubicBezTo>
                    <a:pt x="1055" y="373"/>
                    <a:pt x="1060" y="371"/>
                    <a:pt x="1071" y="364"/>
                  </a:cubicBezTo>
                  <a:cubicBezTo>
                    <a:pt x="1058" y="373"/>
                    <a:pt x="1051" y="377"/>
                    <a:pt x="1043" y="381"/>
                  </a:cubicBezTo>
                  <a:cubicBezTo>
                    <a:pt x="1039" y="383"/>
                    <a:pt x="1034" y="385"/>
                    <a:pt x="1029" y="388"/>
                  </a:cubicBezTo>
                  <a:cubicBezTo>
                    <a:pt x="1026" y="389"/>
                    <a:pt x="1023" y="390"/>
                    <a:pt x="1020" y="392"/>
                  </a:cubicBezTo>
                  <a:cubicBezTo>
                    <a:pt x="1017" y="393"/>
                    <a:pt x="1014" y="394"/>
                    <a:pt x="1010" y="396"/>
                  </a:cubicBezTo>
                  <a:cubicBezTo>
                    <a:pt x="1013" y="395"/>
                    <a:pt x="1012" y="397"/>
                    <a:pt x="1005" y="401"/>
                  </a:cubicBezTo>
                  <a:cubicBezTo>
                    <a:pt x="1001" y="403"/>
                    <a:pt x="997" y="405"/>
                    <a:pt x="991" y="408"/>
                  </a:cubicBezTo>
                  <a:cubicBezTo>
                    <a:pt x="988" y="409"/>
                    <a:pt x="985" y="411"/>
                    <a:pt x="981" y="412"/>
                  </a:cubicBezTo>
                  <a:cubicBezTo>
                    <a:pt x="979" y="413"/>
                    <a:pt x="979" y="413"/>
                    <a:pt x="979" y="413"/>
                  </a:cubicBezTo>
                  <a:cubicBezTo>
                    <a:pt x="978" y="414"/>
                    <a:pt x="978" y="414"/>
                    <a:pt x="978" y="414"/>
                  </a:cubicBezTo>
                  <a:cubicBezTo>
                    <a:pt x="977" y="414"/>
                    <a:pt x="977" y="414"/>
                    <a:pt x="977" y="414"/>
                  </a:cubicBezTo>
                  <a:cubicBezTo>
                    <a:pt x="977" y="413"/>
                    <a:pt x="977" y="413"/>
                    <a:pt x="977" y="413"/>
                  </a:cubicBezTo>
                  <a:cubicBezTo>
                    <a:pt x="978" y="413"/>
                    <a:pt x="978" y="413"/>
                    <a:pt x="978" y="413"/>
                  </a:cubicBezTo>
                  <a:cubicBezTo>
                    <a:pt x="978" y="412"/>
                    <a:pt x="979" y="411"/>
                    <a:pt x="979" y="410"/>
                  </a:cubicBezTo>
                  <a:cubicBezTo>
                    <a:pt x="983" y="403"/>
                    <a:pt x="987" y="394"/>
                    <a:pt x="991" y="386"/>
                  </a:cubicBezTo>
                  <a:cubicBezTo>
                    <a:pt x="990" y="387"/>
                    <a:pt x="992" y="386"/>
                    <a:pt x="993" y="384"/>
                  </a:cubicBezTo>
                  <a:cubicBezTo>
                    <a:pt x="994" y="382"/>
                    <a:pt x="995" y="380"/>
                    <a:pt x="996" y="378"/>
                  </a:cubicBezTo>
                  <a:cubicBezTo>
                    <a:pt x="1003" y="363"/>
                    <a:pt x="1006" y="349"/>
                    <a:pt x="1008" y="335"/>
                  </a:cubicBezTo>
                  <a:cubicBezTo>
                    <a:pt x="1010" y="322"/>
                    <a:pt x="1009" y="309"/>
                    <a:pt x="1005" y="297"/>
                  </a:cubicBezTo>
                  <a:cubicBezTo>
                    <a:pt x="1001" y="285"/>
                    <a:pt x="994" y="274"/>
                    <a:pt x="984" y="265"/>
                  </a:cubicBezTo>
                  <a:cubicBezTo>
                    <a:pt x="974" y="257"/>
                    <a:pt x="962" y="250"/>
                    <a:pt x="948" y="244"/>
                  </a:cubicBezTo>
                  <a:cubicBezTo>
                    <a:pt x="945" y="242"/>
                    <a:pt x="937" y="239"/>
                    <a:pt x="931" y="236"/>
                  </a:cubicBezTo>
                  <a:cubicBezTo>
                    <a:pt x="925" y="233"/>
                    <a:pt x="921" y="232"/>
                    <a:pt x="927" y="233"/>
                  </a:cubicBezTo>
                  <a:cubicBezTo>
                    <a:pt x="919" y="231"/>
                    <a:pt x="911" y="229"/>
                    <a:pt x="892" y="224"/>
                  </a:cubicBezTo>
                  <a:cubicBezTo>
                    <a:pt x="875" y="219"/>
                    <a:pt x="885" y="221"/>
                    <a:pt x="896" y="224"/>
                  </a:cubicBezTo>
                  <a:cubicBezTo>
                    <a:pt x="908" y="227"/>
                    <a:pt x="920" y="230"/>
                    <a:pt x="907" y="225"/>
                  </a:cubicBezTo>
                  <a:cubicBezTo>
                    <a:pt x="906" y="225"/>
                    <a:pt x="894" y="223"/>
                    <a:pt x="879" y="219"/>
                  </a:cubicBezTo>
                  <a:cubicBezTo>
                    <a:pt x="864" y="216"/>
                    <a:pt x="845" y="213"/>
                    <a:pt x="832" y="211"/>
                  </a:cubicBezTo>
                  <a:cubicBezTo>
                    <a:pt x="836" y="213"/>
                    <a:pt x="851" y="216"/>
                    <a:pt x="869" y="220"/>
                  </a:cubicBezTo>
                  <a:cubicBezTo>
                    <a:pt x="886" y="223"/>
                    <a:pt x="906" y="228"/>
                    <a:pt x="919" y="232"/>
                  </a:cubicBezTo>
                  <a:cubicBezTo>
                    <a:pt x="919" y="233"/>
                    <a:pt x="907" y="231"/>
                    <a:pt x="888" y="228"/>
                  </a:cubicBezTo>
                  <a:cubicBezTo>
                    <a:pt x="868" y="224"/>
                    <a:pt x="841" y="220"/>
                    <a:pt x="809" y="215"/>
                  </a:cubicBezTo>
                  <a:cubicBezTo>
                    <a:pt x="784" y="212"/>
                    <a:pt x="779" y="210"/>
                    <a:pt x="779" y="210"/>
                  </a:cubicBezTo>
                  <a:cubicBezTo>
                    <a:pt x="778" y="209"/>
                    <a:pt x="783" y="209"/>
                    <a:pt x="779" y="209"/>
                  </a:cubicBezTo>
                  <a:cubicBezTo>
                    <a:pt x="745" y="204"/>
                    <a:pt x="725" y="203"/>
                    <a:pt x="710" y="202"/>
                  </a:cubicBezTo>
                  <a:cubicBezTo>
                    <a:pt x="711" y="193"/>
                    <a:pt x="711" y="193"/>
                    <a:pt x="711" y="193"/>
                  </a:cubicBezTo>
                  <a:cubicBezTo>
                    <a:pt x="715" y="194"/>
                    <a:pt x="718" y="195"/>
                    <a:pt x="721" y="196"/>
                  </a:cubicBezTo>
                  <a:cubicBezTo>
                    <a:pt x="724" y="197"/>
                    <a:pt x="727" y="199"/>
                    <a:pt x="730" y="200"/>
                  </a:cubicBezTo>
                  <a:cubicBezTo>
                    <a:pt x="733" y="201"/>
                    <a:pt x="735" y="203"/>
                    <a:pt x="738" y="204"/>
                  </a:cubicBezTo>
                  <a:cubicBezTo>
                    <a:pt x="741" y="206"/>
                    <a:pt x="743" y="208"/>
                    <a:pt x="746" y="210"/>
                  </a:cubicBezTo>
                  <a:cubicBezTo>
                    <a:pt x="757" y="218"/>
                    <a:pt x="769" y="229"/>
                    <a:pt x="785" y="250"/>
                  </a:cubicBezTo>
                  <a:cubicBezTo>
                    <a:pt x="794" y="263"/>
                    <a:pt x="793" y="264"/>
                    <a:pt x="790" y="263"/>
                  </a:cubicBezTo>
                  <a:cubicBezTo>
                    <a:pt x="788" y="261"/>
                    <a:pt x="784" y="257"/>
                    <a:pt x="785" y="260"/>
                  </a:cubicBezTo>
                  <a:cubicBezTo>
                    <a:pt x="773" y="243"/>
                    <a:pt x="762" y="232"/>
                    <a:pt x="752" y="222"/>
                  </a:cubicBezTo>
                  <a:cubicBezTo>
                    <a:pt x="741" y="212"/>
                    <a:pt x="731" y="204"/>
                    <a:pt x="718" y="198"/>
                  </a:cubicBezTo>
                  <a:cubicBezTo>
                    <a:pt x="718" y="198"/>
                    <a:pt x="720" y="199"/>
                    <a:pt x="723" y="200"/>
                  </a:cubicBezTo>
                  <a:cubicBezTo>
                    <a:pt x="726" y="202"/>
                    <a:pt x="729" y="204"/>
                    <a:pt x="733" y="207"/>
                  </a:cubicBezTo>
                  <a:cubicBezTo>
                    <a:pt x="737" y="209"/>
                    <a:pt x="740" y="212"/>
                    <a:pt x="743" y="214"/>
                  </a:cubicBezTo>
                  <a:cubicBezTo>
                    <a:pt x="745" y="216"/>
                    <a:pt x="747" y="218"/>
                    <a:pt x="747" y="218"/>
                  </a:cubicBezTo>
                  <a:cubicBezTo>
                    <a:pt x="739" y="212"/>
                    <a:pt x="724" y="201"/>
                    <a:pt x="710" y="197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5" y="198"/>
                    <a:pt x="720" y="199"/>
                    <a:pt x="724" y="199"/>
                  </a:cubicBezTo>
                  <a:cubicBezTo>
                    <a:pt x="721" y="199"/>
                    <a:pt x="716" y="198"/>
                    <a:pt x="710" y="197"/>
                  </a:cubicBezTo>
                  <a:cubicBezTo>
                    <a:pt x="710" y="197"/>
                    <a:pt x="710" y="197"/>
                    <a:pt x="710" y="197"/>
                  </a:cubicBezTo>
                  <a:cubicBezTo>
                    <a:pt x="720" y="201"/>
                    <a:pt x="734" y="209"/>
                    <a:pt x="747" y="220"/>
                  </a:cubicBezTo>
                  <a:cubicBezTo>
                    <a:pt x="761" y="232"/>
                    <a:pt x="774" y="247"/>
                    <a:pt x="786" y="264"/>
                  </a:cubicBezTo>
                  <a:cubicBezTo>
                    <a:pt x="787" y="266"/>
                    <a:pt x="789" y="268"/>
                    <a:pt x="791" y="270"/>
                  </a:cubicBezTo>
                  <a:cubicBezTo>
                    <a:pt x="795" y="277"/>
                    <a:pt x="795" y="277"/>
                    <a:pt x="795" y="277"/>
                  </a:cubicBezTo>
                  <a:cubicBezTo>
                    <a:pt x="798" y="281"/>
                    <a:pt x="800" y="286"/>
                    <a:pt x="803" y="290"/>
                  </a:cubicBezTo>
                  <a:cubicBezTo>
                    <a:pt x="808" y="300"/>
                    <a:pt x="814" y="309"/>
                    <a:pt x="816" y="319"/>
                  </a:cubicBezTo>
                  <a:cubicBezTo>
                    <a:pt x="818" y="328"/>
                    <a:pt x="817" y="338"/>
                    <a:pt x="815" y="347"/>
                  </a:cubicBezTo>
                  <a:cubicBezTo>
                    <a:pt x="814" y="352"/>
                    <a:pt x="811" y="356"/>
                    <a:pt x="810" y="360"/>
                  </a:cubicBezTo>
                  <a:cubicBezTo>
                    <a:pt x="808" y="363"/>
                    <a:pt x="806" y="367"/>
                    <a:pt x="803" y="370"/>
                  </a:cubicBezTo>
                  <a:cubicBezTo>
                    <a:pt x="800" y="376"/>
                    <a:pt x="794" y="383"/>
                    <a:pt x="791" y="387"/>
                  </a:cubicBezTo>
                  <a:cubicBezTo>
                    <a:pt x="787" y="392"/>
                    <a:pt x="785" y="394"/>
                    <a:pt x="789" y="391"/>
                  </a:cubicBezTo>
                  <a:cubicBezTo>
                    <a:pt x="789" y="391"/>
                    <a:pt x="790" y="390"/>
                    <a:pt x="791" y="388"/>
                  </a:cubicBezTo>
                  <a:cubicBezTo>
                    <a:pt x="793" y="386"/>
                    <a:pt x="795" y="384"/>
                    <a:pt x="797" y="382"/>
                  </a:cubicBezTo>
                  <a:cubicBezTo>
                    <a:pt x="799" y="380"/>
                    <a:pt x="800" y="378"/>
                    <a:pt x="802" y="376"/>
                  </a:cubicBezTo>
                  <a:cubicBezTo>
                    <a:pt x="803" y="374"/>
                    <a:pt x="804" y="373"/>
                    <a:pt x="804" y="373"/>
                  </a:cubicBezTo>
                  <a:cubicBezTo>
                    <a:pt x="807" y="369"/>
                    <a:pt x="807" y="369"/>
                    <a:pt x="806" y="371"/>
                  </a:cubicBezTo>
                  <a:cubicBezTo>
                    <a:pt x="806" y="372"/>
                    <a:pt x="805" y="374"/>
                    <a:pt x="803" y="376"/>
                  </a:cubicBezTo>
                  <a:cubicBezTo>
                    <a:pt x="802" y="378"/>
                    <a:pt x="801" y="380"/>
                    <a:pt x="799" y="382"/>
                  </a:cubicBezTo>
                  <a:cubicBezTo>
                    <a:pt x="793" y="390"/>
                    <a:pt x="787" y="397"/>
                    <a:pt x="797" y="386"/>
                  </a:cubicBezTo>
                  <a:cubicBezTo>
                    <a:pt x="787" y="398"/>
                    <a:pt x="774" y="410"/>
                    <a:pt x="759" y="421"/>
                  </a:cubicBezTo>
                  <a:cubicBezTo>
                    <a:pt x="744" y="432"/>
                    <a:pt x="727" y="442"/>
                    <a:pt x="707" y="452"/>
                  </a:cubicBezTo>
                  <a:cubicBezTo>
                    <a:pt x="707" y="452"/>
                    <a:pt x="706" y="452"/>
                    <a:pt x="706" y="452"/>
                  </a:cubicBezTo>
                  <a:cubicBezTo>
                    <a:pt x="705" y="452"/>
                    <a:pt x="705" y="452"/>
                    <a:pt x="704" y="452"/>
                  </a:cubicBezTo>
                  <a:cubicBezTo>
                    <a:pt x="704" y="452"/>
                    <a:pt x="703" y="453"/>
                    <a:pt x="702" y="453"/>
                  </a:cubicBezTo>
                  <a:cubicBezTo>
                    <a:pt x="700" y="453"/>
                    <a:pt x="697" y="454"/>
                    <a:pt x="697" y="454"/>
                  </a:cubicBezTo>
                  <a:cubicBezTo>
                    <a:pt x="698" y="454"/>
                    <a:pt x="700" y="453"/>
                    <a:pt x="703" y="452"/>
                  </a:cubicBezTo>
                  <a:cubicBezTo>
                    <a:pt x="706" y="450"/>
                    <a:pt x="710" y="449"/>
                    <a:pt x="713" y="447"/>
                  </a:cubicBezTo>
                  <a:cubicBezTo>
                    <a:pt x="721" y="443"/>
                    <a:pt x="730" y="438"/>
                    <a:pt x="735" y="435"/>
                  </a:cubicBezTo>
                  <a:cubicBezTo>
                    <a:pt x="732" y="437"/>
                    <a:pt x="726" y="440"/>
                    <a:pt x="719" y="444"/>
                  </a:cubicBezTo>
                  <a:cubicBezTo>
                    <a:pt x="716" y="445"/>
                    <a:pt x="712" y="447"/>
                    <a:pt x="708" y="449"/>
                  </a:cubicBezTo>
                  <a:cubicBezTo>
                    <a:pt x="704" y="451"/>
                    <a:pt x="700" y="453"/>
                    <a:pt x="695" y="455"/>
                  </a:cubicBezTo>
                  <a:cubicBezTo>
                    <a:pt x="676" y="463"/>
                    <a:pt x="660" y="469"/>
                    <a:pt x="645" y="476"/>
                  </a:cubicBezTo>
                  <a:cubicBezTo>
                    <a:pt x="645" y="476"/>
                    <a:pt x="653" y="473"/>
                    <a:pt x="661" y="471"/>
                  </a:cubicBezTo>
                  <a:cubicBezTo>
                    <a:pt x="666" y="469"/>
                    <a:pt x="670" y="468"/>
                    <a:pt x="673" y="467"/>
                  </a:cubicBezTo>
                  <a:cubicBezTo>
                    <a:pt x="676" y="465"/>
                    <a:pt x="678" y="465"/>
                    <a:pt x="678" y="465"/>
                  </a:cubicBezTo>
                  <a:cubicBezTo>
                    <a:pt x="670" y="469"/>
                    <a:pt x="661" y="472"/>
                    <a:pt x="650" y="477"/>
                  </a:cubicBezTo>
                  <a:cubicBezTo>
                    <a:pt x="648" y="478"/>
                    <a:pt x="645" y="479"/>
                    <a:pt x="643" y="480"/>
                  </a:cubicBezTo>
                  <a:cubicBezTo>
                    <a:pt x="639" y="481"/>
                    <a:pt x="639" y="481"/>
                    <a:pt x="639" y="481"/>
                  </a:cubicBezTo>
                  <a:cubicBezTo>
                    <a:pt x="637" y="482"/>
                    <a:pt x="637" y="482"/>
                    <a:pt x="637" y="482"/>
                  </a:cubicBezTo>
                  <a:cubicBezTo>
                    <a:pt x="636" y="482"/>
                    <a:pt x="636" y="482"/>
                    <a:pt x="636" y="482"/>
                  </a:cubicBezTo>
                  <a:cubicBezTo>
                    <a:pt x="636" y="482"/>
                    <a:pt x="636" y="482"/>
                    <a:pt x="636" y="482"/>
                  </a:cubicBezTo>
                  <a:cubicBezTo>
                    <a:pt x="636" y="481"/>
                    <a:pt x="634" y="481"/>
                    <a:pt x="630" y="482"/>
                  </a:cubicBezTo>
                  <a:cubicBezTo>
                    <a:pt x="637" y="473"/>
                    <a:pt x="645" y="464"/>
                    <a:pt x="653" y="455"/>
                  </a:cubicBezTo>
                  <a:cubicBezTo>
                    <a:pt x="660" y="446"/>
                    <a:pt x="664" y="439"/>
                    <a:pt x="669" y="432"/>
                  </a:cubicBezTo>
                  <a:cubicBezTo>
                    <a:pt x="670" y="430"/>
                    <a:pt x="671" y="428"/>
                    <a:pt x="672" y="427"/>
                  </a:cubicBezTo>
                  <a:cubicBezTo>
                    <a:pt x="673" y="424"/>
                    <a:pt x="673" y="424"/>
                    <a:pt x="673" y="424"/>
                  </a:cubicBezTo>
                  <a:cubicBezTo>
                    <a:pt x="674" y="422"/>
                    <a:pt x="674" y="422"/>
                    <a:pt x="674" y="422"/>
                  </a:cubicBezTo>
                  <a:cubicBezTo>
                    <a:pt x="675" y="420"/>
                    <a:pt x="676" y="417"/>
                    <a:pt x="677" y="415"/>
                  </a:cubicBezTo>
                  <a:cubicBezTo>
                    <a:pt x="679" y="410"/>
                    <a:pt x="681" y="406"/>
                    <a:pt x="682" y="401"/>
                  </a:cubicBezTo>
                  <a:cubicBezTo>
                    <a:pt x="679" y="408"/>
                    <a:pt x="678" y="410"/>
                    <a:pt x="677" y="413"/>
                  </a:cubicBezTo>
                  <a:cubicBezTo>
                    <a:pt x="676" y="415"/>
                    <a:pt x="675" y="416"/>
                    <a:pt x="674" y="419"/>
                  </a:cubicBezTo>
                  <a:cubicBezTo>
                    <a:pt x="674" y="420"/>
                    <a:pt x="673" y="421"/>
                    <a:pt x="673" y="421"/>
                  </a:cubicBezTo>
                  <a:cubicBezTo>
                    <a:pt x="672" y="423"/>
                    <a:pt x="671" y="424"/>
                    <a:pt x="670" y="426"/>
                  </a:cubicBezTo>
                  <a:cubicBezTo>
                    <a:pt x="668" y="429"/>
                    <a:pt x="665" y="433"/>
                    <a:pt x="661" y="439"/>
                  </a:cubicBezTo>
                  <a:cubicBezTo>
                    <a:pt x="665" y="435"/>
                    <a:pt x="666" y="433"/>
                    <a:pt x="665" y="434"/>
                  </a:cubicBezTo>
                  <a:cubicBezTo>
                    <a:pt x="665" y="435"/>
                    <a:pt x="664" y="437"/>
                    <a:pt x="661" y="441"/>
                  </a:cubicBezTo>
                  <a:cubicBezTo>
                    <a:pt x="660" y="444"/>
                    <a:pt x="658" y="446"/>
                    <a:pt x="656" y="449"/>
                  </a:cubicBezTo>
                  <a:cubicBezTo>
                    <a:pt x="655" y="450"/>
                    <a:pt x="654" y="452"/>
                    <a:pt x="652" y="453"/>
                  </a:cubicBezTo>
                  <a:cubicBezTo>
                    <a:pt x="651" y="455"/>
                    <a:pt x="649" y="457"/>
                    <a:pt x="648" y="459"/>
                  </a:cubicBezTo>
                  <a:cubicBezTo>
                    <a:pt x="641" y="467"/>
                    <a:pt x="632" y="477"/>
                    <a:pt x="622" y="487"/>
                  </a:cubicBezTo>
                  <a:cubicBezTo>
                    <a:pt x="626" y="487"/>
                    <a:pt x="629" y="486"/>
                    <a:pt x="630" y="487"/>
                  </a:cubicBezTo>
                  <a:cubicBezTo>
                    <a:pt x="630" y="487"/>
                    <a:pt x="630" y="487"/>
                    <a:pt x="631" y="487"/>
                  </a:cubicBezTo>
                  <a:cubicBezTo>
                    <a:pt x="631" y="487"/>
                    <a:pt x="631" y="487"/>
                    <a:pt x="631" y="487"/>
                  </a:cubicBezTo>
                  <a:cubicBezTo>
                    <a:pt x="631" y="487"/>
                    <a:pt x="631" y="487"/>
                    <a:pt x="631" y="487"/>
                  </a:cubicBezTo>
                  <a:cubicBezTo>
                    <a:pt x="633" y="486"/>
                    <a:pt x="633" y="486"/>
                    <a:pt x="633" y="486"/>
                  </a:cubicBezTo>
                  <a:cubicBezTo>
                    <a:pt x="635" y="485"/>
                    <a:pt x="637" y="485"/>
                    <a:pt x="639" y="484"/>
                  </a:cubicBezTo>
                  <a:cubicBezTo>
                    <a:pt x="648" y="481"/>
                    <a:pt x="655" y="478"/>
                    <a:pt x="661" y="476"/>
                  </a:cubicBezTo>
                  <a:cubicBezTo>
                    <a:pt x="667" y="474"/>
                    <a:pt x="670" y="472"/>
                    <a:pt x="671" y="471"/>
                  </a:cubicBezTo>
                  <a:cubicBezTo>
                    <a:pt x="671" y="471"/>
                    <a:pt x="668" y="472"/>
                    <a:pt x="662" y="473"/>
                  </a:cubicBezTo>
                  <a:cubicBezTo>
                    <a:pt x="670" y="471"/>
                    <a:pt x="679" y="468"/>
                    <a:pt x="688" y="464"/>
                  </a:cubicBezTo>
                  <a:cubicBezTo>
                    <a:pt x="693" y="462"/>
                    <a:pt x="698" y="460"/>
                    <a:pt x="703" y="458"/>
                  </a:cubicBezTo>
                  <a:cubicBezTo>
                    <a:pt x="706" y="457"/>
                    <a:pt x="710" y="455"/>
                    <a:pt x="713" y="453"/>
                  </a:cubicBezTo>
                  <a:cubicBezTo>
                    <a:pt x="725" y="447"/>
                    <a:pt x="739" y="441"/>
                    <a:pt x="756" y="431"/>
                  </a:cubicBezTo>
                  <a:cubicBezTo>
                    <a:pt x="755" y="431"/>
                    <a:pt x="752" y="433"/>
                    <a:pt x="752" y="432"/>
                  </a:cubicBezTo>
                  <a:cubicBezTo>
                    <a:pt x="753" y="431"/>
                    <a:pt x="758" y="429"/>
                    <a:pt x="772" y="419"/>
                  </a:cubicBezTo>
                  <a:cubicBezTo>
                    <a:pt x="773" y="418"/>
                    <a:pt x="775" y="415"/>
                    <a:pt x="777" y="414"/>
                  </a:cubicBezTo>
                  <a:cubicBezTo>
                    <a:pt x="778" y="413"/>
                    <a:pt x="778" y="413"/>
                    <a:pt x="779" y="412"/>
                  </a:cubicBezTo>
                  <a:cubicBezTo>
                    <a:pt x="778" y="413"/>
                    <a:pt x="778" y="413"/>
                    <a:pt x="777" y="413"/>
                  </a:cubicBezTo>
                  <a:cubicBezTo>
                    <a:pt x="778" y="412"/>
                    <a:pt x="779" y="412"/>
                    <a:pt x="777" y="414"/>
                  </a:cubicBezTo>
                  <a:cubicBezTo>
                    <a:pt x="774" y="416"/>
                    <a:pt x="770" y="418"/>
                    <a:pt x="768" y="420"/>
                  </a:cubicBezTo>
                  <a:cubicBezTo>
                    <a:pt x="765" y="421"/>
                    <a:pt x="763" y="423"/>
                    <a:pt x="762" y="423"/>
                  </a:cubicBezTo>
                  <a:cubicBezTo>
                    <a:pt x="768" y="418"/>
                    <a:pt x="783" y="407"/>
                    <a:pt x="795" y="394"/>
                  </a:cubicBezTo>
                  <a:cubicBezTo>
                    <a:pt x="801" y="387"/>
                    <a:pt x="807" y="380"/>
                    <a:pt x="811" y="373"/>
                  </a:cubicBezTo>
                  <a:cubicBezTo>
                    <a:pt x="813" y="370"/>
                    <a:pt x="815" y="366"/>
                    <a:pt x="816" y="363"/>
                  </a:cubicBezTo>
                  <a:cubicBezTo>
                    <a:pt x="818" y="360"/>
                    <a:pt x="819" y="357"/>
                    <a:pt x="820" y="355"/>
                  </a:cubicBezTo>
                  <a:cubicBezTo>
                    <a:pt x="823" y="345"/>
                    <a:pt x="822" y="347"/>
                    <a:pt x="822" y="350"/>
                  </a:cubicBezTo>
                  <a:cubicBezTo>
                    <a:pt x="821" y="354"/>
                    <a:pt x="820" y="358"/>
                    <a:pt x="822" y="353"/>
                  </a:cubicBezTo>
                  <a:cubicBezTo>
                    <a:pt x="822" y="353"/>
                    <a:pt x="823" y="351"/>
                    <a:pt x="823" y="349"/>
                  </a:cubicBezTo>
                  <a:cubicBezTo>
                    <a:pt x="824" y="346"/>
                    <a:pt x="824" y="342"/>
                    <a:pt x="825" y="338"/>
                  </a:cubicBezTo>
                  <a:cubicBezTo>
                    <a:pt x="825" y="337"/>
                    <a:pt x="825" y="335"/>
                    <a:pt x="825" y="333"/>
                  </a:cubicBezTo>
                  <a:cubicBezTo>
                    <a:pt x="825" y="331"/>
                    <a:pt x="825" y="330"/>
                    <a:pt x="824" y="328"/>
                  </a:cubicBezTo>
                  <a:cubicBezTo>
                    <a:pt x="824" y="327"/>
                    <a:pt x="824" y="326"/>
                    <a:pt x="824" y="325"/>
                  </a:cubicBezTo>
                  <a:cubicBezTo>
                    <a:pt x="824" y="324"/>
                    <a:pt x="824" y="324"/>
                    <a:pt x="824" y="324"/>
                  </a:cubicBezTo>
                  <a:cubicBezTo>
                    <a:pt x="824" y="323"/>
                    <a:pt x="824" y="322"/>
                    <a:pt x="824" y="321"/>
                  </a:cubicBezTo>
                  <a:cubicBezTo>
                    <a:pt x="824" y="320"/>
                    <a:pt x="824" y="319"/>
                    <a:pt x="824" y="318"/>
                  </a:cubicBezTo>
                  <a:cubicBezTo>
                    <a:pt x="824" y="317"/>
                    <a:pt x="823" y="316"/>
                    <a:pt x="823" y="314"/>
                  </a:cubicBezTo>
                  <a:cubicBezTo>
                    <a:pt x="823" y="312"/>
                    <a:pt x="822" y="309"/>
                    <a:pt x="821" y="307"/>
                  </a:cubicBezTo>
                  <a:cubicBezTo>
                    <a:pt x="821" y="305"/>
                    <a:pt x="820" y="303"/>
                    <a:pt x="819" y="301"/>
                  </a:cubicBezTo>
                  <a:cubicBezTo>
                    <a:pt x="818" y="297"/>
                    <a:pt x="817" y="295"/>
                    <a:pt x="818" y="297"/>
                  </a:cubicBezTo>
                  <a:cubicBezTo>
                    <a:pt x="819" y="297"/>
                    <a:pt x="820" y="299"/>
                    <a:pt x="821" y="302"/>
                  </a:cubicBezTo>
                  <a:cubicBezTo>
                    <a:pt x="822" y="304"/>
                    <a:pt x="823" y="306"/>
                    <a:pt x="824" y="308"/>
                  </a:cubicBezTo>
                  <a:cubicBezTo>
                    <a:pt x="825" y="311"/>
                    <a:pt x="826" y="313"/>
                    <a:pt x="827" y="317"/>
                  </a:cubicBezTo>
                  <a:cubicBezTo>
                    <a:pt x="827" y="317"/>
                    <a:pt x="826" y="314"/>
                    <a:pt x="825" y="309"/>
                  </a:cubicBezTo>
                  <a:cubicBezTo>
                    <a:pt x="824" y="307"/>
                    <a:pt x="823" y="305"/>
                    <a:pt x="822" y="302"/>
                  </a:cubicBezTo>
                  <a:cubicBezTo>
                    <a:pt x="821" y="300"/>
                    <a:pt x="819" y="297"/>
                    <a:pt x="818" y="295"/>
                  </a:cubicBezTo>
                  <a:cubicBezTo>
                    <a:pt x="816" y="290"/>
                    <a:pt x="813" y="286"/>
                    <a:pt x="811" y="282"/>
                  </a:cubicBezTo>
                  <a:cubicBezTo>
                    <a:pt x="810" y="280"/>
                    <a:pt x="809" y="279"/>
                    <a:pt x="808" y="278"/>
                  </a:cubicBezTo>
                  <a:cubicBezTo>
                    <a:pt x="808" y="277"/>
                    <a:pt x="808" y="276"/>
                    <a:pt x="808" y="276"/>
                  </a:cubicBezTo>
                  <a:cubicBezTo>
                    <a:pt x="804" y="271"/>
                    <a:pt x="801" y="265"/>
                    <a:pt x="797" y="259"/>
                  </a:cubicBezTo>
                  <a:cubicBezTo>
                    <a:pt x="795" y="256"/>
                    <a:pt x="793" y="253"/>
                    <a:pt x="791" y="250"/>
                  </a:cubicBezTo>
                  <a:cubicBezTo>
                    <a:pt x="789" y="247"/>
                    <a:pt x="786" y="244"/>
                    <a:pt x="784" y="242"/>
                  </a:cubicBezTo>
                  <a:cubicBezTo>
                    <a:pt x="775" y="230"/>
                    <a:pt x="765" y="220"/>
                    <a:pt x="757" y="213"/>
                  </a:cubicBezTo>
                  <a:cubicBezTo>
                    <a:pt x="749" y="206"/>
                    <a:pt x="738" y="199"/>
                    <a:pt x="730" y="195"/>
                  </a:cubicBezTo>
                  <a:cubicBezTo>
                    <a:pt x="723" y="191"/>
                    <a:pt x="719" y="190"/>
                    <a:pt x="728" y="194"/>
                  </a:cubicBezTo>
                  <a:cubicBezTo>
                    <a:pt x="726" y="192"/>
                    <a:pt x="723" y="191"/>
                    <a:pt x="721" y="190"/>
                  </a:cubicBezTo>
                  <a:cubicBezTo>
                    <a:pt x="719" y="190"/>
                    <a:pt x="718" y="189"/>
                    <a:pt x="717" y="189"/>
                  </a:cubicBezTo>
                  <a:cubicBezTo>
                    <a:pt x="716" y="189"/>
                    <a:pt x="715" y="188"/>
                    <a:pt x="715" y="188"/>
                  </a:cubicBezTo>
                  <a:cubicBezTo>
                    <a:pt x="714" y="188"/>
                    <a:pt x="713" y="188"/>
                    <a:pt x="712" y="187"/>
                  </a:cubicBezTo>
                  <a:cubicBezTo>
                    <a:pt x="709" y="208"/>
                    <a:pt x="709" y="208"/>
                    <a:pt x="709" y="208"/>
                  </a:cubicBezTo>
                  <a:cubicBezTo>
                    <a:pt x="726" y="209"/>
                    <a:pt x="742" y="210"/>
                    <a:pt x="759" y="212"/>
                  </a:cubicBezTo>
                  <a:cubicBezTo>
                    <a:pt x="759" y="213"/>
                    <a:pt x="759" y="213"/>
                    <a:pt x="759" y="213"/>
                  </a:cubicBezTo>
                  <a:cubicBezTo>
                    <a:pt x="791" y="217"/>
                    <a:pt x="823" y="221"/>
                    <a:pt x="856" y="228"/>
                  </a:cubicBezTo>
                  <a:cubicBezTo>
                    <a:pt x="873" y="231"/>
                    <a:pt x="889" y="235"/>
                    <a:pt x="906" y="240"/>
                  </a:cubicBezTo>
                  <a:cubicBezTo>
                    <a:pt x="922" y="245"/>
                    <a:pt x="939" y="251"/>
                    <a:pt x="954" y="260"/>
                  </a:cubicBezTo>
                  <a:cubicBezTo>
                    <a:pt x="963" y="264"/>
                    <a:pt x="972" y="269"/>
                    <a:pt x="980" y="277"/>
                  </a:cubicBezTo>
                  <a:cubicBezTo>
                    <a:pt x="988" y="285"/>
                    <a:pt x="995" y="296"/>
                    <a:pt x="997" y="311"/>
                  </a:cubicBezTo>
                  <a:cubicBezTo>
                    <a:pt x="997" y="311"/>
                    <a:pt x="997" y="313"/>
                    <a:pt x="997" y="314"/>
                  </a:cubicBezTo>
                  <a:cubicBezTo>
                    <a:pt x="997" y="316"/>
                    <a:pt x="997" y="318"/>
                    <a:pt x="997" y="318"/>
                  </a:cubicBezTo>
                  <a:cubicBezTo>
                    <a:pt x="997" y="324"/>
                    <a:pt x="997" y="331"/>
                    <a:pt x="996" y="340"/>
                  </a:cubicBezTo>
                  <a:cubicBezTo>
                    <a:pt x="994" y="348"/>
                    <a:pt x="992" y="357"/>
                    <a:pt x="989" y="365"/>
                  </a:cubicBezTo>
                  <a:cubicBezTo>
                    <a:pt x="988" y="367"/>
                    <a:pt x="987" y="369"/>
                    <a:pt x="986" y="371"/>
                  </a:cubicBezTo>
                  <a:cubicBezTo>
                    <a:pt x="986" y="372"/>
                    <a:pt x="985" y="373"/>
                    <a:pt x="985" y="374"/>
                  </a:cubicBezTo>
                  <a:cubicBezTo>
                    <a:pt x="984" y="377"/>
                    <a:pt x="984" y="377"/>
                    <a:pt x="984" y="377"/>
                  </a:cubicBezTo>
                  <a:cubicBezTo>
                    <a:pt x="983" y="379"/>
                    <a:pt x="983" y="379"/>
                    <a:pt x="983" y="379"/>
                  </a:cubicBezTo>
                  <a:cubicBezTo>
                    <a:pt x="981" y="383"/>
                    <a:pt x="980" y="386"/>
                    <a:pt x="978" y="389"/>
                  </a:cubicBezTo>
                  <a:cubicBezTo>
                    <a:pt x="976" y="393"/>
                    <a:pt x="974" y="396"/>
                    <a:pt x="973" y="399"/>
                  </a:cubicBezTo>
                  <a:cubicBezTo>
                    <a:pt x="969" y="405"/>
                    <a:pt x="965" y="411"/>
                    <a:pt x="962" y="416"/>
                  </a:cubicBezTo>
                  <a:cubicBezTo>
                    <a:pt x="959" y="421"/>
                    <a:pt x="956" y="425"/>
                    <a:pt x="955" y="427"/>
                  </a:cubicBezTo>
                  <a:cubicBezTo>
                    <a:pt x="954" y="429"/>
                    <a:pt x="953" y="430"/>
                    <a:pt x="952" y="432"/>
                  </a:cubicBezTo>
                  <a:cubicBezTo>
                    <a:pt x="953" y="432"/>
                    <a:pt x="954" y="432"/>
                    <a:pt x="955" y="432"/>
                  </a:cubicBezTo>
                  <a:cubicBezTo>
                    <a:pt x="955" y="432"/>
                    <a:pt x="955" y="432"/>
                    <a:pt x="956" y="432"/>
                  </a:cubicBezTo>
                  <a:cubicBezTo>
                    <a:pt x="956" y="432"/>
                    <a:pt x="956" y="432"/>
                    <a:pt x="957" y="432"/>
                  </a:cubicBezTo>
                  <a:cubicBezTo>
                    <a:pt x="958" y="432"/>
                    <a:pt x="958" y="432"/>
                    <a:pt x="958" y="432"/>
                  </a:cubicBezTo>
                  <a:cubicBezTo>
                    <a:pt x="962" y="431"/>
                    <a:pt x="966" y="430"/>
                    <a:pt x="970" y="429"/>
                  </a:cubicBezTo>
                  <a:cubicBezTo>
                    <a:pt x="979" y="426"/>
                    <a:pt x="989" y="423"/>
                    <a:pt x="1002" y="419"/>
                  </a:cubicBezTo>
                  <a:cubicBezTo>
                    <a:pt x="1008" y="417"/>
                    <a:pt x="1014" y="414"/>
                    <a:pt x="1021" y="411"/>
                  </a:cubicBezTo>
                  <a:cubicBezTo>
                    <a:pt x="1025" y="410"/>
                    <a:pt x="1029" y="408"/>
                    <a:pt x="1033" y="406"/>
                  </a:cubicBezTo>
                  <a:cubicBezTo>
                    <a:pt x="1040" y="403"/>
                    <a:pt x="1048" y="399"/>
                    <a:pt x="1056" y="394"/>
                  </a:cubicBezTo>
                  <a:cubicBezTo>
                    <a:pt x="1072" y="385"/>
                    <a:pt x="1088" y="374"/>
                    <a:pt x="1101" y="362"/>
                  </a:cubicBezTo>
                  <a:cubicBezTo>
                    <a:pt x="1108" y="355"/>
                    <a:pt x="1114" y="349"/>
                    <a:pt x="1119" y="342"/>
                  </a:cubicBezTo>
                  <a:cubicBezTo>
                    <a:pt x="1123" y="335"/>
                    <a:pt x="1127" y="327"/>
                    <a:pt x="1129" y="321"/>
                  </a:cubicBezTo>
                  <a:cubicBezTo>
                    <a:pt x="1129" y="321"/>
                    <a:pt x="1129" y="320"/>
                    <a:pt x="1129" y="319"/>
                  </a:cubicBezTo>
                  <a:cubicBezTo>
                    <a:pt x="1128" y="319"/>
                    <a:pt x="1128" y="318"/>
                    <a:pt x="1128" y="318"/>
                  </a:cubicBezTo>
                  <a:cubicBezTo>
                    <a:pt x="1128" y="315"/>
                    <a:pt x="1129" y="313"/>
                    <a:pt x="1130" y="311"/>
                  </a:cubicBezTo>
                  <a:cubicBezTo>
                    <a:pt x="1130" y="308"/>
                    <a:pt x="1130" y="306"/>
                    <a:pt x="1130" y="303"/>
                  </a:cubicBezTo>
                  <a:cubicBezTo>
                    <a:pt x="1130" y="296"/>
                    <a:pt x="1130" y="296"/>
                    <a:pt x="1130" y="296"/>
                  </a:cubicBezTo>
                  <a:cubicBezTo>
                    <a:pt x="1130" y="293"/>
                    <a:pt x="1130" y="291"/>
                    <a:pt x="1130" y="289"/>
                  </a:cubicBezTo>
                  <a:cubicBezTo>
                    <a:pt x="1128" y="280"/>
                    <a:pt x="1126" y="271"/>
                    <a:pt x="1122" y="262"/>
                  </a:cubicBezTo>
                  <a:cubicBezTo>
                    <a:pt x="1115" y="244"/>
                    <a:pt x="1105" y="228"/>
                    <a:pt x="1091" y="211"/>
                  </a:cubicBezTo>
                  <a:cubicBezTo>
                    <a:pt x="1091" y="215"/>
                    <a:pt x="1091" y="215"/>
                    <a:pt x="1091" y="215"/>
                  </a:cubicBezTo>
                  <a:cubicBezTo>
                    <a:pt x="1075" y="195"/>
                    <a:pt x="1051" y="170"/>
                    <a:pt x="1019" y="146"/>
                  </a:cubicBezTo>
                  <a:cubicBezTo>
                    <a:pt x="1012" y="161"/>
                    <a:pt x="1012" y="161"/>
                    <a:pt x="1012" y="161"/>
                  </a:cubicBezTo>
                  <a:cubicBezTo>
                    <a:pt x="1028" y="166"/>
                    <a:pt x="1044" y="172"/>
                    <a:pt x="1060" y="178"/>
                  </a:cubicBezTo>
                  <a:cubicBezTo>
                    <a:pt x="1056" y="178"/>
                    <a:pt x="1043" y="172"/>
                    <a:pt x="1033" y="169"/>
                  </a:cubicBezTo>
                  <a:cubicBezTo>
                    <a:pt x="1095" y="195"/>
                    <a:pt x="1168" y="215"/>
                    <a:pt x="1222" y="244"/>
                  </a:cubicBezTo>
                  <a:cubicBezTo>
                    <a:pt x="1236" y="250"/>
                    <a:pt x="1245" y="255"/>
                    <a:pt x="1254" y="261"/>
                  </a:cubicBezTo>
                  <a:cubicBezTo>
                    <a:pt x="1253" y="260"/>
                    <a:pt x="1252" y="260"/>
                    <a:pt x="1251" y="259"/>
                  </a:cubicBezTo>
                  <a:cubicBezTo>
                    <a:pt x="1252" y="260"/>
                    <a:pt x="1254" y="261"/>
                    <a:pt x="1256" y="262"/>
                  </a:cubicBezTo>
                  <a:cubicBezTo>
                    <a:pt x="1262" y="265"/>
                    <a:pt x="1268" y="269"/>
                    <a:pt x="1274" y="273"/>
                  </a:cubicBezTo>
                  <a:cubicBezTo>
                    <a:pt x="1269" y="270"/>
                    <a:pt x="1264" y="266"/>
                    <a:pt x="1259" y="264"/>
                  </a:cubicBezTo>
                  <a:cubicBezTo>
                    <a:pt x="1269" y="269"/>
                    <a:pt x="1285" y="278"/>
                    <a:pt x="1298" y="288"/>
                  </a:cubicBezTo>
                  <a:cubicBezTo>
                    <a:pt x="1298" y="288"/>
                    <a:pt x="1299" y="289"/>
                    <a:pt x="1300" y="291"/>
                  </a:cubicBezTo>
                  <a:cubicBezTo>
                    <a:pt x="1301" y="292"/>
                    <a:pt x="1302" y="294"/>
                    <a:pt x="1302" y="294"/>
                  </a:cubicBezTo>
                  <a:cubicBezTo>
                    <a:pt x="1303" y="294"/>
                    <a:pt x="1304" y="295"/>
                    <a:pt x="1305" y="296"/>
                  </a:cubicBezTo>
                  <a:cubicBezTo>
                    <a:pt x="1310" y="302"/>
                    <a:pt x="1311" y="303"/>
                    <a:pt x="1311" y="303"/>
                  </a:cubicBezTo>
                  <a:cubicBezTo>
                    <a:pt x="1312" y="303"/>
                    <a:pt x="1311" y="301"/>
                    <a:pt x="1309" y="297"/>
                  </a:cubicBezTo>
                  <a:cubicBezTo>
                    <a:pt x="1311" y="299"/>
                    <a:pt x="1313" y="302"/>
                    <a:pt x="1314" y="303"/>
                  </a:cubicBezTo>
                  <a:cubicBezTo>
                    <a:pt x="1315" y="305"/>
                    <a:pt x="1316" y="307"/>
                    <a:pt x="1316" y="308"/>
                  </a:cubicBezTo>
                  <a:cubicBezTo>
                    <a:pt x="1316" y="310"/>
                    <a:pt x="1316" y="311"/>
                    <a:pt x="1316" y="312"/>
                  </a:cubicBezTo>
                  <a:cubicBezTo>
                    <a:pt x="1314" y="318"/>
                    <a:pt x="1310" y="327"/>
                    <a:pt x="1304" y="336"/>
                  </a:cubicBezTo>
                  <a:cubicBezTo>
                    <a:pt x="1297" y="345"/>
                    <a:pt x="1288" y="354"/>
                    <a:pt x="1280" y="359"/>
                  </a:cubicBezTo>
                  <a:cubicBezTo>
                    <a:pt x="1278" y="362"/>
                    <a:pt x="1270" y="369"/>
                    <a:pt x="1259" y="377"/>
                  </a:cubicBezTo>
                  <a:cubicBezTo>
                    <a:pt x="1248" y="385"/>
                    <a:pt x="1235" y="394"/>
                    <a:pt x="1225" y="401"/>
                  </a:cubicBezTo>
                  <a:cubicBezTo>
                    <a:pt x="1195" y="420"/>
                    <a:pt x="1195" y="420"/>
                    <a:pt x="1195" y="420"/>
                  </a:cubicBezTo>
                  <a:cubicBezTo>
                    <a:pt x="1229" y="413"/>
                    <a:pt x="1229" y="413"/>
                    <a:pt x="1229" y="413"/>
                  </a:cubicBezTo>
                  <a:cubicBezTo>
                    <a:pt x="1242" y="411"/>
                    <a:pt x="1252" y="407"/>
                    <a:pt x="1254" y="405"/>
                  </a:cubicBezTo>
                  <a:cubicBezTo>
                    <a:pt x="1255" y="406"/>
                    <a:pt x="1260" y="405"/>
                    <a:pt x="1251" y="407"/>
                  </a:cubicBezTo>
                  <a:cubicBezTo>
                    <a:pt x="1270" y="403"/>
                    <a:pt x="1289" y="396"/>
                    <a:pt x="1305" y="388"/>
                  </a:cubicBezTo>
                  <a:cubicBezTo>
                    <a:pt x="1314" y="387"/>
                    <a:pt x="1314" y="387"/>
                    <a:pt x="1314" y="387"/>
                  </a:cubicBezTo>
                  <a:cubicBezTo>
                    <a:pt x="1314" y="387"/>
                    <a:pt x="1323" y="381"/>
                    <a:pt x="1332" y="375"/>
                  </a:cubicBezTo>
                  <a:cubicBezTo>
                    <a:pt x="1337" y="372"/>
                    <a:pt x="1341" y="368"/>
                    <a:pt x="1344" y="366"/>
                  </a:cubicBezTo>
                  <a:cubicBezTo>
                    <a:pt x="1347" y="363"/>
                    <a:pt x="1349" y="361"/>
                    <a:pt x="1349" y="361"/>
                  </a:cubicBezTo>
                  <a:cubicBezTo>
                    <a:pt x="1355" y="358"/>
                    <a:pt x="1359" y="354"/>
                    <a:pt x="1363" y="352"/>
                  </a:cubicBezTo>
                  <a:cubicBezTo>
                    <a:pt x="1366" y="349"/>
                    <a:pt x="1369" y="347"/>
                    <a:pt x="1370" y="346"/>
                  </a:cubicBezTo>
                  <a:cubicBezTo>
                    <a:pt x="1372" y="345"/>
                    <a:pt x="1370" y="348"/>
                    <a:pt x="1361" y="358"/>
                  </a:cubicBezTo>
                  <a:cubicBezTo>
                    <a:pt x="1373" y="347"/>
                    <a:pt x="1380" y="338"/>
                    <a:pt x="1386" y="331"/>
                  </a:cubicBezTo>
                  <a:cubicBezTo>
                    <a:pt x="1388" y="328"/>
                    <a:pt x="1390" y="325"/>
                    <a:pt x="1392" y="322"/>
                  </a:cubicBezTo>
                  <a:cubicBezTo>
                    <a:pt x="1394" y="319"/>
                    <a:pt x="1396" y="317"/>
                    <a:pt x="1398" y="314"/>
                  </a:cubicBezTo>
                  <a:cubicBezTo>
                    <a:pt x="1399" y="312"/>
                    <a:pt x="1401" y="309"/>
                    <a:pt x="1402" y="306"/>
                  </a:cubicBezTo>
                  <a:cubicBezTo>
                    <a:pt x="1403" y="304"/>
                    <a:pt x="1405" y="301"/>
                    <a:pt x="1407" y="297"/>
                  </a:cubicBezTo>
                  <a:cubicBezTo>
                    <a:pt x="1408" y="294"/>
                    <a:pt x="1410" y="290"/>
                    <a:pt x="1411" y="285"/>
                  </a:cubicBezTo>
                  <a:cubicBezTo>
                    <a:pt x="1413" y="280"/>
                    <a:pt x="1414" y="275"/>
                    <a:pt x="1416" y="268"/>
                  </a:cubicBezTo>
                  <a:cubicBezTo>
                    <a:pt x="1416" y="268"/>
                    <a:pt x="1416" y="269"/>
                    <a:pt x="1416" y="269"/>
                  </a:cubicBezTo>
                  <a:cubicBezTo>
                    <a:pt x="1417" y="270"/>
                    <a:pt x="1417" y="271"/>
                    <a:pt x="1417" y="271"/>
                  </a:cubicBezTo>
                  <a:cubicBezTo>
                    <a:pt x="1419" y="261"/>
                    <a:pt x="1421" y="249"/>
                    <a:pt x="1421" y="237"/>
                  </a:cubicBezTo>
                  <a:cubicBezTo>
                    <a:pt x="1420" y="225"/>
                    <a:pt x="1419" y="215"/>
                    <a:pt x="1418" y="209"/>
                  </a:cubicBezTo>
                  <a:cubicBezTo>
                    <a:pt x="1417" y="194"/>
                    <a:pt x="1410" y="166"/>
                    <a:pt x="1393" y="135"/>
                  </a:cubicBezTo>
                  <a:cubicBezTo>
                    <a:pt x="1376" y="104"/>
                    <a:pt x="1351" y="70"/>
                    <a:pt x="1320" y="40"/>
                  </a:cubicBezTo>
                  <a:cubicBezTo>
                    <a:pt x="1313" y="51"/>
                    <a:pt x="1313" y="51"/>
                    <a:pt x="1313" y="51"/>
                  </a:cubicBezTo>
                  <a:cubicBezTo>
                    <a:pt x="1352" y="68"/>
                    <a:pt x="1391" y="87"/>
                    <a:pt x="1422" y="105"/>
                  </a:cubicBezTo>
                  <a:cubicBezTo>
                    <a:pt x="1414" y="98"/>
                    <a:pt x="1425" y="105"/>
                    <a:pt x="1438" y="113"/>
                  </a:cubicBezTo>
                  <a:cubicBezTo>
                    <a:pt x="1452" y="121"/>
                    <a:pt x="1467" y="131"/>
                    <a:pt x="1470" y="131"/>
                  </a:cubicBezTo>
                  <a:cubicBezTo>
                    <a:pt x="1475" y="135"/>
                    <a:pt x="1487" y="143"/>
                    <a:pt x="1472" y="135"/>
                  </a:cubicBezTo>
                  <a:cubicBezTo>
                    <a:pt x="1496" y="149"/>
                    <a:pt x="1513" y="160"/>
                    <a:pt x="1527" y="171"/>
                  </a:cubicBezTo>
                  <a:cubicBezTo>
                    <a:pt x="1542" y="182"/>
                    <a:pt x="1555" y="192"/>
                    <a:pt x="1569" y="204"/>
                  </a:cubicBezTo>
                  <a:cubicBezTo>
                    <a:pt x="1573" y="209"/>
                    <a:pt x="1560" y="197"/>
                    <a:pt x="1563" y="202"/>
                  </a:cubicBezTo>
                  <a:cubicBezTo>
                    <a:pt x="1566" y="204"/>
                    <a:pt x="1576" y="213"/>
                    <a:pt x="1579" y="217"/>
                  </a:cubicBezTo>
                  <a:cubicBezTo>
                    <a:pt x="1580" y="220"/>
                    <a:pt x="1579" y="218"/>
                    <a:pt x="1576" y="216"/>
                  </a:cubicBezTo>
                  <a:cubicBezTo>
                    <a:pt x="1574" y="213"/>
                    <a:pt x="1570" y="210"/>
                    <a:pt x="1567" y="207"/>
                  </a:cubicBezTo>
                  <a:cubicBezTo>
                    <a:pt x="1576" y="216"/>
                    <a:pt x="1583" y="224"/>
                    <a:pt x="1588" y="230"/>
                  </a:cubicBezTo>
                  <a:cubicBezTo>
                    <a:pt x="1592" y="237"/>
                    <a:pt x="1596" y="241"/>
                    <a:pt x="1598" y="245"/>
                  </a:cubicBezTo>
                  <a:cubicBezTo>
                    <a:pt x="1603" y="252"/>
                    <a:pt x="1606" y="253"/>
                    <a:pt x="1608" y="255"/>
                  </a:cubicBezTo>
                  <a:cubicBezTo>
                    <a:pt x="1612" y="268"/>
                    <a:pt x="1614" y="278"/>
                    <a:pt x="1616" y="287"/>
                  </a:cubicBezTo>
                  <a:cubicBezTo>
                    <a:pt x="1617" y="296"/>
                    <a:pt x="1618" y="305"/>
                    <a:pt x="1619" y="315"/>
                  </a:cubicBezTo>
                  <a:cubicBezTo>
                    <a:pt x="1618" y="320"/>
                    <a:pt x="1617" y="326"/>
                    <a:pt x="1617" y="327"/>
                  </a:cubicBezTo>
                  <a:cubicBezTo>
                    <a:pt x="1616" y="328"/>
                    <a:pt x="1616" y="327"/>
                    <a:pt x="1617" y="324"/>
                  </a:cubicBezTo>
                  <a:cubicBezTo>
                    <a:pt x="1617" y="320"/>
                    <a:pt x="1617" y="315"/>
                    <a:pt x="1617" y="307"/>
                  </a:cubicBezTo>
                  <a:cubicBezTo>
                    <a:pt x="1617" y="312"/>
                    <a:pt x="1616" y="325"/>
                    <a:pt x="1614" y="340"/>
                  </a:cubicBezTo>
                  <a:cubicBezTo>
                    <a:pt x="1613" y="344"/>
                    <a:pt x="1612" y="347"/>
                    <a:pt x="1611" y="351"/>
                  </a:cubicBezTo>
                  <a:cubicBezTo>
                    <a:pt x="1610" y="355"/>
                    <a:pt x="1610" y="355"/>
                    <a:pt x="1610" y="355"/>
                  </a:cubicBezTo>
                  <a:cubicBezTo>
                    <a:pt x="1610" y="357"/>
                    <a:pt x="1610" y="358"/>
                    <a:pt x="1609" y="360"/>
                  </a:cubicBezTo>
                  <a:cubicBezTo>
                    <a:pt x="1608" y="363"/>
                    <a:pt x="1608" y="365"/>
                    <a:pt x="1606" y="369"/>
                  </a:cubicBezTo>
                  <a:cubicBezTo>
                    <a:pt x="1605" y="372"/>
                    <a:pt x="1604" y="375"/>
                    <a:pt x="1603" y="378"/>
                  </a:cubicBezTo>
                  <a:cubicBezTo>
                    <a:pt x="1601" y="383"/>
                    <a:pt x="1601" y="383"/>
                    <a:pt x="1601" y="383"/>
                  </a:cubicBezTo>
                  <a:cubicBezTo>
                    <a:pt x="1600" y="385"/>
                    <a:pt x="1599" y="387"/>
                    <a:pt x="1598" y="389"/>
                  </a:cubicBezTo>
                  <a:cubicBezTo>
                    <a:pt x="1594" y="396"/>
                    <a:pt x="1589" y="405"/>
                    <a:pt x="1585" y="413"/>
                  </a:cubicBezTo>
                  <a:cubicBezTo>
                    <a:pt x="1589" y="413"/>
                    <a:pt x="1589" y="415"/>
                    <a:pt x="1589" y="416"/>
                  </a:cubicBezTo>
                  <a:cubicBezTo>
                    <a:pt x="1589" y="416"/>
                    <a:pt x="1589" y="417"/>
                    <a:pt x="1589" y="417"/>
                  </a:cubicBezTo>
                  <a:cubicBezTo>
                    <a:pt x="1589" y="417"/>
                    <a:pt x="1589" y="417"/>
                    <a:pt x="1589" y="417"/>
                  </a:cubicBezTo>
                  <a:cubicBezTo>
                    <a:pt x="1589" y="417"/>
                    <a:pt x="1589" y="417"/>
                    <a:pt x="1590" y="417"/>
                  </a:cubicBezTo>
                  <a:cubicBezTo>
                    <a:pt x="1590" y="416"/>
                    <a:pt x="1590" y="416"/>
                    <a:pt x="1590" y="416"/>
                  </a:cubicBezTo>
                  <a:cubicBezTo>
                    <a:pt x="1592" y="416"/>
                    <a:pt x="1593" y="415"/>
                    <a:pt x="1594" y="414"/>
                  </a:cubicBezTo>
                  <a:cubicBezTo>
                    <a:pt x="1596" y="413"/>
                    <a:pt x="1598" y="411"/>
                    <a:pt x="1600" y="410"/>
                  </a:cubicBezTo>
                  <a:cubicBezTo>
                    <a:pt x="1607" y="405"/>
                    <a:pt x="1612" y="402"/>
                    <a:pt x="1613" y="401"/>
                  </a:cubicBezTo>
                  <a:cubicBezTo>
                    <a:pt x="1615" y="399"/>
                    <a:pt x="1622" y="395"/>
                    <a:pt x="1629" y="389"/>
                  </a:cubicBezTo>
                  <a:cubicBezTo>
                    <a:pt x="1632" y="386"/>
                    <a:pt x="1636" y="383"/>
                    <a:pt x="1638" y="381"/>
                  </a:cubicBezTo>
                  <a:cubicBezTo>
                    <a:pt x="1641" y="378"/>
                    <a:pt x="1643" y="376"/>
                    <a:pt x="1645" y="374"/>
                  </a:cubicBezTo>
                  <a:cubicBezTo>
                    <a:pt x="1648" y="372"/>
                    <a:pt x="1649" y="370"/>
                    <a:pt x="1651" y="368"/>
                  </a:cubicBezTo>
                  <a:cubicBezTo>
                    <a:pt x="1653" y="366"/>
                    <a:pt x="1654" y="365"/>
                    <a:pt x="1656" y="363"/>
                  </a:cubicBezTo>
                  <a:cubicBezTo>
                    <a:pt x="1659" y="360"/>
                    <a:pt x="1662" y="356"/>
                    <a:pt x="1664" y="354"/>
                  </a:cubicBezTo>
                  <a:cubicBezTo>
                    <a:pt x="1669" y="348"/>
                    <a:pt x="1672" y="343"/>
                    <a:pt x="1676" y="338"/>
                  </a:cubicBezTo>
                  <a:cubicBezTo>
                    <a:pt x="1679" y="333"/>
                    <a:pt x="1683" y="328"/>
                    <a:pt x="1686" y="321"/>
                  </a:cubicBezTo>
                  <a:cubicBezTo>
                    <a:pt x="1690" y="315"/>
                    <a:pt x="1693" y="307"/>
                    <a:pt x="1697" y="296"/>
                  </a:cubicBezTo>
                  <a:cubicBezTo>
                    <a:pt x="1697" y="296"/>
                    <a:pt x="1696" y="299"/>
                    <a:pt x="1695" y="302"/>
                  </a:cubicBezTo>
                  <a:cubicBezTo>
                    <a:pt x="1693" y="305"/>
                    <a:pt x="1692" y="308"/>
                    <a:pt x="1692" y="308"/>
                  </a:cubicBezTo>
                  <a:cubicBezTo>
                    <a:pt x="1694" y="299"/>
                    <a:pt x="1697" y="290"/>
                    <a:pt x="1700" y="279"/>
                  </a:cubicBezTo>
                  <a:cubicBezTo>
                    <a:pt x="1703" y="268"/>
                    <a:pt x="1706" y="254"/>
                    <a:pt x="1705" y="236"/>
                  </a:cubicBezTo>
                  <a:cubicBezTo>
                    <a:pt x="1706" y="237"/>
                    <a:pt x="1706" y="237"/>
                    <a:pt x="1706" y="237"/>
                  </a:cubicBezTo>
                  <a:cubicBezTo>
                    <a:pt x="1706" y="232"/>
                    <a:pt x="1706" y="228"/>
                    <a:pt x="1705" y="223"/>
                  </a:cubicBezTo>
                  <a:cubicBezTo>
                    <a:pt x="1705" y="219"/>
                    <a:pt x="1705" y="215"/>
                    <a:pt x="1705" y="212"/>
                  </a:cubicBezTo>
                  <a:cubicBezTo>
                    <a:pt x="1704" y="205"/>
                    <a:pt x="1703" y="200"/>
                    <a:pt x="1703" y="196"/>
                  </a:cubicBezTo>
                  <a:cubicBezTo>
                    <a:pt x="1702" y="188"/>
                    <a:pt x="1701" y="184"/>
                    <a:pt x="1700" y="179"/>
                  </a:cubicBezTo>
                  <a:cubicBezTo>
                    <a:pt x="1699" y="175"/>
                    <a:pt x="1698" y="171"/>
                    <a:pt x="1696" y="163"/>
                  </a:cubicBezTo>
                  <a:cubicBezTo>
                    <a:pt x="1695" y="159"/>
                    <a:pt x="1694" y="154"/>
                    <a:pt x="1693" y="148"/>
                  </a:cubicBezTo>
                  <a:cubicBezTo>
                    <a:pt x="1692" y="144"/>
                    <a:pt x="1691" y="141"/>
                    <a:pt x="1690" y="137"/>
                  </a:cubicBezTo>
                  <a:cubicBezTo>
                    <a:pt x="1689" y="133"/>
                    <a:pt x="1688" y="129"/>
                    <a:pt x="1686" y="124"/>
                  </a:cubicBezTo>
                  <a:cubicBezTo>
                    <a:pt x="1686" y="129"/>
                    <a:pt x="1686" y="129"/>
                    <a:pt x="1686" y="129"/>
                  </a:cubicBezTo>
                  <a:cubicBezTo>
                    <a:pt x="1683" y="126"/>
                    <a:pt x="1678" y="109"/>
                    <a:pt x="1671" y="87"/>
                  </a:cubicBezTo>
                  <a:cubicBezTo>
                    <a:pt x="1669" y="82"/>
                    <a:pt x="1667" y="76"/>
                    <a:pt x="1664" y="71"/>
                  </a:cubicBezTo>
                  <a:cubicBezTo>
                    <a:pt x="1662" y="65"/>
                    <a:pt x="1660" y="59"/>
                    <a:pt x="1657" y="53"/>
                  </a:cubicBezTo>
                  <a:cubicBezTo>
                    <a:pt x="1654" y="47"/>
                    <a:pt x="1654" y="47"/>
                    <a:pt x="1654" y="47"/>
                  </a:cubicBezTo>
                  <a:cubicBezTo>
                    <a:pt x="1653" y="45"/>
                    <a:pt x="1652" y="43"/>
                    <a:pt x="1652" y="41"/>
                  </a:cubicBezTo>
                  <a:cubicBezTo>
                    <a:pt x="1650" y="37"/>
                    <a:pt x="1648" y="34"/>
                    <a:pt x="1645" y="30"/>
                  </a:cubicBezTo>
                  <a:cubicBezTo>
                    <a:pt x="1649" y="39"/>
                    <a:pt x="1649" y="39"/>
                    <a:pt x="1649" y="39"/>
                  </a:cubicBezTo>
                  <a:cubicBezTo>
                    <a:pt x="1647" y="35"/>
                    <a:pt x="1645" y="31"/>
                    <a:pt x="1643" y="26"/>
                  </a:cubicBezTo>
                  <a:cubicBezTo>
                    <a:pt x="1642" y="25"/>
                    <a:pt x="1642" y="25"/>
                    <a:pt x="1642" y="25"/>
                  </a:cubicBezTo>
                  <a:cubicBezTo>
                    <a:pt x="1642" y="25"/>
                    <a:pt x="1642" y="25"/>
                    <a:pt x="1642" y="25"/>
                  </a:cubicBezTo>
                  <a:cubicBezTo>
                    <a:pt x="1643" y="25"/>
                    <a:pt x="1643" y="25"/>
                    <a:pt x="1643" y="25"/>
                  </a:cubicBezTo>
                  <a:cubicBezTo>
                    <a:pt x="1645" y="26"/>
                    <a:pt x="1646" y="27"/>
                    <a:pt x="1647" y="27"/>
                  </a:cubicBezTo>
                  <a:cubicBezTo>
                    <a:pt x="1650" y="28"/>
                    <a:pt x="1653" y="30"/>
                    <a:pt x="1655" y="31"/>
                  </a:cubicBezTo>
                  <a:cubicBezTo>
                    <a:pt x="1660" y="33"/>
                    <a:pt x="1664" y="36"/>
                    <a:pt x="1668" y="38"/>
                  </a:cubicBezTo>
                  <a:cubicBezTo>
                    <a:pt x="1669" y="38"/>
                    <a:pt x="1669" y="38"/>
                    <a:pt x="1669" y="38"/>
                  </a:cubicBezTo>
                  <a:cubicBezTo>
                    <a:pt x="1669" y="39"/>
                    <a:pt x="1670" y="39"/>
                    <a:pt x="1671" y="40"/>
                  </a:cubicBezTo>
                  <a:cubicBezTo>
                    <a:pt x="1672" y="40"/>
                    <a:pt x="1674" y="41"/>
                    <a:pt x="1675" y="42"/>
                  </a:cubicBezTo>
                  <a:cubicBezTo>
                    <a:pt x="1678" y="43"/>
                    <a:pt x="1681" y="45"/>
                    <a:pt x="1683" y="46"/>
                  </a:cubicBezTo>
                  <a:cubicBezTo>
                    <a:pt x="1689" y="49"/>
                    <a:pt x="1694" y="52"/>
                    <a:pt x="1698" y="54"/>
                  </a:cubicBezTo>
                  <a:cubicBezTo>
                    <a:pt x="1703" y="56"/>
                    <a:pt x="1690" y="51"/>
                    <a:pt x="1683" y="48"/>
                  </a:cubicBezTo>
                  <a:cubicBezTo>
                    <a:pt x="1712" y="62"/>
                    <a:pt x="1714" y="63"/>
                    <a:pt x="1715" y="62"/>
                  </a:cubicBezTo>
                  <a:cubicBezTo>
                    <a:pt x="1715" y="61"/>
                    <a:pt x="1714" y="59"/>
                    <a:pt x="1736" y="70"/>
                  </a:cubicBezTo>
                  <a:cubicBezTo>
                    <a:pt x="1743" y="75"/>
                    <a:pt x="1724" y="67"/>
                    <a:pt x="1753" y="83"/>
                  </a:cubicBezTo>
                  <a:cubicBezTo>
                    <a:pt x="1760" y="87"/>
                    <a:pt x="1781" y="98"/>
                    <a:pt x="1803" y="113"/>
                  </a:cubicBezTo>
                  <a:cubicBezTo>
                    <a:pt x="1815" y="121"/>
                    <a:pt x="1826" y="130"/>
                    <a:pt x="1837" y="138"/>
                  </a:cubicBezTo>
                  <a:cubicBezTo>
                    <a:pt x="1847" y="147"/>
                    <a:pt x="1856" y="157"/>
                    <a:pt x="1863" y="165"/>
                  </a:cubicBezTo>
                  <a:cubicBezTo>
                    <a:pt x="1862" y="163"/>
                    <a:pt x="1860" y="161"/>
                    <a:pt x="1859" y="160"/>
                  </a:cubicBezTo>
                  <a:cubicBezTo>
                    <a:pt x="1858" y="158"/>
                    <a:pt x="1857" y="157"/>
                    <a:pt x="1857" y="157"/>
                  </a:cubicBezTo>
                  <a:cubicBezTo>
                    <a:pt x="1857" y="156"/>
                    <a:pt x="1859" y="158"/>
                    <a:pt x="1867" y="166"/>
                  </a:cubicBezTo>
                  <a:cubicBezTo>
                    <a:pt x="1879" y="178"/>
                    <a:pt x="1892" y="198"/>
                    <a:pt x="1900" y="218"/>
                  </a:cubicBezTo>
                  <a:cubicBezTo>
                    <a:pt x="1901" y="221"/>
                    <a:pt x="1902" y="224"/>
                    <a:pt x="1903" y="226"/>
                  </a:cubicBezTo>
                  <a:cubicBezTo>
                    <a:pt x="1904" y="229"/>
                    <a:pt x="1905" y="231"/>
                    <a:pt x="1906" y="234"/>
                  </a:cubicBezTo>
                  <a:cubicBezTo>
                    <a:pt x="1908" y="239"/>
                    <a:pt x="1909" y="244"/>
                    <a:pt x="1910" y="249"/>
                  </a:cubicBezTo>
                  <a:cubicBezTo>
                    <a:pt x="1911" y="254"/>
                    <a:pt x="1912" y="259"/>
                    <a:pt x="1913" y="263"/>
                  </a:cubicBezTo>
                  <a:cubicBezTo>
                    <a:pt x="1914" y="267"/>
                    <a:pt x="1914" y="272"/>
                    <a:pt x="1915" y="275"/>
                  </a:cubicBezTo>
                  <a:cubicBezTo>
                    <a:pt x="1915" y="280"/>
                    <a:pt x="1914" y="281"/>
                    <a:pt x="1914" y="281"/>
                  </a:cubicBezTo>
                  <a:cubicBezTo>
                    <a:pt x="1915" y="294"/>
                    <a:pt x="1914" y="316"/>
                    <a:pt x="1910" y="335"/>
                  </a:cubicBezTo>
                  <a:cubicBezTo>
                    <a:pt x="1907" y="355"/>
                    <a:pt x="1901" y="373"/>
                    <a:pt x="1898" y="380"/>
                  </a:cubicBezTo>
                  <a:cubicBezTo>
                    <a:pt x="1895" y="385"/>
                    <a:pt x="1889" y="397"/>
                    <a:pt x="1880" y="410"/>
                  </a:cubicBezTo>
                  <a:cubicBezTo>
                    <a:pt x="1871" y="424"/>
                    <a:pt x="1859" y="439"/>
                    <a:pt x="1845" y="452"/>
                  </a:cubicBezTo>
                  <a:cubicBezTo>
                    <a:pt x="1839" y="459"/>
                    <a:pt x="1832" y="465"/>
                    <a:pt x="1825" y="470"/>
                  </a:cubicBezTo>
                  <a:cubicBezTo>
                    <a:pt x="1821" y="473"/>
                    <a:pt x="1818" y="475"/>
                    <a:pt x="1815" y="477"/>
                  </a:cubicBezTo>
                  <a:cubicBezTo>
                    <a:pt x="1813" y="479"/>
                    <a:pt x="1810" y="480"/>
                    <a:pt x="1808" y="481"/>
                  </a:cubicBezTo>
                  <a:cubicBezTo>
                    <a:pt x="1806" y="483"/>
                    <a:pt x="1804" y="484"/>
                    <a:pt x="1802" y="485"/>
                  </a:cubicBezTo>
                  <a:cubicBezTo>
                    <a:pt x="1794" y="490"/>
                    <a:pt x="1785" y="493"/>
                    <a:pt x="1778" y="496"/>
                  </a:cubicBezTo>
                  <a:cubicBezTo>
                    <a:pt x="1770" y="498"/>
                    <a:pt x="1765" y="500"/>
                    <a:pt x="1762" y="500"/>
                  </a:cubicBezTo>
                  <a:cubicBezTo>
                    <a:pt x="1756" y="503"/>
                    <a:pt x="1756" y="503"/>
                    <a:pt x="1756" y="503"/>
                  </a:cubicBezTo>
                  <a:cubicBezTo>
                    <a:pt x="1753" y="504"/>
                    <a:pt x="1753" y="504"/>
                    <a:pt x="1753" y="504"/>
                  </a:cubicBezTo>
                  <a:cubicBezTo>
                    <a:pt x="1752" y="504"/>
                    <a:pt x="1752" y="504"/>
                    <a:pt x="1752" y="504"/>
                  </a:cubicBezTo>
                  <a:cubicBezTo>
                    <a:pt x="1752" y="504"/>
                    <a:pt x="1752" y="505"/>
                    <a:pt x="1751" y="505"/>
                  </a:cubicBezTo>
                  <a:cubicBezTo>
                    <a:pt x="1757" y="505"/>
                    <a:pt x="1764" y="506"/>
                    <a:pt x="1771" y="507"/>
                  </a:cubicBezTo>
                  <a:cubicBezTo>
                    <a:pt x="1780" y="508"/>
                    <a:pt x="1780" y="508"/>
                    <a:pt x="1780" y="508"/>
                  </a:cubicBezTo>
                  <a:cubicBezTo>
                    <a:pt x="1785" y="509"/>
                    <a:pt x="1785" y="509"/>
                    <a:pt x="1785" y="509"/>
                  </a:cubicBezTo>
                  <a:cubicBezTo>
                    <a:pt x="1787" y="509"/>
                    <a:pt x="1788" y="509"/>
                    <a:pt x="1790" y="509"/>
                  </a:cubicBezTo>
                  <a:cubicBezTo>
                    <a:pt x="1798" y="511"/>
                    <a:pt x="1798" y="511"/>
                    <a:pt x="1798" y="511"/>
                  </a:cubicBezTo>
                  <a:cubicBezTo>
                    <a:pt x="1802" y="511"/>
                    <a:pt x="1802" y="511"/>
                    <a:pt x="1802" y="511"/>
                  </a:cubicBezTo>
                  <a:cubicBezTo>
                    <a:pt x="1803" y="512"/>
                    <a:pt x="1804" y="512"/>
                    <a:pt x="1805" y="512"/>
                  </a:cubicBezTo>
                  <a:cubicBezTo>
                    <a:pt x="1810" y="514"/>
                    <a:pt x="1815" y="515"/>
                    <a:pt x="1819" y="517"/>
                  </a:cubicBezTo>
                  <a:cubicBezTo>
                    <a:pt x="1830" y="521"/>
                    <a:pt x="1841" y="526"/>
                    <a:pt x="1852" y="531"/>
                  </a:cubicBezTo>
                  <a:cubicBezTo>
                    <a:pt x="1850" y="531"/>
                    <a:pt x="1850" y="531"/>
                    <a:pt x="1850" y="531"/>
                  </a:cubicBezTo>
                  <a:cubicBezTo>
                    <a:pt x="1873" y="542"/>
                    <a:pt x="1888" y="552"/>
                    <a:pt x="1899" y="559"/>
                  </a:cubicBezTo>
                  <a:cubicBezTo>
                    <a:pt x="1905" y="563"/>
                    <a:pt x="1909" y="566"/>
                    <a:pt x="1914" y="569"/>
                  </a:cubicBezTo>
                  <a:cubicBezTo>
                    <a:pt x="1918" y="572"/>
                    <a:pt x="1922" y="574"/>
                    <a:pt x="1926" y="577"/>
                  </a:cubicBezTo>
                  <a:cubicBezTo>
                    <a:pt x="1935" y="585"/>
                    <a:pt x="1928" y="580"/>
                    <a:pt x="1927" y="579"/>
                  </a:cubicBezTo>
                  <a:cubicBezTo>
                    <a:pt x="1941" y="591"/>
                    <a:pt x="1952" y="601"/>
                    <a:pt x="1961" y="610"/>
                  </a:cubicBezTo>
                  <a:cubicBezTo>
                    <a:pt x="1965" y="614"/>
                    <a:pt x="1969" y="618"/>
                    <a:pt x="1973" y="622"/>
                  </a:cubicBezTo>
                  <a:cubicBezTo>
                    <a:pt x="1976" y="626"/>
                    <a:pt x="1979" y="630"/>
                    <a:pt x="1983" y="633"/>
                  </a:cubicBezTo>
                  <a:cubicBezTo>
                    <a:pt x="1986" y="637"/>
                    <a:pt x="1989" y="640"/>
                    <a:pt x="1992" y="644"/>
                  </a:cubicBezTo>
                  <a:cubicBezTo>
                    <a:pt x="1995" y="648"/>
                    <a:pt x="1998" y="652"/>
                    <a:pt x="2002" y="656"/>
                  </a:cubicBezTo>
                  <a:cubicBezTo>
                    <a:pt x="2005" y="660"/>
                    <a:pt x="2008" y="665"/>
                    <a:pt x="2012" y="670"/>
                  </a:cubicBezTo>
                  <a:cubicBezTo>
                    <a:pt x="2014" y="673"/>
                    <a:pt x="2016" y="675"/>
                    <a:pt x="2018" y="678"/>
                  </a:cubicBezTo>
                  <a:cubicBezTo>
                    <a:pt x="2020" y="681"/>
                    <a:pt x="2023" y="684"/>
                    <a:pt x="2025" y="688"/>
                  </a:cubicBezTo>
                  <a:cubicBezTo>
                    <a:pt x="2027" y="694"/>
                    <a:pt x="2027" y="694"/>
                    <a:pt x="2027" y="694"/>
                  </a:cubicBezTo>
                  <a:cubicBezTo>
                    <a:pt x="2032" y="701"/>
                    <a:pt x="2045" y="726"/>
                    <a:pt x="2059" y="758"/>
                  </a:cubicBezTo>
                  <a:cubicBezTo>
                    <a:pt x="2066" y="773"/>
                    <a:pt x="2073" y="791"/>
                    <a:pt x="2080" y="809"/>
                  </a:cubicBezTo>
                  <a:cubicBezTo>
                    <a:pt x="2083" y="817"/>
                    <a:pt x="2086" y="824"/>
                    <a:pt x="2089" y="831"/>
                  </a:cubicBezTo>
                  <a:cubicBezTo>
                    <a:pt x="2090" y="836"/>
                    <a:pt x="2092" y="841"/>
                    <a:pt x="2094" y="846"/>
                  </a:cubicBezTo>
                  <a:cubicBezTo>
                    <a:pt x="2094" y="845"/>
                    <a:pt x="2093" y="843"/>
                    <a:pt x="2091" y="840"/>
                  </a:cubicBezTo>
                  <a:cubicBezTo>
                    <a:pt x="2092" y="841"/>
                    <a:pt x="2092" y="843"/>
                    <a:pt x="2093" y="844"/>
                  </a:cubicBezTo>
                  <a:cubicBezTo>
                    <a:pt x="2093" y="846"/>
                    <a:pt x="2093" y="846"/>
                    <a:pt x="2093" y="846"/>
                  </a:cubicBezTo>
                  <a:cubicBezTo>
                    <a:pt x="2093" y="846"/>
                    <a:pt x="2093" y="846"/>
                    <a:pt x="2093" y="846"/>
                  </a:cubicBezTo>
                  <a:cubicBezTo>
                    <a:pt x="2093" y="846"/>
                    <a:pt x="2094" y="847"/>
                    <a:pt x="2093" y="846"/>
                  </a:cubicBezTo>
                  <a:cubicBezTo>
                    <a:pt x="2093" y="846"/>
                    <a:pt x="2093" y="846"/>
                    <a:pt x="2093" y="846"/>
                  </a:cubicBezTo>
                  <a:cubicBezTo>
                    <a:pt x="2081" y="838"/>
                    <a:pt x="2069" y="830"/>
                    <a:pt x="2056" y="822"/>
                  </a:cubicBezTo>
                  <a:cubicBezTo>
                    <a:pt x="2047" y="816"/>
                    <a:pt x="2037" y="810"/>
                    <a:pt x="2028" y="804"/>
                  </a:cubicBezTo>
                  <a:cubicBezTo>
                    <a:pt x="2019" y="798"/>
                    <a:pt x="2010" y="792"/>
                    <a:pt x="2001" y="787"/>
                  </a:cubicBezTo>
                  <a:cubicBezTo>
                    <a:pt x="1983" y="777"/>
                    <a:pt x="1967" y="767"/>
                    <a:pt x="1953" y="760"/>
                  </a:cubicBezTo>
                  <a:cubicBezTo>
                    <a:pt x="1939" y="753"/>
                    <a:pt x="1928" y="748"/>
                    <a:pt x="1921" y="746"/>
                  </a:cubicBezTo>
                  <a:cubicBezTo>
                    <a:pt x="1921" y="746"/>
                    <a:pt x="1917" y="745"/>
                    <a:pt x="1913" y="742"/>
                  </a:cubicBezTo>
                  <a:cubicBezTo>
                    <a:pt x="1908" y="740"/>
                    <a:pt x="1902" y="737"/>
                    <a:pt x="1895" y="734"/>
                  </a:cubicBezTo>
                  <a:cubicBezTo>
                    <a:pt x="1882" y="729"/>
                    <a:pt x="1869" y="723"/>
                    <a:pt x="1869" y="723"/>
                  </a:cubicBezTo>
                  <a:cubicBezTo>
                    <a:pt x="1935" y="755"/>
                    <a:pt x="1858" y="721"/>
                    <a:pt x="1885" y="735"/>
                  </a:cubicBezTo>
                  <a:cubicBezTo>
                    <a:pt x="1878" y="732"/>
                    <a:pt x="1871" y="729"/>
                    <a:pt x="1864" y="725"/>
                  </a:cubicBezTo>
                  <a:cubicBezTo>
                    <a:pt x="1857" y="722"/>
                    <a:pt x="1850" y="719"/>
                    <a:pt x="1846" y="716"/>
                  </a:cubicBezTo>
                  <a:cubicBezTo>
                    <a:pt x="1836" y="711"/>
                    <a:pt x="1834" y="710"/>
                    <a:pt x="1851" y="717"/>
                  </a:cubicBezTo>
                  <a:cubicBezTo>
                    <a:pt x="1855" y="719"/>
                    <a:pt x="1855" y="719"/>
                    <a:pt x="1855" y="719"/>
                  </a:cubicBezTo>
                  <a:cubicBezTo>
                    <a:pt x="1859" y="720"/>
                    <a:pt x="1855" y="717"/>
                    <a:pt x="1848" y="714"/>
                  </a:cubicBezTo>
                  <a:cubicBezTo>
                    <a:pt x="1841" y="711"/>
                    <a:pt x="1831" y="705"/>
                    <a:pt x="1819" y="701"/>
                  </a:cubicBezTo>
                  <a:cubicBezTo>
                    <a:pt x="1808" y="697"/>
                    <a:pt x="1797" y="692"/>
                    <a:pt x="1788" y="689"/>
                  </a:cubicBezTo>
                  <a:cubicBezTo>
                    <a:pt x="1780" y="685"/>
                    <a:pt x="1774" y="683"/>
                    <a:pt x="1775" y="683"/>
                  </a:cubicBezTo>
                  <a:cubicBezTo>
                    <a:pt x="1768" y="680"/>
                    <a:pt x="1762" y="678"/>
                    <a:pt x="1756" y="676"/>
                  </a:cubicBezTo>
                  <a:cubicBezTo>
                    <a:pt x="1749" y="674"/>
                    <a:pt x="1743" y="672"/>
                    <a:pt x="1736" y="670"/>
                  </a:cubicBezTo>
                  <a:cubicBezTo>
                    <a:pt x="1732" y="669"/>
                    <a:pt x="1727" y="668"/>
                    <a:pt x="1723" y="666"/>
                  </a:cubicBezTo>
                  <a:cubicBezTo>
                    <a:pt x="1716" y="665"/>
                    <a:pt x="1716" y="665"/>
                    <a:pt x="1716" y="665"/>
                  </a:cubicBezTo>
                  <a:cubicBezTo>
                    <a:pt x="1713" y="664"/>
                    <a:pt x="1713" y="664"/>
                    <a:pt x="1713" y="664"/>
                  </a:cubicBezTo>
                  <a:cubicBezTo>
                    <a:pt x="1712" y="664"/>
                    <a:pt x="1711" y="664"/>
                    <a:pt x="1710" y="664"/>
                  </a:cubicBezTo>
                  <a:cubicBezTo>
                    <a:pt x="1704" y="663"/>
                    <a:pt x="1697" y="662"/>
                    <a:pt x="1690" y="662"/>
                  </a:cubicBezTo>
                  <a:cubicBezTo>
                    <a:pt x="1680" y="661"/>
                    <a:pt x="1680" y="661"/>
                    <a:pt x="1680" y="661"/>
                  </a:cubicBezTo>
                  <a:cubicBezTo>
                    <a:pt x="1676" y="660"/>
                    <a:pt x="1676" y="660"/>
                    <a:pt x="1676" y="660"/>
                  </a:cubicBezTo>
                  <a:cubicBezTo>
                    <a:pt x="1675" y="660"/>
                    <a:pt x="1675" y="660"/>
                    <a:pt x="1675" y="660"/>
                  </a:cubicBezTo>
                  <a:cubicBezTo>
                    <a:pt x="1674" y="660"/>
                    <a:pt x="1674" y="661"/>
                    <a:pt x="1674" y="661"/>
                  </a:cubicBezTo>
                  <a:cubicBezTo>
                    <a:pt x="1674" y="662"/>
                    <a:pt x="1674" y="662"/>
                    <a:pt x="1675" y="663"/>
                  </a:cubicBezTo>
                  <a:cubicBezTo>
                    <a:pt x="1677" y="667"/>
                    <a:pt x="1679" y="671"/>
                    <a:pt x="1683" y="676"/>
                  </a:cubicBezTo>
                  <a:cubicBezTo>
                    <a:pt x="1686" y="681"/>
                    <a:pt x="1694" y="687"/>
                    <a:pt x="1701" y="694"/>
                  </a:cubicBezTo>
                  <a:cubicBezTo>
                    <a:pt x="1711" y="703"/>
                    <a:pt x="1711" y="703"/>
                    <a:pt x="1711" y="703"/>
                  </a:cubicBezTo>
                  <a:cubicBezTo>
                    <a:pt x="1716" y="708"/>
                    <a:pt x="1716" y="708"/>
                    <a:pt x="1716" y="708"/>
                  </a:cubicBezTo>
                  <a:cubicBezTo>
                    <a:pt x="1719" y="712"/>
                    <a:pt x="1719" y="712"/>
                    <a:pt x="1719" y="712"/>
                  </a:cubicBezTo>
                  <a:cubicBezTo>
                    <a:pt x="1728" y="721"/>
                    <a:pt x="1737" y="730"/>
                    <a:pt x="1744" y="740"/>
                  </a:cubicBezTo>
                  <a:cubicBezTo>
                    <a:pt x="1751" y="750"/>
                    <a:pt x="1756" y="761"/>
                    <a:pt x="1760" y="773"/>
                  </a:cubicBezTo>
                  <a:cubicBezTo>
                    <a:pt x="1762" y="781"/>
                    <a:pt x="1762" y="781"/>
                    <a:pt x="1762" y="781"/>
                  </a:cubicBezTo>
                  <a:cubicBezTo>
                    <a:pt x="1762" y="784"/>
                    <a:pt x="1763" y="787"/>
                    <a:pt x="1764" y="790"/>
                  </a:cubicBezTo>
                  <a:cubicBezTo>
                    <a:pt x="1764" y="793"/>
                    <a:pt x="1765" y="796"/>
                    <a:pt x="1765" y="799"/>
                  </a:cubicBezTo>
                  <a:cubicBezTo>
                    <a:pt x="1765" y="804"/>
                    <a:pt x="1765" y="804"/>
                    <a:pt x="1765" y="804"/>
                  </a:cubicBezTo>
                  <a:cubicBezTo>
                    <a:pt x="1765" y="806"/>
                    <a:pt x="1765" y="806"/>
                    <a:pt x="1765" y="806"/>
                  </a:cubicBezTo>
                  <a:cubicBezTo>
                    <a:pt x="1765" y="809"/>
                    <a:pt x="1765" y="812"/>
                    <a:pt x="1765" y="815"/>
                  </a:cubicBezTo>
                  <a:cubicBezTo>
                    <a:pt x="1765" y="817"/>
                    <a:pt x="1764" y="818"/>
                    <a:pt x="1764" y="820"/>
                  </a:cubicBezTo>
                  <a:cubicBezTo>
                    <a:pt x="1764" y="822"/>
                    <a:pt x="1764" y="822"/>
                    <a:pt x="1764" y="822"/>
                  </a:cubicBezTo>
                  <a:cubicBezTo>
                    <a:pt x="1764" y="822"/>
                    <a:pt x="1764" y="822"/>
                    <a:pt x="1764" y="822"/>
                  </a:cubicBezTo>
                  <a:cubicBezTo>
                    <a:pt x="1764" y="822"/>
                    <a:pt x="1764" y="822"/>
                    <a:pt x="1764" y="822"/>
                  </a:cubicBezTo>
                  <a:cubicBezTo>
                    <a:pt x="1763" y="822"/>
                    <a:pt x="1763" y="822"/>
                    <a:pt x="1763" y="822"/>
                  </a:cubicBezTo>
                  <a:cubicBezTo>
                    <a:pt x="1762" y="821"/>
                    <a:pt x="1762" y="821"/>
                    <a:pt x="1762" y="821"/>
                  </a:cubicBezTo>
                  <a:cubicBezTo>
                    <a:pt x="1760" y="818"/>
                    <a:pt x="1757" y="814"/>
                    <a:pt x="1754" y="811"/>
                  </a:cubicBezTo>
                  <a:cubicBezTo>
                    <a:pt x="1748" y="804"/>
                    <a:pt x="1748" y="804"/>
                    <a:pt x="1748" y="804"/>
                  </a:cubicBezTo>
                  <a:cubicBezTo>
                    <a:pt x="1739" y="795"/>
                    <a:pt x="1739" y="795"/>
                    <a:pt x="1739" y="795"/>
                  </a:cubicBezTo>
                  <a:cubicBezTo>
                    <a:pt x="1727" y="782"/>
                    <a:pt x="1714" y="770"/>
                    <a:pt x="1702" y="758"/>
                  </a:cubicBezTo>
                  <a:cubicBezTo>
                    <a:pt x="1702" y="758"/>
                    <a:pt x="1704" y="762"/>
                    <a:pt x="1707" y="765"/>
                  </a:cubicBezTo>
                  <a:cubicBezTo>
                    <a:pt x="1709" y="768"/>
                    <a:pt x="1711" y="771"/>
                    <a:pt x="1711" y="771"/>
                  </a:cubicBezTo>
                  <a:cubicBezTo>
                    <a:pt x="1711" y="771"/>
                    <a:pt x="1703" y="763"/>
                    <a:pt x="1694" y="755"/>
                  </a:cubicBezTo>
                  <a:cubicBezTo>
                    <a:pt x="1690" y="751"/>
                    <a:pt x="1685" y="747"/>
                    <a:pt x="1682" y="744"/>
                  </a:cubicBezTo>
                  <a:cubicBezTo>
                    <a:pt x="1679" y="741"/>
                    <a:pt x="1676" y="739"/>
                    <a:pt x="1676" y="739"/>
                  </a:cubicBezTo>
                  <a:cubicBezTo>
                    <a:pt x="1672" y="735"/>
                    <a:pt x="1669" y="732"/>
                    <a:pt x="1671" y="733"/>
                  </a:cubicBezTo>
                  <a:cubicBezTo>
                    <a:pt x="1672" y="734"/>
                    <a:pt x="1678" y="738"/>
                    <a:pt x="1691" y="749"/>
                  </a:cubicBezTo>
                  <a:cubicBezTo>
                    <a:pt x="1685" y="742"/>
                    <a:pt x="1674" y="733"/>
                    <a:pt x="1664" y="727"/>
                  </a:cubicBezTo>
                  <a:cubicBezTo>
                    <a:pt x="1654" y="719"/>
                    <a:pt x="1645" y="715"/>
                    <a:pt x="1645" y="715"/>
                  </a:cubicBezTo>
                  <a:cubicBezTo>
                    <a:pt x="1631" y="705"/>
                    <a:pt x="1625" y="701"/>
                    <a:pt x="1625" y="700"/>
                  </a:cubicBezTo>
                  <a:cubicBezTo>
                    <a:pt x="1624" y="700"/>
                    <a:pt x="1628" y="702"/>
                    <a:pt x="1634" y="705"/>
                  </a:cubicBezTo>
                  <a:cubicBezTo>
                    <a:pt x="1636" y="706"/>
                    <a:pt x="1639" y="708"/>
                    <a:pt x="1642" y="710"/>
                  </a:cubicBezTo>
                  <a:cubicBezTo>
                    <a:pt x="1645" y="711"/>
                    <a:pt x="1648" y="713"/>
                    <a:pt x="1650" y="714"/>
                  </a:cubicBezTo>
                  <a:cubicBezTo>
                    <a:pt x="1654" y="717"/>
                    <a:pt x="1655" y="718"/>
                    <a:pt x="1651" y="715"/>
                  </a:cubicBezTo>
                  <a:cubicBezTo>
                    <a:pt x="1651" y="715"/>
                    <a:pt x="1650" y="714"/>
                    <a:pt x="1648" y="712"/>
                  </a:cubicBezTo>
                  <a:cubicBezTo>
                    <a:pt x="1645" y="711"/>
                    <a:pt x="1643" y="709"/>
                    <a:pt x="1640" y="707"/>
                  </a:cubicBezTo>
                  <a:cubicBezTo>
                    <a:pt x="1637" y="705"/>
                    <a:pt x="1634" y="703"/>
                    <a:pt x="1631" y="702"/>
                  </a:cubicBezTo>
                  <a:cubicBezTo>
                    <a:pt x="1629" y="700"/>
                    <a:pt x="1628" y="700"/>
                    <a:pt x="1628" y="700"/>
                  </a:cubicBezTo>
                  <a:cubicBezTo>
                    <a:pt x="1628" y="700"/>
                    <a:pt x="1629" y="700"/>
                    <a:pt x="1630" y="701"/>
                  </a:cubicBezTo>
                  <a:cubicBezTo>
                    <a:pt x="1632" y="702"/>
                    <a:pt x="1633" y="703"/>
                    <a:pt x="1633" y="703"/>
                  </a:cubicBezTo>
                  <a:cubicBezTo>
                    <a:pt x="1628" y="700"/>
                    <a:pt x="1624" y="699"/>
                    <a:pt x="1620" y="697"/>
                  </a:cubicBezTo>
                  <a:cubicBezTo>
                    <a:pt x="1617" y="695"/>
                    <a:pt x="1614" y="694"/>
                    <a:pt x="1610" y="692"/>
                  </a:cubicBezTo>
                  <a:cubicBezTo>
                    <a:pt x="1602" y="688"/>
                    <a:pt x="1593" y="683"/>
                    <a:pt x="1574" y="675"/>
                  </a:cubicBezTo>
                  <a:cubicBezTo>
                    <a:pt x="1551" y="665"/>
                    <a:pt x="1563" y="668"/>
                    <a:pt x="1553" y="665"/>
                  </a:cubicBezTo>
                  <a:cubicBezTo>
                    <a:pt x="1553" y="665"/>
                    <a:pt x="1553" y="664"/>
                    <a:pt x="1550" y="663"/>
                  </a:cubicBezTo>
                  <a:cubicBezTo>
                    <a:pt x="1548" y="663"/>
                    <a:pt x="1544" y="661"/>
                    <a:pt x="1539" y="659"/>
                  </a:cubicBezTo>
                  <a:cubicBezTo>
                    <a:pt x="1539" y="659"/>
                    <a:pt x="1524" y="654"/>
                    <a:pt x="1510" y="650"/>
                  </a:cubicBezTo>
                  <a:cubicBezTo>
                    <a:pt x="1496" y="646"/>
                    <a:pt x="1481" y="643"/>
                    <a:pt x="1481" y="643"/>
                  </a:cubicBezTo>
                  <a:cubicBezTo>
                    <a:pt x="1481" y="643"/>
                    <a:pt x="1487" y="645"/>
                    <a:pt x="1492" y="647"/>
                  </a:cubicBezTo>
                  <a:cubicBezTo>
                    <a:pt x="1495" y="648"/>
                    <a:pt x="1498" y="649"/>
                    <a:pt x="1500" y="650"/>
                  </a:cubicBezTo>
                  <a:cubicBezTo>
                    <a:pt x="1502" y="650"/>
                    <a:pt x="1504" y="651"/>
                    <a:pt x="1504" y="651"/>
                  </a:cubicBezTo>
                  <a:cubicBezTo>
                    <a:pt x="1478" y="645"/>
                    <a:pt x="1449" y="639"/>
                    <a:pt x="1475" y="647"/>
                  </a:cubicBezTo>
                  <a:cubicBezTo>
                    <a:pt x="1466" y="644"/>
                    <a:pt x="1447" y="640"/>
                    <a:pt x="1424" y="638"/>
                  </a:cubicBezTo>
                  <a:cubicBezTo>
                    <a:pt x="1413" y="636"/>
                    <a:pt x="1400" y="636"/>
                    <a:pt x="1387" y="636"/>
                  </a:cubicBezTo>
                  <a:cubicBezTo>
                    <a:pt x="1374" y="635"/>
                    <a:pt x="1361" y="634"/>
                    <a:pt x="1348" y="634"/>
                  </a:cubicBezTo>
                  <a:cubicBezTo>
                    <a:pt x="1295" y="632"/>
                    <a:pt x="1244" y="631"/>
                    <a:pt x="1232" y="630"/>
                  </a:cubicBezTo>
                  <a:cubicBezTo>
                    <a:pt x="1195" y="631"/>
                    <a:pt x="1159" y="630"/>
                    <a:pt x="1115" y="629"/>
                  </a:cubicBezTo>
                  <a:cubicBezTo>
                    <a:pt x="1126" y="629"/>
                    <a:pt x="1132" y="632"/>
                    <a:pt x="1094" y="631"/>
                  </a:cubicBezTo>
                  <a:cubicBezTo>
                    <a:pt x="1108" y="626"/>
                    <a:pt x="1023" y="627"/>
                    <a:pt x="992" y="623"/>
                  </a:cubicBezTo>
                  <a:cubicBezTo>
                    <a:pt x="1020" y="626"/>
                    <a:pt x="883" y="622"/>
                    <a:pt x="926" y="626"/>
                  </a:cubicBezTo>
                  <a:cubicBezTo>
                    <a:pt x="894" y="625"/>
                    <a:pt x="924" y="624"/>
                    <a:pt x="900" y="623"/>
                  </a:cubicBezTo>
                  <a:cubicBezTo>
                    <a:pt x="824" y="624"/>
                    <a:pt x="732" y="619"/>
                    <a:pt x="637" y="619"/>
                  </a:cubicBezTo>
                  <a:cubicBezTo>
                    <a:pt x="636" y="620"/>
                    <a:pt x="651" y="621"/>
                    <a:pt x="631" y="622"/>
                  </a:cubicBezTo>
                  <a:cubicBezTo>
                    <a:pt x="581" y="618"/>
                    <a:pt x="581" y="618"/>
                    <a:pt x="581" y="618"/>
                  </a:cubicBezTo>
                  <a:cubicBezTo>
                    <a:pt x="572" y="618"/>
                    <a:pt x="568" y="619"/>
                    <a:pt x="561" y="620"/>
                  </a:cubicBezTo>
                  <a:cubicBezTo>
                    <a:pt x="558" y="620"/>
                    <a:pt x="555" y="621"/>
                    <a:pt x="550" y="621"/>
                  </a:cubicBezTo>
                  <a:cubicBezTo>
                    <a:pt x="548" y="621"/>
                    <a:pt x="546" y="621"/>
                    <a:pt x="544" y="621"/>
                  </a:cubicBezTo>
                  <a:cubicBezTo>
                    <a:pt x="542" y="620"/>
                    <a:pt x="540" y="620"/>
                    <a:pt x="538" y="620"/>
                  </a:cubicBezTo>
                  <a:cubicBezTo>
                    <a:pt x="533" y="620"/>
                    <a:pt x="527" y="620"/>
                    <a:pt x="521" y="620"/>
                  </a:cubicBezTo>
                  <a:cubicBezTo>
                    <a:pt x="529" y="620"/>
                    <a:pt x="539" y="621"/>
                    <a:pt x="522" y="621"/>
                  </a:cubicBezTo>
                  <a:cubicBezTo>
                    <a:pt x="515" y="621"/>
                    <a:pt x="508" y="621"/>
                    <a:pt x="501" y="621"/>
                  </a:cubicBezTo>
                  <a:cubicBezTo>
                    <a:pt x="495" y="621"/>
                    <a:pt x="495" y="621"/>
                    <a:pt x="495" y="621"/>
                  </a:cubicBezTo>
                  <a:cubicBezTo>
                    <a:pt x="493" y="621"/>
                    <a:pt x="490" y="621"/>
                    <a:pt x="491" y="621"/>
                  </a:cubicBezTo>
                  <a:cubicBezTo>
                    <a:pt x="492" y="622"/>
                    <a:pt x="491" y="622"/>
                    <a:pt x="491" y="623"/>
                  </a:cubicBezTo>
                  <a:cubicBezTo>
                    <a:pt x="490" y="623"/>
                    <a:pt x="490" y="623"/>
                    <a:pt x="489" y="624"/>
                  </a:cubicBezTo>
                  <a:cubicBezTo>
                    <a:pt x="496" y="628"/>
                    <a:pt x="502" y="632"/>
                    <a:pt x="508" y="636"/>
                  </a:cubicBezTo>
                  <a:cubicBezTo>
                    <a:pt x="514" y="640"/>
                    <a:pt x="519" y="644"/>
                    <a:pt x="523" y="647"/>
                  </a:cubicBezTo>
                  <a:cubicBezTo>
                    <a:pt x="529" y="653"/>
                    <a:pt x="529" y="653"/>
                    <a:pt x="529" y="653"/>
                  </a:cubicBezTo>
                  <a:cubicBezTo>
                    <a:pt x="530" y="654"/>
                    <a:pt x="531" y="655"/>
                    <a:pt x="531" y="656"/>
                  </a:cubicBezTo>
                  <a:cubicBezTo>
                    <a:pt x="533" y="658"/>
                    <a:pt x="533" y="658"/>
                    <a:pt x="533" y="658"/>
                  </a:cubicBezTo>
                  <a:cubicBezTo>
                    <a:pt x="534" y="659"/>
                    <a:pt x="535" y="661"/>
                    <a:pt x="536" y="662"/>
                  </a:cubicBezTo>
                  <a:cubicBezTo>
                    <a:pt x="537" y="663"/>
                    <a:pt x="538" y="665"/>
                    <a:pt x="538" y="666"/>
                  </a:cubicBezTo>
                  <a:cubicBezTo>
                    <a:pt x="545" y="677"/>
                    <a:pt x="548" y="690"/>
                    <a:pt x="546" y="703"/>
                  </a:cubicBezTo>
                  <a:cubicBezTo>
                    <a:pt x="545" y="709"/>
                    <a:pt x="542" y="716"/>
                    <a:pt x="540" y="722"/>
                  </a:cubicBezTo>
                  <a:cubicBezTo>
                    <a:pt x="537" y="728"/>
                    <a:pt x="534" y="734"/>
                    <a:pt x="529" y="739"/>
                  </a:cubicBezTo>
                  <a:cubicBezTo>
                    <a:pt x="527" y="742"/>
                    <a:pt x="525" y="745"/>
                    <a:pt x="523" y="748"/>
                  </a:cubicBezTo>
                  <a:cubicBezTo>
                    <a:pt x="522" y="749"/>
                    <a:pt x="521" y="750"/>
                    <a:pt x="520" y="752"/>
                  </a:cubicBezTo>
                  <a:cubicBezTo>
                    <a:pt x="517" y="755"/>
                    <a:pt x="517" y="755"/>
                    <a:pt x="517" y="755"/>
                  </a:cubicBezTo>
                  <a:cubicBezTo>
                    <a:pt x="515" y="757"/>
                    <a:pt x="514" y="758"/>
                    <a:pt x="512" y="760"/>
                  </a:cubicBezTo>
                  <a:cubicBezTo>
                    <a:pt x="510" y="762"/>
                    <a:pt x="510" y="762"/>
                    <a:pt x="510" y="762"/>
                  </a:cubicBezTo>
                  <a:cubicBezTo>
                    <a:pt x="509" y="763"/>
                    <a:pt x="509" y="763"/>
                    <a:pt x="509" y="763"/>
                  </a:cubicBezTo>
                  <a:cubicBezTo>
                    <a:pt x="508" y="763"/>
                    <a:pt x="508" y="763"/>
                    <a:pt x="508" y="763"/>
                  </a:cubicBezTo>
                  <a:cubicBezTo>
                    <a:pt x="508" y="763"/>
                    <a:pt x="508" y="763"/>
                    <a:pt x="508" y="763"/>
                  </a:cubicBezTo>
                  <a:cubicBezTo>
                    <a:pt x="508" y="762"/>
                    <a:pt x="508" y="762"/>
                    <a:pt x="508" y="762"/>
                  </a:cubicBezTo>
                  <a:cubicBezTo>
                    <a:pt x="507" y="760"/>
                    <a:pt x="506" y="758"/>
                    <a:pt x="505" y="756"/>
                  </a:cubicBezTo>
                  <a:cubicBezTo>
                    <a:pt x="503" y="753"/>
                    <a:pt x="503" y="753"/>
                    <a:pt x="503" y="753"/>
                  </a:cubicBezTo>
                  <a:cubicBezTo>
                    <a:pt x="500" y="749"/>
                    <a:pt x="500" y="749"/>
                    <a:pt x="500" y="749"/>
                  </a:cubicBezTo>
                  <a:cubicBezTo>
                    <a:pt x="497" y="746"/>
                    <a:pt x="495" y="743"/>
                    <a:pt x="492" y="739"/>
                  </a:cubicBezTo>
                  <a:cubicBezTo>
                    <a:pt x="490" y="737"/>
                    <a:pt x="487" y="734"/>
                    <a:pt x="484" y="731"/>
                  </a:cubicBezTo>
                  <a:cubicBezTo>
                    <a:pt x="473" y="720"/>
                    <a:pt x="461" y="710"/>
                    <a:pt x="448" y="701"/>
                  </a:cubicBezTo>
                  <a:cubicBezTo>
                    <a:pt x="423" y="684"/>
                    <a:pt x="394" y="671"/>
                    <a:pt x="365" y="662"/>
                  </a:cubicBezTo>
                  <a:cubicBezTo>
                    <a:pt x="335" y="653"/>
                    <a:pt x="306" y="646"/>
                    <a:pt x="276" y="640"/>
                  </a:cubicBezTo>
                  <a:cubicBezTo>
                    <a:pt x="246" y="633"/>
                    <a:pt x="217" y="627"/>
                    <a:pt x="187" y="621"/>
                  </a:cubicBezTo>
                  <a:cubicBezTo>
                    <a:pt x="212" y="627"/>
                    <a:pt x="195" y="624"/>
                    <a:pt x="176" y="621"/>
                  </a:cubicBezTo>
                  <a:cubicBezTo>
                    <a:pt x="189" y="623"/>
                    <a:pt x="176" y="622"/>
                    <a:pt x="178" y="624"/>
                  </a:cubicBezTo>
                  <a:cubicBezTo>
                    <a:pt x="178" y="624"/>
                    <a:pt x="159" y="620"/>
                    <a:pt x="139" y="616"/>
                  </a:cubicBezTo>
                  <a:cubicBezTo>
                    <a:pt x="120" y="613"/>
                    <a:pt x="100" y="609"/>
                    <a:pt x="100" y="609"/>
                  </a:cubicBezTo>
                  <a:cubicBezTo>
                    <a:pt x="86" y="610"/>
                    <a:pt x="17" y="598"/>
                    <a:pt x="8" y="599"/>
                  </a:cubicBezTo>
                  <a:cubicBezTo>
                    <a:pt x="33" y="602"/>
                    <a:pt x="33" y="602"/>
                    <a:pt x="33" y="602"/>
                  </a:cubicBezTo>
                  <a:cubicBezTo>
                    <a:pt x="0" y="601"/>
                    <a:pt x="78" y="615"/>
                    <a:pt x="73" y="618"/>
                  </a:cubicBezTo>
                  <a:cubicBezTo>
                    <a:pt x="110" y="620"/>
                    <a:pt x="169" y="637"/>
                    <a:pt x="229" y="643"/>
                  </a:cubicBezTo>
                  <a:cubicBezTo>
                    <a:pt x="242" y="646"/>
                    <a:pt x="218" y="642"/>
                    <a:pt x="225" y="644"/>
                  </a:cubicBezTo>
                  <a:cubicBezTo>
                    <a:pt x="240" y="646"/>
                    <a:pt x="258" y="648"/>
                    <a:pt x="292" y="656"/>
                  </a:cubicBezTo>
                  <a:cubicBezTo>
                    <a:pt x="288" y="656"/>
                    <a:pt x="288" y="656"/>
                    <a:pt x="288" y="656"/>
                  </a:cubicBezTo>
                  <a:cubicBezTo>
                    <a:pt x="335" y="666"/>
                    <a:pt x="369" y="675"/>
                    <a:pt x="401" y="690"/>
                  </a:cubicBezTo>
                  <a:cubicBezTo>
                    <a:pt x="417" y="697"/>
                    <a:pt x="432" y="706"/>
                    <a:pt x="448" y="718"/>
                  </a:cubicBezTo>
                  <a:cubicBezTo>
                    <a:pt x="452" y="722"/>
                    <a:pt x="456" y="725"/>
                    <a:pt x="460" y="728"/>
                  </a:cubicBezTo>
                  <a:cubicBezTo>
                    <a:pt x="462" y="730"/>
                    <a:pt x="464" y="732"/>
                    <a:pt x="466" y="734"/>
                  </a:cubicBezTo>
                  <a:cubicBezTo>
                    <a:pt x="468" y="736"/>
                    <a:pt x="470" y="738"/>
                    <a:pt x="472" y="740"/>
                  </a:cubicBezTo>
                  <a:cubicBezTo>
                    <a:pt x="474" y="742"/>
                    <a:pt x="476" y="744"/>
                    <a:pt x="478" y="746"/>
                  </a:cubicBezTo>
                  <a:cubicBezTo>
                    <a:pt x="480" y="748"/>
                    <a:pt x="482" y="750"/>
                    <a:pt x="484" y="753"/>
                  </a:cubicBezTo>
                  <a:cubicBezTo>
                    <a:pt x="485" y="755"/>
                    <a:pt x="487" y="758"/>
                    <a:pt x="489" y="760"/>
                  </a:cubicBezTo>
                  <a:cubicBezTo>
                    <a:pt x="490" y="762"/>
                    <a:pt x="490" y="762"/>
                    <a:pt x="490" y="762"/>
                  </a:cubicBezTo>
                  <a:cubicBezTo>
                    <a:pt x="492" y="765"/>
                    <a:pt x="492" y="765"/>
                    <a:pt x="492" y="765"/>
                  </a:cubicBezTo>
                  <a:cubicBezTo>
                    <a:pt x="494" y="768"/>
                    <a:pt x="495" y="770"/>
                    <a:pt x="496" y="772"/>
                  </a:cubicBezTo>
                  <a:cubicBezTo>
                    <a:pt x="496" y="772"/>
                    <a:pt x="491" y="760"/>
                    <a:pt x="492" y="761"/>
                  </a:cubicBezTo>
                  <a:cubicBezTo>
                    <a:pt x="497" y="769"/>
                    <a:pt x="501" y="778"/>
                    <a:pt x="504" y="784"/>
                  </a:cubicBezTo>
                  <a:cubicBezTo>
                    <a:pt x="504" y="784"/>
                    <a:pt x="505" y="784"/>
                    <a:pt x="505" y="784"/>
                  </a:cubicBezTo>
                  <a:cubicBezTo>
                    <a:pt x="506" y="784"/>
                    <a:pt x="506" y="783"/>
                    <a:pt x="507" y="783"/>
                  </a:cubicBezTo>
                  <a:cubicBezTo>
                    <a:pt x="508" y="782"/>
                    <a:pt x="509" y="781"/>
                    <a:pt x="510" y="780"/>
                  </a:cubicBezTo>
                  <a:cubicBezTo>
                    <a:pt x="512" y="779"/>
                    <a:pt x="514" y="777"/>
                    <a:pt x="516" y="776"/>
                  </a:cubicBezTo>
                  <a:cubicBezTo>
                    <a:pt x="518" y="774"/>
                    <a:pt x="519" y="773"/>
                    <a:pt x="521" y="771"/>
                  </a:cubicBezTo>
                  <a:cubicBezTo>
                    <a:pt x="523" y="770"/>
                    <a:pt x="525" y="768"/>
                    <a:pt x="527" y="766"/>
                  </a:cubicBezTo>
                  <a:cubicBezTo>
                    <a:pt x="528" y="765"/>
                    <a:pt x="528" y="764"/>
                    <a:pt x="529" y="764"/>
                  </a:cubicBezTo>
                  <a:cubicBezTo>
                    <a:pt x="529" y="763"/>
                    <a:pt x="529" y="763"/>
                    <a:pt x="530" y="762"/>
                  </a:cubicBezTo>
                  <a:cubicBezTo>
                    <a:pt x="530" y="762"/>
                    <a:pt x="530" y="761"/>
                    <a:pt x="530" y="761"/>
                  </a:cubicBezTo>
                  <a:cubicBezTo>
                    <a:pt x="530" y="761"/>
                    <a:pt x="529" y="762"/>
                    <a:pt x="527" y="764"/>
                  </a:cubicBezTo>
                  <a:cubicBezTo>
                    <a:pt x="524" y="767"/>
                    <a:pt x="521" y="770"/>
                    <a:pt x="517" y="774"/>
                  </a:cubicBezTo>
                  <a:cubicBezTo>
                    <a:pt x="515" y="776"/>
                    <a:pt x="512" y="777"/>
                    <a:pt x="510" y="779"/>
                  </a:cubicBezTo>
                  <a:cubicBezTo>
                    <a:pt x="509" y="780"/>
                    <a:pt x="508" y="781"/>
                    <a:pt x="507" y="782"/>
                  </a:cubicBezTo>
                  <a:cubicBezTo>
                    <a:pt x="506" y="783"/>
                    <a:pt x="506" y="783"/>
                    <a:pt x="506" y="783"/>
                  </a:cubicBezTo>
                  <a:cubicBezTo>
                    <a:pt x="506" y="783"/>
                    <a:pt x="505" y="783"/>
                    <a:pt x="505" y="783"/>
                  </a:cubicBezTo>
                  <a:cubicBezTo>
                    <a:pt x="505" y="783"/>
                    <a:pt x="504" y="783"/>
                    <a:pt x="504" y="783"/>
                  </a:cubicBezTo>
                  <a:cubicBezTo>
                    <a:pt x="501" y="778"/>
                    <a:pt x="499" y="772"/>
                    <a:pt x="496" y="767"/>
                  </a:cubicBezTo>
                  <a:cubicBezTo>
                    <a:pt x="495" y="765"/>
                    <a:pt x="494" y="763"/>
                    <a:pt x="493" y="762"/>
                  </a:cubicBezTo>
                  <a:cubicBezTo>
                    <a:pt x="492" y="761"/>
                    <a:pt x="492" y="760"/>
                    <a:pt x="491" y="760"/>
                  </a:cubicBezTo>
                  <a:cubicBezTo>
                    <a:pt x="491" y="759"/>
                    <a:pt x="491" y="759"/>
                    <a:pt x="491" y="758"/>
                  </a:cubicBezTo>
                  <a:cubicBezTo>
                    <a:pt x="488" y="755"/>
                    <a:pt x="488" y="754"/>
                    <a:pt x="492" y="758"/>
                  </a:cubicBezTo>
                  <a:cubicBezTo>
                    <a:pt x="493" y="760"/>
                    <a:pt x="495" y="763"/>
                    <a:pt x="497" y="767"/>
                  </a:cubicBezTo>
                  <a:cubicBezTo>
                    <a:pt x="499" y="771"/>
                    <a:pt x="501" y="776"/>
                    <a:pt x="504" y="782"/>
                  </a:cubicBezTo>
                  <a:cubicBezTo>
                    <a:pt x="505" y="783"/>
                    <a:pt x="505" y="783"/>
                    <a:pt x="505" y="783"/>
                  </a:cubicBezTo>
                  <a:cubicBezTo>
                    <a:pt x="505" y="783"/>
                    <a:pt x="505" y="783"/>
                    <a:pt x="506" y="782"/>
                  </a:cubicBezTo>
                  <a:cubicBezTo>
                    <a:pt x="507" y="782"/>
                    <a:pt x="507" y="781"/>
                    <a:pt x="508" y="780"/>
                  </a:cubicBezTo>
                  <a:cubicBezTo>
                    <a:pt x="510" y="779"/>
                    <a:pt x="512" y="778"/>
                    <a:pt x="513" y="776"/>
                  </a:cubicBezTo>
                  <a:cubicBezTo>
                    <a:pt x="517" y="773"/>
                    <a:pt x="521" y="770"/>
                    <a:pt x="524" y="766"/>
                  </a:cubicBezTo>
                  <a:cubicBezTo>
                    <a:pt x="525" y="765"/>
                    <a:pt x="526" y="764"/>
                    <a:pt x="527" y="764"/>
                  </a:cubicBezTo>
                  <a:cubicBezTo>
                    <a:pt x="529" y="761"/>
                    <a:pt x="529" y="761"/>
                    <a:pt x="529" y="761"/>
                  </a:cubicBezTo>
                  <a:cubicBezTo>
                    <a:pt x="530" y="760"/>
                    <a:pt x="532" y="758"/>
                    <a:pt x="533" y="757"/>
                  </a:cubicBezTo>
                  <a:cubicBezTo>
                    <a:pt x="536" y="754"/>
                    <a:pt x="538" y="750"/>
                    <a:pt x="541" y="747"/>
                  </a:cubicBezTo>
                  <a:cubicBezTo>
                    <a:pt x="551" y="733"/>
                    <a:pt x="559" y="715"/>
                    <a:pt x="560" y="696"/>
                  </a:cubicBezTo>
                  <a:cubicBezTo>
                    <a:pt x="560" y="687"/>
                    <a:pt x="559" y="678"/>
                    <a:pt x="556" y="670"/>
                  </a:cubicBezTo>
                  <a:cubicBezTo>
                    <a:pt x="553" y="662"/>
                    <a:pt x="548" y="656"/>
                    <a:pt x="545" y="650"/>
                  </a:cubicBezTo>
                  <a:cubicBezTo>
                    <a:pt x="544" y="649"/>
                    <a:pt x="543" y="649"/>
                    <a:pt x="543" y="648"/>
                  </a:cubicBezTo>
                  <a:cubicBezTo>
                    <a:pt x="542" y="647"/>
                    <a:pt x="542" y="647"/>
                    <a:pt x="542" y="647"/>
                  </a:cubicBezTo>
                  <a:cubicBezTo>
                    <a:pt x="542" y="646"/>
                    <a:pt x="541" y="646"/>
                    <a:pt x="541" y="645"/>
                  </a:cubicBezTo>
                  <a:cubicBezTo>
                    <a:pt x="540" y="644"/>
                    <a:pt x="539" y="643"/>
                    <a:pt x="539" y="642"/>
                  </a:cubicBezTo>
                  <a:cubicBezTo>
                    <a:pt x="538" y="641"/>
                    <a:pt x="537" y="640"/>
                    <a:pt x="537" y="640"/>
                  </a:cubicBezTo>
                  <a:cubicBezTo>
                    <a:pt x="536" y="639"/>
                    <a:pt x="536" y="639"/>
                    <a:pt x="535" y="638"/>
                  </a:cubicBezTo>
                  <a:cubicBezTo>
                    <a:pt x="531" y="636"/>
                    <a:pt x="531" y="636"/>
                    <a:pt x="530" y="636"/>
                  </a:cubicBezTo>
                  <a:cubicBezTo>
                    <a:pt x="530" y="636"/>
                    <a:pt x="530" y="636"/>
                    <a:pt x="529" y="635"/>
                  </a:cubicBezTo>
                  <a:cubicBezTo>
                    <a:pt x="529" y="635"/>
                    <a:pt x="528" y="635"/>
                    <a:pt x="528" y="635"/>
                  </a:cubicBezTo>
                  <a:cubicBezTo>
                    <a:pt x="527" y="635"/>
                    <a:pt x="526" y="634"/>
                    <a:pt x="527" y="634"/>
                  </a:cubicBezTo>
                  <a:cubicBezTo>
                    <a:pt x="528" y="634"/>
                    <a:pt x="530" y="634"/>
                    <a:pt x="532" y="634"/>
                  </a:cubicBezTo>
                  <a:cubicBezTo>
                    <a:pt x="532" y="634"/>
                    <a:pt x="534" y="635"/>
                    <a:pt x="536" y="635"/>
                  </a:cubicBezTo>
                  <a:cubicBezTo>
                    <a:pt x="537" y="635"/>
                    <a:pt x="539" y="635"/>
                    <a:pt x="539" y="635"/>
                  </a:cubicBezTo>
                  <a:cubicBezTo>
                    <a:pt x="539" y="635"/>
                    <a:pt x="540" y="635"/>
                    <a:pt x="540" y="635"/>
                  </a:cubicBezTo>
                  <a:cubicBezTo>
                    <a:pt x="541" y="634"/>
                    <a:pt x="542" y="634"/>
                    <a:pt x="542" y="634"/>
                  </a:cubicBezTo>
                  <a:cubicBezTo>
                    <a:pt x="544" y="634"/>
                    <a:pt x="545" y="634"/>
                    <a:pt x="547" y="634"/>
                  </a:cubicBezTo>
                  <a:cubicBezTo>
                    <a:pt x="549" y="634"/>
                    <a:pt x="550" y="634"/>
                    <a:pt x="552" y="634"/>
                  </a:cubicBezTo>
                  <a:cubicBezTo>
                    <a:pt x="557" y="635"/>
                    <a:pt x="560" y="635"/>
                    <a:pt x="563" y="635"/>
                  </a:cubicBezTo>
                  <a:cubicBezTo>
                    <a:pt x="569" y="636"/>
                    <a:pt x="573" y="636"/>
                    <a:pt x="573" y="637"/>
                  </a:cubicBezTo>
                  <a:cubicBezTo>
                    <a:pt x="567" y="637"/>
                    <a:pt x="557" y="637"/>
                    <a:pt x="551" y="637"/>
                  </a:cubicBezTo>
                  <a:cubicBezTo>
                    <a:pt x="581" y="639"/>
                    <a:pt x="637" y="637"/>
                    <a:pt x="647" y="638"/>
                  </a:cubicBezTo>
                  <a:cubicBezTo>
                    <a:pt x="613" y="637"/>
                    <a:pt x="613" y="637"/>
                    <a:pt x="613" y="637"/>
                  </a:cubicBezTo>
                  <a:cubicBezTo>
                    <a:pt x="711" y="636"/>
                    <a:pt x="831" y="639"/>
                    <a:pt x="926" y="638"/>
                  </a:cubicBezTo>
                  <a:cubicBezTo>
                    <a:pt x="919" y="637"/>
                    <a:pt x="919" y="637"/>
                    <a:pt x="919" y="637"/>
                  </a:cubicBezTo>
                  <a:cubicBezTo>
                    <a:pt x="992" y="636"/>
                    <a:pt x="977" y="639"/>
                    <a:pt x="1057" y="639"/>
                  </a:cubicBezTo>
                  <a:cubicBezTo>
                    <a:pt x="1054" y="639"/>
                    <a:pt x="1054" y="639"/>
                    <a:pt x="1054" y="639"/>
                  </a:cubicBezTo>
                  <a:cubicBezTo>
                    <a:pt x="1070" y="639"/>
                    <a:pt x="1091" y="639"/>
                    <a:pt x="1113" y="639"/>
                  </a:cubicBezTo>
                  <a:cubicBezTo>
                    <a:pt x="1093" y="640"/>
                    <a:pt x="1151" y="642"/>
                    <a:pt x="1124" y="643"/>
                  </a:cubicBezTo>
                  <a:cubicBezTo>
                    <a:pt x="1203" y="643"/>
                    <a:pt x="1163" y="642"/>
                    <a:pt x="1215" y="640"/>
                  </a:cubicBezTo>
                  <a:cubicBezTo>
                    <a:pt x="1227" y="642"/>
                    <a:pt x="1227" y="642"/>
                    <a:pt x="1227" y="642"/>
                  </a:cubicBezTo>
                  <a:cubicBezTo>
                    <a:pt x="1245" y="641"/>
                    <a:pt x="1247" y="640"/>
                    <a:pt x="1286" y="641"/>
                  </a:cubicBezTo>
                  <a:cubicBezTo>
                    <a:pt x="1254" y="641"/>
                    <a:pt x="1312" y="644"/>
                    <a:pt x="1275" y="645"/>
                  </a:cubicBezTo>
                  <a:cubicBezTo>
                    <a:pt x="1317" y="648"/>
                    <a:pt x="1348" y="648"/>
                    <a:pt x="1373" y="648"/>
                  </a:cubicBezTo>
                  <a:cubicBezTo>
                    <a:pt x="1386" y="649"/>
                    <a:pt x="1397" y="649"/>
                    <a:pt x="1407" y="649"/>
                  </a:cubicBezTo>
                  <a:cubicBezTo>
                    <a:pt x="1418" y="650"/>
                    <a:pt x="1427" y="651"/>
                    <a:pt x="1436" y="653"/>
                  </a:cubicBezTo>
                  <a:cubicBezTo>
                    <a:pt x="1455" y="654"/>
                    <a:pt x="1438" y="650"/>
                    <a:pt x="1418" y="649"/>
                  </a:cubicBezTo>
                  <a:cubicBezTo>
                    <a:pt x="1398" y="648"/>
                    <a:pt x="1376" y="647"/>
                    <a:pt x="1387" y="647"/>
                  </a:cubicBezTo>
                  <a:cubicBezTo>
                    <a:pt x="1378" y="646"/>
                    <a:pt x="1385" y="646"/>
                    <a:pt x="1399" y="646"/>
                  </a:cubicBezTo>
                  <a:cubicBezTo>
                    <a:pt x="1406" y="646"/>
                    <a:pt x="1414" y="645"/>
                    <a:pt x="1422" y="646"/>
                  </a:cubicBezTo>
                  <a:cubicBezTo>
                    <a:pt x="1430" y="646"/>
                    <a:pt x="1438" y="647"/>
                    <a:pt x="1444" y="648"/>
                  </a:cubicBezTo>
                  <a:cubicBezTo>
                    <a:pt x="1457" y="650"/>
                    <a:pt x="1468" y="653"/>
                    <a:pt x="1484" y="658"/>
                  </a:cubicBezTo>
                  <a:cubicBezTo>
                    <a:pt x="1499" y="663"/>
                    <a:pt x="1519" y="669"/>
                    <a:pt x="1550" y="681"/>
                  </a:cubicBezTo>
                  <a:cubicBezTo>
                    <a:pt x="1544" y="679"/>
                    <a:pt x="1544" y="679"/>
                    <a:pt x="1537" y="676"/>
                  </a:cubicBezTo>
                  <a:cubicBezTo>
                    <a:pt x="1560" y="686"/>
                    <a:pt x="1583" y="693"/>
                    <a:pt x="1609" y="709"/>
                  </a:cubicBezTo>
                  <a:cubicBezTo>
                    <a:pt x="1613" y="711"/>
                    <a:pt x="1617" y="713"/>
                    <a:pt x="1621" y="715"/>
                  </a:cubicBezTo>
                  <a:cubicBezTo>
                    <a:pt x="1625" y="717"/>
                    <a:pt x="1629" y="720"/>
                    <a:pt x="1632" y="722"/>
                  </a:cubicBezTo>
                  <a:cubicBezTo>
                    <a:pt x="1639" y="726"/>
                    <a:pt x="1645" y="730"/>
                    <a:pt x="1647" y="730"/>
                  </a:cubicBezTo>
                  <a:cubicBezTo>
                    <a:pt x="1647" y="730"/>
                    <a:pt x="1647" y="730"/>
                    <a:pt x="1645" y="729"/>
                  </a:cubicBezTo>
                  <a:cubicBezTo>
                    <a:pt x="1644" y="728"/>
                    <a:pt x="1642" y="727"/>
                    <a:pt x="1640" y="725"/>
                  </a:cubicBezTo>
                  <a:cubicBezTo>
                    <a:pt x="1635" y="722"/>
                    <a:pt x="1629" y="718"/>
                    <a:pt x="1622" y="714"/>
                  </a:cubicBezTo>
                  <a:cubicBezTo>
                    <a:pt x="1616" y="710"/>
                    <a:pt x="1609" y="706"/>
                    <a:pt x="1604" y="704"/>
                  </a:cubicBezTo>
                  <a:cubicBezTo>
                    <a:pt x="1599" y="701"/>
                    <a:pt x="1596" y="699"/>
                    <a:pt x="1596" y="699"/>
                  </a:cubicBezTo>
                  <a:cubicBezTo>
                    <a:pt x="1611" y="707"/>
                    <a:pt x="1626" y="714"/>
                    <a:pt x="1642" y="725"/>
                  </a:cubicBezTo>
                  <a:cubicBezTo>
                    <a:pt x="1659" y="736"/>
                    <a:pt x="1676" y="750"/>
                    <a:pt x="1697" y="770"/>
                  </a:cubicBezTo>
                  <a:cubicBezTo>
                    <a:pt x="1695" y="769"/>
                    <a:pt x="1691" y="765"/>
                    <a:pt x="1686" y="761"/>
                  </a:cubicBezTo>
                  <a:cubicBezTo>
                    <a:pt x="1681" y="757"/>
                    <a:pt x="1675" y="753"/>
                    <a:pt x="1671" y="749"/>
                  </a:cubicBezTo>
                  <a:cubicBezTo>
                    <a:pt x="1683" y="761"/>
                    <a:pt x="1695" y="770"/>
                    <a:pt x="1707" y="783"/>
                  </a:cubicBezTo>
                  <a:cubicBezTo>
                    <a:pt x="1704" y="782"/>
                    <a:pt x="1691" y="769"/>
                    <a:pt x="1674" y="755"/>
                  </a:cubicBezTo>
                  <a:cubicBezTo>
                    <a:pt x="1657" y="740"/>
                    <a:pt x="1636" y="724"/>
                    <a:pt x="1620" y="716"/>
                  </a:cubicBezTo>
                  <a:cubicBezTo>
                    <a:pt x="1623" y="718"/>
                    <a:pt x="1629" y="722"/>
                    <a:pt x="1634" y="726"/>
                  </a:cubicBezTo>
                  <a:cubicBezTo>
                    <a:pt x="1640" y="729"/>
                    <a:pt x="1646" y="734"/>
                    <a:pt x="1651" y="738"/>
                  </a:cubicBezTo>
                  <a:cubicBezTo>
                    <a:pt x="1657" y="741"/>
                    <a:pt x="1661" y="745"/>
                    <a:pt x="1663" y="746"/>
                  </a:cubicBezTo>
                  <a:cubicBezTo>
                    <a:pt x="1664" y="748"/>
                    <a:pt x="1664" y="748"/>
                    <a:pt x="1660" y="746"/>
                  </a:cubicBezTo>
                  <a:cubicBezTo>
                    <a:pt x="1672" y="753"/>
                    <a:pt x="1684" y="764"/>
                    <a:pt x="1697" y="777"/>
                  </a:cubicBezTo>
                  <a:cubicBezTo>
                    <a:pt x="1704" y="783"/>
                    <a:pt x="1711" y="790"/>
                    <a:pt x="1718" y="798"/>
                  </a:cubicBezTo>
                  <a:cubicBezTo>
                    <a:pt x="1722" y="801"/>
                    <a:pt x="1726" y="805"/>
                    <a:pt x="1729" y="809"/>
                  </a:cubicBezTo>
                  <a:cubicBezTo>
                    <a:pt x="1734" y="813"/>
                    <a:pt x="1738" y="817"/>
                    <a:pt x="1742" y="821"/>
                  </a:cubicBezTo>
                  <a:cubicBezTo>
                    <a:pt x="1742" y="821"/>
                    <a:pt x="1741" y="820"/>
                    <a:pt x="1740" y="820"/>
                  </a:cubicBezTo>
                  <a:cubicBezTo>
                    <a:pt x="1739" y="820"/>
                    <a:pt x="1738" y="819"/>
                    <a:pt x="1738" y="819"/>
                  </a:cubicBezTo>
                  <a:cubicBezTo>
                    <a:pt x="1740" y="821"/>
                    <a:pt x="1742" y="823"/>
                    <a:pt x="1745" y="826"/>
                  </a:cubicBezTo>
                  <a:cubicBezTo>
                    <a:pt x="1747" y="829"/>
                    <a:pt x="1750" y="832"/>
                    <a:pt x="1754" y="835"/>
                  </a:cubicBezTo>
                  <a:cubicBezTo>
                    <a:pt x="1760" y="842"/>
                    <a:pt x="1767" y="850"/>
                    <a:pt x="1774" y="858"/>
                  </a:cubicBezTo>
                  <a:cubicBezTo>
                    <a:pt x="1774" y="858"/>
                    <a:pt x="1774" y="858"/>
                    <a:pt x="1774" y="858"/>
                  </a:cubicBezTo>
                  <a:cubicBezTo>
                    <a:pt x="1774" y="858"/>
                    <a:pt x="1774" y="858"/>
                    <a:pt x="1774" y="858"/>
                  </a:cubicBezTo>
                  <a:cubicBezTo>
                    <a:pt x="1766" y="851"/>
                    <a:pt x="1758" y="842"/>
                    <a:pt x="1749" y="833"/>
                  </a:cubicBezTo>
                  <a:cubicBezTo>
                    <a:pt x="1758" y="843"/>
                    <a:pt x="1767" y="852"/>
                    <a:pt x="1775" y="862"/>
                  </a:cubicBezTo>
                  <a:cubicBezTo>
                    <a:pt x="1776" y="860"/>
                    <a:pt x="1776" y="860"/>
                    <a:pt x="1776" y="860"/>
                  </a:cubicBezTo>
                  <a:cubicBezTo>
                    <a:pt x="1777" y="860"/>
                    <a:pt x="1777" y="860"/>
                    <a:pt x="1777" y="860"/>
                  </a:cubicBezTo>
                  <a:cubicBezTo>
                    <a:pt x="1777" y="859"/>
                    <a:pt x="1777" y="859"/>
                    <a:pt x="1777" y="858"/>
                  </a:cubicBezTo>
                  <a:cubicBezTo>
                    <a:pt x="1779" y="851"/>
                    <a:pt x="1779" y="851"/>
                    <a:pt x="1779" y="851"/>
                  </a:cubicBezTo>
                  <a:cubicBezTo>
                    <a:pt x="1780" y="846"/>
                    <a:pt x="1781" y="842"/>
                    <a:pt x="1781" y="837"/>
                  </a:cubicBezTo>
                  <a:cubicBezTo>
                    <a:pt x="1783" y="828"/>
                    <a:pt x="1784" y="817"/>
                    <a:pt x="1784" y="805"/>
                  </a:cubicBezTo>
                  <a:cubicBezTo>
                    <a:pt x="1784" y="802"/>
                    <a:pt x="1783" y="801"/>
                    <a:pt x="1783" y="799"/>
                  </a:cubicBezTo>
                  <a:cubicBezTo>
                    <a:pt x="1783" y="797"/>
                    <a:pt x="1783" y="795"/>
                    <a:pt x="1783" y="793"/>
                  </a:cubicBezTo>
                  <a:cubicBezTo>
                    <a:pt x="1782" y="790"/>
                    <a:pt x="1782" y="786"/>
                    <a:pt x="1781" y="782"/>
                  </a:cubicBezTo>
                  <a:cubicBezTo>
                    <a:pt x="1780" y="777"/>
                    <a:pt x="1780" y="777"/>
                    <a:pt x="1780" y="777"/>
                  </a:cubicBezTo>
                  <a:cubicBezTo>
                    <a:pt x="1779" y="772"/>
                    <a:pt x="1779" y="772"/>
                    <a:pt x="1779" y="772"/>
                  </a:cubicBezTo>
                  <a:cubicBezTo>
                    <a:pt x="1778" y="768"/>
                    <a:pt x="1777" y="764"/>
                    <a:pt x="1775" y="761"/>
                  </a:cubicBezTo>
                  <a:cubicBezTo>
                    <a:pt x="1782" y="780"/>
                    <a:pt x="1782" y="791"/>
                    <a:pt x="1783" y="797"/>
                  </a:cubicBezTo>
                  <a:cubicBezTo>
                    <a:pt x="1783" y="800"/>
                    <a:pt x="1783" y="801"/>
                    <a:pt x="1783" y="802"/>
                  </a:cubicBezTo>
                  <a:cubicBezTo>
                    <a:pt x="1783" y="803"/>
                    <a:pt x="1783" y="804"/>
                    <a:pt x="1783" y="803"/>
                  </a:cubicBezTo>
                  <a:cubicBezTo>
                    <a:pt x="1782" y="802"/>
                    <a:pt x="1781" y="800"/>
                    <a:pt x="1781" y="801"/>
                  </a:cubicBezTo>
                  <a:cubicBezTo>
                    <a:pt x="1781" y="801"/>
                    <a:pt x="1781" y="801"/>
                    <a:pt x="1781" y="803"/>
                  </a:cubicBezTo>
                  <a:cubicBezTo>
                    <a:pt x="1781" y="805"/>
                    <a:pt x="1781" y="809"/>
                    <a:pt x="1780" y="815"/>
                  </a:cubicBezTo>
                  <a:cubicBezTo>
                    <a:pt x="1780" y="811"/>
                    <a:pt x="1780" y="807"/>
                    <a:pt x="1780" y="803"/>
                  </a:cubicBezTo>
                  <a:cubicBezTo>
                    <a:pt x="1780" y="800"/>
                    <a:pt x="1779" y="798"/>
                    <a:pt x="1779" y="795"/>
                  </a:cubicBezTo>
                  <a:cubicBezTo>
                    <a:pt x="1778" y="790"/>
                    <a:pt x="1778" y="786"/>
                    <a:pt x="1777" y="782"/>
                  </a:cubicBezTo>
                  <a:cubicBezTo>
                    <a:pt x="1775" y="774"/>
                    <a:pt x="1773" y="767"/>
                    <a:pt x="1771" y="762"/>
                  </a:cubicBezTo>
                  <a:cubicBezTo>
                    <a:pt x="1768" y="751"/>
                    <a:pt x="1765" y="744"/>
                    <a:pt x="1762" y="737"/>
                  </a:cubicBezTo>
                  <a:cubicBezTo>
                    <a:pt x="1758" y="730"/>
                    <a:pt x="1754" y="723"/>
                    <a:pt x="1746" y="713"/>
                  </a:cubicBezTo>
                  <a:cubicBezTo>
                    <a:pt x="1742" y="708"/>
                    <a:pt x="1737" y="703"/>
                    <a:pt x="1730" y="696"/>
                  </a:cubicBezTo>
                  <a:cubicBezTo>
                    <a:pt x="1729" y="696"/>
                    <a:pt x="1728" y="695"/>
                    <a:pt x="1727" y="694"/>
                  </a:cubicBezTo>
                  <a:cubicBezTo>
                    <a:pt x="1727" y="693"/>
                    <a:pt x="1726" y="693"/>
                    <a:pt x="1726" y="692"/>
                  </a:cubicBezTo>
                  <a:cubicBezTo>
                    <a:pt x="1725" y="691"/>
                    <a:pt x="1724" y="690"/>
                    <a:pt x="1722" y="689"/>
                  </a:cubicBezTo>
                  <a:cubicBezTo>
                    <a:pt x="1724" y="691"/>
                    <a:pt x="1726" y="693"/>
                    <a:pt x="1728" y="695"/>
                  </a:cubicBezTo>
                  <a:cubicBezTo>
                    <a:pt x="1728" y="695"/>
                    <a:pt x="1728" y="696"/>
                    <a:pt x="1729" y="696"/>
                  </a:cubicBezTo>
                  <a:cubicBezTo>
                    <a:pt x="1730" y="697"/>
                    <a:pt x="1730" y="698"/>
                    <a:pt x="1731" y="698"/>
                  </a:cubicBezTo>
                  <a:cubicBezTo>
                    <a:pt x="1732" y="699"/>
                    <a:pt x="1732" y="700"/>
                    <a:pt x="1732" y="701"/>
                  </a:cubicBezTo>
                  <a:cubicBezTo>
                    <a:pt x="1733" y="701"/>
                    <a:pt x="1731" y="700"/>
                    <a:pt x="1727" y="696"/>
                  </a:cubicBezTo>
                  <a:cubicBezTo>
                    <a:pt x="1726" y="695"/>
                    <a:pt x="1725" y="694"/>
                    <a:pt x="1723" y="692"/>
                  </a:cubicBezTo>
                  <a:cubicBezTo>
                    <a:pt x="1722" y="691"/>
                    <a:pt x="1721" y="690"/>
                    <a:pt x="1720" y="688"/>
                  </a:cubicBezTo>
                  <a:cubicBezTo>
                    <a:pt x="1718" y="686"/>
                    <a:pt x="1717" y="685"/>
                    <a:pt x="1718" y="684"/>
                  </a:cubicBezTo>
                  <a:cubicBezTo>
                    <a:pt x="1726" y="686"/>
                    <a:pt x="1725" y="685"/>
                    <a:pt x="1722" y="684"/>
                  </a:cubicBezTo>
                  <a:cubicBezTo>
                    <a:pt x="1719" y="683"/>
                    <a:pt x="1717" y="682"/>
                    <a:pt x="1716" y="681"/>
                  </a:cubicBezTo>
                  <a:cubicBezTo>
                    <a:pt x="1714" y="681"/>
                    <a:pt x="1713" y="680"/>
                    <a:pt x="1716" y="680"/>
                  </a:cubicBezTo>
                  <a:cubicBezTo>
                    <a:pt x="1720" y="682"/>
                    <a:pt x="1722" y="683"/>
                    <a:pt x="1724" y="683"/>
                  </a:cubicBezTo>
                  <a:cubicBezTo>
                    <a:pt x="1725" y="683"/>
                    <a:pt x="1727" y="684"/>
                    <a:pt x="1729" y="684"/>
                  </a:cubicBezTo>
                  <a:cubicBezTo>
                    <a:pt x="1730" y="684"/>
                    <a:pt x="1731" y="684"/>
                    <a:pt x="1732" y="684"/>
                  </a:cubicBezTo>
                  <a:cubicBezTo>
                    <a:pt x="1733" y="684"/>
                    <a:pt x="1733" y="684"/>
                    <a:pt x="1733" y="684"/>
                  </a:cubicBezTo>
                  <a:cubicBezTo>
                    <a:pt x="1733" y="684"/>
                    <a:pt x="1733" y="684"/>
                    <a:pt x="1733" y="684"/>
                  </a:cubicBezTo>
                  <a:cubicBezTo>
                    <a:pt x="1734" y="685"/>
                    <a:pt x="1734" y="685"/>
                    <a:pt x="1734" y="685"/>
                  </a:cubicBezTo>
                  <a:cubicBezTo>
                    <a:pt x="1735" y="685"/>
                    <a:pt x="1737" y="685"/>
                    <a:pt x="1738" y="685"/>
                  </a:cubicBezTo>
                  <a:cubicBezTo>
                    <a:pt x="1743" y="687"/>
                    <a:pt x="1749" y="688"/>
                    <a:pt x="1756" y="690"/>
                  </a:cubicBezTo>
                  <a:cubicBezTo>
                    <a:pt x="1756" y="692"/>
                    <a:pt x="1756" y="692"/>
                    <a:pt x="1756" y="692"/>
                  </a:cubicBezTo>
                  <a:cubicBezTo>
                    <a:pt x="1774" y="699"/>
                    <a:pt x="1784" y="702"/>
                    <a:pt x="1790" y="704"/>
                  </a:cubicBezTo>
                  <a:cubicBezTo>
                    <a:pt x="1796" y="706"/>
                    <a:pt x="1799" y="706"/>
                    <a:pt x="1801" y="707"/>
                  </a:cubicBezTo>
                  <a:cubicBezTo>
                    <a:pt x="1803" y="707"/>
                    <a:pt x="1805" y="707"/>
                    <a:pt x="1810" y="709"/>
                  </a:cubicBezTo>
                  <a:cubicBezTo>
                    <a:pt x="1815" y="711"/>
                    <a:pt x="1824" y="714"/>
                    <a:pt x="1840" y="722"/>
                  </a:cubicBezTo>
                  <a:cubicBezTo>
                    <a:pt x="1840" y="722"/>
                    <a:pt x="1833" y="719"/>
                    <a:pt x="1826" y="717"/>
                  </a:cubicBezTo>
                  <a:cubicBezTo>
                    <a:pt x="1819" y="715"/>
                    <a:pt x="1812" y="713"/>
                    <a:pt x="1812" y="713"/>
                  </a:cubicBezTo>
                  <a:cubicBezTo>
                    <a:pt x="1812" y="713"/>
                    <a:pt x="1814" y="714"/>
                    <a:pt x="1817" y="715"/>
                  </a:cubicBezTo>
                  <a:cubicBezTo>
                    <a:pt x="1820" y="716"/>
                    <a:pt x="1825" y="718"/>
                    <a:pt x="1829" y="719"/>
                  </a:cubicBezTo>
                  <a:cubicBezTo>
                    <a:pt x="1837" y="723"/>
                    <a:pt x="1845" y="726"/>
                    <a:pt x="1845" y="726"/>
                  </a:cubicBezTo>
                  <a:cubicBezTo>
                    <a:pt x="1838" y="725"/>
                    <a:pt x="1838" y="725"/>
                    <a:pt x="1838" y="725"/>
                  </a:cubicBezTo>
                  <a:cubicBezTo>
                    <a:pt x="1847" y="729"/>
                    <a:pt x="1854" y="732"/>
                    <a:pt x="1861" y="735"/>
                  </a:cubicBezTo>
                  <a:cubicBezTo>
                    <a:pt x="1868" y="738"/>
                    <a:pt x="1873" y="740"/>
                    <a:pt x="1879" y="743"/>
                  </a:cubicBezTo>
                  <a:cubicBezTo>
                    <a:pt x="1885" y="746"/>
                    <a:pt x="1890" y="749"/>
                    <a:pt x="1897" y="752"/>
                  </a:cubicBezTo>
                  <a:cubicBezTo>
                    <a:pt x="1903" y="755"/>
                    <a:pt x="1910" y="759"/>
                    <a:pt x="1919" y="763"/>
                  </a:cubicBezTo>
                  <a:cubicBezTo>
                    <a:pt x="1911" y="758"/>
                    <a:pt x="1925" y="762"/>
                    <a:pt x="1955" y="779"/>
                  </a:cubicBezTo>
                  <a:cubicBezTo>
                    <a:pt x="1965" y="785"/>
                    <a:pt x="1961" y="783"/>
                    <a:pt x="1961" y="784"/>
                  </a:cubicBezTo>
                  <a:cubicBezTo>
                    <a:pt x="1961" y="784"/>
                    <a:pt x="1962" y="784"/>
                    <a:pt x="1965" y="786"/>
                  </a:cubicBezTo>
                  <a:cubicBezTo>
                    <a:pt x="1968" y="788"/>
                    <a:pt x="1974" y="791"/>
                    <a:pt x="1985" y="797"/>
                  </a:cubicBezTo>
                  <a:cubicBezTo>
                    <a:pt x="1974" y="793"/>
                    <a:pt x="1964" y="788"/>
                    <a:pt x="1946" y="777"/>
                  </a:cubicBezTo>
                  <a:cubicBezTo>
                    <a:pt x="1944" y="776"/>
                    <a:pt x="1936" y="773"/>
                    <a:pt x="1934" y="772"/>
                  </a:cubicBezTo>
                  <a:cubicBezTo>
                    <a:pt x="1955" y="785"/>
                    <a:pt x="1988" y="803"/>
                    <a:pt x="2003" y="812"/>
                  </a:cubicBezTo>
                  <a:cubicBezTo>
                    <a:pt x="1998" y="808"/>
                    <a:pt x="1991" y="804"/>
                    <a:pt x="1987" y="802"/>
                  </a:cubicBezTo>
                  <a:cubicBezTo>
                    <a:pt x="1987" y="802"/>
                    <a:pt x="1991" y="804"/>
                    <a:pt x="1997" y="807"/>
                  </a:cubicBezTo>
                  <a:cubicBezTo>
                    <a:pt x="2003" y="810"/>
                    <a:pt x="2010" y="814"/>
                    <a:pt x="2018" y="818"/>
                  </a:cubicBezTo>
                  <a:cubicBezTo>
                    <a:pt x="2026" y="823"/>
                    <a:pt x="2033" y="827"/>
                    <a:pt x="2039" y="830"/>
                  </a:cubicBezTo>
                  <a:cubicBezTo>
                    <a:pt x="2045" y="833"/>
                    <a:pt x="2048" y="835"/>
                    <a:pt x="2048" y="835"/>
                  </a:cubicBezTo>
                  <a:cubicBezTo>
                    <a:pt x="2057" y="842"/>
                    <a:pt x="2050" y="838"/>
                    <a:pt x="2042" y="834"/>
                  </a:cubicBezTo>
                  <a:cubicBezTo>
                    <a:pt x="2048" y="837"/>
                    <a:pt x="2053" y="840"/>
                    <a:pt x="2059" y="844"/>
                  </a:cubicBezTo>
                  <a:cubicBezTo>
                    <a:pt x="2061" y="845"/>
                    <a:pt x="2062" y="846"/>
                    <a:pt x="2064" y="846"/>
                  </a:cubicBezTo>
                  <a:cubicBezTo>
                    <a:pt x="2066" y="848"/>
                    <a:pt x="2068" y="849"/>
                    <a:pt x="2071" y="851"/>
                  </a:cubicBezTo>
                  <a:cubicBezTo>
                    <a:pt x="2076" y="854"/>
                    <a:pt x="2081" y="858"/>
                    <a:pt x="2088" y="862"/>
                  </a:cubicBezTo>
                  <a:cubicBezTo>
                    <a:pt x="2085" y="861"/>
                    <a:pt x="2083" y="861"/>
                    <a:pt x="2078" y="858"/>
                  </a:cubicBezTo>
                  <a:cubicBezTo>
                    <a:pt x="2076" y="857"/>
                    <a:pt x="2072" y="855"/>
                    <a:pt x="2066" y="851"/>
                  </a:cubicBezTo>
                  <a:cubicBezTo>
                    <a:pt x="2065" y="851"/>
                    <a:pt x="2063" y="850"/>
                    <a:pt x="2062" y="849"/>
                  </a:cubicBezTo>
                  <a:cubicBezTo>
                    <a:pt x="2061" y="848"/>
                    <a:pt x="2060" y="848"/>
                    <a:pt x="2058" y="847"/>
                  </a:cubicBezTo>
                  <a:cubicBezTo>
                    <a:pt x="2056" y="845"/>
                    <a:pt x="2053" y="844"/>
                    <a:pt x="2050" y="842"/>
                  </a:cubicBezTo>
                  <a:cubicBezTo>
                    <a:pt x="2063" y="850"/>
                    <a:pt x="2063" y="850"/>
                    <a:pt x="2063" y="850"/>
                  </a:cubicBezTo>
                  <a:cubicBezTo>
                    <a:pt x="2084" y="863"/>
                    <a:pt x="2084" y="863"/>
                    <a:pt x="2084" y="863"/>
                  </a:cubicBezTo>
                  <a:cubicBezTo>
                    <a:pt x="2089" y="866"/>
                    <a:pt x="2089" y="866"/>
                    <a:pt x="2089" y="866"/>
                  </a:cubicBezTo>
                  <a:cubicBezTo>
                    <a:pt x="2094" y="870"/>
                    <a:pt x="2094" y="870"/>
                    <a:pt x="2094" y="870"/>
                  </a:cubicBezTo>
                  <a:cubicBezTo>
                    <a:pt x="2105" y="877"/>
                    <a:pt x="2105" y="877"/>
                    <a:pt x="2105" y="877"/>
                  </a:cubicBezTo>
                  <a:cubicBezTo>
                    <a:pt x="2126" y="891"/>
                    <a:pt x="2126" y="891"/>
                    <a:pt x="2126" y="891"/>
                  </a:cubicBezTo>
                  <a:cubicBezTo>
                    <a:pt x="2126" y="889"/>
                    <a:pt x="2126" y="889"/>
                    <a:pt x="2126" y="889"/>
                  </a:cubicBezTo>
                  <a:cubicBezTo>
                    <a:pt x="2126" y="889"/>
                    <a:pt x="2126" y="889"/>
                    <a:pt x="2126" y="889"/>
                  </a:cubicBezTo>
                  <a:cubicBezTo>
                    <a:pt x="2126" y="888"/>
                    <a:pt x="2126" y="888"/>
                    <a:pt x="2126" y="888"/>
                  </a:cubicBezTo>
                  <a:cubicBezTo>
                    <a:pt x="2125" y="887"/>
                    <a:pt x="2125" y="887"/>
                    <a:pt x="2125" y="887"/>
                  </a:cubicBezTo>
                  <a:cubicBezTo>
                    <a:pt x="2124" y="882"/>
                    <a:pt x="2124" y="882"/>
                    <a:pt x="2124" y="882"/>
                  </a:cubicBezTo>
                  <a:cubicBezTo>
                    <a:pt x="2123" y="879"/>
                    <a:pt x="2120" y="867"/>
                    <a:pt x="2117" y="856"/>
                  </a:cubicBezTo>
                  <a:cubicBezTo>
                    <a:pt x="2115" y="846"/>
                    <a:pt x="2112" y="837"/>
                    <a:pt x="2115" y="844"/>
                  </a:cubicBezTo>
                  <a:cubicBezTo>
                    <a:pt x="2113" y="837"/>
                    <a:pt x="2110" y="829"/>
                    <a:pt x="2107" y="820"/>
                  </a:cubicBezTo>
                  <a:cubicBezTo>
                    <a:pt x="2106" y="817"/>
                    <a:pt x="2106" y="817"/>
                    <a:pt x="2106" y="817"/>
                  </a:cubicBezTo>
                  <a:cubicBezTo>
                    <a:pt x="2105" y="815"/>
                    <a:pt x="2105" y="815"/>
                    <a:pt x="2105" y="815"/>
                  </a:cubicBezTo>
                  <a:cubicBezTo>
                    <a:pt x="2105" y="814"/>
                    <a:pt x="2104" y="813"/>
                    <a:pt x="2104" y="811"/>
                  </a:cubicBezTo>
                  <a:cubicBezTo>
                    <a:pt x="2103" y="809"/>
                    <a:pt x="2102" y="806"/>
                    <a:pt x="2101" y="804"/>
                  </a:cubicBezTo>
                  <a:cubicBezTo>
                    <a:pt x="2099" y="799"/>
                    <a:pt x="2096" y="793"/>
                    <a:pt x="2094" y="788"/>
                  </a:cubicBezTo>
                  <a:cubicBezTo>
                    <a:pt x="2091" y="782"/>
                    <a:pt x="2089" y="777"/>
                    <a:pt x="2086" y="771"/>
                  </a:cubicBezTo>
                  <a:cubicBezTo>
                    <a:pt x="2081" y="760"/>
                    <a:pt x="2075" y="749"/>
                    <a:pt x="2070" y="738"/>
                  </a:cubicBezTo>
                  <a:cubicBezTo>
                    <a:pt x="2064" y="726"/>
                    <a:pt x="2058" y="715"/>
                    <a:pt x="2052" y="704"/>
                  </a:cubicBezTo>
                  <a:cubicBezTo>
                    <a:pt x="2051" y="702"/>
                    <a:pt x="2048" y="697"/>
                    <a:pt x="2042" y="688"/>
                  </a:cubicBezTo>
                  <a:cubicBezTo>
                    <a:pt x="2036" y="678"/>
                    <a:pt x="2031" y="668"/>
                    <a:pt x="2024" y="659"/>
                  </a:cubicBezTo>
                  <a:cubicBezTo>
                    <a:pt x="2021" y="654"/>
                    <a:pt x="2018" y="649"/>
                    <a:pt x="2015" y="645"/>
                  </a:cubicBezTo>
                  <a:cubicBezTo>
                    <a:pt x="2011" y="640"/>
                    <a:pt x="2008" y="635"/>
                    <a:pt x="2004" y="631"/>
                  </a:cubicBezTo>
                  <a:cubicBezTo>
                    <a:pt x="2002" y="628"/>
                    <a:pt x="2001" y="626"/>
                    <a:pt x="1999" y="624"/>
                  </a:cubicBezTo>
                  <a:cubicBezTo>
                    <a:pt x="1997" y="622"/>
                    <a:pt x="1995" y="619"/>
                    <a:pt x="1993" y="617"/>
                  </a:cubicBezTo>
                  <a:cubicBezTo>
                    <a:pt x="1989" y="612"/>
                    <a:pt x="1985" y="608"/>
                    <a:pt x="1980" y="603"/>
                  </a:cubicBezTo>
                  <a:cubicBezTo>
                    <a:pt x="1971" y="594"/>
                    <a:pt x="1962" y="585"/>
                    <a:pt x="1951" y="577"/>
                  </a:cubicBezTo>
                  <a:cubicBezTo>
                    <a:pt x="1951" y="577"/>
                    <a:pt x="1949" y="576"/>
                    <a:pt x="1947" y="573"/>
                  </a:cubicBezTo>
                  <a:cubicBezTo>
                    <a:pt x="1945" y="571"/>
                    <a:pt x="1942" y="568"/>
                    <a:pt x="1939" y="566"/>
                  </a:cubicBezTo>
                  <a:cubicBezTo>
                    <a:pt x="1933" y="560"/>
                    <a:pt x="1928" y="555"/>
                    <a:pt x="1928" y="555"/>
                  </a:cubicBezTo>
                  <a:cubicBezTo>
                    <a:pt x="1910" y="542"/>
                    <a:pt x="1918" y="549"/>
                    <a:pt x="1923" y="554"/>
                  </a:cubicBezTo>
                  <a:cubicBezTo>
                    <a:pt x="1926" y="557"/>
                    <a:pt x="1927" y="559"/>
                    <a:pt x="1925" y="557"/>
                  </a:cubicBezTo>
                  <a:cubicBezTo>
                    <a:pt x="1924" y="557"/>
                    <a:pt x="1921" y="555"/>
                    <a:pt x="1917" y="553"/>
                  </a:cubicBezTo>
                  <a:cubicBezTo>
                    <a:pt x="1915" y="551"/>
                    <a:pt x="1913" y="550"/>
                    <a:pt x="1910" y="548"/>
                  </a:cubicBezTo>
                  <a:cubicBezTo>
                    <a:pt x="1908" y="546"/>
                    <a:pt x="1904" y="544"/>
                    <a:pt x="1900" y="541"/>
                  </a:cubicBezTo>
                  <a:cubicBezTo>
                    <a:pt x="1890" y="534"/>
                    <a:pt x="1883" y="531"/>
                    <a:pt x="1879" y="528"/>
                  </a:cubicBezTo>
                  <a:cubicBezTo>
                    <a:pt x="1876" y="526"/>
                    <a:pt x="1875" y="525"/>
                    <a:pt x="1874" y="524"/>
                  </a:cubicBezTo>
                  <a:cubicBezTo>
                    <a:pt x="1874" y="523"/>
                    <a:pt x="1878" y="524"/>
                    <a:pt x="1870" y="519"/>
                  </a:cubicBezTo>
                  <a:cubicBezTo>
                    <a:pt x="1866" y="517"/>
                    <a:pt x="1860" y="515"/>
                    <a:pt x="1854" y="512"/>
                  </a:cubicBezTo>
                  <a:cubicBezTo>
                    <a:pt x="1849" y="510"/>
                    <a:pt x="1842" y="507"/>
                    <a:pt x="1835" y="504"/>
                  </a:cubicBezTo>
                  <a:cubicBezTo>
                    <a:pt x="1831" y="503"/>
                    <a:pt x="1828" y="502"/>
                    <a:pt x="1824" y="501"/>
                  </a:cubicBezTo>
                  <a:cubicBezTo>
                    <a:pt x="1822" y="500"/>
                    <a:pt x="1821" y="500"/>
                    <a:pt x="1819" y="499"/>
                  </a:cubicBezTo>
                  <a:cubicBezTo>
                    <a:pt x="1816" y="499"/>
                    <a:pt x="1812" y="498"/>
                    <a:pt x="1809" y="497"/>
                  </a:cubicBezTo>
                  <a:cubicBezTo>
                    <a:pt x="1808" y="497"/>
                    <a:pt x="1808" y="497"/>
                    <a:pt x="1808" y="497"/>
                  </a:cubicBezTo>
                  <a:cubicBezTo>
                    <a:pt x="1809" y="497"/>
                    <a:pt x="1809" y="497"/>
                    <a:pt x="1809" y="497"/>
                  </a:cubicBezTo>
                  <a:cubicBezTo>
                    <a:pt x="1810" y="496"/>
                    <a:pt x="1810" y="496"/>
                    <a:pt x="1810" y="496"/>
                  </a:cubicBezTo>
                  <a:cubicBezTo>
                    <a:pt x="1811" y="496"/>
                    <a:pt x="1812" y="495"/>
                    <a:pt x="1814" y="495"/>
                  </a:cubicBezTo>
                  <a:cubicBezTo>
                    <a:pt x="1816" y="494"/>
                    <a:pt x="1818" y="493"/>
                    <a:pt x="1820" y="492"/>
                  </a:cubicBezTo>
                  <a:cubicBezTo>
                    <a:pt x="1818" y="493"/>
                    <a:pt x="1817" y="494"/>
                    <a:pt x="1815" y="495"/>
                  </a:cubicBezTo>
                  <a:cubicBezTo>
                    <a:pt x="1814" y="495"/>
                    <a:pt x="1814" y="496"/>
                    <a:pt x="1813" y="496"/>
                  </a:cubicBezTo>
                  <a:cubicBezTo>
                    <a:pt x="1812" y="497"/>
                    <a:pt x="1812" y="497"/>
                    <a:pt x="1812" y="497"/>
                  </a:cubicBezTo>
                  <a:cubicBezTo>
                    <a:pt x="1811" y="497"/>
                    <a:pt x="1811" y="497"/>
                    <a:pt x="1811" y="497"/>
                  </a:cubicBezTo>
                  <a:cubicBezTo>
                    <a:pt x="1811" y="497"/>
                    <a:pt x="1811" y="497"/>
                    <a:pt x="1811" y="497"/>
                  </a:cubicBezTo>
                  <a:cubicBezTo>
                    <a:pt x="1813" y="497"/>
                    <a:pt x="1814" y="497"/>
                    <a:pt x="1816" y="498"/>
                  </a:cubicBezTo>
                  <a:close/>
                  <a:moveTo>
                    <a:pt x="1795" y="86"/>
                  </a:moveTo>
                  <a:cubicBezTo>
                    <a:pt x="1804" y="91"/>
                    <a:pt x="1822" y="102"/>
                    <a:pt x="1827" y="108"/>
                  </a:cubicBezTo>
                  <a:cubicBezTo>
                    <a:pt x="1817" y="102"/>
                    <a:pt x="1810" y="96"/>
                    <a:pt x="1795" y="86"/>
                  </a:cubicBezTo>
                  <a:close/>
                  <a:moveTo>
                    <a:pt x="1598" y="218"/>
                  </a:moveTo>
                  <a:cubicBezTo>
                    <a:pt x="1603" y="224"/>
                    <a:pt x="1609" y="235"/>
                    <a:pt x="1614" y="248"/>
                  </a:cubicBezTo>
                  <a:cubicBezTo>
                    <a:pt x="1610" y="239"/>
                    <a:pt x="1605" y="229"/>
                    <a:pt x="1598" y="218"/>
                  </a:cubicBezTo>
                  <a:close/>
                  <a:moveTo>
                    <a:pt x="788" y="250"/>
                  </a:moveTo>
                  <a:cubicBezTo>
                    <a:pt x="788" y="250"/>
                    <a:pt x="788" y="249"/>
                    <a:pt x="787" y="249"/>
                  </a:cubicBezTo>
                  <a:cubicBezTo>
                    <a:pt x="784" y="244"/>
                    <a:pt x="782" y="241"/>
                    <a:pt x="780" y="239"/>
                  </a:cubicBezTo>
                  <a:cubicBezTo>
                    <a:pt x="779" y="238"/>
                    <a:pt x="778" y="237"/>
                    <a:pt x="779" y="238"/>
                  </a:cubicBezTo>
                  <a:cubicBezTo>
                    <a:pt x="780" y="238"/>
                    <a:pt x="783" y="243"/>
                    <a:pt x="788" y="250"/>
                  </a:cubicBezTo>
                  <a:close/>
                  <a:moveTo>
                    <a:pt x="814" y="291"/>
                  </a:moveTo>
                  <a:cubicBezTo>
                    <a:pt x="816" y="295"/>
                    <a:pt x="817" y="295"/>
                    <a:pt x="816" y="293"/>
                  </a:cubicBezTo>
                  <a:cubicBezTo>
                    <a:pt x="814" y="290"/>
                    <a:pt x="808" y="281"/>
                    <a:pt x="802" y="270"/>
                  </a:cubicBezTo>
                  <a:cubicBezTo>
                    <a:pt x="803" y="273"/>
                    <a:pt x="806" y="279"/>
                    <a:pt x="814" y="291"/>
                  </a:cubicBezTo>
                  <a:close/>
                  <a:moveTo>
                    <a:pt x="1548" y="663"/>
                  </a:moveTo>
                  <a:cubicBezTo>
                    <a:pt x="1557" y="667"/>
                    <a:pt x="1557" y="667"/>
                    <a:pt x="1557" y="667"/>
                  </a:cubicBezTo>
                  <a:cubicBezTo>
                    <a:pt x="1537" y="660"/>
                    <a:pt x="1542" y="662"/>
                    <a:pt x="1548" y="663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18" name="Freeform 3681"/>
            <p:cNvSpPr>
              <a:spLocks/>
            </p:cNvSpPr>
            <p:nvPr/>
          </p:nvSpPr>
          <p:spPr bwMode="auto">
            <a:xfrm>
              <a:off x="4063" y="1833"/>
              <a:ext cx="2" cy="19"/>
            </a:xfrm>
            <a:custGeom>
              <a:avLst/>
              <a:gdLst>
                <a:gd name="T0" fmla="*/ 2 w 1"/>
                <a:gd name="T1" fmla="*/ 0 h 8"/>
                <a:gd name="T2" fmla="*/ 0 w 1"/>
                <a:gd name="T3" fmla="*/ 10 h 8"/>
                <a:gd name="T4" fmla="*/ 2 w 1"/>
                <a:gd name="T5" fmla="*/ 0 h 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8">
                  <a:moveTo>
                    <a:pt x="1" y="0"/>
                  </a:moveTo>
                  <a:cubicBezTo>
                    <a:pt x="0" y="3"/>
                    <a:pt x="0" y="3"/>
                    <a:pt x="0" y="4"/>
                  </a:cubicBezTo>
                  <a:cubicBezTo>
                    <a:pt x="0" y="8"/>
                    <a:pt x="0" y="8"/>
                    <a:pt x="1" y="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19" name="Freeform 3682"/>
            <p:cNvSpPr>
              <a:spLocks/>
            </p:cNvSpPr>
            <p:nvPr/>
          </p:nvSpPr>
          <p:spPr bwMode="auto">
            <a:xfrm>
              <a:off x="5060" y="2768"/>
              <a:ext cx="4" cy="8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5 h 3"/>
                <a:gd name="T4" fmla="*/ 4 w 2"/>
                <a:gd name="T5" fmla="*/ 8 h 3"/>
                <a:gd name="T6" fmla="*/ 0 w 2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20" name="Freeform 3683"/>
            <p:cNvSpPr>
              <a:spLocks/>
            </p:cNvSpPr>
            <p:nvPr/>
          </p:nvSpPr>
          <p:spPr bwMode="auto">
            <a:xfrm>
              <a:off x="2811" y="1866"/>
              <a:ext cx="21" cy="33"/>
            </a:xfrm>
            <a:custGeom>
              <a:avLst/>
              <a:gdLst>
                <a:gd name="T0" fmla="*/ 0 w 9"/>
                <a:gd name="T1" fmla="*/ 33 h 14"/>
                <a:gd name="T2" fmla="*/ 21 w 9"/>
                <a:gd name="T3" fmla="*/ 0 h 14"/>
                <a:gd name="T4" fmla="*/ 16 w 9"/>
                <a:gd name="T5" fmla="*/ 7 h 14"/>
                <a:gd name="T6" fmla="*/ 14 w 9"/>
                <a:gd name="T7" fmla="*/ 12 h 14"/>
                <a:gd name="T8" fmla="*/ 12 w 9"/>
                <a:gd name="T9" fmla="*/ 17 h 14"/>
                <a:gd name="T10" fmla="*/ 0 w 9"/>
                <a:gd name="T11" fmla="*/ 33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" h="14">
                  <a:moveTo>
                    <a:pt x="0" y="14"/>
                  </a:moveTo>
                  <a:cubicBezTo>
                    <a:pt x="5" y="7"/>
                    <a:pt x="8" y="3"/>
                    <a:pt x="9" y="0"/>
                  </a:cubicBezTo>
                  <a:cubicBezTo>
                    <a:pt x="9" y="0"/>
                    <a:pt x="9" y="0"/>
                    <a:pt x="7" y="3"/>
                  </a:cubicBezTo>
                  <a:cubicBezTo>
                    <a:pt x="7" y="3"/>
                    <a:pt x="7" y="4"/>
                    <a:pt x="6" y="5"/>
                  </a:cubicBezTo>
                  <a:cubicBezTo>
                    <a:pt x="6" y="5"/>
                    <a:pt x="5" y="6"/>
                    <a:pt x="5" y="7"/>
                  </a:cubicBezTo>
                  <a:cubicBezTo>
                    <a:pt x="3" y="9"/>
                    <a:pt x="2" y="11"/>
                    <a:pt x="0" y="14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21" name="Freeform 3684"/>
            <p:cNvSpPr>
              <a:spLocks/>
            </p:cNvSpPr>
            <p:nvPr/>
          </p:nvSpPr>
          <p:spPr bwMode="auto">
            <a:xfrm>
              <a:off x="1739" y="2211"/>
              <a:ext cx="108" cy="42"/>
            </a:xfrm>
            <a:custGeom>
              <a:avLst/>
              <a:gdLst>
                <a:gd name="T0" fmla="*/ 0 w 46"/>
                <a:gd name="T1" fmla="*/ 42 h 18"/>
                <a:gd name="T2" fmla="*/ 16 w 46"/>
                <a:gd name="T3" fmla="*/ 37 h 18"/>
                <a:gd name="T4" fmla="*/ 52 w 46"/>
                <a:gd name="T5" fmla="*/ 23 h 18"/>
                <a:gd name="T6" fmla="*/ 73 w 46"/>
                <a:gd name="T7" fmla="*/ 14 h 18"/>
                <a:gd name="T8" fmla="*/ 89 w 46"/>
                <a:gd name="T9" fmla="*/ 7 h 18"/>
                <a:gd name="T10" fmla="*/ 108 w 46"/>
                <a:gd name="T11" fmla="*/ 0 h 18"/>
                <a:gd name="T12" fmla="*/ 73 w 46"/>
                <a:gd name="T13" fmla="*/ 14 h 18"/>
                <a:gd name="T14" fmla="*/ 49 w 46"/>
                <a:gd name="T15" fmla="*/ 23 h 18"/>
                <a:gd name="T16" fmla="*/ 14 w 46"/>
                <a:gd name="T17" fmla="*/ 35 h 18"/>
                <a:gd name="T18" fmla="*/ 0 w 46"/>
                <a:gd name="T19" fmla="*/ 42 h 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6" h="18">
                  <a:moveTo>
                    <a:pt x="0" y="18"/>
                  </a:moveTo>
                  <a:cubicBezTo>
                    <a:pt x="0" y="18"/>
                    <a:pt x="2" y="17"/>
                    <a:pt x="7" y="16"/>
                  </a:cubicBezTo>
                  <a:cubicBezTo>
                    <a:pt x="11" y="14"/>
                    <a:pt x="16" y="12"/>
                    <a:pt x="22" y="10"/>
                  </a:cubicBezTo>
                  <a:cubicBezTo>
                    <a:pt x="25" y="8"/>
                    <a:pt x="28" y="7"/>
                    <a:pt x="31" y="6"/>
                  </a:cubicBezTo>
                  <a:cubicBezTo>
                    <a:pt x="33" y="5"/>
                    <a:pt x="36" y="4"/>
                    <a:pt x="38" y="3"/>
                  </a:cubicBezTo>
                  <a:cubicBezTo>
                    <a:pt x="43" y="1"/>
                    <a:pt x="46" y="0"/>
                    <a:pt x="46" y="0"/>
                  </a:cubicBezTo>
                  <a:cubicBezTo>
                    <a:pt x="40" y="2"/>
                    <a:pt x="35" y="4"/>
                    <a:pt x="31" y="6"/>
                  </a:cubicBezTo>
                  <a:cubicBezTo>
                    <a:pt x="27" y="7"/>
                    <a:pt x="24" y="9"/>
                    <a:pt x="21" y="10"/>
                  </a:cubicBezTo>
                  <a:cubicBezTo>
                    <a:pt x="15" y="12"/>
                    <a:pt x="11" y="13"/>
                    <a:pt x="6" y="15"/>
                  </a:cubicBezTo>
                  <a:cubicBezTo>
                    <a:pt x="6" y="15"/>
                    <a:pt x="13" y="13"/>
                    <a:pt x="0" y="18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22" name="Freeform 3685"/>
            <p:cNvSpPr>
              <a:spLocks/>
            </p:cNvSpPr>
            <p:nvPr/>
          </p:nvSpPr>
          <p:spPr bwMode="auto">
            <a:xfrm>
              <a:off x="1609" y="1719"/>
              <a:ext cx="49" cy="34"/>
            </a:xfrm>
            <a:custGeom>
              <a:avLst/>
              <a:gdLst>
                <a:gd name="T0" fmla="*/ 26 w 21"/>
                <a:gd name="T1" fmla="*/ 17 h 14"/>
                <a:gd name="T2" fmla="*/ 0 w 21"/>
                <a:gd name="T3" fmla="*/ 0 h 14"/>
                <a:gd name="T4" fmla="*/ 5 w 21"/>
                <a:gd name="T5" fmla="*/ 5 h 14"/>
                <a:gd name="T6" fmla="*/ 42 w 21"/>
                <a:gd name="T7" fmla="*/ 32 h 14"/>
                <a:gd name="T8" fmla="*/ 26 w 21"/>
                <a:gd name="T9" fmla="*/ 17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4">
                  <a:moveTo>
                    <a:pt x="11" y="7"/>
                  </a:moveTo>
                  <a:cubicBezTo>
                    <a:pt x="8" y="5"/>
                    <a:pt x="4" y="2"/>
                    <a:pt x="0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9" y="7"/>
                    <a:pt x="16" y="11"/>
                    <a:pt x="18" y="13"/>
                  </a:cubicBezTo>
                  <a:cubicBezTo>
                    <a:pt x="21" y="14"/>
                    <a:pt x="20" y="13"/>
                    <a:pt x="11" y="7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23" name="Freeform 3686"/>
            <p:cNvSpPr>
              <a:spLocks/>
            </p:cNvSpPr>
            <p:nvPr/>
          </p:nvSpPr>
          <p:spPr bwMode="auto">
            <a:xfrm>
              <a:off x="1732" y="2100"/>
              <a:ext cx="89" cy="125"/>
            </a:xfrm>
            <a:custGeom>
              <a:avLst/>
              <a:gdLst>
                <a:gd name="T0" fmla="*/ 0 w 38"/>
                <a:gd name="T1" fmla="*/ 125 h 53"/>
                <a:gd name="T2" fmla="*/ 47 w 38"/>
                <a:gd name="T3" fmla="*/ 73 h 53"/>
                <a:gd name="T4" fmla="*/ 70 w 38"/>
                <a:gd name="T5" fmla="*/ 35 h 53"/>
                <a:gd name="T6" fmla="*/ 82 w 38"/>
                <a:gd name="T7" fmla="*/ 17 h 53"/>
                <a:gd name="T8" fmla="*/ 89 w 38"/>
                <a:gd name="T9" fmla="*/ 0 h 53"/>
                <a:gd name="T10" fmla="*/ 87 w 38"/>
                <a:gd name="T11" fmla="*/ 7 h 53"/>
                <a:gd name="T12" fmla="*/ 82 w 38"/>
                <a:gd name="T13" fmla="*/ 7 h 53"/>
                <a:gd name="T14" fmla="*/ 80 w 38"/>
                <a:gd name="T15" fmla="*/ 14 h 53"/>
                <a:gd name="T16" fmla="*/ 70 w 38"/>
                <a:gd name="T17" fmla="*/ 28 h 53"/>
                <a:gd name="T18" fmla="*/ 45 w 38"/>
                <a:gd name="T19" fmla="*/ 68 h 53"/>
                <a:gd name="T20" fmla="*/ 0 w 38"/>
                <a:gd name="T21" fmla="*/ 125 h 5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8" h="53">
                  <a:moveTo>
                    <a:pt x="0" y="53"/>
                  </a:moveTo>
                  <a:cubicBezTo>
                    <a:pt x="5" y="49"/>
                    <a:pt x="12" y="40"/>
                    <a:pt x="20" y="31"/>
                  </a:cubicBezTo>
                  <a:cubicBezTo>
                    <a:pt x="24" y="26"/>
                    <a:pt x="27" y="21"/>
                    <a:pt x="30" y="15"/>
                  </a:cubicBezTo>
                  <a:cubicBezTo>
                    <a:pt x="32" y="13"/>
                    <a:pt x="33" y="10"/>
                    <a:pt x="35" y="7"/>
                  </a:cubicBezTo>
                  <a:cubicBezTo>
                    <a:pt x="36" y="4"/>
                    <a:pt x="37" y="2"/>
                    <a:pt x="38" y="0"/>
                  </a:cubicBezTo>
                  <a:cubicBezTo>
                    <a:pt x="38" y="1"/>
                    <a:pt x="37" y="2"/>
                    <a:pt x="37" y="3"/>
                  </a:cubicBezTo>
                  <a:cubicBezTo>
                    <a:pt x="37" y="2"/>
                    <a:pt x="36" y="2"/>
                    <a:pt x="35" y="3"/>
                  </a:cubicBezTo>
                  <a:cubicBezTo>
                    <a:pt x="35" y="4"/>
                    <a:pt x="34" y="4"/>
                    <a:pt x="34" y="6"/>
                  </a:cubicBezTo>
                  <a:cubicBezTo>
                    <a:pt x="33" y="7"/>
                    <a:pt x="32" y="10"/>
                    <a:pt x="30" y="12"/>
                  </a:cubicBezTo>
                  <a:cubicBezTo>
                    <a:pt x="28" y="17"/>
                    <a:pt x="24" y="22"/>
                    <a:pt x="19" y="29"/>
                  </a:cubicBezTo>
                  <a:cubicBezTo>
                    <a:pt x="14" y="36"/>
                    <a:pt x="7" y="44"/>
                    <a:pt x="0" y="53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24" name="Freeform 3687"/>
            <p:cNvSpPr>
              <a:spLocks/>
            </p:cNvSpPr>
            <p:nvPr/>
          </p:nvSpPr>
          <p:spPr bwMode="auto">
            <a:xfrm>
              <a:off x="1826" y="2041"/>
              <a:ext cx="12" cy="47"/>
            </a:xfrm>
            <a:custGeom>
              <a:avLst/>
              <a:gdLst>
                <a:gd name="T0" fmla="*/ 0 w 5"/>
                <a:gd name="T1" fmla="*/ 47 h 20"/>
                <a:gd name="T2" fmla="*/ 12 w 5"/>
                <a:gd name="T3" fmla="*/ 5 h 20"/>
                <a:gd name="T4" fmla="*/ 0 w 5"/>
                <a:gd name="T5" fmla="*/ 47 h 2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" h="20">
                  <a:moveTo>
                    <a:pt x="0" y="20"/>
                  </a:moveTo>
                  <a:cubicBezTo>
                    <a:pt x="2" y="15"/>
                    <a:pt x="4" y="8"/>
                    <a:pt x="5" y="2"/>
                  </a:cubicBezTo>
                  <a:cubicBezTo>
                    <a:pt x="4" y="0"/>
                    <a:pt x="4" y="10"/>
                    <a:pt x="0" y="2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25" name="Freeform 3688"/>
            <p:cNvSpPr>
              <a:spLocks/>
            </p:cNvSpPr>
            <p:nvPr/>
          </p:nvSpPr>
          <p:spPr bwMode="auto">
            <a:xfrm>
              <a:off x="2147" y="1897"/>
              <a:ext cx="24" cy="92"/>
            </a:xfrm>
            <a:custGeom>
              <a:avLst/>
              <a:gdLst>
                <a:gd name="T0" fmla="*/ 12 w 10"/>
                <a:gd name="T1" fmla="*/ 54 h 39"/>
                <a:gd name="T2" fmla="*/ 2 w 10"/>
                <a:gd name="T3" fmla="*/ 85 h 39"/>
                <a:gd name="T4" fmla="*/ 10 w 10"/>
                <a:gd name="T5" fmla="*/ 73 h 39"/>
                <a:gd name="T6" fmla="*/ 17 w 10"/>
                <a:gd name="T7" fmla="*/ 52 h 39"/>
                <a:gd name="T8" fmla="*/ 22 w 10"/>
                <a:gd name="T9" fmla="*/ 28 h 39"/>
                <a:gd name="T10" fmla="*/ 24 w 10"/>
                <a:gd name="T11" fmla="*/ 7 h 39"/>
                <a:gd name="T12" fmla="*/ 24 w 10"/>
                <a:gd name="T13" fmla="*/ 2 h 39"/>
                <a:gd name="T14" fmla="*/ 22 w 10"/>
                <a:gd name="T15" fmla="*/ 14 h 39"/>
                <a:gd name="T16" fmla="*/ 19 w 10"/>
                <a:gd name="T17" fmla="*/ 31 h 39"/>
                <a:gd name="T18" fmla="*/ 12 w 10"/>
                <a:gd name="T19" fmla="*/ 54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" h="39">
                  <a:moveTo>
                    <a:pt x="5" y="23"/>
                  </a:moveTo>
                  <a:cubicBezTo>
                    <a:pt x="0" y="33"/>
                    <a:pt x="4" y="31"/>
                    <a:pt x="1" y="36"/>
                  </a:cubicBezTo>
                  <a:cubicBezTo>
                    <a:pt x="0" y="39"/>
                    <a:pt x="1" y="36"/>
                    <a:pt x="4" y="31"/>
                  </a:cubicBezTo>
                  <a:cubicBezTo>
                    <a:pt x="5" y="29"/>
                    <a:pt x="6" y="25"/>
                    <a:pt x="7" y="22"/>
                  </a:cubicBezTo>
                  <a:cubicBezTo>
                    <a:pt x="8" y="18"/>
                    <a:pt x="9" y="15"/>
                    <a:pt x="9" y="12"/>
                  </a:cubicBezTo>
                  <a:cubicBezTo>
                    <a:pt x="10" y="8"/>
                    <a:pt x="10" y="5"/>
                    <a:pt x="10" y="3"/>
                  </a:cubicBezTo>
                  <a:cubicBezTo>
                    <a:pt x="10" y="1"/>
                    <a:pt x="10" y="0"/>
                    <a:pt x="10" y="1"/>
                  </a:cubicBezTo>
                  <a:cubicBezTo>
                    <a:pt x="9" y="1"/>
                    <a:pt x="10" y="3"/>
                    <a:pt x="9" y="6"/>
                  </a:cubicBezTo>
                  <a:cubicBezTo>
                    <a:pt x="9" y="8"/>
                    <a:pt x="8" y="10"/>
                    <a:pt x="8" y="13"/>
                  </a:cubicBezTo>
                  <a:cubicBezTo>
                    <a:pt x="7" y="16"/>
                    <a:pt x="6" y="19"/>
                    <a:pt x="5" y="23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26" name="Freeform 3689"/>
            <p:cNvSpPr>
              <a:spLocks/>
            </p:cNvSpPr>
            <p:nvPr/>
          </p:nvSpPr>
          <p:spPr bwMode="auto">
            <a:xfrm>
              <a:off x="1772" y="2157"/>
              <a:ext cx="30" cy="40"/>
            </a:xfrm>
            <a:custGeom>
              <a:avLst/>
              <a:gdLst>
                <a:gd name="T0" fmla="*/ 30 w 13"/>
                <a:gd name="T1" fmla="*/ 0 h 17"/>
                <a:gd name="T2" fmla="*/ 21 w 13"/>
                <a:gd name="T3" fmla="*/ 9 h 17"/>
                <a:gd name="T4" fmla="*/ 9 w 13"/>
                <a:gd name="T5" fmla="*/ 21 h 17"/>
                <a:gd name="T6" fmla="*/ 0 w 13"/>
                <a:gd name="T7" fmla="*/ 40 h 17"/>
                <a:gd name="T8" fmla="*/ 0 w 13"/>
                <a:gd name="T9" fmla="*/ 40 h 17"/>
                <a:gd name="T10" fmla="*/ 2 w 13"/>
                <a:gd name="T11" fmla="*/ 40 h 17"/>
                <a:gd name="T12" fmla="*/ 30 w 13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" h="17">
                  <a:moveTo>
                    <a:pt x="13" y="0"/>
                  </a:moveTo>
                  <a:cubicBezTo>
                    <a:pt x="13" y="0"/>
                    <a:pt x="11" y="2"/>
                    <a:pt x="9" y="4"/>
                  </a:cubicBezTo>
                  <a:cubicBezTo>
                    <a:pt x="6" y="7"/>
                    <a:pt x="4" y="9"/>
                    <a:pt x="4" y="9"/>
                  </a:cubicBezTo>
                  <a:cubicBezTo>
                    <a:pt x="2" y="13"/>
                    <a:pt x="1" y="15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5" y="11"/>
                    <a:pt x="10" y="6"/>
                    <a:pt x="13" y="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27" name="Freeform 3690"/>
            <p:cNvSpPr>
              <a:spLocks/>
            </p:cNvSpPr>
            <p:nvPr/>
          </p:nvSpPr>
          <p:spPr bwMode="auto">
            <a:xfrm>
              <a:off x="1956" y="2069"/>
              <a:ext cx="87" cy="59"/>
            </a:xfrm>
            <a:custGeom>
              <a:avLst/>
              <a:gdLst>
                <a:gd name="T0" fmla="*/ 82 w 37"/>
                <a:gd name="T1" fmla="*/ 0 h 25"/>
                <a:gd name="T2" fmla="*/ 73 w 37"/>
                <a:gd name="T3" fmla="*/ 9 h 25"/>
                <a:gd name="T4" fmla="*/ 52 w 37"/>
                <a:gd name="T5" fmla="*/ 24 h 25"/>
                <a:gd name="T6" fmla="*/ 16 w 37"/>
                <a:gd name="T7" fmla="*/ 47 h 25"/>
                <a:gd name="T8" fmla="*/ 0 w 37"/>
                <a:gd name="T9" fmla="*/ 59 h 25"/>
                <a:gd name="T10" fmla="*/ 82 w 37"/>
                <a:gd name="T11" fmla="*/ 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" h="25">
                  <a:moveTo>
                    <a:pt x="35" y="0"/>
                  </a:moveTo>
                  <a:cubicBezTo>
                    <a:pt x="35" y="0"/>
                    <a:pt x="34" y="2"/>
                    <a:pt x="31" y="4"/>
                  </a:cubicBezTo>
                  <a:cubicBezTo>
                    <a:pt x="29" y="5"/>
                    <a:pt x="25" y="8"/>
                    <a:pt x="22" y="10"/>
                  </a:cubicBezTo>
                  <a:cubicBezTo>
                    <a:pt x="15" y="15"/>
                    <a:pt x="7" y="20"/>
                    <a:pt x="7" y="20"/>
                  </a:cubicBezTo>
                  <a:cubicBezTo>
                    <a:pt x="8" y="20"/>
                    <a:pt x="4" y="22"/>
                    <a:pt x="0" y="25"/>
                  </a:cubicBezTo>
                  <a:cubicBezTo>
                    <a:pt x="18" y="14"/>
                    <a:pt x="37" y="0"/>
                    <a:pt x="35" y="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28" name="Freeform 3691"/>
            <p:cNvSpPr>
              <a:spLocks/>
            </p:cNvSpPr>
            <p:nvPr/>
          </p:nvSpPr>
          <p:spPr bwMode="auto">
            <a:xfrm>
              <a:off x="1899" y="2128"/>
              <a:ext cx="57" cy="31"/>
            </a:xfrm>
            <a:custGeom>
              <a:avLst/>
              <a:gdLst>
                <a:gd name="T0" fmla="*/ 57 w 24"/>
                <a:gd name="T1" fmla="*/ 0 h 13"/>
                <a:gd name="T2" fmla="*/ 0 w 24"/>
                <a:gd name="T3" fmla="*/ 31 h 13"/>
                <a:gd name="T4" fmla="*/ 57 w 24"/>
                <a:gd name="T5" fmla="*/ 0 h 1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4" h="13">
                  <a:moveTo>
                    <a:pt x="24" y="0"/>
                  </a:moveTo>
                  <a:cubicBezTo>
                    <a:pt x="14" y="5"/>
                    <a:pt x="5" y="10"/>
                    <a:pt x="0" y="13"/>
                  </a:cubicBezTo>
                  <a:cubicBezTo>
                    <a:pt x="5" y="11"/>
                    <a:pt x="16" y="5"/>
                    <a:pt x="24" y="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29" name="Freeform 3692"/>
            <p:cNvSpPr>
              <a:spLocks/>
            </p:cNvSpPr>
            <p:nvPr/>
          </p:nvSpPr>
          <p:spPr bwMode="auto">
            <a:xfrm>
              <a:off x="1791" y="2173"/>
              <a:ext cx="70" cy="31"/>
            </a:xfrm>
            <a:custGeom>
              <a:avLst/>
              <a:gdLst>
                <a:gd name="T0" fmla="*/ 0 w 30"/>
                <a:gd name="T1" fmla="*/ 31 h 13"/>
                <a:gd name="T2" fmla="*/ 19 w 30"/>
                <a:gd name="T3" fmla="*/ 24 h 13"/>
                <a:gd name="T4" fmla="*/ 44 w 30"/>
                <a:gd name="T5" fmla="*/ 12 h 13"/>
                <a:gd name="T6" fmla="*/ 70 w 30"/>
                <a:gd name="T7" fmla="*/ 0 h 13"/>
                <a:gd name="T8" fmla="*/ 35 w 30"/>
                <a:gd name="T9" fmla="*/ 17 h 13"/>
                <a:gd name="T10" fmla="*/ 0 w 30"/>
                <a:gd name="T11" fmla="*/ 31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" h="13">
                  <a:moveTo>
                    <a:pt x="0" y="13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14" y="8"/>
                    <a:pt x="19" y="5"/>
                  </a:cubicBezTo>
                  <a:cubicBezTo>
                    <a:pt x="24" y="3"/>
                    <a:pt x="30" y="0"/>
                    <a:pt x="30" y="0"/>
                  </a:cubicBezTo>
                  <a:cubicBezTo>
                    <a:pt x="30" y="0"/>
                    <a:pt x="22" y="4"/>
                    <a:pt x="15" y="7"/>
                  </a:cubicBezTo>
                  <a:cubicBezTo>
                    <a:pt x="7" y="10"/>
                    <a:pt x="0" y="13"/>
                    <a:pt x="0" y="13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30" name="Freeform 3693"/>
            <p:cNvSpPr>
              <a:spLocks/>
            </p:cNvSpPr>
            <p:nvPr/>
          </p:nvSpPr>
          <p:spPr bwMode="auto">
            <a:xfrm>
              <a:off x="2105" y="1606"/>
              <a:ext cx="108" cy="17"/>
            </a:xfrm>
            <a:custGeom>
              <a:avLst/>
              <a:gdLst>
                <a:gd name="T0" fmla="*/ 12 w 46"/>
                <a:gd name="T1" fmla="*/ 2 h 7"/>
                <a:gd name="T2" fmla="*/ 56 w 46"/>
                <a:gd name="T3" fmla="*/ 10 h 7"/>
                <a:gd name="T4" fmla="*/ 99 w 46"/>
                <a:gd name="T5" fmla="*/ 17 h 7"/>
                <a:gd name="T6" fmla="*/ 52 w 46"/>
                <a:gd name="T7" fmla="*/ 7 h 7"/>
                <a:gd name="T8" fmla="*/ 12 w 46"/>
                <a:gd name="T9" fmla="*/ 2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" h="7">
                  <a:moveTo>
                    <a:pt x="5" y="1"/>
                  </a:moveTo>
                  <a:cubicBezTo>
                    <a:pt x="5" y="1"/>
                    <a:pt x="14" y="3"/>
                    <a:pt x="24" y="4"/>
                  </a:cubicBezTo>
                  <a:cubicBezTo>
                    <a:pt x="33" y="6"/>
                    <a:pt x="42" y="7"/>
                    <a:pt x="42" y="7"/>
                  </a:cubicBezTo>
                  <a:cubicBezTo>
                    <a:pt x="46" y="7"/>
                    <a:pt x="36" y="5"/>
                    <a:pt x="22" y="3"/>
                  </a:cubicBezTo>
                  <a:cubicBezTo>
                    <a:pt x="13" y="2"/>
                    <a:pt x="0" y="0"/>
                    <a:pt x="5" y="1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31" name="Freeform 3694"/>
            <p:cNvSpPr>
              <a:spLocks/>
            </p:cNvSpPr>
            <p:nvPr/>
          </p:nvSpPr>
          <p:spPr bwMode="auto">
            <a:xfrm>
              <a:off x="1890" y="1566"/>
              <a:ext cx="33" cy="33"/>
            </a:xfrm>
            <a:custGeom>
              <a:avLst/>
              <a:gdLst>
                <a:gd name="T0" fmla="*/ 33 w 14"/>
                <a:gd name="T1" fmla="*/ 33 h 14"/>
                <a:gd name="T2" fmla="*/ 14 w 14"/>
                <a:gd name="T3" fmla="*/ 21 h 14"/>
                <a:gd name="T4" fmla="*/ 0 w 14"/>
                <a:gd name="T5" fmla="*/ 17 h 14"/>
                <a:gd name="T6" fmla="*/ 2 w 14"/>
                <a:gd name="T7" fmla="*/ 5 h 14"/>
                <a:gd name="T8" fmla="*/ 5 w 14"/>
                <a:gd name="T9" fmla="*/ 5 h 14"/>
                <a:gd name="T10" fmla="*/ 7 w 14"/>
                <a:gd name="T11" fmla="*/ 0 h 14"/>
                <a:gd name="T12" fmla="*/ 2 w 14"/>
                <a:gd name="T13" fmla="*/ 0 h 14"/>
                <a:gd name="T14" fmla="*/ 0 w 14"/>
                <a:gd name="T15" fmla="*/ 21 h 14"/>
                <a:gd name="T16" fmla="*/ 17 w 14"/>
                <a:gd name="T17" fmla="*/ 26 h 14"/>
                <a:gd name="T18" fmla="*/ 33 w 14"/>
                <a:gd name="T19" fmla="*/ 33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" h="14">
                  <a:moveTo>
                    <a:pt x="14" y="14"/>
                  </a:moveTo>
                  <a:cubicBezTo>
                    <a:pt x="10" y="11"/>
                    <a:pt x="7" y="10"/>
                    <a:pt x="6" y="9"/>
                  </a:cubicBezTo>
                  <a:cubicBezTo>
                    <a:pt x="4" y="8"/>
                    <a:pt x="3" y="7"/>
                    <a:pt x="0" y="7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9"/>
                    <a:pt x="4" y="10"/>
                    <a:pt x="7" y="11"/>
                  </a:cubicBezTo>
                  <a:cubicBezTo>
                    <a:pt x="9" y="12"/>
                    <a:pt x="11" y="13"/>
                    <a:pt x="14" y="14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32" name="Freeform 3695"/>
            <p:cNvSpPr>
              <a:spLocks/>
            </p:cNvSpPr>
            <p:nvPr/>
          </p:nvSpPr>
          <p:spPr bwMode="auto">
            <a:xfrm>
              <a:off x="2032" y="1580"/>
              <a:ext cx="205" cy="31"/>
            </a:xfrm>
            <a:custGeom>
              <a:avLst/>
              <a:gdLst>
                <a:gd name="T0" fmla="*/ 78 w 87"/>
                <a:gd name="T1" fmla="*/ 14 h 13"/>
                <a:gd name="T2" fmla="*/ 94 w 87"/>
                <a:gd name="T3" fmla="*/ 12 h 13"/>
                <a:gd name="T4" fmla="*/ 78 w 87"/>
                <a:gd name="T5" fmla="*/ 14 h 1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7" h="13">
                  <a:moveTo>
                    <a:pt x="33" y="6"/>
                  </a:moveTo>
                  <a:cubicBezTo>
                    <a:pt x="37" y="5"/>
                    <a:pt x="87" y="13"/>
                    <a:pt x="40" y="5"/>
                  </a:cubicBezTo>
                  <a:cubicBezTo>
                    <a:pt x="36" y="5"/>
                    <a:pt x="0" y="0"/>
                    <a:pt x="33" y="6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33" name="Freeform 3696"/>
            <p:cNvSpPr>
              <a:spLocks/>
            </p:cNvSpPr>
            <p:nvPr/>
          </p:nvSpPr>
          <p:spPr bwMode="auto">
            <a:xfrm>
              <a:off x="2854" y="1783"/>
              <a:ext cx="11" cy="22"/>
            </a:xfrm>
            <a:custGeom>
              <a:avLst/>
              <a:gdLst>
                <a:gd name="T0" fmla="*/ 0 w 5"/>
                <a:gd name="T1" fmla="*/ 0 h 9"/>
                <a:gd name="T2" fmla="*/ 2 w 5"/>
                <a:gd name="T3" fmla="*/ 12 h 9"/>
                <a:gd name="T4" fmla="*/ 4 w 5"/>
                <a:gd name="T5" fmla="*/ 22 h 9"/>
                <a:gd name="T6" fmla="*/ 11 w 5"/>
                <a:gd name="T7" fmla="*/ 20 h 9"/>
                <a:gd name="T8" fmla="*/ 7 w 5"/>
                <a:gd name="T9" fmla="*/ 10 h 9"/>
                <a:gd name="T10" fmla="*/ 0 w 5"/>
                <a:gd name="T11" fmla="*/ 0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" h="9">
                  <a:moveTo>
                    <a:pt x="0" y="0"/>
                  </a:moveTo>
                  <a:cubicBezTo>
                    <a:pt x="0" y="0"/>
                    <a:pt x="1" y="3"/>
                    <a:pt x="1" y="5"/>
                  </a:cubicBezTo>
                  <a:cubicBezTo>
                    <a:pt x="1" y="7"/>
                    <a:pt x="2" y="9"/>
                    <a:pt x="2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4" y="6"/>
                    <a:pt x="3" y="4"/>
                  </a:cubicBezTo>
                  <a:cubicBezTo>
                    <a:pt x="2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34" name="Freeform 3697"/>
            <p:cNvSpPr>
              <a:spLocks/>
            </p:cNvSpPr>
            <p:nvPr/>
          </p:nvSpPr>
          <p:spPr bwMode="auto">
            <a:xfrm>
              <a:off x="3203" y="1691"/>
              <a:ext cx="123" cy="80"/>
            </a:xfrm>
            <a:custGeom>
              <a:avLst/>
              <a:gdLst>
                <a:gd name="T0" fmla="*/ 116 w 52"/>
                <a:gd name="T1" fmla="*/ 71 h 34"/>
                <a:gd name="T2" fmla="*/ 73 w 52"/>
                <a:gd name="T3" fmla="*/ 40 h 34"/>
                <a:gd name="T4" fmla="*/ 62 w 52"/>
                <a:gd name="T5" fmla="*/ 33 h 34"/>
                <a:gd name="T6" fmla="*/ 9 w 52"/>
                <a:gd name="T7" fmla="*/ 5 h 34"/>
                <a:gd name="T8" fmla="*/ 33 w 52"/>
                <a:gd name="T9" fmla="*/ 19 h 34"/>
                <a:gd name="T10" fmla="*/ 54 w 52"/>
                <a:gd name="T11" fmla="*/ 35 h 34"/>
                <a:gd name="T12" fmla="*/ 114 w 52"/>
                <a:gd name="T13" fmla="*/ 75 h 34"/>
                <a:gd name="T14" fmla="*/ 121 w 52"/>
                <a:gd name="T15" fmla="*/ 80 h 34"/>
                <a:gd name="T16" fmla="*/ 116 w 52"/>
                <a:gd name="T17" fmla="*/ 71 h 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2" h="34">
                  <a:moveTo>
                    <a:pt x="49" y="30"/>
                  </a:moveTo>
                  <a:cubicBezTo>
                    <a:pt x="40" y="22"/>
                    <a:pt x="34" y="19"/>
                    <a:pt x="31" y="17"/>
                  </a:cubicBezTo>
                  <a:cubicBezTo>
                    <a:pt x="28" y="15"/>
                    <a:pt x="27" y="14"/>
                    <a:pt x="26" y="14"/>
                  </a:cubicBezTo>
                  <a:cubicBezTo>
                    <a:pt x="23" y="13"/>
                    <a:pt x="22" y="13"/>
                    <a:pt x="4" y="2"/>
                  </a:cubicBezTo>
                  <a:cubicBezTo>
                    <a:pt x="0" y="0"/>
                    <a:pt x="7" y="4"/>
                    <a:pt x="14" y="8"/>
                  </a:cubicBezTo>
                  <a:cubicBezTo>
                    <a:pt x="21" y="13"/>
                    <a:pt x="28" y="18"/>
                    <a:pt x="23" y="15"/>
                  </a:cubicBezTo>
                  <a:cubicBezTo>
                    <a:pt x="35" y="22"/>
                    <a:pt x="43" y="28"/>
                    <a:pt x="48" y="32"/>
                  </a:cubicBezTo>
                  <a:cubicBezTo>
                    <a:pt x="50" y="33"/>
                    <a:pt x="51" y="34"/>
                    <a:pt x="51" y="34"/>
                  </a:cubicBezTo>
                  <a:cubicBezTo>
                    <a:pt x="52" y="34"/>
                    <a:pt x="51" y="32"/>
                    <a:pt x="49" y="3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35" name="Freeform 3698"/>
            <p:cNvSpPr>
              <a:spLocks/>
            </p:cNvSpPr>
            <p:nvPr/>
          </p:nvSpPr>
          <p:spPr bwMode="auto">
            <a:xfrm>
              <a:off x="3229" y="1710"/>
              <a:ext cx="28" cy="17"/>
            </a:xfrm>
            <a:custGeom>
              <a:avLst/>
              <a:gdLst>
                <a:gd name="T0" fmla="*/ 28 w 12"/>
                <a:gd name="T1" fmla="*/ 17 h 7"/>
                <a:gd name="T2" fmla="*/ 0 w 12"/>
                <a:gd name="T3" fmla="*/ 0 h 7"/>
                <a:gd name="T4" fmla="*/ 28 w 12"/>
                <a:gd name="T5" fmla="*/ 17 h 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" h="7">
                  <a:moveTo>
                    <a:pt x="12" y="7"/>
                  </a:moveTo>
                  <a:cubicBezTo>
                    <a:pt x="8" y="5"/>
                    <a:pt x="4" y="3"/>
                    <a:pt x="0" y="0"/>
                  </a:cubicBezTo>
                  <a:cubicBezTo>
                    <a:pt x="7" y="4"/>
                    <a:pt x="10" y="6"/>
                    <a:pt x="12" y="7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36" name="Freeform 3699"/>
            <p:cNvSpPr>
              <a:spLocks/>
            </p:cNvSpPr>
            <p:nvPr/>
          </p:nvSpPr>
          <p:spPr bwMode="auto">
            <a:xfrm>
              <a:off x="262" y="2516"/>
              <a:ext cx="66" cy="11"/>
            </a:xfrm>
            <a:custGeom>
              <a:avLst/>
              <a:gdLst>
                <a:gd name="T0" fmla="*/ 66 w 66"/>
                <a:gd name="T1" fmla="*/ 11 h 11"/>
                <a:gd name="T2" fmla="*/ 0 w 66"/>
                <a:gd name="T3" fmla="*/ 0 h 11"/>
                <a:gd name="T4" fmla="*/ 43 w 66"/>
                <a:gd name="T5" fmla="*/ 9 h 11"/>
                <a:gd name="T6" fmla="*/ 66 w 66"/>
                <a:gd name="T7" fmla="*/ 11 h 1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6" h="11">
                  <a:moveTo>
                    <a:pt x="66" y="11"/>
                  </a:moveTo>
                  <a:lnTo>
                    <a:pt x="0" y="0"/>
                  </a:lnTo>
                  <a:lnTo>
                    <a:pt x="43" y="9"/>
                  </a:lnTo>
                  <a:lnTo>
                    <a:pt x="66" y="11"/>
                  </a:ln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37" name="Freeform 3700"/>
            <p:cNvSpPr>
              <a:spLocks/>
            </p:cNvSpPr>
            <p:nvPr/>
          </p:nvSpPr>
          <p:spPr bwMode="auto">
            <a:xfrm>
              <a:off x="147" y="2509"/>
              <a:ext cx="54" cy="9"/>
            </a:xfrm>
            <a:custGeom>
              <a:avLst/>
              <a:gdLst>
                <a:gd name="T0" fmla="*/ 54 w 23"/>
                <a:gd name="T1" fmla="*/ 9 h 4"/>
                <a:gd name="T2" fmla="*/ 40 w 23"/>
                <a:gd name="T3" fmla="*/ 0 h 4"/>
                <a:gd name="T4" fmla="*/ 0 w 23"/>
                <a:gd name="T5" fmla="*/ 2 h 4"/>
                <a:gd name="T6" fmla="*/ 54 w 23"/>
                <a:gd name="T7" fmla="*/ 9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3" h="4">
                  <a:moveTo>
                    <a:pt x="23" y="4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18" y="2"/>
                    <a:pt x="23" y="4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38" name="Freeform 3701"/>
            <p:cNvSpPr>
              <a:spLocks/>
            </p:cNvSpPr>
            <p:nvPr/>
          </p:nvSpPr>
          <p:spPr bwMode="auto">
            <a:xfrm>
              <a:off x="4292" y="1209"/>
              <a:ext cx="52" cy="26"/>
            </a:xfrm>
            <a:custGeom>
              <a:avLst/>
              <a:gdLst>
                <a:gd name="T0" fmla="*/ 5 w 22"/>
                <a:gd name="T1" fmla="*/ 0 h 11"/>
                <a:gd name="T2" fmla="*/ 0 w 22"/>
                <a:gd name="T3" fmla="*/ 0 h 11"/>
                <a:gd name="T4" fmla="*/ 52 w 22"/>
                <a:gd name="T5" fmla="*/ 26 h 11"/>
                <a:gd name="T6" fmla="*/ 28 w 22"/>
                <a:gd name="T7" fmla="*/ 14 h 11"/>
                <a:gd name="T8" fmla="*/ 5 w 22"/>
                <a:gd name="T9" fmla="*/ 0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1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2"/>
                    <a:pt x="10" y="5"/>
                    <a:pt x="22" y="11"/>
                  </a:cubicBezTo>
                  <a:cubicBezTo>
                    <a:pt x="22" y="11"/>
                    <a:pt x="17" y="8"/>
                    <a:pt x="12" y="6"/>
                  </a:cubicBezTo>
                  <a:cubicBezTo>
                    <a:pt x="7" y="3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39" name="Freeform 3702"/>
            <p:cNvSpPr>
              <a:spLocks/>
            </p:cNvSpPr>
            <p:nvPr/>
          </p:nvSpPr>
          <p:spPr bwMode="auto">
            <a:xfrm>
              <a:off x="4757" y="1918"/>
              <a:ext cx="12" cy="28"/>
            </a:xfrm>
            <a:custGeom>
              <a:avLst/>
              <a:gdLst>
                <a:gd name="T0" fmla="*/ 7 w 5"/>
                <a:gd name="T1" fmla="*/ 16 h 12"/>
                <a:gd name="T2" fmla="*/ 12 w 5"/>
                <a:gd name="T3" fmla="*/ 0 h 12"/>
                <a:gd name="T4" fmla="*/ 5 w 5"/>
                <a:gd name="T5" fmla="*/ 14 h 12"/>
                <a:gd name="T6" fmla="*/ 2 w 5"/>
                <a:gd name="T7" fmla="*/ 23 h 12"/>
                <a:gd name="T8" fmla="*/ 0 w 5"/>
                <a:gd name="T9" fmla="*/ 28 h 12"/>
                <a:gd name="T10" fmla="*/ 5 w 5"/>
                <a:gd name="T11" fmla="*/ 23 h 12"/>
                <a:gd name="T12" fmla="*/ 7 w 5"/>
                <a:gd name="T13" fmla="*/ 16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" h="12">
                  <a:moveTo>
                    <a:pt x="3" y="7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3"/>
                    <a:pt x="2" y="6"/>
                  </a:cubicBezTo>
                  <a:cubicBezTo>
                    <a:pt x="2" y="8"/>
                    <a:pt x="1" y="9"/>
                    <a:pt x="1" y="1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1"/>
                    <a:pt x="2" y="10"/>
                  </a:cubicBezTo>
                  <a:cubicBezTo>
                    <a:pt x="3" y="8"/>
                    <a:pt x="3" y="7"/>
                    <a:pt x="3" y="7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40" name="Freeform 3703"/>
            <p:cNvSpPr>
              <a:spLocks/>
            </p:cNvSpPr>
            <p:nvPr/>
          </p:nvSpPr>
          <p:spPr bwMode="auto">
            <a:xfrm>
              <a:off x="4599" y="2313"/>
              <a:ext cx="92" cy="54"/>
            </a:xfrm>
            <a:custGeom>
              <a:avLst/>
              <a:gdLst>
                <a:gd name="T0" fmla="*/ 90 w 39"/>
                <a:gd name="T1" fmla="*/ 47 h 23"/>
                <a:gd name="T2" fmla="*/ 45 w 39"/>
                <a:gd name="T3" fmla="*/ 21 h 23"/>
                <a:gd name="T4" fmla="*/ 0 w 39"/>
                <a:gd name="T5" fmla="*/ 0 h 23"/>
                <a:gd name="T6" fmla="*/ 71 w 39"/>
                <a:gd name="T7" fmla="*/ 40 h 23"/>
                <a:gd name="T8" fmla="*/ 90 w 39"/>
                <a:gd name="T9" fmla="*/ 47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23">
                  <a:moveTo>
                    <a:pt x="38" y="20"/>
                  </a:moveTo>
                  <a:cubicBezTo>
                    <a:pt x="32" y="17"/>
                    <a:pt x="26" y="13"/>
                    <a:pt x="19" y="9"/>
                  </a:cubicBezTo>
                  <a:cubicBezTo>
                    <a:pt x="13" y="6"/>
                    <a:pt x="6" y="2"/>
                    <a:pt x="0" y="0"/>
                  </a:cubicBezTo>
                  <a:cubicBezTo>
                    <a:pt x="14" y="6"/>
                    <a:pt x="23" y="12"/>
                    <a:pt x="30" y="17"/>
                  </a:cubicBezTo>
                  <a:cubicBezTo>
                    <a:pt x="36" y="21"/>
                    <a:pt x="39" y="23"/>
                    <a:pt x="38" y="20"/>
                  </a:cubicBezTo>
                  <a:close/>
                </a:path>
              </a:pathLst>
            </a:custGeom>
            <a:solidFill>
              <a:srgbClr val="DE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41" name="Freeform 3704"/>
            <p:cNvSpPr>
              <a:spLocks noEditPoints="1"/>
            </p:cNvSpPr>
            <p:nvPr/>
          </p:nvSpPr>
          <p:spPr bwMode="auto">
            <a:xfrm>
              <a:off x="168" y="1197"/>
              <a:ext cx="5052" cy="2004"/>
            </a:xfrm>
            <a:custGeom>
              <a:avLst/>
              <a:gdLst>
                <a:gd name="T0" fmla="*/ 78 w 2139"/>
                <a:gd name="T1" fmla="*/ 1385 h 848"/>
                <a:gd name="T2" fmla="*/ 1370 w 2139"/>
                <a:gd name="T3" fmla="*/ 1550 h 848"/>
                <a:gd name="T4" fmla="*/ 2754 w 2139"/>
                <a:gd name="T5" fmla="*/ 1446 h 848"/>
                <a:gd name="T6" fmla="*/ 3732 w 2139"/>
                <a:gd name="T7" fmla="*/ 1538 h 848"/>
                <a:gd name="T8" fmla="*/ 4339 w 2139"/>
                <a:gd name="T9" fmla="*/ 1614 h 848"/>
                <a:gd name="T10" fmla="*/ 4636 w 2139"/>
                <a:gd name="T11" fmla="*/ 1404 h 848"/>
                <a:gd name="T12" fmla="*/ 4587 w 2139"/>
                <a:gd name="T13" fmla="*/ 636 h 848"/>
                <a:gd name="T14" fmla="*/ 3930 w 2139"/>
                <a:gd name="T15" fmla="*/ 0 h 848"/>
                <a:gd name="T16" fmla="*/ 3892 w 2139"/>
                <a:gd name="T17" fmla="*/ 588 h 848"/>
                <a:gd name="T18" fmla="*/ 3224 w 2139"/>
                <a:gd name="T19" fmla="*/ 109 h 848"/>
                <a:gd name="T20" fmla="*/ 3196 w 2139"/>
                <a:gd name="T21" fmla="*/ 685 h 848"/>
                <a:gd name="T22" fmla="*/ 2381 w 2139"/>
                <a:gd name="T23" fmla="*/ 933 h 848"/>
                <a:gd name="T24" fmla="*/ 1958 w 2139"/>
                <a:gd name="T25" fmla="*/ 624 h 848"/>
                <a:gd name="T26" fmla="*/ 1724 w 2139"/>
                <a:gd name="T27" fmla="*/ 1023 h 848"/>
                <a:gd name="T28" fmla="*/ 1167 w 2139"/>
                <a:gd name="T29" fmla="*/ 976 h 848"/>
                <a:gd name="T30" fmla="*/ 697 w 2139"/>
                <a:gd name="T31" fmla="*/ 1217 h 848"/>
                <a:gd name="T32" fmla="*/ 664 w 2139"/>
                <a:gd name="T33" fmla="*/ 1397 h 848"/>
                <a:gd name="T34" fmla="*/ 4700 w 2139"/>
                <a:gd name="T35" fmla="*/ 1543 h 848"/>
                <a:gd name="T36" fmla="*/ 1939 w 2139"/>
                <a:gd name="T37" fmla="*/ 473 h 848"/>
                <a:gd name="T38" fmla="*/ 1960 w 2139"/>
                <a:gd name="T39" fmla="*/ 1286 h 848"/>
                <a:gd name="T40" fmla="*/ 2206 w 2139"/>
                <a:gd name="T41" fmla="*/ 990 h 848"/>
                <a:gd name="T42" fmla="*/ 2312 w 2139"/>
                <a:gd name="T43" fmla="*/ 1278 h 848"/>
                <a:gd name="T44" fmla="*/ 2740 w 2139"/>
                <a:gd name="T45" fmla="*/ 1127 h 848"/>
                <a:gd name="T46" fmla="*/ 2877 w 2139"/>
                <a:gd name="T47" fmla="*/ 1364 h 848"/>
                <a:gd name="T48" fmla="*/ 3023 w 2139"/>
                <a:gd name="T49" fmla="*/ 1215 h 848"/>
                <a:gd name="T50" fmla="*/ 3222 w 2139"/>
                <a:gd name="T51" fmla="*/ 1283 h 848"/>
                <a:gd name="T52" fmla="*/ 3432 w 2139"/>
                <a:gd name="T53" fmla="*/ 1208 h 848"/>
                <a:gd name="T54" fmla="*/ 3451 w 2139"/>
                <a:gd name="T55" fmla="*/ 1085 h 848"/>
                <a:gd name="T56" fmla="*/ 3536 w 2139"/>
                <a:gd name="T57" fmla="*/ 1245 h 848"/>
                <a:gd name="T58" fmla="*/ 3637 w 2139"/>
                <a:gd name="T59" fmla="*/ 1089 h 848"/>
                <a:gd name="T60" fmla="*/ 3973 w 2139"/>
                <a:gd name="T61" fmla="*/ 1536 h 848"/>
                <a:gd name="T62" fmla="*/ 4067 w 2139"/>
                <a:gd name="T63" fmla="*/ 1139 h 848"/>
                <a:gd name="T64" fmla="*/ 4053 w 2139"/>
                <a:gd name="T65" fmla="*/ 1047 h 848"/>
                <a:gd name="T66" fmla="*/ 4247 w 2139"/>
                <a:gd name="T67" fmla="*/ 1529 h 848"/>
                <a:gd name="T68" fmla="*/ 4561 w 2139"/>
                <a:gd name="T69" fmla="*/ 1446 h 848"/>
                <a:gd name="T70" fmla="*/ 4336 w 2139"/>
                <a:gd name="T71" fmla="*/ 1004 h 848"/>
                <a:gd name="T72" fmla="*/ 4384 w 2139"/>
                <a:gd name="T73" fmla="*/ 770 h 848"/>
                <a:gd name="T74" fmla="*/ 4539 w 2139"/>
                <a:gd name="T75" fmla="*/ 529 h 848"/>
                <a:gd name="T76" fmla="*/ 4150 w 2139"/>
                <a:gd name="T77" fmla="*/ 260 h 848"/>
                <a:gd name="T78" fmla="*/ 4114 w 2139"/>
                <a:gd name="T79" fmla="*/ 685 h 848"/>
                <a:gd name="T80" fmla="*/ 3871 w 2139"/>
                <a:gd name="T81" fmla="*/ 1238 h 848"/>
                <a:gd name="T82" fmla="*/ 3819 w 2139"/>
                <a:gd name="T83" fmla="*/ 1515 h 848"/>
                <a:gd name="T84" fmla="*/ 3762 w 2139"/>
                <a:gd name="T85" fmla="*/ 534 h 848"/>
                <a:gd name="T86" fmla="*/ 3538 w 2139"/>
                <a:gd name="T87" fmla="*/ 926 h 848"/>
                <a:gd name="T88" fmla="*/ 3363 w 2139"/>
                <a:gd name="T89" fmla="*/ 997 h 848"/>
                <a:gd name="T90" fmla="*/ 3108 w 2139"/>
                <a:gd name="T91" fmla="*/ 915 h 848"/>
                <a:gd name="T92" fmla="*/ 2959 w 2139"/>
                <a:gd name="T93" fmla="*/ 638 h 848"/>
                <a:gd name="T94" fmla="*/ 2804 w 2139"/>
                <a:gd name="T95" fmla="*/ 534 h 848"/>
                <a:gd name="T96" fmla="*/ 2662 w 2139"/>
                <a:gd name="T97" fmla="*/ 508 h 848"/>
                <a:gd name="T98" fmla="*/ 2596 w 2139"/>
                <a:gd name="T99" fmla="*/ 867 h 848"/>
                <a:gd name="T100" fmla="*/ 2496 w 2139"/>
                <a:gd name="T101" fmla="*/ 1227 h 848"/>
                <a:gd name="T102" fmla="*/ 2374 w 2139"/>
                <a:gd name="T103" fmla="*/ 811 h 848"/>
                <a:gd name="T104" fmla="*/ 2197 w 2139"/>
                <a:gd name="T105" fmla="*/ 761 h 848"/>
                <a:gd name="T106" fmla="*/ 1972 w 2139"/>
                <a:gd name="T107" fmla="*/ 964 h 848"/>
                <a:gd name="T108" fmla="*/ 1776 w 2139"/>
                <a:gd name="T109" fmla="*/ 1170 h 848"/>
                <a:gd name="T110" fmla="*/ 1526 w 2139"/>
                <a:gd name="T111" fmla="*/ 1260 h 848"/>
                <a:gd name="T112" fmla="*/ 945 w 2139"/>
                <a:gd name="T113" fmla="*/ 1368 h 848"/>
                <a:gd name="T114" fmla="*/ 1287 w 2139"/>
                <a:gd name="T115" fmla="*/ 1619 h 848"/>
                <a:gd name="T116" fmla="*/ 1467 w 2139"/>
                <a:gd name="T117" fmla="*/ 1179 h 848"/>
                <a:gd name="T118" fmla="*/ 1249 w 2139"/>
                <a:gd name="T119" fmla="*/ 1061 h 848"/>
                <a:gd name="T120" fmla="*/ 994 w 2139"/>
                <a:gd name="T121" fmla="*/ 950 h 84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39" h="848">
                  <a:moveTo>
                    <a:pt x="383" y="374"/>
                  </a:moveTo>
                  <a:cubicBezTo>
                    <a:pt x="383" y="374"/>
                    <a:pt x="383" y="374"/>
                    <a:pt x="384" y="374"/>
                  </a:cubicBezTo>
                  <a:cubicBezTo>
                    <a:pt x="389" y="375"/>
                    <a:pt x="393" y="378"/>
                    <a:pt x="397" y="380"/>
                  </a:cubicBezTo>
                  <a:cubicBezTo>
                    <a:pt x="394" y="381"/>
                    <a:pt x="390" y="382"/>
                    <a:pt x="386" y="382"/>
                  </a:cubicBezTo>
                  <a:cubicBezTo>
                    <a:pt x="390" y="397"/>
                    <a:pt x="387" y="413"/>
                    <a:pt x="369" y="431"/>
                  </a:cubicBezTo>
                  <a:cubicBezTo>
                    <a:pt x="359" y="440"/>
                    <a:pt x="342" y="451"/>
                    <a:pt x="320" y="462"/>
                  </a:cubicBezTo>
                  <a:cubicBezTo>
                    <a:pt x="325" y="462"/>
                    <a:pt x="330" y="464"/>
                    <a:pt x="332" y="468"/>
                  </a:cubicBezTo>
                  <a:cubicBezTo>
                    <a:pt x="322" y="469"/>
                    <a:pt x="314" y="470"/>
                    <a:pt x="303" y="470"/>
                  </a:cubicBezTo>
                  <a:cubicBezTo>
                    <a:pt x="280" y="481"/>
                    <a:pt x="252" y="492"/>
                    <a:pt x="224" y="503"/>
                  </a:cubicBezTo>
                  <a:cubicBezTo>
                    <a:pt x="233" y="503"/>
                    <a:pt x="241" y="505"/>
                    <a:pt x="249" y="505"/>
                  </a:cubicBezTo>
                  <a:cubicBezTo>
                    <a:pt x="241" y="514"/>
                    <a:pt x="225" y="508"/>
                    <a:pt x="211" y="511"/>
                  </a:cubicBezTo>
                  <a:cubicBezTo>
                    <a:pt x="212" y="510"/>
                    <a:pt x="211" y="509"/>
                    <a:pt x="211" y="508"/>
                  </a:cubicBezTo>
                  <a:cubicBezTo>
                    <a:pt x="169" y="525"/>
                    <a:pt x="124" y="540"/>
                    <a:pt x="87" y="553"/>
                  </a:cubicBezTo>
                  <a:cubicBezTo>
                    <a:pt x="86" y="553"/>
                    <a:pt x="85" y="554"/>
                    <a:pt x="84" y="554"/>
                  </a:cubicBezTo>
                  <a:cubicBezTo>
                    <a:pt x="35" y="571"/>
                    <a:pt x="0" y="581"/>
                    <a:pt x="0" y="581"/>
                  </a:cubicBezTo>
                  <a:cubicBezTo>
                    <a:pt x="0" y="581"/>
                    <a:pt x="13" y="583"/>
                    <a:pt x="33" y="586"/>
                  </a:cubicBezTo>
                  <a:cubicBezTo>
                    <a:pt x="47" y="582"/>
                    <a:pt x="54" y="585"/>
                    <a:pt x="70" y="585"/>
                  </a:cubicBezTo>
                  <a:cubicBezTo>
                    <a:pt x="69" y="587"/>
                    <a:pt x="66" y="589"/>
                    <a:pt x="63" y="589"/>
                  </a:cubicBezTo>
                  <a:cubicBezTo>
                    <a:pt x="81" y="592"/>
                    <a:pt x="101" y="595"/>
                    <a:pt x="123" y="598"/>
                  </a:cubicBezTo>
                  <a:cubicBezTo>
                    <a:pt x="122" y="597"/>
                    <a:pt x="121" y="595"/>
                    <a:pt x="121" y="592"/>
                  </a:cubicBezTo>
                  <a:cubicBezTo>
                    <a:pt x="132" y="588"/>
                    <a:pt x="151" y="589"/>
                    <a:pt x="160" y="593"/>
                  </a:cubicBezTo>
                  <a:cubicBezTo>
                    <a:pt x="151" y="600"/>
                    <a:pt x="135" y="596"/>
                    <a:pt x="124" y="598"/>
                  </a:cubicBezTo>
                  <a:cubicBezTo>
                    <a:pt x="217" y="611"/>
                    <a:pt x="339" y="631"/>
                    <a:pt x="402" y="653"/>
                  </a:cubicBezTo>
                  <a:cubicBezTo>
                    <a:pt x="414" y="657"/>
                    <a:pt x="424" y="661"/>
                    <a:pt x="434" y="665"/>
                  </a:cubicBezTo>
                  <a:cubicBezTo>
                    <a:pt x="444" y="663"/>
                    <a:pt x="458" y="666"/>
                    <a:pt x="468" y="668"/>
                  </a:cubicBezTo>
                  <a:cubicBezTo>
                    <a:pt x="462" y="669"/>
                    <a:pt x="454" y="671"/>
                    <a:pt x="446" y="671"/>
                  </a:cubicBezTo>
                  <a:cubicBezTo>
                    <a:pt x="482" y="689"/>
                    <a:pt x="504" y="709"/>
                    <a:pt x="518" y="726"/>
                  </a:cubicBezTo>
                  <a:cubicBezTo>
                    <a:pt x="520" y="726"/>
                    <a:pt x="522" y="726"/>
                    <a:pt x="524" y="727"/>
                  </a:cubicBezTo>
                  <a:cubicBezTo>
                    <a:pt x="523" y="728"/>
                    <a:pt x="522" y="729"/>
                    <a:pt x="521" y="729"/>
                  </a:cubicBezTo>
                  <a:cubicBezTo>
                    <a:pt x="533" y="745"/>
                    <a:pt x="537" y="756"/>
                    <a:pt x="537" y="756"/>
                  </a:cubicBezTo>
                  <a:cubicBezTo>
                    <a:pt x="537" y="756"/>
                    <a:pt x="583" y="720"/>
                    <a:pt x="584" y="677"/>
                  </a:cubicBezTo>
                  <a:cubicBezTo>
                    <a:pt x="584" y="670"/>
                    <a:pt x="582" y="663"/>
                    <a:pt x="580" y="656"/>
                  </a:cubicBezTo>
                  <a:cubicBezTo>
                    <a:pt x="573" y="656"/>
                    <a:pt x="566" y="656"/>
                    <a:pt x="560" y="653"/>
                  </a:cubicBezTo>
                  <a:cubicBezTo>
                    <a:pt x="560" y="651"/>
                    <a:pt x="558" y="650"/>
                    <a:pt x="560" y="648"/>
                  </a:cubicBezTo>
                  <a:cubicBezTo>
                    <a:pt x="562" y="651"/>
                    <a:pt x="570" y="650"/>
                    <a:pt x="577" y="649"/>
                  </a:cubicBezTo>
                  <a:cubicBezTo>
                    <a:pt x="565" y="624"/>
                    <a:pt x="538" y="609"/>
                    <a:pt x="538" y="609"/>
                  </a:cubicBezTo>
                  <a:cubicBezTo>
                    <a:pt x="538" y="609"/>
                    <a:pt x="554" y="609"/>
                    <a:pt x="583" y="609"/>
                  </a:cubicBezTo>
                  <a:cubicBezTo>
                    <a:pt x="596" y="608"/>
                    <a:pt x="609" y="608"/>
                    <a:pt x="620" y="609"/>
                  </a:cubicBezTo>
                  <a:cubicBezTo>
                    <a:pt x="656" y="609"/>
                    <a:pt x="703" y="610"/>
                    <a:pt x="757" y="610"/>
                  </a:cubicBezTo>
                  <a:cubicBezTo>
                    <a:pt x="759" y="610"/>
                    <a:pt x="760" y="609"/>
                    <a:pt x="761" y="609"/>
                  </a:cubicBezTo>
                  <a:cubicBezTo>
                    <a:pt x="762" y="609"/>
                    <a:pt x="762" y="609"/>
                    <a:pt x="762" y="610"/>
                  </a:cubicBezTo>
                  <a:cubicBezTo>
                    <a:pt x="810" y="611"/>
                    <a:pt x="863" y="611"/>
                    <a:pt x="919" y="612"/>
                  </a:cubicBezTo>
                  <a:cubicBezTo>
                    <a:pt x="919" y="611"/>
                    <a:pt x="919" y="611"/>
                    <a:pt x="920" y="610"/>
                  </a:cubicBezTo>
                  <a:cubicBezTo>
                    <a:pt x="934" y="612"/>
                    <a:pt x="951" y="602"/>
                    <a:pt x="956" y="612"/>
                  </a:cubicBezTo>
                  <a:cubicBezTo>
                    <a:pt x="1004" y="613"/>
                    <a:pt x="1054" y="614"/>
                    <a:pt x="1104" y="615"/>
                  </a:cubicBezTo>
                  <a:cubicBezTo>
                    <a:pt x="1108" y="612"/>
                    <a:pt x="1117" y="612"/>
                    <a:pt x="1121" y="610"/>
                  </a:cubicBezTo>
                  <a:cubicBezTo>
                    <a:pt x="1122" y="610"/>
                    <a:pt x="1121" y="611"/>
                    <a:pt x="1121" y="611"/>
                  </a:cubicBezTo>
                  <a:cubicBezTo>
                    <a:pt x="1135" y="612"/>
                    <a:pt x="1155" y="609"/>
                    <a:pt x="1166" y="612"/>
                  </a:cubicBezTo>
                  <a:cubicBezTo>
                    <a:pt x="1162" y="614"/>
                    <a:pt x="1158" y="615"/>
                    <a:pt x="1153" y="616"/>
                  </a:cubicBezTo>
                  <a:cubicBezTo>
                    <a:pt x="1167" y="616"/>
                    <a:pt x="1181" y="617"/>
                    <a:pt x="1194" y="617"/>
                  </a:cubicBezTo>
                  <a:cubicBezTo>
                    <a:pt x="1197" y="614"/>
                    <a:pt x="1206" y="616"/>
                    <a:pt x="1208" y="612"/>
                  </a:cubicBezTo>
                  <a:cubicBezTo>
                    <a:pt x="1213" y="616"/>
                    <a:pt x="1222" y="611"/>
                    <a:pt x="1227" y="615"/>
                  </a:cubicBezTo>
                  <a:cubicBezTo>
                    <a:pt x="1229" y="614"/>
                    <a:pt x="1227" y="613"/>
                    <a:pt x="1227" y="612"/>
                  </a:cubicBezTo>
                  <a:cubicBezTo>
                    <a:pt x="1229" y="613"/>
                    <a:pt x="1230" y="615"/>
                    <a:pt x="1232" y="616"/>
                  </a:cubicBezTo>
                  <a:cubicBezTo>
                    <a:pt x="1228" y="611"/>
                    <a:pt x="1239" y="615"/>
                    <a:pt x="1240" y="617"/>
                  </a:cubicBezTo>
                  <a:cubicBezTo>
                    <a:pt x="1237" y="617"/>
                    <a:pt x="1234" y="618"/>
                    <a:pt x="1231" y="618"/>
                  </a:cubicBezTo>
                  <a:cubicBezTo>
                    <a:pt x="1251" y="618"/>
                    <a:pt x="1270" y="619"/>
                    <a:pt x="1289" y="619"/>
                  </a:cubicBezTo>
                  <a:cubicBezTo>
                    <a:pt x="1292" y="619"/>
                    <a:pt x="1294" y="619"/>
                    <a:pt x="1297" y="620"/>
                  </a:cubicBezTo>
                  <a:cubicBezTo>
                    <a:pt x="1347" y="621"/>
                    <a:pt x="1396" y="623"/>
                    <a:pt x="1442" y="625"/>
                  </a:cubicBezTo>
                  <a:cubicBezTo>
                    <a:pt x="1454" y="625"/>
                    <a:pt x="1477" y="627"/>
                    <a:pt x="1508" y="633"/>
                  </a:cubicBezTo>
                  <a:cubicBezTo>
                    <a:pt x="1514" y="633"/>
                    <a:pt x="1521" y="634"/>
                    <a:pt x="1525" y="634"/>
                  </a:cubicBezTo>
                  <a:cubicBezTo>
                    <a:pt x="1525" y="635"/>
                    <a:pt x="1525" y="636"/>
                    <a:pt x="1525" y="637"/>
                  </a:cubicBezTo>
                  <a:cubicBezTo>
                    <a:pt x="1541" y="641"/>
                    <a:pt x="1559" y="646"/>
                    <a:pt x="1578" y="653"/>
                  </a:cubicBezTo>
                  <a:cubicBezTo>
                    <a:pt x="1578" y="653"/>
                    <a:pt x="1579" y="652"/>
                    <a:pt x="1580" y="651"/>
                  </a:cubicBezTo>
                  <a:cubicBezTo>
                    <a:pt x="1581" y="651"/>
                    <a:pt x="1582" y="653"/>
                    <a:pt x="1582" y="655"/>
                  </a:cubicBezTo>
                  <a:cubicBezTo>
                    <a:pt x="1601" y="662"/>
                    <a:pt x="1621" y="671"/>
                    <a:pt x="1641" y="683"/>
                  </a:cubicBezTo>
                  <a:cubicBezTo>
                    <a:pt x="1643" y="682"/>
                    <a:pt x="1645" y="682"/>
                    <a:pt x="1647" y="681"/>
                  </a:cubicBezTo>
                  <a:cubicBezTo>
                    <a:pt x="1651" y="682"/>
                    <a:pt x="1652" y="682"/>
                    <a:pt x="1656" y="683"/>
                  </a:cubicBezTo>
                  <a:cubicBezTo>
                    <a:pt x="1654" y="685"/>
                    <a:pt x="1652" y="686"/>
                    <a:pt x="1649" y="687"/>
                  </a:cubicBezTo>
                  <a:cubicBezTo>
                    <a:pt x="1651" y="688"/>
                    <a:pt x="1653" y="689"/>
                    <a:pt x="1655" y="690"/>
                  </a:cubicBezTo>
                  <a:cubicBezTo>
                    <a:pt x="1688" y="710"/>
                    <a:pt x="1724" y="743"/>
                    <a:pt x="1752" y="771"/>
                  </a:cubicBezTo>
                  <a:cubicBezTo>
                    <a:pt x="1757" y="770"/>
                    <a:pt x="1765" y="770"/>
                    <a:pt x="1769" y="771"/>
                  </a:cubicBezTo>
                  <a:cubicBezTo>
                    <a:pt x="1771" y="769"/>
                    <a:pt x="1779" y="766"/>
                    <a:pt x="1783" y="769"/>
                  </a:cubicBezTo>
                  <a:cubicBezTo>
                    <a:pt x="1777" y="776"/>
                    <a:pt x="1768" y="777"/>
                    <a:pt x="1758" y="777"/>
                  </a:cubicBezTo>
                  <a:cubicBezTo>
                    <a:pt x="1784" y="803"/>
                    <a:pt x="1801" y="824"/>
                    <a:pt x="1801" y="824"/>
                  </a:cubicBezTo>
                  <a:cubicBezTo>
                    <a:pt x="1801" y="824"/>
                    <a:pt x="1813" y="773"/>
                    <a:pt x="1786" y="726"/>
                  </a:cubicBezTo>
                  <a:cubicBezTo>
                    <a:pt x="1765" y="689"/>
                    <a:pt x="1699" y="643"/>
                    <a:pt x="1712" y="646"/>
                  </a:cubicBezTo>
                  <a:cubicBezTo>
                    <a:pt x="1748" y="652"/>
                    <a:pt x="1785" y="663"/>
                    <a:pt x="1822" y="677"/>
                  </a:cubicBezTo>
                  <a:cubicBezTo>
                    <a:pt x="1830" y="676"/>
                    <a:pt x="1839" y="676"/>
                    <a:pt x="1847" y="677"/>
                  </a:cubicBezTo>
                  <a:cubicBezTo>
                    <a:pt x="1845" y="681"/>
                    <a:pt x="1841" y="682"/>
                    <a:pt x="1837" y="683"/>
                  </a:cubicBezTo>
                  <a:cubicBezTo>
                    <a:pt x="1860" y="692"/>
                    <a:pt x="1882" y="702"/>
                    <a:pt x="1904" y="712"/>
                  </a:cubicBezTo>
                  <a:cubicBezTo>
                    <a:pt x="1914" y="711"/>
                    <a:pt x="1923" y="709"/>
                    <a:pt x="1929" y="706"/>
                  </a:cubicBezTo>
                  <a:cubicBezTo>
                    <a:pt x="1924" y="711"/>
                    <a:pt x="1918" y="714"/>
                    <a:pt x="1911" y="716"/>
                  </a:cubicBezTo>
                  <a:cubicBezTo>
                    <a:pt x="1940" y="729"/>
                    <a:pt x="1967" y="744"/>
                    <a:pt x="1992" y="758"/>
                  </a:cubicBezTo>
                  <a:cubicBezTo>
                    <a:pt x="2005" y="757"/>
                    <a:pt x="2011" y="751"/>
                    <a:pt x="2022" y="752"/>
                  </a:cubicBezTo>
                  <a:cubicBezTo>
                    <a:pt x="2018" y="759"/>
                    <a:pt x="2010" y="761"/>
                    <a:pt x="2001" y="762"/>
                  </a:cubicBezTo>
                  <a:cubicBezTo>
                    <a:pt x="2019" y="772"/>
                    <a:pt x="2035" y="782"/>
                    <a:pt x="2050" y="791"/>
                  </a:cubicBezTo>
                  <a:cubicBezTo>
                    <a:pt x="2056" y="779"/>
                    <a:pt x="2086" y="777"/>
                    <a:pt x="2097" y="782"/>
                  </a:cubicBezTo>
                  <a:cubicBezTo>
                    <a:pt x="2082" y="786"/>
                    <a:pt x="2067" y="789"/>
                    <a:pt x="2054" y="793"/>
                  </a:cubicBezTo>
                  <a:cubicBezTo>
                    <a:pt x="2105" y="824"/>
                    <a:pt x="2139" y="848"/>
                    <a:pt x="2139" y="848"/>
                  </a:cubicBezTo>
                  <a:cubicBezTo>
                    <a:pt x="2139" y="848"/>
                    <a:pt x="2127" y="804"/>
                    <a:pt x="2102" y="749"/>
                  </a:cubicBezTo>
                  <a:cubicBezTo>
                    <a:pt x="2094" y="752"/>
                    <a:pt x="2086" y="754"/>
                    <a:pt x="2075" y="755"/>
                  </a:cubicBezTo>
                  <a:cubicBezTo>
                    <a:pt x="2079" y="745"/>
                    <a:pt x="2091" y="745"/>
                    <a:pt x="2100" y="744"/>
                  </a:cubicBezTo>
                  <a:cubicBezTo>
                    <a:pt x="2077" y="693"/>
                    <a:pt x="2043" y="633"/>
                    <a:pt x="1998" y="588"/>
                  </a:cubicBezTo>
                  <a:cubicBezTo>
                    <a:pt x="1995" y="599"/>
                    <a:pt x="1976" y="598"/>
                    <a:pt x="1963" y="601"/>
                  </a:cubicBezTo>
                  <a:cubicBezTo>
                    <a:pt x="1963" y="599"/>
                    <a:pt x="1963" y="597"/>
                    <a:pt x="1963" y="594"/>
                  </a:cubicBezTo>
                  <a:cubicBezTo>
                    <a:pt x="1975" y="592"/>
                    <a:pt x="1985" y="591"/>
                    <a:pt x="1998" y="588"/>
                  </a:cubicBezTo>
                  <a:cubicBezTo>
                    <a:pt x="1994" y="584"/>
                    <a:pt x="1990" y="580"/>
                    <a:pt x="1985" y="576"/>
                  </a:cubicBezTo>
                  <a:cubicBezTo>
                    <a:pt x="1975" y="567"/>
                    <a:pt x="1965" y="559"/>
                    <a:pt x="1956" y="552"/>
                  </a:cubicBezTo>
                  <a:cubicBezTo>
                    <a:pt x="1948" y="553"/>
                    <a:pt x="1939" y="553"/>
                    <a:pt x="1933" y="554"/>
                  </a:cubicBezTo>
                  <a:cubicBezTo>
                    <a:pt x="1933" y="552"/>
                    <a:pt x="1933" y="549"/>
                    <a:pt x="1933" y="547"/>
                  </a:cubicBezTo>
                  <a:cubicBezTo>
                    <a:pt x="1939" y="547"/>
                    <a:pt x="1944" y="546"/>
                    <a:pt x="1948" y="546"/>
                  </a:cubicBezTo>
                  <a:cubicBezTo>
                    <a:pt x="1866" y="485"/>
                    <a:pt x="1814" y="482"/>
                    <a:pt x="1814" y="482"/>
                  </a:cubicBezTo>
                  <a:cubicBezTo>
                    <a:pt x="1814" y="482"/>
                    <a:pt x="1840" y="472"/>
                    <a:pt x="1870" y="448"/>
                  </a:cubicBezTo>
                  <a:cubicBezTo>
                    <a:pt x="1870" y="447"/>
                    <a:pt x="1870" y="447"/>
                    <a:pt x="1870" y="447"/>
                  </a:cubicBezTo>
                  <a:cubicBezTo>
                    <a:pt x="1871" y="447"/>
                    <a:pt x="1871" y="447"/>
                    <a:pt x="1872" y="447"/>
                  </a:cubicBezTo>
                  <a:cubicBezTo>
                    <a:pt x="1903" y="420"/>
                    <a:pt x="1938" y="377"/>
                    <a:pt x="1949" y="311"/>
                  </a:cubicBezTo>
                  <a:cubicBezTo>
                    <a:pt x="1944" y="311"/>
                    <a:pt x="1940" y="311"/>
                    <a:pt x="1938" y="312"/>
                  </a:cubicBezTo>
                  <a:cubicBezTo>
                    <a:pt x="1937" y="308"/>
                    <a:pt x="1939" y="307"/>
                    <a:pt x="1940" y="305"/>
                  </a:cubicBezTo>
                  <a:cubicBezTo>
                    <a:pt x="1943" y="304"/>
                    <a:pt x="1947" y="304"/>
                    <a:pt x="1950" y="304"/>
                  </a:cubicBezTo>
                  <a:cubicBezTo>
                    <a:pt x="1951" y="292"/>
                    <a:pt x="1952" y="280"/>
                    <a:pt x="1952" y="267"/>
                  </a:cubicBezTo>
                  <a:cubicBezTo>
                    <a:pt x="1949" y="268"/>
                    <a:pt x="1945" y="269"/>
                    <a:pt x="1942" y="269"/>
                  </a:cubicBezTo>
                  <a:cubicBezTo>
                    <a:pt x="1941" y="266"/>
                    <a:pt x="1943" y="264"/>
                    <a:pt x="1943" y="262"/>
                  </a:cubicBezTo>
                  <a:cubicBezTo>
                    <a:pt x="1946" y="262"/>
                    <a:pt x="1949" y="261"/>
                    <a:pt x="1952" y="261"/>
                  </a:cubicBezTo>
                  <a:cubicBezTo>
                    <a:pt x="1952" y="261"/>
                    <a:pt x="1953" y="261"/>
                    <a:pt x="1952" y="260"/>
                  </a:cubicBezTo>
                  <a:cubicBezTo>
                    <a:pt x="1952" y="230"/>
                    <a:pt x="1942" y="202"/>
                    <a:pt x="1927" y="177"/>
                  </a:cubicBezTo>
                  <a:cubicBezTo>
                    <a:pt x="1921" y="177"/>
                    <a:pt x="1915" y="175"/>
                    <a:pt x="1910" y="173"/>
                  </a:cubicBezTo>
                  <a:cubicBezTo>
                    <a:pt x="1910" y="171"/>
                    <a:pt x="1912" y="171"/>
                    <a:pt x="1911" y="169"/>
                  </a:cubicBezTo>
                  <a:cubicBezTo>
                    <a:pt x="1915" y="169"/>
                    <a:pt x="1919" y="169"/>
                    <a:pt x="1922" y="169"/>
                  </a:cubicBezTo>
                  <a:cubicBezTo>
                    <a:pt x="1914" y="157"/>
                    <a:pt x="1905" y="146"/>
                    <a:pt x="1895" y="135"/>
                  </a:cubicBezTo>
                  <a:cubicBezTo>
                    <a:pt x="1887" y="137"/>
                    <a:pt x="1876" y="136"/>
                    <a:pt x="1870" y="137"/>
                  </a:cubicBezTo>
                  <a:cubicBezTo>
                    <a:pt x="1870" y="137"/>
                    <a:pt x="1864" y="138"/>
                    <a:pt x="1861" y="135"/>
                  </a:cubicBezTo>
                  <a:cubicBezTo>
                    <a:pt x="1867" y="127"/>
                    <a:pt x="1879" y="129"/>
                    <a:pt x="1889" y="129"/>
                  </a:cubicBezTo>
                  <a:cubicBezTo>
                    <a:pt x="1850" y="90"/>
                    <a:pt x="1799" y="59"/>
                    <a:pt x="1756" y="38"/>
                  </a:cubicBezTo>
                  <a:cubicBezTo>
                    <a:pt x="1749" y="39"/>
                    <a:pt x="1742" y="39"/>
                    <a:pt x="1738" y="43"/>
                  </a:cubicBezTo>
                  <a:cubicBezTo>
                    <a:pt x="1732" y="39"/>
                    <a:pt x="1722" y="44"/>
                    <a:pt x="1714" y="45"/>
                  </a:cubicBezTo>
                  <a:cubicBezTo>
                    <a:pt x="1714" y="36"/>
                    <a:pt x="1733" y="33"/>
                    <a:pt x="1746" y="33"/>
                  </a:cubicBezTo>
                  <a:cubicBezTo>
                    <a:pt x="1700" y="11"/>
                    <a:pt x="1664" y="0"/>
                    <a:pt x="1664" y="0"/>
                  </a:cubicBezTo>
                  <a:cubicBezTo>
                    <a:pt x="1664" y="0"/>
                    <a:pt x="1715" y="85"/>
                    <a:pt x="1729" y="179"/>
                  </a:cubicBezTo>
                  <a:cubicBezTo>
                    <a:pt x="1729" y="178"/>
                    <a:pt x="1730" y="177"/>
                    <a:pt x="1730" y="176"/>
                  </a:cubicBezTo>
                  <a:cubicBezTo>
                    <a:pt x="1736" y="176"/>
                    <a:pt x="1759" y="171"/>
                    <a:pt x="1765" y="177"/>
                  </a:cubicBezTo>
                  <a:cubicBezTo>
                    <a:pt x="1757" y="184"/>
                    <a:pt x="1742" y="182"/>
                    <a:pt x="1729" y="182"/>
                  </a:cubicBezTo>
                  <a:cubicBezTo>
                    <a:pt x="1731" y="194"/>
                    <a:pt x="1732" y="206"/>
                    <a:pt x="1732" y="218"/>
                  </a:cubicBezTo>
                  <a:cubicBezTo>
                    <a:pt x="1732" y="225"/>
                    <a:pt x="1732" y="232"/>
                    <a:pt x="1731" y="239"/>
                  </a:cubicBezTo>
                  <a:cubicBezTo>
                    <a:pt x="1741" y="238"/>
                    <a:pt x="1753" y="240"/>
                    <a:pt x="1759" y="244"/>
                  </a:cubicBezTo>
                  <a:cubicBezTo>
                    <a:pt x="1747" y="246"/>
                    <a:pt x="1739" y="246"/>
                    <a:pt x="1730" y="247"/>
                  </a:cubicBezTo>
                  <a:cubicBezTo>
                    <a:pt x="1717" y="332"/>
                    <a:pt x="1637" y="381"/>
                    <a:pt x="1630" y="385"/>
                  </a:cubicBezTo>
                  <a:cubicBezTo>
                    <a:pt x="1623" y="393"/>
                    <a:pt x="1612" y="389"/>
                    <a:pt x="1602" y="391"/>
                  </a:cubicBezTo>
                  <a:cubicBezTo>
                    <a:pt x="1602" y="388"/>
                    <a:pt x="1600" y="388"/>
                    <a:pt x="1601" y="384"/>
                  </a:cubicBezTo>
                  <a:cubicBezTo>
                    <a:pt x="1610" y="384"/>
                    <a:pt x="1620" y="382"/>
                    <a:pt x="1630" y="385"/>
                  </a:cubicBezTo>
                  <a:cubicBezTo>
                    <a:pt x="1632" y="380"/>
                    <a:pt x="1640" y="365"/>
                    <a:pt x="1647" y="342"/>
                  </a:cubicBezTo>
                  <a:cubicBezTo>
                    <a:pt x="1636" y="342"/>
                    <a:pt x="1624" y="344"/>
                    <a:pt x="1618" y="342"/>
                  </a:cubicBezTo>
                  <a:cubicBezTo>
                    <a:pt x="1615" y="335"/>
                    <a:pt x="1636" y="333"/>
                    <a:pt x="1648" y="337"/>
                  </a:cubicBezTo>
                  <a:cubicBezTo>
                    <a:pt x="1654" y="312"/>
                    <a:pt x="1657" y="281"/>
                    <a:pt x="1648" y="249"/>
                  </a:cubicBezTo>
                  <a:cubicBezTo>
                    <a:pt x="1640" y="251"/>
                    <a:pt x="1632" y="251"/>
                    <a:pt x="1628" y="249"/>
                  </a:cubicBezTo>
                  <a:cubicBezTo>
                    <a:pt x="1632" y="244"/>
                    <a:pt x="1639" y="242"/>
                    <a:pt x="1645" y="242"/>
                  </a:cubicBezTo>
                  <a:cubicBezTo>
                    <a:pt x="1641" y="230"/>
                    <a:pt x="1635" y="218"/>
                    <a:pt x="1627" y="206"/>
                  </a:cubicBezTo>
                  <a:cubicBezTo>
                    <a:pt x="1624" y="202"/>
                    <a:pt x="1621" y="198"/>
                    <a:pt x="1618" y="194"/>
                  </a:cubicBezTo>
                  <a:cubicBezTo>
                    <a:pt x="1609" y="197"/>
                    <a:pt x="1599" y="197"/>
                    <a:pt x="1591" y="196"/>
                  </a:cubicBezTo>
                  <a:cubicBezTo>
                    <a:pt x="1590" y="192"/>
                    <a:pt x="1594" y="193"/>
                    <a:pt x="1593" y="190"/>
                  </a:cubicBezTo>
                  <a:cubicBezTo>
                    <a:pt x="1599" y="190"/>
                    <a:pt x="1606" y="189"/>
                    <a:pt x="1613" y="188"/>
                  </a:cubicBezTo>
                  <a:cubicBezTo>
                    <a:pt x="1605" y="180"/>
                    <a:pt x="1596" y="172"/>
                    <a:pt x="1586" y="163"/>
                  </a:cubicBezTo>
                  <a:cubicBezTo>
                    <a:pt x="1576" y="171"/>
                    <a:pt x="1558" y="165"/>
                    <a:pt x="1543" y="167"/>
                  </a:cubicBezTo>
                  <a:cubicBezTo>
                    <a:pt x="1541" y="164"/>
                    <a:pt x="1545" y="162"/>
                    <a:pt x="1545" y="159"/>
                  </a:cubicBezTo>
                  <a:cubicBezTo>
                    <a:pt x="1559" y="159"/>
                    <a:pt x="1574" y="161"/>
                    <a:pt x="1584" y="162"/>
                  </a:cubicBezTo>
                  <a:cubicBezTo>
                    <a:pt x="1498" y="91"/>
                    <a:pt x="1346" y="26"/>
                    <a:pt x="1346" y="26"/>
                  </a:cubicBezTo>
                  <a:cubicBezTo>
                    <a:pt x="1346" y="26"/>
                    <a:pt x="1352" y="32"/>
                    <a:pt x="1360" y="41"/>
                  </a:cubicBezTo>
                  <a:cubicBezTo>
                    <a:pt x="1365" y="40"/>
                    <a:pt x="1372" y="38"/>
                    <a:pt x="1375" y="42"/>
                  </a:cubicBezTo>
                  <a:cubicBezTo>
                    <a:pt x="1371" y="45"/>
                    <a:pt x="1370" y="41"/>
                    <a:pt x="1370" y="45"/>
                  </a:cubicBezTo>
                  <a:cubicBezTo>
                    <a:pt x="1369" y="45"/>
                    <a:pt x="1367" y="46"/>
                    <a:pt x="1365" y="46"/>
                  </a:cubicBezTo>
                  <a:cubicBezTo>
                    <a:pt x="1376" y="59"/>
                    <a:pt x="1391" y="77"/>
                    <a:pt x="1405" y="98"/>
                  </a:cubicBezTo>
                  <a:cubicBezTo>
                    <a:pt x="1416" y="97"/>
                    <a:pt x="1427" y="98"/>
                    <a:pt x="1436" y="104"/>
                  </a:cubicBezTo>
                  <a:cubicBezTo>
                    <a:pt x="1426" y="105"/>
                    <a:pt x="1418" y="105"/>
                    <a:pt x="1409" y="105"/>
                  </a:cubicBezTo>
                  <a:cubicBezTo>
                    <a:pt x="1422" y="126"/>
                    <a:pt x="1433" y="149"/>
                    <a:pt x="1440" y="173"/>
                  </a:cubicBezTo>
                  <a:cubicBezTo>
                    <a:pt x="1449" y="172"/>
                    <a:pt x="1460" y="174"/>
                    <a:pt x="1466" y="175"/>
                  </a:cubicBezTo>
                  <a:cubicBezTo>
                    <a:pt x="1459" y="180"/>
                    <a:pt x="1450" y="180"/>
                    <a:pt x="1442" y="180"/>
                  </a:cubicBezTo>
                  <a:cubicBezTo>
                    <a:pt x="1447" y="201"/>
                    <a:pt x="1448" y="223"/>
                    <a:pt x="1443" y="244"/>
                  </a:cubicBezTo>
                  <a:cubicBezTo>
                    <a:pt x="1454" y="242"/>
                    <a:pt x="1468" y="241"/>
                    <a:pt x="1477" y="244"/>
                  </a:cubicBezTo>
                  <a:cubicBezTo>
                    <a:pt x="1473" y="249"/>
                    <a:pt x="1462" y="247"/>
                    <a:pt x="1455" y="249"/>
                  </a:cubicBezTo>
                  <a:cubicBezTo>
                    <a:pt x="1453" y="249"/>
                    <a:pt x="1448" y="250"/>
                    <a:pt x="1442" y="252"/>
                  </a:cubicBezTo>
                  <a:cubicBezTo>
                    <a:pt x="1441" y="254"/>
                    <a:pt x="1440" y="257"/>
                    <a:pt x="1439" y="260"/>
                  </a:cubicBezTo>
                  <a:cubicBezTo>
                    <a:pt x="1427" y="294"/>
                    <a:pt x="1405" y="319"/>
                    <a:pt x="1380" y="338"/>
                  </a:cubicBezTo>
                  <a:cubicBezTo>
                    <a:pt x="1382" y="338"/>
                    <a:pt x="1384" y="338"/>
                    <a:pt x="1386" y="338"/>
                  </a:cubicBezTo>
                  <a:cubicBezTo>
                    <a:pt x="1383" y="342"/>
                    <a:pt x="1378" y="343"/>
                    <a:pt x="1372" y="344"/>
                  </a:cubicBezTo>
                  <a:cubicBezTo>
                    <a:pt x="1319" y="380"/>
                    <a:pt x="1258" y="389"/>
                    <a:pt x="1258" y="389"/>
                  </a:cubicBezTo>
                  <a:cubicBezTo>
                    <a:pt x="1258" y="389"/>
                    <a:pt x="1355" y="334"/>
                    <a:pt x="1353" y="290"/>
                  </a:cubicBezTo>
                  <a:cubicBezTo>
                    <a:pt x="1352" y="273"/>
                    <a:pt x="1321" y="251"/>
                    <a:pt x="1279" y="230"/>
                  </a:cubicBezTo>
                  <a:cubicBezTo>
                    <a:pt x="1276" y="230"/>
                    <a:pt x="1274" y="231"/>
                    <a:pt x="1271" y="231"/>
                  </a:cubicBezTo>
                  <a:cubicBezTo>
                    <a:pt x="1271" y="229"/>
                    <a:pt x="1270" y="227"/>
                    <a:pt x="1271" y="225"/>
                  </a:cubicBezTo>
                  <a:cubicBezTo>
                    <a:pt x="1239" y="210"/>
                    <a:pt x="1202" y="194"/>
                    <a:pt x="1168" y="180"/>
                  </a:cubicBezTo>
                  <a:cubicBezTo>
                    <a:pt x="1166" y="180"/>
                    <a:pt x="1164" y="180"/>
                    <a:pt x="1163" y="180"/>
                  </a:cubicBezTo>
                  <a:cubicBezTo>
                    <a:pt x="1163" y="180"/>
                    <a:pt x="1163" y="179"/>
                    <a:pt x="1163" y="178"/>
                  </a:cubicBezTo>
                  <a:cubicBezTo>
                    <a:pt x="1145" y="171"/>
                    <a:pt x="1127" y="164"/>
                    <a:pt x="1111" y="158"/>
                  </a:cubicBezTo>
                  <a:cubicBezTo>
                    <a:pt x="1104" y="158"/>
                    <a:pt x="1098" y="158"/>
                    <a:pt x="1091" y="160"/>
                  </a:cubicBezTo>
                  <a:cubicBezTo>
                    <a:pt x="1092" y="156"/>
                    <a:pt x="1094" y="154"/>
                    <a:pt x="1096" y="153"/>
                  </a:cubicBezTo>
                  <a:cubicBezTo>
                    <a:pt x="1076" y="146"/>
                    <a:pt x="1061" y="140"/>
                    <a:pt x="1052" y="137"/>
                  </a:cubicBezTo>
                  <a:cubicBezTo>
                    <a:pt x="1051" y="138"/>
                    <a:pt x="1051" y="138"/>
                    <a:pt x="1050" y="138"/>
                  </a:cubicBezTo>
                  <a:cubicBezTo>
                    <a:pt x="1070" y="153"/>
                    <a:pt x="1146" y="214"/>
                    <a:pt x="1150" y="278"/>
                  </a:cubicBezTo>
                  <a:cubicBezTo>
                    <a:pt x="1151" y="289"/>
                    <a:pt x="1148" y="299"/>
                    <a:pt x="1144" y="308"/>
                  </a:cubicBezTo>
                  <a:cubicBezTo>
                    <a:pt x="1145" y="308"/>
                    <a:pt x="1146" y="308"/>
                    <a:pt x="1147" y="308"/>
                  </a:cubicBezTo>
                  <a:cubicBezTo>
                    <a:pt x="1146" y="311"/>
                    <a:pt x="1143" y="311"/>
                    <a:pt x="1141" y="312"/>
                  </a:cubicBezTo>
                  <a:cubicBezTo>
                    <a:pt x="1110" y="365"/>
                    <a:pt x="1008" y="395"/>
                    <a:pt x="1008" y="395"/>
                  </a:cubicBezTo>
                  <a:cubicBezTo>
                    <a:pt x="1008" y="395"/>
                    <a:pt x="1042" y="345"/>
                    <a:pt x="1038" y="298"/>
                  </a:cubicBezTo>
                  <a:cubicBezTo>
                    <a:pt x="1035" y="298"/>
                    <a:pt x="1032" y="299"/>
                    <a:pt x="1029" y="301"/>
                  </a:cubicBezTo>
                  <a:cubicBezTo>
                    <a:pt x="1028" y="301"/>
                    <a:pt x="1027" y="296"/>
                    <a:pt x="1026" y="300"/>
                  </a:cubicBezTo>
                  <a:cubicBezTo>
                    <a:pt x="1026" y="299"/>
                    <a:pt x="1025" y="295"/>
                    <a:pt x="1024" y="300"/>
                  </a:cubicBezTo>
                  <a:cubicBezTo>
                    <a:pt x="1022" y="299"/>
                    <a:pt x="1020" y="297"/>
                    <a:pt x="1019" y="294"/>
                  </a:cubicBezTo>
                  <a:cubicBezTo>
                    <a:pt x="1026" y="292"/>
                    <a:pt x="1032" y="292"/>
                    <a:pt x="1037" y="290"/>
                  </a:cubicBezTo>
                  <a:cubicBezTo>
                    <a:pt x="1034" y="275"/>
                    <a:pt x="1027" y="260"/>
                    <a:pt x="1014" y="248"/>
                  </a:cubicBezTo>
                  <a:cubicBezTo>
                    <a:pt x="1007" y="242"/>
                    <a:pt x="998" y="237"/>
                    <a:pt x="987" y="232"/>
                  </a:cubicBezTo>
                  <a:cubicBezTo>
                    <a:pt x="979" y="233"/>
                    <a:pt x="971" y="234"/>
                    <a:pt x="962" y="236"/>
                  </a:cubicBezTo>
                  <a:cubicBezTo>
                    <a:pt x="961" y="235"/>
                    <a:pt x="961" y="232"/>
                    <a:pt x="961" y="229"/>
                  </a:cubicBezTo>
                  <a:cubicBezTo>
                    <a:pt x="965" y="226"/>
                    <a:pt x="969" y="226"/>
                    <a:pt x="974" y="226"/>
                  </a:cubicBezTo>
                  <a:cubicBezTo>
                    <a:pt x="947" y="215"/>
                    <a:pt x="914" y="206"/>
                    <a:pt x="882" y="200"/>
                  </a:cubicBezTo>
                  <a:cubicBezTo>
                    <a:pt x="879" y="200"/>
                    <a:pt x="876" y="200"/>
                    <a:pt x="873" y="201"/>
                  </a:cubicBezTo>
                  <a:cubicBezTo>
                    <a:pt x="873" y="200"/>
                    <a:pt x="873" y="199"/>
                    <a:pt x="873" y="198"/>
                  </a:cubicBezTo>
                  <a:cubicBezTo>
                    <a:pt x="805" y="185"/>
                    <a:pt x="740" y="179"/>
                    <a:pt x="740" y="179"/>
                  </a:cubicBezTo>
                  <a:cubicBezTo>
                    <a:pt x="740" y="179"/>
                    <a:pt x="783" y="189"/>
                    <a:pt x="829" y="264"/>
                  </a:cubicBezTo>
                  <a:cubicBezTo>
                    <a:pt x="831" y="263"/>
                    <a:pt x="833" y="262"/>
                    <a:pt x="832" y="266"/>
                  </a:cubicBezTo>
                  <a:cubicBezTo>
                    <a:pt x="835" y="263"/>
                    <a:pt x="838" y="265"/>
                    <a:pt x="841" y="266"/>
                  </a:cubicBezTo>
                  <a:cubicBezTo>
                    <a:pt x="839" y="268"/>
                    <a:pt x="837" y="270"/>
                    <a:pt x="833" y="271"/>
                  </a:cubicBezTo>
                  <a:cubicBezTo>
                    <a:pt x="836" y="275"/>
                    <a:pt x="838" y="279"/>
                    <a:pt x="841" y="284"/>
                  </a:cubicBezTo>
                  <a:cubicBezTo>
                    <a:pt x="844" y="290"/>
                    <a:pt x="846" y="296"/>
                    <a:pt x="847" y="301"/>
                  </a:cubicBezTo>
                  <a:cubicBezTo>
                    <a:pt x="852" y="300"/>
                    <a:pt x="857" y="300"/>
                    <a:pt x="860" y="299"/>
                  </a:cubicBezTo>
                  <a:cubicBezTo>
                    <a:pt x="862" y="299"/>
                    <a:pt x="862" y="300"/>
                    <a:pt x="862" y="302"/>
                  </a:cubicBezTo>
                  <a:cubicBezTo>
                    <a:pt x="865" y="297"/>
                    <a:pt x="866" y="301"/>
                    <a:pt x="872" y="300"/>
                  </a:cubicBezTo>
                  <a:cubicBezTo>
                    <a:pt x="871" y="303"/>
                    <a:pt x="871" y="302"/>
                    <a:pt x="872" y="304"/>
                  </a:cubicBezTo>
                  <a:cubicBezTo>
                    <a:pt x="865" y="305"/>
                    <a:pt x="856" y="307"/>
                    <a:pt x="848" y="309"/>
                  </a:cubicBezTo>
                  <a:cubicBezTo>
                    <a:pt x="850" y="326"/>
                    <a:pt x="843" y="342"/>
                    <a:pt x="833" y="356"/>
                  </a:cubicBezTo>
                  <a:cubicBezTo>
                    <a:pt x="838" y="357"/>
                    <a:pt x="844" y="356"/>
                    <a:pt x="852" y="356"/>
                  </a:cubicBezTo>
                  <a:cubicBezTo>
                    <a:pt x="847" y="364"/>
                    <a:pt x="837" y="364"/>
                    <a:pt x="827" y="363"/>
                  </a:cubicBezTo>
                  <a:cubicBezTo>
                    <a:pt x="806" y="389"/>
                    <a:pt x="771" y="410"/>
                    <a:pt x="741" y="425"/>
                  </a:cubicBezTo>
                  <a:cubicBezTo>
                    <a:pt x="748" y="425"/>
                    <a:pt x="755" y="424"/>
                    <a:pt x="760" y="429"/>
                  </a:cubicBezTo>
                  <a:cubicBezTo>
                    <a:pt x="752" y="434"/>
                    <a:pt x="740" y="431"/>
                    <a:pt x="730" y="433"/>
                  </a:cubicBezTo>
                  <a:cubicBezTo>
                    <a:pt x="730" y="432"/>
                    <a:pt x="730" y="432"/>
                    <a:pt x="729" y="431"/>
                  </a:cubicBezTo>
                  <a:cubicBezTo>
                    <a:pt x="703" y="444"/>
                    <a:pt x="683" y="451"/>
                    <a:pt x="683" y="451"/>
                  </a:cubicBezTo>
                  <a:cubicBezTo>
                    <a:pt x="683" y="451"/>
                    <a:pt x="731" y="400"/>
                    <a:pt x="722" y="353"/>
                  </a:cubicBezTo>
                  <a:cubicBezTo>
                    <a:pt x="712" y="354"/>
                    <a:pt x="701" y="355"/>
                    <a:pt x="690" y="357"/>
                  </a:cubicBezTo>
                  <a:cubicBezTo>
                    <a:pt x="688" y="354"/>
                    <a:pt x="688" y="353"/>
                    <a:pt x="688" y="349"/>
                  </a:cubicBezTo>
                  <a:cubicBezTo>
                    <a:pt x="697" y="348"/>
                    <a:pt x="710" y="347"/>
                    <a:pt x="721" y="347"/>
                  </a:cubicBezTo>
                  <a:cubicBezTo>
                    <a:pt x="720" y="346"/>
                    <a:pt x="720" y="344"/>
                    <a:pt x="720" y="343"/>
                  </a:cubicBezTo>
                  <a:cubicBezTo>
                    <a:pt x="697" y="281"/>
                    <a:pt x="599" y="225"/>
                    <a:pt x="598" y="227"/>
                  </a:cubicBezTo>
                  <a:cubicBezTo>
                    <a:pt x="598" y="227"/>
                    <a:pt x="647" y="293"/>
                    <a:pt x="626" y="340"/>
                  </a:cubicBezTo>
                  <a:cubicBezTo>
                    <a:pt x="625" y="340"/>
                    <a:pt x="625" y="341"/>
                    <a:pt x="625" y="342"/>
                  </a:cubicBezTo>
                  <a:cubicBezTo>
                    <a:pt x="626" y="342"/>
                    <a:pt x="626" y="343"/>
                    <a:pt x="627" y="343"/>
                  </a:cubicBezTo>
                  <a:cubicBezTo>
                    <a:pt x="626" y="344"/>
                    <a:pt x="624" y="345"/>
                    <a:pt x="623" y="346"/>
                  </a:cubicBezTo>
                  <a:cubicBezTo>
                    <a:pt x="588" y="412"/>
                    <a:pt x="489" y="467"/>
                    <a:pt x="489" y="467"/>
                  </a:cubicBezTo>
                  <a:cubicBezTo>
                    <a:pt x="489" y="467"/>
                    <a:pt x="499" y="444"/>
                    <a:pt x="494" y="417"/>
                  </a:cubicBezTo>
                  <a:cubicBezTo>
                    <a:pt x="493" y="417"/>
                    <a:pt x="491" y="416"/>
                    <a:pt x="490" y="416"/>
                  </a:cubicBezTo>
                  <a:cubicBezTo>
                    <a:pt x="491" y="415"/>
                    <a:pt x="492" y="414"/>
                    <a:pt x="494" y="413"/>
                  </a:cubicBezTo>
                  <a:cubicBezTo>
                    <a:pt x="491" y="401"/>
                    <a:pt x="486" y="389"/>
                    <a:pt x="476" y="377"/>
                  </a:cubicBezTo>
                  <a:cubicBezTo>
                    <a:pt x="471" y="372"/>
                    <a:pt x="464" y="367"/>
                    <a:pt x="457" y="362"/>
                  </a:cubicBezTo>
                  <a:cubicBezTo>
                    <a:pt x="456" y="362"/>
                    <a:pt x="455" y="362"/>
                    <a:pt x="454" y="362"/>
                  </a:cubicBezTo>
                  <a:cubicBezTo>
                    <a:pt x="453" y="361"/>
                    <a:pt x="453" y="361"/>
                    <a:pt x="453" y="361"/>
                  </a:cubicBezTo>
                  <a:cubicBezTo>
                    <a:pt x="409" y="336"/>
                    <a:pt x="337" y="333"/>
                    <a:pt x="337" y="333"/>
                  </a:cubicBezTo>
                  <a:cubicBezTo>
                    <a:pt x="337" y="333"/>
                    <a:pt x="370" y="349"/>
                    <a:pt x="383" y="374"/>
                  </a:cubicBezTo>
                  <a:close/>
                  <a:moveTo>
                    <a:pt x="146" y="570"/>
                  </a:moveTo>
                  <a:cubicBezTo>
                    <a:pt x="143" y="571"/>
                    <a:pt x="144" y="568"/>
                    <a:pt x="141" y="569"/>
                  </a:cubicBezTo>
                  <a:cubicBezTo>
                    <a:pt x="144" y="571"/>
                    <a:pt x="124" y="574"/>
                    <a:pt x="127" y="564"/>
                  </a:cubicBezTo>
                  <a:cubicBezTo>
                    <a:pt x="138" y="562"/>
                    <a:pt x="148" y="562"/>
                    <a:pt x="154" y="568"/>
                  </a:cubicBezTo>
                  <a:cubicBezTo>
                    <a:pt x="152" y="569"/>
                    <a:pt x="145" y="567"/>
                    <a:pt x="146" y="570"/>
                  </a:cubicBezTo>
                  <a:close/>
                  <a:moveTo>
                    <a:pt x="295" y="515"/>
                  </a:moveTo>
                  <a:cubicBezTo>
                    <a:pt x="299" y="513"/>
                    <a:pt x="313" y="515"/>
                    <a:pt x="320" y="511"/>
                  </a:cubicBezTo>
                  <a:cubicBezTo>
                    <a:pt x="319" y="513"/>
                    <a:pt x="323" y="514"/>
                    <a:pt x="330" y="514"/>
                  </a:cubicBezTo>
                  <a:cubicBezTo>
                    <a:pt x="323" y="522"/>
                    <a:pt x="311" y="519"/>
                    <a:pt x="298" y="522"/>
                  </a:cubicBezTo>
                  <a:cubicBezTo>
                    <a:pt x="296" y="520"/>
                    <a:pt x="294" y="519"/>
                    <a:pt x="295" y="515"/>
                  </a:cubicBezTo>
                  <a:close/>
                  <a:moveTo>
                    <a:pt x="178" y="553"/>
                  </a:moveTo>
                  <a:cubicBezTo>
                    <a:pt x="180" y="545"/>
                    <a:pt x="199" y="548"/>
                    <a:pt x="207" y="548"/>
                  </a:cubicBezTo>
                  <a:cubicBezTo>
                    <a:pt x="207" y="549"/>
                    <a:pt x="207" y="551"/>
                    <a:pt x="208" y="551"/>
                  </a:cubicBezTo>
                  <a:cubicBezTo>
                    <a:pt x="202" y="552"/>
                    <a:pt x="183" y="558"/>
                    <a:pt x="178" y="553"/>
                  </a:cubicBezTo>
                  <a:close/>
                  <a:moveTo>
                    <a:pt x="253" y="587"/>
                  </a:moveTo>
                  <a:cubicBezTo>
                    <a:pt x="237" y="589"/>
                    <a:pt x="223" y="590"/>
                    <a:pt x="207" y="588"/>
                  </a:cubicBezTo>
                  <a:cubicBezTo>
                    <a:pt x="206" y="585"/>
                    <a:pt x="209" y="586"/>
                    <a:pt x="208" y="583"/>
                  </a:cubicBezTo>
                  <a:cubicBezTo>
                    <a:pt x="220" y="583"/>
                    <a:pt x="235" y="580"/>
                    <a:pt x="244" y="583"/>
                  </a:cubicBezTo>
                  <a:cubicBezTo>
                    <a:pt x="247" y="584"/>
                    <a:pt x="253" y="581"/>
                    <a:pt x="249" y="583"/>
                  </a:cubicBezTo>
                  <a:cubicBezTo>
                    <a:pt x="247" y="587"/>
                    <a:pt x="254" y="583"/>
                    <a:pt x="253" y="587"/>
                  </a:cubicBezTo>
                  <a:close/>
                  <a:moveTo>
                    <a:pt x="244" y="552"/>
                  </a:moveTo>
                  <a:cubicBezTo>
                    <a:pt x="245" y="543"/>
                    <a:pt x="265" y="547"/>
                    <a:pt x="270" y="547"/>
                  </a:cubicBezTo>
                  <a:cubicBezTo>
                    <a:pt x="273" y="544"/>
                    <a:pt x="275" y="547"/>
                    <a:pt x="279" y="547"/>
                  </a:cubicBezTo>
                  <a:cubicBezTo>
                    <a:pt x="272" y="558"/>
                    <a:pt x="258" y="552"/>
                    <a:pt x="244" y="552"/>
                  </a:cubicBezTo>
                  <a:close/>
                  <a:moveTo>
                    <a:pt x="281" y="598"/>
                  </a:moveTo>
                  <a:cubicBezTo>
                    <a:pt x="280" y="595"/>
                    <a:pt x="280" y="594"/>
                    <a:pt x="281" y="591"/>
                  </a:cubicBezTo>
                  <a:cubicBezTo>
                    <a:pt x="284" y="590"/>
                    <a:pt x="283" y="591"/>
                    <a:pt x="285" y="592"/>
                  </a:cubicBezTo>
                  <a:cubicBezTo>
                    <a:pt x="284" y="587"/>
                    <a:pt x="286" y="592"/>
                    <a:pt x="286" y="588"/>
                  </a:cubicBezTo>
                  <a:cubicBezTo>
                    <a:pt x="293" y="591"/>
                    <a:pt x="305" y="585"/>
                    <a:pt x="312" y="589"/>
                  </a:cubicBezTo>
                  <a:cubicBezTo>
                    <a:pt x="306" y="598"/>
                    <a:pt x="292" y="594"/>
                    <a:pt x="281" y="598"/>
                  </a:cubicBezTo>
                  <a:close/>
                  <a:moveTo>
                    <a:pt x="324" y="626"/>
                  </a:moveTo>
                  <a:cubicBezTo>
                    <a:pt x="323" y="624"/>
                    <a:pt x="322" y="622"/>
                    <a:pt x="322" y="620"/>
                  </a:cubicBezTo>
                  <a:cubicBezTo>
                    <a:pt x="331" y="616"/>
                    <a:pt x="343" y="620"/>
                    <a:pt x="353" y="615"/>
                  </a:cubicBezTo>
                  <a:cubicBezTo>
                    <a:pt x="356" y="618"/>
                    <a:pt x="354" y="620"/>
                    <a:pt x="355" y="622"/>
                  </a:cubicBezTo>
                  <a:cubicBezTo>
                    <a:pt x="347" y="626"/>
                    <a:pt x="334" y="623"/>
                    <a:pt x="324" y="626"/>
                  </a:cubicBezTo>
                  <a:close/>
                  <a:moveTo>
                    <a:pt x="362" y="564"/>
                  </a:moveTo>
                  <a:cubicBezTo>
                    <a:pt x="349" y="564"/>
                    <a:pt x="317" y="571"/>
                    <a:pt x="312" y="561"/>
                  </a:cubicBezTo>
                  <a:cubicBezTo>
                    <a:pt x="316" y="560"/>
                    <a:pt x="326" y="555"/>
                    <a:pt x="331" y="560"/>
                  </a:cubicBezTo>
                  <a:cubicBezTo>
                    <a:pt x="343" y="558"/>
                    <a:pt x="350" y="559"/>
                    <a:pt x="361" y="558"/>
                  </a:cubicBezTo>
                  <a:cubicBezTo>
                    <a:pt x="361" y="561"/>
                    <a:pt x="362" y="561"/>
                    <a:pt x="362" y="564"/>
                  </a:cubicBezTo>
                  <a:close/>
                  <a:moveTo>
                    <a:pt x="1982" y="651"/>
                  </a:moveTo>
                  <a:cubicBezTo>
                    <a:pt x="1984" y="652"/>
                    <a:pt x="1990" y="649"/>
                    <a:pt x="1990" y="653"/>
                  </a:cubicBezTo>
                  <a:cubicBezTo>
                    <a:pt x="1992" y="652"/>
                    <a:pt x="1988" y="651"/>
                    <a:pt x="1991" y="649"/>
                  </a:cubicBezTo>
                  <a:cubicBezTo>
                    <a:pt x="2000" y="648"/>
                    <a:pt x="2006" y="649"/>
                    <a:pt x="2013" y="646"/>
                  </a:cubicBezTo>
                  <a:cubicBezTo>
                    <a:pt x="2012" y="648"/>
                    <a:pt x="2015" y="648"/>
                    <a:pt x="2017" y="649"/>
                  </a:cubicBezTo>
                  <a:cubicBezTo>
                    <a:pt x="2012" y="653"/>
                    <a:pt x="2010" y="650"/>
                    <a:pt x="2007" y="655"/>
                  </a:cubicBezTo>
                  <a:cubicBezTo>
                    <a:pt x="1999" y="652"/>
                    <a:pt x="1994" y="658"/>
                    <a:pt x="1982" y="657"/>
                  </a:cubicBezTo>
                  <a:cubicBezTo>
                    <a:pt x="1982" y="655"/>
                    <a:pt x="1982" y="653"/>
                    <a:pt x="1982" y="651"/>
                  </a:cubicBezTo>
                  <a:close/>
                  <a:moveTo>
                    <a:pt x="2037" y="695"/>
                  </a:moveTo>
                  <a:cubicBezTo>
                    <a:pt x="2034" y="700"/>
                    <a:pt x="2020" y="703"/>
                    <a:pt x="2011" y="704"/>
                  </a:cubicBezTo>
                  <a:cubicBezTo>
                    <a:pt x="2011" y="704"/>
                    <a:pt x="2012" y="704"/>
                    <a:pt x="2013" y="704"/>
                  </a:cubicBezTo>
                  <a:cubicBezTo>
                    <a:pt x="2005" y="704"/>
                    <a:pt x="1987" y="712"/>
                    <a:pt x="1980" y="701"/>
                  </a:cubicBezTo>
                  <a:cubicBezTo>
                    <a:pt x="2001" y="699"/>
                    <a:pt x="2024" y="696"/>
                    <a:pt x="2037" y="695"/>
                  </a:cubicBezTo>
                  <a:close/>
                  <a:moveTo>
                    <a:pt x="807" y="211"/>
                  </a:moveTo>
                  <a:cubicBezTo>
                    <a:pt x="806" y="213"/>
                    <a:pt x="804" y="209"/>
                    <a:pt x="802" y="210"/>
                  </a:cubicBezTo>
                  <a:cubicBezTo>
                    <a:pt x="801" y="202"/>
                    <a:pt x="814" y="198"/>
                    <a:pt x="816" y="203"/>
                  </a:cubicBezTo>
                  <a:cubicBezTo>
                    <a:pt x="817" y="202"/>
                    <a:pt x="818" y="201"/>
                    <a:pt x="818" y="200"/>
                  </a:cubicBezTo>
                  <a:cubicBezTo>
                    <a:pt x="820" y="200"/>
                    <a:pt x="821" y="202"/>
                    <a:pt x="821" y="200"/>
                  </a:cubicBezTo>
                  <a:cubicBezTo>
                    <a:pt x="824" y="201"/>
                    <a:pt x="819" y="202"/>
                    <a:pt x="820" y="204"/>
                  </a:cubicBezTo>
                  <a:cubicBezTo>
                    <a:pt x="823" y="204"/>
                    <a:pt x="824" y="202"/>
                    <a:pt x="824" y="200"/>
                  </a:cubicBezTo>
                  <a:cubicBezTo>
                    <a:pt x="826" y="204"/>
                    <a:pt x="832" y="202"/>
                    <a:pt x="835" y="206"/>
                  </a:cubicBezTo>
                  <a:cubicBezTo>
                    <a:pt x="824" y="208"/>
                    <a:pt x="811" y="206"/>
                    <a:pt x="807" y="211"/>
                  </a:cubicBezTo>
                  <a:close/>
                  <a:moveTo>
                    <a:pt x="682" y="598"/>
                  </a:moveTo>
                  <a:cubicBezTo>
                    <a:pt x="674" y="599"/>
                    <a:pt x="665" y="599"/>
                    <a:pt x="661" y="596"/>
                  </a:cubicBezTo>
                  <a:cubicBezTo>
                    <a:pt x="662" y="589"/>
                    <a:pt x="685" y="592"/>
                    <a:pt x="698" y="591"/>
                  </a:cubicBezTo>
                  <a:cubicBezTo>
                    <a:pt x="700" y="591"/>
                    <a:pt x="703" y="590"/>
                    <a:pt x="705" y="592"/>
                  </a:cubicBezTo>
                  <a:cubicBezTo>
                    <a:pt x="703" y="600"/>
                    <a:pt x="691" y="598"/>
                    <a:pt x="682" y="598"/>
                  </a:cubicBezTo>
                  <a:close/>
                  <a:moveTo>
                    <a:pt x="811" y="606"/>
                  </a:moveTo>
                  <a:cubicBezTo>
                    <a:pt x="810" y="603"/>
                    <a:pt x="811" y="602"/>
                    <a:pt x="810" y="598"/>
                  </a:cubicBezTo>
                  <a:cubicBezTo>
                    <a:pt x="828" y="599"/>
                    <a:pt x="851" y="592"/>
                    <a:pt x="862" y="596"/>
                  </a:cubicBezTo>
                  <a:cubicBezTo>
                    <a:pt x="854" y="604"/>
                    <a:pt x="832" y="605"/>
                    <a:pt x="811" y="606"/>
                  </a:cubicBezTo>
                  <a:close/>
                  <a:moveTo>
                    <a:pt x="820" y="554"/>
                  </a:moveTo>
                  <a:cubicBezTo>
                    <a:pt x="821" y="550"/>
                    <a:pt x="819" y="550"/>
                    <a:pt x="820" y="547"/>
                  </a:cubicBezTo>
                  <a:cubicBezTo>
                    <a:pt x="824" y="544"/>
                    <a:pt x="829" y="547"/>
                    <a:pt x="830" y="544"/>
                  </a:cubicBezTo>
                  <a:cubicBezTo>
                    <a:pt x="836" y="546"/>
                    <a:pt x="853" y="541"/>
                    <a:pt x="858" y="541"/>
                  </a:cubicBezTo>
                  <a:cubicBezTo>
                    <a:pt x="861" y="541"/>
                    <a:pt x="861" y="544"/>
                    <a:pt x="865" y="543"/>
                  </a:cubicBezTo>
                  <a:cubicBezTo>
                    <a:pt x="855" y="552"/>
                    <a:pt x="837" y="551"/>
                    <a:pt x="820" y="554"/>
                  </a:cubicBezTo>
                  <a:close/>
                  <a:moveTo>
                    <a:pt x="860" y="517"/>
                  </a:moveTo>
                  <a:cubicBezTo>
                    <a:pt x="856" y="514"/>
                    <a:pt x="853" y="516"/>
                    <a:pt x="848" y="515"/>
                  </a:cubicBezTo>
                  <a:cubicBezTo>
                    <a:pt x="848" y="514"/>
                    <a:pt x="848" y="512"/>
                    <a:pt x="848" y="511"/>
                  </a:cubicBezTo>
                  <a:cubicBezTo>
                    <a:pt x="863" y="506"/>
                    <a:pt x="874" y="505"/>
                    <a:pt x="887" y="507"/>
                  </a:cubicBezTo>
                  <a:cubicBezTo>
                    <a:pt x="883" y="517"/>
                    <a:pt x="866" y="510"/>
                    <a:pt x="860" y="517"/>
                  </a:cubicBezTo>
                  <a:close/>
                  <a:moveTo>
                    <a:pt x="933" y="568"/>
                  </a:moveTo>
                  <a:cubicBezTo>
                    <a:pt x="933" y="569"/>
                    <a:pt x="934" y="569"/>
                    <a:pt x="934" y="570"/>
                  </a:cubicBezTo>
                  <a:cubicBezTo>
                    <a:pt x="926" y="571"/>
                    <a:pt x="915" y="572"/>
                    <a:pt x="903" y="573"/>
                  </a:cubicBezTo>
                  <a:cubicBezTo>
                    <a:pt x="902" y="571"/>
                    <a:pt x="901" y="569"/>
                    <a:pt x="901" y="565"/>
                  </a:cubicBezTo>
                  <a:cubicBezTo>
                    <a:pt x="917" y="564"/>
                    <a:pt x="926" y="564"/>
                    <a:pt x="936" y="561"/>
                  </a:cubicBezTo>
                  <a:cubicBezTo>
                    <a:pt x="937" y="563"/>
                    <a:pt x="938" y="565"/>
                    <a:pt x="942" y="565"/>
                  </a:cubicBezTo>
                  <a:cubicBezTo>
                    <a:pt x="939" y="567"/>
                    <a:pt x="937" y="569"/>
                    <a:pt x="933" y="568"/>
                  </a:cubicBezTo>
                  <a:close/>
                  <a:moveTo>
                    <a:pt x="934" y="419"/>
                  </a:moveTo>
                  <a:cubicBezTo>
                    <a:pt x="943" y="419"/>
                    <a:pt x="955" y="414"/>
                    <a:pt x="967" y="417"/>
                  </a:cubicBezTo>
                  <a:cubicBezTo>
                    <a:pt x="958" y="427"/>
                    <a:pt x="948" y="423"/>
                    <a:pt x="933" y="426"/>
                  </a:cubicBezTo>
                  <a:cubicBezTo>
                    <a:pt x="932" y="422"/>
                    <a:pt x="936" y="420"/>
                    <a:pt x="934" y="419"/>
                  </a:cubicBezTo>
                  <a:close/>
                  <a:moveTo>
                    <a:pt x="937" y="465"/>
                  </a:moveTo>
                  <a:cubicBezTo>
                    <a:pt x="944" y="469"/>
                    <a:pt x="953" y="461"/>
                    <a:pt x="956" y="468"/>
                  </a:cubicBezTo>
                  <a:cubicBezTo>
                    <a:pt x="956" y="467"/>
                    <a:pt x="956" y="466"/>
                    <a:pt x="956" y="466"/>
                  </a:cubicBezTo>
                  <a:cubicBezTo>
                    <a:pt x="959" y="466"/>
                    <a:pt x="959" y="468"/>
                    <a:pt x="958" y="470"/>
                  </a:cubicBezTo>
                  <a:cubicBezTo>
                    <a:pt x="951" y="469"/>
                    <a:pt x="941" y="474"/>
                    <a:pt x="928" y="474"/>
                  </a:cubicBezTo>
                  <a:cubicBezTo>
                    <a:pt x="927" y="471"/>
                    <a:pt x="928" y="472"/>
                    <a:pt x="928" y="468"/>
                  </a:cubicBezTo>
                  <a:cubicBezTo>
                    <a:pt x="931" y="465"/>
                    <a:pt x="937" y="469"/>
                    <a:pt x="937" y="465"/>
                  </a:cubicBezTo>
                  <a:close/>
                  <a:moveTo>
                    <a:pt x="939" y="515"/>
                  </a:moveTo>
                  <a:cubicBezTo>
                    <a:pt x="940" y="513"/>
                    <a:pt x="940" y="510"/>
                    <a:pt x="941" y="508"/>
                  </a:cubicBezTo>
                  <a:cubicBezTo>
                    <a:pt x="953" y="512"/>
                    <a:pt x="976" y="502"/>
                    <a:pt x="988" y="507"/>
                  </a:cubicBezTo>
                  <a:cubicBezTo>
                    <a:pt x="976" y="516"/>
                    <a:pt x="958" y="514"/>
                    <a:pt x="939" y="515"/>
                  </a:cubicBezTo>
                  <a:close/>
                  <a:moveTo>
                    <a:pt x="974" y="545"/>
                  </a:moveTo>
                  <a:cubicBezTo>
                    <a:pt x="978" y="545"/>
                    <a:pt x="974" y="542"/>
                    <a:pt x="979" y="541"/>
                  </a:cubicBezTo>
                  <a:cubicBezTo>
                    <a:pt x="972" y="538"/>
                    <a:pt x="994" y="537"/>
                    <a:pt x="998" y="533"/>
                  </a:cubicBezTo>
                  <a:cubicBezTo>
                    <a:pt x="1003" y="538"/>
                    <a:pt x="1011" y="531"/>
                    <a:pt x="1017" y="534"/>
                  </a:cubicBezTo>
                  <a:cubicBezTo>
                    <a:pt x="1006" y="541"/>
                    <a:pt x="989" y="541"/>
                    <a:pt x="975" y="548"/>
                  </a:cubicBezTo>
                  <a:cubicBezTo>
                    <a:pt x="974" y="547"/>
                    <a:pt x="974" y="546"/>
                    <a:pt x="974" y="545"/>
                  </a:cubicBezTo>
                  <a:close/>
                  <a:moveTo>
                    <a:pt x="1024" y="474"/>
                  </a:moveTo>
                  <a:cubicBezTo>
                    <a:pt x="1025" y="472"/>
                    <a:pt x="1026" y="471"/>
                    <a:pt x="1028" y="472"/>
                  </a:cubicBezTo>
                  <a:cubicBezTo>
                    <a:pt x="1028" y="471"/>
                    <a:pt x="1027" y="471"/>
                    <a:pt x="1027" y="471"/>
                  </a:cubicBezTo>
                  <a:cubicBezTo>
                    <a:pt x="1028" y="469"/>
                    <a:pt x="1028" y="470"/>
                    <a:pt x="1031" y="469"/>
                  </a:cubicBezTo>
                  <a:cubicBezTo>
                    <a:pt x="1029" y="472"/>
                    <a:pt x="1033" y="472"/>
                    <a:pt x="1033" y="475"/>
                  </a:cubicBezTo>
                  <a:cubicBezTo>
                    <a:pt x="1024" y="478"/>
                    <a:pt x="1008" y="477"/>
                    <a:pt x="1001" y="478"/>
                  </a:cubicBezTo>
                  <a:cubicBezTo>
                    <a:pt x="1000" y="474"/>
                    <a:pt x="1003" y="474"/>
                    <a:pt x="1003" y="471"/>
                  </a:cubicBezTo>
                  <a:cubicBezTo>
                    <a:pt x="1010" y="472"/>
                    <a:pt x="1012" y="471"/>
                    <a:pt x="1020" y="471"/>
                  </a:cubicBezTo>
                  <a:cubicBezTo>
                    <a:pt x="1020" y="472"/>
                    <a:pt x="1020" y="473"/>
                    <a:pt x="1020" y="474"/>
                  </a:cubicBezTo>
                  <a:cubicBezTo>
                    <a:pt x="1021" y="472"/>
                    <a:pt x="1023" y="471"/>
                    <a:pt x="1024" y="474"/>
                  </a:cubicBezTo>
                  <a:close/>
                  <a:moveTo>
                    <a:pt x="1161" y="481"/>
                  </a:moveTo>
                  <a:cubicBezTo>
                    <a:pt x="1160" y="480"/>
                    <a:pt x="1160" y="478"/>
                    <a:pt x="1160" y="477"/>
                  </a:cubicBezTo>
                  <a:cubicBezTo>
                    <a:pt x="1162" y="475"/>
                    <a:pt x="1168" y="477"/>
                    <a:pt x="1169" y="474"/>
                  </a:cubicBezTo>
                  <a:cubicBezTo>
                    <a:pt x="1174" y="477"/>
                    <a:pt x="1181" y="475"/>
                    <a:pt x="1190" y="474"/>
                  </a:cubicBezTo>
                  <a:cubicBezTo>
                    <a:pt x="1190" y="475"/>
                    <a:pt x="1190" y="477"/>
                    <a:pt x="1190" y="479"/>
                  </a:cubicBezTo>
                  <a:cubicBezTo>
                    <a:pt x="1180" y="482"/>
                    <a:pt x="1175" y="484"/>
                    <a:pt x="1161" y="481"/>
                  </a:cubicBezTo>
                  <a:close/>
                  <a:moveTo>
                    <a:pt x="1170" y="419"/>
                  </a:moveTo>
                  <a:cubicBezTo>
                    <a:pt x="1184" y="415"/>
                    <a:pt x="1191" y="419"/>
                    <a:pt x="1208" y="418"/>
                  </a:cubicBezTo>
                  <a:cubicBezTo>
                    <a:pt x="1202" y="428"/>
                    <a:pt x="1185" y="421"/>
                    <a:pt x="1176" y="426"/>
                  </a:cubicBezTo>
                  <a:cubicBezTo>
                    <a:pt x="1175" y="423"/>
                    <a:pt x="1168" y="425"/>
                    <a:pt x="1170" y="419"/>
                  </a:cubicBezTo>
                  <a:close/>
                  <a:moveTo>
                    <a:pt x="1177" y="530"/>
                  </a:moveTo>
                  <a:cubicBezTo>
                    <a:pt x="1187" y="520"/>
                    <a:pt x="1206" y="527"/>
                    <a:pt x="1219" y="528"/>
                  </a:cubicBezTo>
                  <a:cubicBezTo>
                    <a:pt x="1212" y="534"/>
                    <a:pt x="1201" y="531"/>
                    <a:pt x="1192" y="533"/>
                  </a:cubicBezTo>
                  <a:cubicBezTo>
                    <a:pt x="1197" y="529"/>
                    <a:pt x="1179" y="535"/>
                    <a:pt x="1177" y="530"/>
                  </a:cubicBezTo>
                  <a:close/>
                  <a:moveTo>
                    <a:pt x="1249" y="583"/>
                  </a:moveTo>
                  <a:cubicBezTo>
                    <a:pt x="1232" y="583"/>
                    <a:pt x="1220" y="581"/>
                    <a:pt x="1201" y="580"/>
                  </a:cubicBezTo>
                  <a:cubicBezTo>
                    <a:pt x="1203" y="577"/>
                    <a:pt x="1205" y="575"/>
                    <a:pt x="1209" y="574"/>
                  </a:cubicBezTo>
                  <a:cubicBezTo>
                    <a:pt x="1212" y="573"/>
                    <a:pt x="1214" y="576"/>
                    <a:pt x="1218" y="577"/>
                  </a:cubicBezTo>
                  <a:cubicBezTo>
                    <a:pt x="1220" y="577"/>
                    <a:pt x="1221" y="575"/>
                    <a:pt x="1223" y="574"/>
                  </a:cubicBezTo>
                  <a:cubicBezTo>
                    <a:pt x="1228" y="574"/>
                    <a:pt x="1240" y="577"/>
                    <a:pt x="1243" y="579"/>
                  </a:cubicBezTo>
                  <a:cubicBezTo>
                    <a:pt x="1244" y="580"/>
                    <a:pt x="1246" y="577"/>
                    <a:pt x="1248" y="580"/>
                  </a:cubicBezTo>
                  <a:cubicBezTo>
                    <a:pt x="1248" y="581"/>
                    <a:pt x="1249" y="582"/>
                    <a:pt x="1249" y="583"/>
                  </a:cubicBezTo>
                  <a:close/>
                  <a:moveTo>
                    <a:pt x="1274" y="547"/>
                  </a:moveTo>
                  <a:cubicBezTo>
                    <a:pt x="1265" y="548"/>
                    <a:pt x="1253" y="548"/>
                    <a:pt x="1243" y="549"/>
                  </a:cubicBezTo>
                  <a:cubicBezTo>
                    <a:pt x="1241" y="549"/>
                    <a:pt x="1244" y="547"/>
                    <a:pt x="1242" y="547"/>
                  </a:cubicBezTo>
                  <a:cubicBezTo>
                    <a:pt x="1251" y="537"/>
                    <a:pt x="1276" y="542"/>
                    <a:pt x="1290" y="543"/>
                  </a:cubicBezTo>
                  <a:cubicBezTo>
                    <a:pt x="1286" y="547"/>
                    <a:pt x="1278" y="546"/>
                    <a:pt x="1272" y="546"/>
                  </a:cubicBezTo>
                  <a:cubicBezTo>
                    <a:pt x="1272" y="547"/>
                    <a:pt x="1273" y="547"/>
                    <a:pt x="1274" y="547"/>
                  </a:cubicBezTo>
                  <a:close/>
                  <a:moveTo>
                    <a:pt x="1271" y="592"/>
                  </a:moveTo>
                  <a:cubicBezTo>
                    <a:pt x="1270" y="588"/>
                    <a:pt x="1276" y="590"/>
                    <a:pt x="1277" y="588"/>
                  </a:cubicBezTo>
                  <a:cubicBezTo>
                    <a:pt x="1279" y="591"/>
                    <a:pt x="1291" y="590"/>
                    <a:pt x="1298" y="587"/>
                  </a:cubicBezTo>
                  <a:cubicBezTo>
                    <a:pt x="1294" y="591"/>
                    <a:pt x="1305" y="587"/>
                    <a:pt x="1304" y="591"/>
                  </a:cubicBezTo>
                  <a:cubicBezTo>
                    <a:pt x="1297" y="598"/>
                    <a:pt x="1280" y="595"/>
                    <a:pt x="1271" y="592"/>
                  </a:cubicBezTo>
                  <a:close/>
                  <a:moveTo>
                    <a:pt x="1280" y="514"/>
                  </a:moveTo>
                  <a:cubicBezTo>
                    <a:pt x="1280" y="511"/>
                    <a:pt x="1270" y="513"/>
                    <a:pt x="1264" y="512"/>
                  </a:cubicBezTo>
                  <a:cubicBezTo>
                    <a:pt x="1270" y="502"/>
                    <a:pt x="1291" y="507"/>
                    <a:pt x="1302" y="507"/>
                  </a:cubicBezTo>
                  <a:cubicBezTo>
                    <a:pt x="1295" y="514"/>
                    <a:pt x="1287" y="512"/>
                    <a:pt x="1280" y="514"/>
                  </a:cubicBezTo>
                  <a:close/>
                  <a:moveTo>
                    <a:pt x="1298" y="467"/>
                  </a:moveTo>
                  <a:cubicBezTo>
                    <a:pt x="1315" y="463"/>
                    <a:pt x="1331" y="464"/>
                    <a:pt x="1349" y="464"/>
                  </a:cubicBezTo>
                  <a:cubicBezTo>
                    <a:pt x="1351" y="466"/>
                    <a:pt x="1350" y="469"/>
                    <a:pt x="1349" y="471"/>
                  </a:cubicBezTo>
                  <a:cubicBezTo>
                    <a:pt x="1342" y="472"/>
                    <a:pt x="1332" y="470"/>
                    <a:pt x="1323" y="470"/>
                  </a:cubicBezTo>
                  <a:cubicBezTo>
                    <a:pt x="1314" y="470"/>
                    <a:pt x="1301" y="476"/>
                    <a:pt x="1298" y="467"/>
                  </a:cubicBezTo>
                  <a:close/>
                  <a:moveTo>
                    <a:pt x="1381" y="507"/>
                  </a:moveTo>
                  <a:cubicBezTo>
                    <a:pt x="1368" y="512"/>
                    <a:pt x="1351" y="515"/>
                    <a:pt x="1339" y="511"/>
                  </a:cubicBezTo>
                  <a:cubicBezTo>
                    <a:pt x="1349" y="505"/>
                    <a:pt x="1370" y="502"/>
                    <a:pt x="1381" y="507"/>
                  </a:cubicBezTo>
                  <a:close/>
                  <a:moveTo>
                    <a:pt x="1326" y="537"/>
                  </a:moveTo>
                  <a:cubicBezTo>
                    <a:pt x="1330" y="536"/>
                    <a:pt x="1334" y="533"/>
                    <a:pt x="1337" y="537"/>
                  </a:cubicBezTo>
                  <a:cubicBezTo>
                    <a:pt x="1341" y="533"/>
                    <a:pt x="1346" y="533"/>
                    <a:pt x="1351" y="537"/>
                  </a:cubicBezTo>
                  <a:cubicBezTo>
                    <a:pt x="1358" y="534"/>
                    <a:pt x="1364" y="537"/>
                    <a:pt x="1371" y="539"/>
                  </a:cubicBezTo>
                  <a:cubicBezTo>
                    <a:pt x="1369" y="543"/>
                    <a:pt x="1363" y="538"/>
                    <a:pt x="1364" y="543"/>
                  </a:cubicBezTo>
                  <a:cubicBezTo>
                    <a:pt x="1353" y="538"/>
                    <a:pt x="1341" y="542"/>
                    <a:pt x="1327" y="542"/>
                  </a:cubicBezTo>
                  <a:cubicBezTo>
                    <a:pt x="1326" y="541"/>
                    <a:pt x="1326" y="540"/>
                    <a:pt x="1326" y="537"/>
                  </a:cubicBezTo>
                  <a:close/>
                  <a:moveTo>
                    <a:pt x="1380" y="589"/>
                  </a:moveTo>
                  <a:cubicBezTo>
                    <a:pt x="1379" y="588"/>
                    <a:pt x="1380" y="588"/>
                    <a:pt x="1381" y="588"/>
                  </a:cubicBezTo>
                  <a:cubicBezTo>
                    <a:pt x="1370" y="584"/>
                    <a:pt x="1353" y="595"/>
                    <a:pt x="1346" y="584"/>
                  </a:cubicBezTo>
                  <a:cubicBezTo>
                    <a:pt x="1351" y="582"/>
                    <a:pt x="1363" y="585"/>
                    <a:pt x="1370" y="580"/>
                  </a:cubicBezTo>
                  <a:cubicBezTo>
                    <a:pt x="1381" y="585"/>
                    <a:pt x="1394" y="576"/>
                    <a:pt x="1402" y="584"/>
                  </a:cubicBezTo>
                  <a:cubicBezTo>
                    <a:pt x="1396" y="589"/>
                    <a:pt x="1388" y="585"/>
                    <a:pt x="1380" y="589"/>
                  </a:cubicBezTo>
                  <a:close/>
                  <a:moveTo>
                    <a:pt x="1390" y="468"/>
                  </a:moveTo>
                  <a:cubicBezTo>
                    <a:pt x="1393" y="458"/>
                    <a:pt x="1411" y="463"/>
                    <a:pt x="1424" y="463"/>
                  </a:cubicBezTo>
                  <a:cubicBezTo>
                    <a:pt x="1424" y="464"/>
                    <a:pt x="1424" y="465"/>
                    <a:pt x="1424" y="466"/>
                  </a:cubicBezTo>
                  <a:cubicBezTo>
                    <a:pt x="1418" y="469"/>
                    <a:pt x="1399" y="472"/>
                    <a:pt x="1390" y="468"/>
                  </a:cubicBezTo>
                  <a:close/>
                  <a:moveTo>
                    <a:pt x="1453" y="511"/>
                  </a:moveTo>
                  <a:cubicBezTo>
                    <a:pt x="1445" y="509"/>
                    <a:pt x="1428" y="517"/>
                    <a:pt x="1420" y="515"/>
                  </a:cubicBezTo>
                  <a:cubicBezTo>
                    <a:pt x="1419" y="512"/>
                    <a:pt x="1419" y="513"/>
                    <a:pt x="1420" y="510"/>
                  </a:cubicBezTo>
                  <a:cubicBezTo>
                    <a:pt x="1433" y="508"/>
                    <a:pt x="1447" y="501"/>
                    <a:pt x="1453" y="511"/>
                  </a:cubicBezTo>
                  <a:close/>
                  <a:moveTo>
                    <a:pt x="1446" y="615"/>
                  </a:moveTo>
                  <a:cubicBezTo>
                    <a:pt x="1438" y="616"/>
                    <a:pt x="1427" y="616"/>
                    <a:pt x="1418" y="614"/>
                  </a:cubicBezTo>
                  <a:cubicBezTo>
                    <a:pt x="1420" y="608"/>
                    <a:pt x="1429" y="610"/>
                    <a:pt x="1435" y="609"/>
                  </a:cubicBezTo>
                  <a:cubicBezTo>
                    <a:pt x="1444" y="609"/>
                    <a:pt x="1451" y="608"/>
                    <a:pt x="1459" y="610"/>
                  </a:cubicBezTo>
                  <a:cubicBezTo>
                    <a:pt x="1457" y="613"/>
                    <a:pt x="1450" y="615"/>
                    <a:pt x="1446" y="615"/>
                  </a:cubicBezTo>
                  <a:close/>
                  <a:moveTo>
                    <a:pt x="1436" y="543"/>
                  </a:moveTo>
                  <a:cubicBezTo>
                    <a:pt x="1429" y="544"/>
                    <a:pt x="1419" y="548"/>
                    <a:pt x="1415" y="541"/>
                  </a:cubicBezTo>
                  <a:cubicBezTo>
                    <a:pt x="1418" y="538"/>
                    <a:pt x="1427" y="538"/>
                    <a:pt x="1429" y="537"/>
                  </a:cubicBezTo>
                  <a:cubicBezTo>
                    <a:pt x="1430" y="537"/>
                    <a:pt x="1429" y="538"/>
                    <a:pt x="1429" y="538"/>
                  </a:cubicBezTo>
                  <a:cubicBezTo>
                    <a:pt x="1441" y="539"/>
                    <a:pt x="1455" y="535"/>
                    <a:pt x="1466" y="542"/>
                  </a:cubicBezTo>
                  <a:cubicBezTo>
                    <a:pt x="1456" y="545"/>
                    <a:pt x="1446" y="543"/>
                    <a:pt x="1436" y="543"/>
                  </a:cubicBezTo>
                  <a:close/>
                  <a:moveTo>
                    <a:pt x="1461" y="459"/>
                  </a:moveTo>
                  <a:cubicBezTo>
                    <a:pt x="1461" y="457"/>
                    <a:pt x="1460" y="456"/>
                    <a:pt x="1459" y="453"/>
                  </a:cubicBezTo>
                  <a:cubicBezTo>
                    <a:pt x="1469" y="449"/>
                    <a:pt x="1481" y="453"/>
                    <a:pt x="1491" y="449"/>
                  </a:cubicBezTo>
                  <a:cubicBezTo>
                    <a:pt x="1493" y="451"/>
                    <a:pt x="1492" y="454"/>
                    <a:pt x="1493" y="455"/>
                  </a:cubicBezTo>
                  <a:cubicBezTo>
                    <a:pt x="1484" y="460"/>
                    <a:pt x="1472" y="456"/>
                    <a:pt x="1461" y="459"/>
                  </a:cubicBezTo>
                  <a:close/>
                  <a:moveTo>
                    <a:pt x="1481" y="490"/>
                  </a:moveTo>
                  <a:cubicBezTo>
                    <a:pt x="1493" y="492"/>
                    <a:pt x="1507" y="484"/>
                    <a:pt x="1514" y="495"/>
                  </a:cubicBezTo>
                  <a:cubicBezTo>
                    <a:pt x="1506" y="492"/>
                    <a:pt x="1494" y="497"/>
                    <a:pt x="1481" y="497"/>
                  </a:cubicBezTo>
                  <a:cubicBezTo>
                    <a:pt x="1478" y="494"/>
                    <a:pt x="1481" y="490"/>
                    <a:pt x="1481" y="490"/>
                  </a:cubicBezTo>
                  <a:close/>
                  <a:moveTo>
                    <a:pt x="1517" y="327"/>
                  </a:moveTo>
                  <a:cubicBezTo>
                    <a:pt x="1522" y="324"/>
                    <a:pt x="1544" y="322"/>
                    <a:pt x="1550" y="326"/>
                  </a:cubicBezTo>
                  <a:cubicBezTo>
                    <a:pt x="1549" y="325"/>
                    <a:pt x="1549" y="328"/>
                    <a:pt x="1550" y="329"/>
                  </a:cubicBezTo>
                  <a:cubicBezTo>
                    <a:pt x="1550" y="329"/>
                    <a:pt x="1551" y="328"/>
                    <a:pt x="1551" y="328"/>
                  </a:cubicBezTo>
                  <a:cubicBezTo>
                    <a:pt x="1551" y="329"/>
                    <a:pt x="1550" y="329"/>
                    <a:pt x="1550" y="329"/>
                  </a:cubicBezTo>
                  <a:cubicBezTo>
                    <a:pt x="1542" y="333"/>
                    <a:pt x="1529" y="331"/>
                    <a:pt x="1517" y="331"/>
                  </a:cubicBezTo>
                  <a:cubicBezTo>
                    <a:pt x="1516" y="329"/>
                    <a:pt x="1520" y="328"/>
                    <a:pt x="1517" y="327"/>
                  </a:cubicBezTo>
                  <a:close/>
                  <a:moveTo>
                    <a:pt x="1524" y="519"/>
                  </a:moveTo>
                  <a:cubicBezTo>
                    <a:pt x="1526" y="519"/>
                    <a:pt x="1525" y="520"/>
                    <a:pt x="1524" y="520"/>
                  </a:cubicBezTo>
                  <a:cubicBezTo>
                    <a:pt x="1525" y="522"/>
                    <a:pt x="1528" y="521"/>
                    <a:pt x="1527" y="524"/>
                  </a:cubicBezTo>
                  <a:cubicBezTo>
                    <a:pt x="1526" y="521"/>
                    <a:pt x="1525" y="525"/>
                    <a:pt x="1526" y="525"/>
                  </a:cubicBezTo>
                  <a:cubicBezTo>
                    <a:pt x="1521" y="527"/>
                    <a:pt x="1509" y="527"/>
                    <a:pt x="1497" y="527"/>
                  </a:cubicBezTo>
                  <a:cubicBezTo>
                    <a:pt x="1496" y="526"/>
                    <a:pt x="1496" y="524"/>
                    <a:pt x="1496" y="522"/>
                  </a:cubicBezTo>
                  <a:cubicBezTo>
                    <a:pt x="1499" y="519"/>
                    <a:pt x="1507" y="522"/>
                    <a:pt x="1510" y="519"/>
                  </a:cubicBezTo>
                  <a:cubicBezTo>
                    <a:pt x="1513" y="522"/>
                    <a:pt x="1523" y="520"/>
                    <a:pt x="1524" y="519"/>
                  </a:cubicBezTo>
                  <a:close/>
                  <a:moveTo>
                    <a:pt x="1488" y="584"/>
                  </a:moveTo>
                  <a:cubicBezTo>
                    <a:pt x="1486" y="582"/>
                    <a:pt x="1483" y="582"/>
                    <a:pt x="1483" y="579"/>
                  </a:cubicBezTo>
                  <a:cubicBezTo>
                    <a:pt x="1499" y="576"/>
                    <a:pt x="1518" y="577"/>
                    <a:pt x="1533" y="576"/>
                  </a:cubicBezTo>
                  <a:cubicBezTo>
                    <a:pt x="1520" y="589"/>
                    <a:pt x="1503" y="580"/>
                    <a:pt x="1488" y="584"/>
                  </a:cubicBezTo>
                  <a:close/>
                  <a:moveTo>
                    <a:pt x="1538" y="413"/>
                  </a:moveTo>
                  <a:cubicBezTo>
                    <a:pt x="1553" y="415"/>
                    <a:pt x="1561" y="414"/>
                    <a:pt x="1579" y="414"/>
                  </a:cubicBezTo>
                  <a:cubicBezTo>
                    <a:pt x="1579" y="416"/>
                    <a:pt x="1580" y="417"/>
                    <a:pt x="1580" y="416"/>
                  </a:cubicBezTo>
                  <a:cubicBezTo>
                    <a:pt x="1584" y="419"/>
                    <a:pt x="1578" y="417"/>
                    <a:pt x="1580" y="417"/>
                  </a:cubicBezTo>
                  <a:cubicBezTo>
                    <a:pt x="1570" y="421"/>
                    <a:pt x="1554" y="422"/>
                    <a:pt x="1536" y="421"/>
                  </a:cubicBezTo>
                  <a:cubicBezTo>
                    <a:pt x="1535" y="418"/>
                    <a:pt x="1537" y="415"/>
                    <a:pt x="1538" y="413"/>
                  </a:cubicBezTo>
                  <a:close/>
                  <a:moveTo>
                    <a:pt x="1540" y="461"/>
                  </a:moveTo>
                  <a:cubicBezTo>
                    <a:pt x="1548" y="456"/>
                    <a:pt x="1572" y="452"/>
                    <a:pt x="1576" y="462"/>
                  </a:cubicBezTo>
                  <a:cubicBezTo>
                    <a:pt x="1563" y="459"/>
                    <a:pt x="1546" y="469"/>
                    <a:pt x="1540" y="461"/>
                  </a:cubicBezTo>
                  <a:close/>
                  <a:moveTo>
                    <a:pt x="1553" y="544"/>
                  </a:moveTo>
                  <a:cubicBezTo>
                    <a:pt x="1559" y="543"/>
                    <a:pt x="1565" y="541"/>
                    <a:pt x="1569" y="544"/>
                  </a:cubicBezTo>
                  <a:cubicBezTo>
                    <a:pt x="1571" y="543"/>
                    <a:pt x="1572" y="542"/>
                    <a:pt x="1572" y="541"/>
                  </a:cubicBezTo>
                  <a:cubicBezTo>
                    <a:pt x="1572" y="544"/>
                    <a:pt x="1582" y="540"/>
                    <a:pt x="1587" y="543"/>
                  </a:cubicBezTo>
                  <a:cubicBezTo>
                    <a:pt x="1585" y="545"/>
                    <a:pt x="1584" y="545"/>
                    <a:pt x="1587" y="546"/>
                  </a:cubicBezTo>
                  <a:cubicBezTo>
                    <a:pt x="1579" y="549"/>
                    <a:pt x="1560" y="551"/>
                    <a:pt x="1553" y="548"/>
                  </a:cubicBezTo>
                  <a:cubicBezTo>
                    <a:pt x="1553" y="547"/>
                    <a:pt x="1553" y="545"/>
                    <a:pt x="1553" y="544"/>
                  </a:cubicBezTo>
                  <a:close/>
                  <a:moveTo>
                    <a:pt x="1626" y="565"/>
                  </a:moveTo>
                  <a:cubicBezTo>
                    <a:pt x="1626" y="563"/>
                    <a:pt x="1628" y="563"/>
                    <a:pt x="1627" y="560"/>
                  </a:cubicBezTo>
                  <a:cubicBezTo>
                    <a:pt x="1641" y="559"/>
                    <a:pt x="1650" y="557"/>
                    <a:pt x="1662" y="561"/>
                  </a:cubicBezTo>
                  <a:cubicBezTo>
                    <a:pt x="1653" y="568"/>
                    <a:pt x="1638" y="565"/>
                    <a:pt x="1626" y="565"/>
                  </a:cubicBezTo>
                  <a:close/>
                  <a:moveTo>
                    <a:pt x="1675" y="610"/>
                  </a:moveTo>
                  <a:cubicBezTo>
                    <a:pt x="1679" y="613"/>
                    <a:pt x="1683" y="610"/>
                    <a:pt x="1689" y="613"/>
                  </a:cubicBezTo>
                  <a:cubicBezTo>
                    <a:pt x="1681" y="619"/>
                    <a:pt x="1657" y="623"/>
                    <a:pt x="1653" y="614"/>
                  </a:cubicBezTo>
                  <a:cubicBezTo>
                    <a:pt x="1662" y="613"/>
                    <a:pt x="1671" y="615"/>
                    <a:pt x="1675" y="610"/>
                  </a:cubicBezTo>
                  <a:close/>
                  <a:moveTo>
                    <a:pt x="1682" y="650"/>
                  </a:moveTo>
                  <a:cubicBezTo>
                    <a:pt x="1685" y="653"/>
                    <a:pt x="1673" y="651"/>
                    <a:pt x="1667" y="652"/>
                  </a:cubicBezTo>
                  <a:cubicBezTo>
                    <a:pt x="1660" y="652"/>
                    <a:pt x="1649" y="658"/>
                    <a:pt x="1647" y="649"/>
                  </a:cubicBezTo>
                  <a:cubicBezTo>
                    <a:pt x="1657" y="646"/>
                    <a:pt x="1681" y="644"/>
                    <a:pt x="1698" y="648"/>
                  </a:cubicBezTo>
                  <a:cubicBezTo>
                    <a:pt x="1693" y="652"/>
                    <a:pt x="1688" y="652"/>
                    <a:pt x="1682" y="650"/>
                  </a:cubicBezTo>
                  <a:close/>
                  <a:moveTo>
                    <a:pt x="1776" y="719"/>
                  </a:moveTo>
                  <a:cubicBezTo>
                    <a:pt x="1768" y="723"/>
                    <a:pt x="1755" y="723"/>
                    <a:pt x="1745" y="723"/>
                  </a:cubicBezTo>
                  <a:cubicBezTo>
                    <a:pt x="1739" y="722"/>
                    <a:pt x="1734" y="720"/>
                    <a:pt x="1728" y="720"/>
                  </a:cubicBezTo>
                  <a:cubicBezTo>
                    <a:pt x="1728" y="719"/>
                    <a:pt x="1728" y="718"/>
                    <a:pt x="1728" y="717"/>
                  </a:cubicBezTo>
                  <a:cubicBezTo>
                    <a:pt x="1744" y="716"/>
                    <a:pt x="1760" y="715"/>
                    <a:pt x="1776" y="719"/>
                  </a:cubicBezTo>
                  <a:close/>
                  <a:moveTo>
                    <a:pt x="1744" y="681"/>
                  </a:moveTo>
                  <a:cubicBezTo>
                    <a:pt x="1741" y="688"/>
                    <a:pt x="1726" y="688"/>
                    <a:pt x="1719" y="685"/>
                  </a:cubicBezTo>
                  <a:cubicBezTo>
                    <a:pt x="1716" y="689"/>
                    <a:pt x="1707" y="686"/>
                    <a:pt x="1707" y="681"/>
                  </a:cubicBezTo>
                  <a:cubicBezTo>
                    <a:pt x="1719" y="682"/>
                    <a:pt x="1736" y="679"/>
                    <a:pt x="1744" y="681"/>
                  </a:cubicBezTo>
                  <a:close/>
                  <a:moveTo>
                    <a:pt x="1697" y="487"/>
                  </a:moveTo>
                  <a:cubicBezTo>
                    <a:pt x="1697" y="484"/>
                    <a:pt x="1696" y="484"/>
                    <a:pt x="1697" y="482"/>
                  </a:cubicBezTo>
                  <a:cubicBezTo>
                    <a:pt x="1700" y="486"/>
                    <a:pt x="1714" y="482"/>
                    <a:pt x="1722" y="482"/>
                  </a:cubicBezTo>
                  <a:cubicBezTo>
                    <a:pt x="1728" y="482"/>
                    <a:pt x="1737" y="481"/>
                    <a:pt x="1737" y="488"/>
                  </a:cubicBezTo>
                  <a:cubicBezTo>
                    <a:pt x="1726" y="488"/>
                    <a:pt x="1710" y="492"/>
                    <a:pt x="1697" y="487"/>
                  </a:cubicBezTo>
                  <a:close/>
                  <a:moveTo>
                    <a:pt x="1747" y="577"/>
                  </a:moveTo>
                  <a:cubicBezTo>
                    <a:pt x="1748" y="578"/>
                    <a:pt x="1748" y="579"/>
                    <a:pt x="1748" y="581"/>
                  </a:cubicBezTo>
                  <a:cubicBezTo>
                    <a:pt x="1738" y="582"/>
                    <a:pt x="1719" y="589"/>
                    <a:pt x="1713" y="579"/>
                  </a:cubicBezTo>
                  <a:cubicBezTo>
                    <a:pt x="1715" y="579"/>
                    <a:pt x="1723" y="575"/>
                    <a:pt x="1719" y="577"/>
                  </a:cubicBezTo>
                  <a:cubicBezTo>
                    <a:pt x="1730" y="578"/>
                    <a:pt x="1734" y="578"/>
                    <a:pt x="1747" y="577"/>
                  </a:cubicBezTo>
                  <a:close/>
                  <a:moveTo>
                    <a:pt x="1726" y="531"/>
                  </a:moveTo>
                  <a:cubicBezTo>
                    <a:pt x="1727" y="528"/>
                    <a:pt x="1725" y="527"/>
                    <a:pt x="1726" y="525"/>
                  </a:cubicBezTo>
                  <a:cubicBezTo>
                    <a:pt x="1734" y="523"/>
                    <a:pt x="1742" y="525"/>
                    <a:pt x="1746" y="523"/>
                  </a:cubicBezTo>
                  <a:cubicBezTo>
                    <a:pt x="1750" y="526"/>
                    <a:pt x="1764" y="525"/>
                    <a:pt x="1771" y="527"/>
                  </a:cubicBezTo>
                  <a:cubicBezTo>
                    <a:pt x="1761" y="533"/>
                    <a:pt x="1735" y="531"/>
                    <a:pt x="1726" y="531"/>
                  </a:cubicBezTo>
                  <a:close/>
                  <a:moveTo>
                    <a:pt x="1756" y="445"/>
                  </a:moveTo>
                  <a:cubicBezTo>
                    <a:pt x="1755" y="445"/>
                    <a:pt x="1755" y="447"/>
                    <a:pt x="1755" y="448"/>
                  </a:cubicBezTo>
                  <a:cubicBezTo>
                    <a:pt x="1739" y="448"/>
                    <a:pt x="1730" y="448"/>
                    <a:pt x="1716" y="448"/>
                  </a:cubicBezTo>
                  <a:cubicBezTo>
                    <a:pt x="1716" y="446"/>
                    <a:pt x="1716" y="445"/>
                    <a:pt x="1716" y="443"/>
                  </a:cubicBezTo>
                  <a:cubicBezTo>
                    <a:pt x="1732" y="441"/>
                    <a:pt x="1751" y="441"/>
                    <a:pt x="1765" y="444"/>
                  </a:cubicBezTo>
                  <a:cubicBezTo>
                    <a:pt x="1765" y="448"/>
                    <a:pt x="1762" y="447"/>
                    <a:pt x="1759" y="448"/>
                  </a:cubicBezTo>
                  <a:cubicBezTo>
                    <a:pt x="1757" y="448"/>
                    <a:pt x="1756" y="447"/>
                    <a:pt x="1756" y="445"/>
                  </a:cubicBezTo>
                  <a:close/>
                  <a:moveTo>
                    <a:pt x="1749" y="411"/>
                  </a:moveTo>
                  <a:cubicBezTo>
                    <a:pt x="1741" y="415"/>
                    <a:pt x="1727" y="411"/>
                    <a:pt x="1717" y="414"/>
                  </a:cubicBezTo>
                  <a:cubicBezTo>
                    <a:pt x="1713" y="414"/>
                    <a:pt x="1713" y="409"/>
                    <a:pt x="1715" y="407"/>
                  </a:cubicBezTo>
                  <a:cubicBezTo>
                    <a:pt x="1719" y="407"/>
                    <a:pt x="1723" y="405"/>
                    <a:pt x="1723" y="408"/>
                  </a:cubicBezTo>
                  <a:cubicBezTo>
                    <a:pt x="1729" y="404"/>
                    <a:pt x="1742" y="408"/>
                    <a:pt x="1749" y="408"/>
                  </a:cubicBezTo>
                  <a:cubicBezTo>
                    <a:pt x="1749" y="409"/>
                    <a:pt x="1749" y="410"/>
                    <a:pt x="1749" y="411"/>
                  </a:cubicBezTo>
                  <a:close/>
                  <a:moveTo>
                    <a:pt x="1714" y="626"/>
                  </a:moveTo>
                  <a:cubicBezTo>
                    <a:pt x="1715" y="624"/>
                    <a:pt x="1714" y="622"/>
                    <a:pt x="1712" y="622"/>
                  </a:cubicBezTo>
                  <a:cubicBezTo>
                    <a:pt x="1721" y="619"/>
                    <a:pt x="1737" y="618"/>
                    <a:pt x="1751" y="620"/>
                  </a:cubicBezTo>
                  <a:cubicBezTo>
                    <a:pt x="1741" y="626"/>
                    <a:pt x="1729" y="626"/>
                    <a:pt x="1714" y="626"/>
                  </a:cubicBezTo>
                  <a:close/>
                  <a:moveTo>
                    <a:pt x="1753" y="650"/>
                  </a:moveTo>
                  <a:cubicBezTo>
                    <a:pt x="1756" y="645"/>
                    <a:pt x="1764" y="647"/>
                    <a:pt x="1767" y="647"/>
                  </a:cubicBezTo>
                  <a:cubicBezTo>
                    <a:pt x="1778" y="647"/>
                    <a:pt x="1788" y="648"/>
                    <a:pt x="1798" y="647"/>
                  </a:cubicBezTo>
                  <a:cubicBezTo>
                    <a:pt x="1792" y="655"/>
                    <a:pt x="1763" y="655"/>
                    <a:pt x="1753" y="650"/>
                  </a:cubicBezTo>
                  <a:close/>
                  <a:moveTo>
                    <a:pt x="1774" y="570"/>
                  </a:moveTo>
                  <a:cubicBezTo>
                    <a:pt x="1779" y="569"/>
                    <a:pt x="1783" y="568"/>
                    <a:pt x="1789" y="568"/>
                  </a:cubicBezTo>
                  <a:cubicBezTo>
                    <a:pt x="1795" y="566"/>
                    <a:pt x="1821" y="562"/>
                    <a:pt x="1828" y="570"/>
                  </a:cubicBezTo>
                  <a:cubicBezTo>
                    <a:pt x="1809" y="573"/>
                    <a:pt x="1796" y="573"/>
                    <a:pt x="1776" y="575"/>
                  </a:cubicBezTo>
                  <a:cubicBezTo>
                    <a:pt x="1776" y="572"/>
                    <a:pt x="1774" y="573"/>
                    <a:pt x="1774" y="570"/>
                  </a:cubicBezTo>
                  <a:close/>
                  <a:moveTo>
                    <a:pt x="1797" y="612"/>
                  </a:moveTo>
                  <a:cubicBezTo>
                    <a:pt x="1799" y="606"/>
                    <a:pt x="1808" y="608"/>
                    <a:pt x="1814" y="608"/>
                  </a:cubicBezTo>
                  <a:cubicBezTo>
                    <a:pt x="1825" y="607"/>
                    <a:pt x="1840" y="603"/>
                    <a:pt x="1846" y="610"/>
                  </a:cubicBezTo>
                  <a:cubicBezTo>
                    <a:pt x="1831" y="611"/>
                    <a:pt x="1809" y="618"/>
                    <a:pt x="1797" y="612"/>
                  </a:cubicBezTo>
                  <a:close/>
                  <a:moveTo>
                    <a:pt x="1936" y="662"/>
                  </a:moveTo>
                  <a:cubicBezTo>
                    <a:pt x="1928" y="672"/>
                    <a:pt x="1909" y="673"/>
                    <a:pt x="1895" y="674"/>
                  </a:cubicBezTo>
                  <a:cubicBezTo>
                    <a:pt x="1895" y="672"/>
                    <a:pt x="1895" y="671"/>
                    <a:pt x="1895" y="669"/>
                  </a:cubicBezTo>
                  <a:cubicBezTo>
                    <a:pt x="1908" y="665"/>
                    <a:pt x="1925" y="666"/>
                    <a:pt x="1935" y="660"/>
                  </a:cubicBezTo>
                  <a:cubicBezTo>
                    <a:pt x="1936" y="661"/>
                    <a:pt x="1938" y="662"/>
                    <a:pt x="1936" y="662"/>
                  </a:cubicBezTo>
                  <a:close/>
                  <a:moveTo>
                    <a:pt x="1931" y="612"/>
                  </a:moveTo>
                  <a:cubicBezTo>
                    <a:pt x="1917" y="622"/>
                    <a:pt x="1898" y="622"/>
                    <a:pt x="1882" y="626"/>
                  </a:cubicBezTo>
                  <a:cubicBezTo>
                    <a:pt x="1883" y="624"/>
                    <a:pt x="1881" y="623"/>
                    <a:pt x="1882" y="620"/>
                  </a:cubicBezTo>
                  <a:cubicBezTo>
                    <a:pt x="1894" y="617"/>
                    <a:pt x="1916" y="612"/>
                    <a:pt x="1931" y="612"/>
                  </a:cubicBezTo>
                  <a:close/>
                  <a:moveTo>
                    <a:pt x="1867" y="562"/>
                  </a:moveTo>
                  <a:cubicBezTo>
                    <a:pt x="1882" y="560"/>
                    <a:pt x="1890" y="555"/>
                    <a:pt x="1903" y="556"/>
                  </a:cubicBezTo>
                  <a:cubicBezTo>
                    <a:pt x="1898" y="563"/>
                    <a:pt x="1879" y="568"/>
                    <a:pt x="1867" y="568"/>
                  </a:cubicBezTo>
                  <a:cubicBezTo>
                    <a:pt x="1868" y="567"/>
                    <a:pt x="1868" y="564"/>
                    <a:pt x="1867" y="562"/>
                  </a:cubicBezTo>
                  <a:close/>
                  <a:moveTo>
                    <a:pt x="1855" y="508"/>
                  </a:moveTo>
                  <a:cubicBezTo>
                    <a:pt x="1856" y="508"/>
                    <a:pt x="1855" y="511"/>
                    <a:pt x="1857" y="511"/>
                  </a:cubicBezTo>
                  <a:cubicBezTo>
                    <a:pt x="1856" y="517"/>
                    <a:pt x="1839" y="511"/>
                    <a:pt x="1840" y="517"/>
                  </a:cubicBezTo>
                  <a:cubicBezTo>
                    <a:pt x="1834" y="514"/>
                    <a:pt x="1822" y="517"/>
                    <a:pt x="1809" y="518"/>
                  </a:cubicBezTo>
                  <a:cubicBezTo>
                    <a:pt x="1808" y="516"/>
                    <a:pt x="1806" y="516"/>
                    <a:pt x="1807" y="513"/>
                  </a:cubicBezTo>
                  <a:cubicBezTo>
                    <a:pt x="1825" y="507"/>
                    <a:pt x="1836" y="508"/>
                    <a:pt x="1855" y="508"/>
                  </a:cubicBezTo>
                  <a:close/>
                  <a:moveTo>
                    <a:pt x="1820" y="432"/>
                  </a:moveTo>
                  <a:cubicBezTo>
                    <a:pt x="1812" y="432"/>
                    <a:pt x="1802" y="433"/>
                    <a:pt x="1799" y="429"/>
                  </a:cubicBezTo>
                  <a:cubicBezTo>
                    <a:pt x="1800" y="423"/>
                    <a:pt x="1823" y="426"/>
                    <a:pt x="1836" y="425"/>
                  </a:cubicBezTo>
                  <a:cubicBezTo>
                    <a:pt x="1838" y="424"/>
                    <a:pt x="1840" y="423"/>
                    <a:pt x="1843" y="425"/>
                  </a:cubicBezTo>
                  <a:cubicBezTo>
                    <a:pt x="1840" y="433"/>
                    <a:pt x="1829" y="431"/>
                    <a:pt x="1820" y="432"/>
                  </a:cubicBezTo>
                  <a:close/>
                  <a:moveTo>
                    <a:pt x="1818" y="368"/>
                  </a:moveTo>
                  <a:cubicBezTo>
                    <a:pt x="1811" y="375"/>
                    <a:pt x="1796" y="372"/>
                    <a:pt x="1787" y="373"/>
                  </a:cubicBezTo>
                  <a:cubicBezTo>
                    <a:pt x="1787" y="371"/>
                    <a:pt x="1783" y="371"/>
                    <a:pt x="1784" y="366"/>
                  </a:cubicBezTo>
                  <a:cubicBezTo>
                    <a:pt x="1795" y="368"/>
                    <a:pt x="1809" y="363"/>
                    <a:pt x="1818" y="368"/>
                  </a:cubicBezTo>
                  <a:close/>
                  <a:moveTo>
                    <a:pt x="1788" y="244"/>
                  </a:moveTo>
                  <a:cubicBezTo>
                    <a:pt x="1793" y="231"/>
                    <a:pt x="1817" y="234"/>
                    <a:pt x="1828" y="236"/>
                  </a:cubicBezTo>
                  <a:cubicBezTo>
                    <a:pt x="1827" y="245"/>
                    <a:pt x="1814" y="240"/>
                    <a:pt x="1807" y="241"/>
                  </a:cubicBezTo>
                  <a:cubicBezTo>
                    <a:pt x="1799" y="242"/>
                    <a:pt x="1794" y="246"/>
                    <a:pt x="1788" y="244"/>
                  </a:cubicBezTo>
                  <a:close/>
                  <a:moveTo>
                    <a:pt x="1805" y="305"/>
                  </a:moveTo>
                  <a:cubicBezTo>
                    <a:pt x="1802" y="304"/>
                    <a:pt x="1806" y="302"/>
                    <a:pt x="1805" y="300"/>
                  </a:cubicBezTo>
                  <a:cubicBezTo>
                    <a:pt x="1813" y="297"/>
                    <a:pt x="1835" y="293"/>
                    <a:pt x="1842" y="300"/>
                  </a:cubicBezTo>
                  <a:cubicBezTo>
                    <a:pt x="1828" y="303"/>
                    <a:pt x="1818" y="302"/>
                    <a:pt x="1805" y="305"/>
                  </a:cubicBezTo>
                  <a:close/>
                  <a:moveTo>
                    <a:pt x="1854" y="331"/>
                  </a:moveTo>
                  <a:cubicBezTo>
                    <a:pt x="1856" y="329"/>
                    <a:pt x="1855" y="328"/>
                    <a:pt x="1856" y="326"/>
                  </a:cubicBezTo>
                  <a:cubicBezTo>
                    <a:pt x="1872" y="326"/>
                    <a:pt x="1887" y="320"/>
                    <a:pt x="1899" y="326"/>
                  </a:cubicBezTo>
                  <a:cubicBezTo>
                    <a:pt x="1898" y="329"/>
                    <a:pt x="1890" y="331"/>
                    <a:pt x="1889" y="328"/>
                  </a:cubicBezTo>
                  <a:cubicBezTo>
                    <a:pt x="1888" y="331"/>
                    <a:pt x="1884" y="330"/>
                    <a:pt x="1883" y="332"/>
                  </a:cubicBezTo>
                  <a:cubicBezTo>
                    <a:pt x="1878" y="328"/>
                    <a:pt x="1859" y="336"/>
                    <a:pt x="1854" y="331"/>
                  </a:cubicBezTo>
                  <a:close/>
                  <a:moveTo>
                    <a:pt x="1868" y="259"/>
                  </a:moveTo>
                  <a:cubicBezTo>
                    <a:pt x="1877" y="260"/>
                    <a:pt x="1889" y="255"/>
                    <a:pt x="1897" y="263"/>
                  </a:cubicBezTo>
                  <a:cubicBezTo>
                    <a:pt x="1890" y="267"/>
                    <a:pt x="1877" y="265"/>
                    <a:pt x="1868" y="266"/>
                  </a:cubicBezTo>
                  <a:cubicBezTo>
                    <a:pt x="1866" y="264"/>
                    <a:pt x="1866" y="260"/>
                    <a:pt x="1868" y="259"/>
                  </a:cubicBezTo>
                  <a:close/>
                  <a:moveTo>
                    <a:pt x="1875" y="384"/>
                  </a:moveTo>
                  <a:cubicBezTo>
                    <a:pt x="1875" y="382"/>
                    <a:pt x="1875" y="380"/>
                    <a:pt x="1875" y="379"/>
                  </a:cubicBezTo>
                  <a:cubicBezTo>
                    <a:pt x="1890" y="378"/>
                    <a:pt x="1901" y="372"/>
                    <a:pt x="1914" y="378"/>
                  </a:cubicBezTo>
                  <a:cubicBezTo>
                    <a:pt x="1908" y="382"/>
                    <a:pt x="1887" y="387"/>
                    <a:pt x="1875" y="384"/>
                  </a:cubicBezTo>
                  <a:close/>
                  <a:moveTo>
                    <a:pt x="1922" y="224"/>
                  </a:moveTo>
                  <a:cubicBezTo>
                    <a:pt x="1907" y="229"/>
                    <a:pt x="1888" y="230"/>
                    <a:pt x="1875" y="231"/>
                  </a:cubicBezTo>
                  <a:cubicBezTo>
                    <a:pt x="1875" y="227"/>
                    <a:pt x="1878" y="227"/>
                    <a:pt x="1878" y="224"/>
                  </a:cubicBezTo>
                  <a:cubicBezTo>
                    <a:pt x="1893" y="224"/>
                    <a:pt x="1911" y="215"/>
                    <a:pt x="1922" y="224"/>
                  </a:cubicBezTo>
                  <a:close/>
                  <a:moveTo>
                    <a:pt x="1877" y="184"/>
                  </a:moveTo>
                  <a:cubicBezTo>
                    <a:pt x="1864" y="187"/>
                    <a:pt x="1846" y="188"/>
                    <a:pt x="1827" y="191"/>
                  </a:cubicBezTo>
                  <a:cubicBezTo>
                    <a:pt x="1825" y="188"/>
                    <a:pt x="1826" y="187"/>
                    <a:pt x="1826" y="183"/>
                  </a:cubicBezTo>
                  <a:cubicBezTo>
                    <a:pt x="1840" y="181"/>
                    <a:pt x="1868" y="178"/>
                    <a:pt x="1877" y="184"/>
                  </a:cubicBezTo>
                  <a:close/>
                  <a:moveTo>
                    <a:pt x="1815" y="102"/>
                  </a:moveTo>
                  <a:cubicBezTo>
                    <a:pt x="1827" y="98"/>
                    <a:pt x="1839" y="99"/>
                    <a:pt x="1850" y="98"/>
                  </a:cubicBezTo>
                  <a:cubicBezTo>
                    <a:pt x="1844" y="109"/>
                    <a:pt x="1827" y="108"/>
                    <a:pt x="1815" y="105"/>
                  </a:cubicBezTo>
                  <a:cubicBezTo>
                    <a:pt x="1815" y="104"/>
                    <a:pt x="1815" y="103"/>
                    <a:pt x="1815" y="102"/>
                  </a:cubicBezTo>
                  <a:close/>
                  <a:moveTo>
                    <a:pt x="1823" y="138"/>
                  </a:moveTo>
                  <a:cubicBezTo>
                    <a:pt x="1815" y="143"/>
                    <a:pt x="1804" y="142"/>
                    <a:pt x="1788" y="144"/>
                  </a:cubicBezTo>
                  <a:cubicBezTo>
                    <a:pt x="1787" y="140"/>
                    <a:pt x="1789" y="139"/>
                    <a:pt x="1789" y="137"/>
                  </a:cubicBezTo>
                  <a:cubicBezTo>
                    <a:pt x="1799" y="136"/>
                    <a:pt x="1811" y="133"/>
                    <a:pt x="1823" y="138"/>
                  </a:cubicBezTo>
                  <a:close/>
                  <a:moveTo>
                    <a:pt x="1753" y="114"/>
                  </a:moveTo>
                  <a:cubicBezTo>
                    <a:pt x="1741" y="113"/>
                    <a:pt x="1728" y="117"/>
                    <a:pt x="1718" y="116"/>
                  </a:cubicBezTo>
                  <a:cubicBezTo>
                    <a:pt x="1717" y="107"/>
                    <a:pt x="1729" y="111"/>
                    <a:pt x="1730" y="110"/>
                  </a:cubicBezTo>
                  <a:cubicBezTo>
                    <a:pt x="1738" y="109"/>
                    <a:pt x="1749" y="107"/>
                    <a:pt x="1757" y="110"/>
                  </a:cubicBezTo>
                  <a:cubicBezTo>
                    <a:pt x="1757" y="114"/>
                    <a:pt x="1752" y="108"/>
                    <a:pt x="1753" y="114"/>
                  </a:cubicBezTo>
                  <a:close/>
                  <a:moveTo>
                    <a:pt x="1751" y="68"/>
                  </a:moveTo>
                  <a:cubicBezTo>
                    <a:pt x="1762" y="59"/>
                    <a:pt x="1785" y="63"/>
                    <a:pt x="1792" y="60"/>
                  </a:cubicBezTo>
                  <a:cubicBezTo>
                    <a:pt x="1794" y="64"/>
                    <a:pt x="1790" y="64"/>
                    <a:pt x="1791" y="67"/>
                  </a:cubicBezTo>
                  <a:cubicBezTo>
                    <a:pt x="1777" y="70"/>
                    <a:pt x="1762" y="74"/>
                    <a:pt x="1751" y="68"/>
                  </a:cubicBezTo>
                  <a:close/>
                  <a:moveTo>
                    <a:pt x="1783" y="475"/>
                  </a:moveTo>
                  <a:cubicBezTo>
                    <a:pt x="1788" y="477"/>
                    <a:pt x="1793" y="474"/>
                    <a:pt x="1801" y="477"/>
                  </a:cubicBezTo>
                  <a:cubicBezTo>
                    <a:pt x="1801" y="479"/>
                    <a:pt x="1801" y="480"/>
                    <a:pt x="1801" y="481"/>
                  </a:cubicBezTo>
                  <a:cubicBezTo>
                    <a:pt x="1798" y="481"/>
                    <a:pt x="1793" y="483"/>
                    <a:pt x="1794" y="478"/>
                  </a:cubicBezTo>
                  <a:cubicBezTo>
                    <a:pt x="1787" y="486"/>
                    <a:pt x="1775" y="483"/>
                    <a:pt x="1763" y="486"/>
                  </a:cubicBezTo>
                  <a:cubicBezTo>
                    <a:pt x="1762" y="484"/>
                    <a:pt x="1760" y="484"/>
                    <a:pt x="1761" y="480"/>
                  </a:cubicBezTo>
                  <a:cubicBezTo>
                    <a:pt x="1769" y="479"/>
                    <a:pt x="1777" y="478"/>
                    <a:pt x="1783" y="475"/>
                  </a:cubicBezTo>
                  <a:close/>
                  <a:moveTo>
                    <a:pt x="1738" y="285"/>
                  </a:moveTo>
                  <a:cubicBezTo>
                    <a:pt x="1746" y="278"/>
                    <a:pt x="1758" y="277"/>
                    <a:pt x="1766" y="281"/>
                  </a:cubicBezTo>
                  <a:cubicBezTo>
                    <a:pt x="1759" y="284"/>
                    <a:pt x="1754" y="285"/>
                    <a:pt x="1745" y="287"/>
                  </a:cubicBezTo>
                  <a:cubicBezTo>
                    <a:pt x="1751" y="290"/>
                    <a:pt x="1739" y="286"/>
                    <a:pt x="1742" y="290"/>
                  </a:cubicBezTo>
                  <a:cubicBezTo>
                    <a:pt x="1742" y="292"/>
                    <a:pt x="1741" y="288"/>
                    <a:pt x="1739" y="290"/>
                  </a:cubicBezTo>
                  <a:cubicBezTo>
                    <a:pt x="1737" y="287"/>
                    <a:pt x="1741" y="286"/>
                    <a:pt x="1738" y="285"/>
                  </a:cubicBezTo>
                  <a:close/>
                  <a:moveTo>
                    <a:pt x="1721" y="334"/>
                  </a:moveTo>
                  <a:cubicBezTo>
                    <a:pt x="1730" y="334"/>
                    <a:pt x="1745" y="330"/>
                    <a:pt x="1759" y="332"/>
                  </a:cubicBezTo>
                  <a:cubicBezTo>
                    <a:pt x="1759" y="334"/>
                    <a:pt x="1759" y="336"/>
                    <a:pt x="1759" y="338"/>
                  </a:cubicBezTo>
                  <a:cubicBezTo>
                    <a:pt x="1745" y="337"/>
                    <a:pt x="1732" y="341"/>
                    <a:pt x="1722" y="339"/>
                  </a:cubicBezTo>
                  <a:cubicBezTo>
                    <a:pt x="1722" y="338"/>
                    <a:pt x="1722" y="336"/>
                    <a:pt x="1721" y="334"/>
                  </a:cubicBezTo>
                  <a:close/>
                  <a:moveTo>
                    <a:pt x="1680" y="367"/>
                  </a:moveTo>
                  <a:cubicBezTo>
                    <a:pt x="1700" y="367"/>
                    <a:pt x="1710" y="365"/>
                    <a:pt x="1729" y="369"/>
                  </a:cubicBezTo>
                  <a:cubicBezTo>
                    <a:pt x="1728" y="370"/>
                    <a:pt x="1728" y="372"/>
                    <a:pt x="1727" y="374"/>
                  </a:cubicBezTo>
                  <a:cubicBezTo>
                    <a:pt x="1708" y="372"/>
                    <a:pt x="1699" y="374"/>
                    <a:pt x="1679" y="374"/>
                  </a:cubicBezTo>
                  <a:cubicBezTo>
                    <a:pt x="1679" y="371"/>
                    <a:pt x="1679" y="368"/>
                    <a:pt x="1680" y="367"/>
                  </a:cubicBezTo>
                  <a:close/>
                  <a:moveTo>
                    <a:pt x="1683" y="519"/>
                  </a:moveTo>
                  <a:cubicBezTo>
                    <a:pt x="1682" y="521"/>
                    <a:pt x="1670" y="524"/>
                    <a:pt x="1671" y="520"/>
                  </a:cubicBezTo>
                  <a:cubicBezTo>
                    <a:pt x="1669" y="520"/>
                    <a:pt x="1670" y="521"/>
                    <a:pt x="1670" y="523"/>
                  </a:cubicBezTo>
                  <a:cubicBezTo>
                    <a:pt x="1661" y="521"/>
                    <a:pt x="1648" y="526"/>
                    <a:pt x="1639" y="524"/>
                  </a:cubicBezTo>
                  <a:cubicBezTo>
                    <a:pt x="1637" y="521"/>
                    <a:pt x="1638" y="519"/>
                    <a:pt x="1641" y="517"/>
                  </a:cubicBezTo>
                  <a:cubicBezTo>
                    <a:pt x="1642" y="517"/>
                    <a:pt x="1641" y="518"/>
                    <a:pt x="1641" y="518"/>
                  </a:cubicBezTo>
                  <a:cubicBezTo>
                    <a:pt x="1655" y="517"/>
                    <a:pt x="1668" y="515"/>
                    <a:pt x="1683" y="519"/>
                  </a:cubicBezTo>
                  <a:close/>
                  <a:moveTo>
                    <a:pt x="1638" y="416"/>
                  </a:moveTo>
                  <a:cubicBezTo>
                    <a:pt x="1647" y="418"/>
                    <a:pt x="1658" y="414"/>
                    <a:pt x="1672" y="420"/>
                  </a:cubicBezTo>
                  <a:cubicBezTo>
                    <a:pt x="1665" y="425"/>
                    <a:pt x="1650" y="424"/>
                    <a:pt x="1637" y="424"/>
                  </a:cubicBezTo>
                  <a:cubicBezTo>
                    <a:pt x="1635" y="421"/>
                    <a:pt x="1635" y="418"/>
                    <a:pt x="1638" y="416"/>
                  </a:cubicBezTo>
                  <a:close/>
                  <a:moveTo>
                    <a:pt x="1630" y="458"/>
                  </a:moveTo>
                  <a:cubicBezTo>
                    <a:pt x="1640" y="462"/>
                    <a:pt x="1653" y="454"/>
                    <a:pt x="1657" y="466"/>
                  </a:cubicBezTo>
                  <a:cubicBezTo>
                    <a:pt x="1646" y="464"/>
                    <a:pt x="1629" y="468"/>
                    <a:pt x="1616" y="466"/>
                  </a:cubicBezTo>
                  <a:cubicBezTo>
                    <a:pt x="1615" y="457"/>
                    <a:pt x="1629" y="461"/>
                    <a:pt x="1630" y="458"/>
                  </a:cubicBezTo>
                  <a:close/>
                  <a:moveTo>
                    <a:pt x="1617" y="641"/>
                  </a:moveTo>
                  <a:cubicBezTo>
                    <a:pt x="1605" y="646"/>
                    <a:pt x="1595" y="648"/>
                    <a:pt x="1582" y="650"/>
                  </a:cubicBezTo>
                  <a:cubicBezTo>
                    <a:pt x="1581" y="648"/>
                    <a:pt x="1579" y="647"/>
                    <a:pt x="1579" y="644"/>
                  </a:cubicBezTo>
                  <a:cubicBezTo>
                    <a:pt x="1579" y="643"/>
                    <a:pt x="1584" y="643"/>
                    <a:pt x="1581" y="642"/>
                  </a:cubicBezTo>
                  <a:cubicBezTo>
                    <a:pt x="1593" y="641"/>
                    <a:pt x="1609" y="640"/>
                    <a:pt x="1617" y="641"/>
                  </a:cubicBezTo>
                  <a:close/>
                  <a:moveTo>
                    <a:pt x="1612" y="603"/>
                  </a:moveTo>
                  <a:cubicBezTo>
                    <a:pt x="1596" y="607"/>
                    <a:pt x="1581" y="610"/>
                    <a:pt x="1563" y="606"/>
                  </a:cubicBezTo>
                  <a:cubicBezTo>
                    <a:pt x="1569" y="601"/>
                    <a:pt x="1589" y="599"/>
                    <a:pt x="1601" y="600"/>
                  </a:cubicBezTo>
                  <a:cubicBezTo>
                    <a:pt x="1605" y="600"/>
                    <a:pt x="1611" y="599"/>
                    <a:pt x="1612" y="603"/>
                  </a:cubicBezTo>
                  <a:close/>
                  <a:moveTo>
                    <a:pt x="1606" y="501"/>
                  </a:moveTo>
                  <a:cubicBezTo>
                    <a:pt x="1595" y="503"/>
                    <a:pt x="1575" y="508"/>
                    <a:pt x="1565" y="502"/>
                  </a:cubicBezTo>
                  <a:cubicBezTo>
                    <a:pt x="1574" y="494"/>
                    <a:pt x="1593" y="499"/>
                    <a:pt x="1606" y="501"/>
                  </a:cubicBezTo>
                  <a:close/>
                  <a:moveTo>
                    <a:pt x="1618" y="285"/>
                  </a:moveTo>
                  <a:cubicBezTo>
                    <a:pt x="1616" y="289"/>
                    <a:pt x="1606" y="287"/>
                    <a:pt x="1604" y="292"/>
                  </a:cubicBezTo>
                  <a:cubicBezTo>
                    <a:pt x="1603" y="292"/>
                    <a:pt x="1604" y="291"/>
                    <a:pt x="1604" y="291"/>
                  </a:cubicBezTo>
                  <a:cubicBezTo>
                    <a:pt x="1596" y="289"/>
                    <a:pt x="1587" y="294"/>
                    <a:pt x="1577" y="295"/>
                  </a:cubicBezTo>
                  <a:cubicBezTo>
                    <a:pt x="1577" y="292"/>
                    <a:pt x="1579" y="292"/>
                    <a:pt x="1578" y="289"/>
                  </a:cubicBezTo>
                  <a:cubicBezTo>
                    <a:pt x="1592" y="285"/>
                    <a:pt x="1607" y="284"/>
                    <a:pt x="1618" y="285"/>
                  </a:cubicBezTo>
                  <a:close/>
                  <a:moveTo>
                    <a:pt x="1558" y="229"/>
                  </a:moveTo>
                  <a:cubicBezTo>
                    <a:pt x="1560" y="230"/>
                    <a:pt x="1565" y="229"/>
                    <a:pt x="1562" y="227"/>
                  </a:cubicBezTo>
                  <a:cubicBezTo>
                    <a:pt x="1571" y="227"/>
                    <a:pt x="1582" y="224"/>
                    <a:pt x="1593" y="226"/>
                  </a:cubicBezTo>
                  <a:cubicBezTo>
                    <a:pt x="1586" y="234"/>
                    <a:pt x="1569" y="232"/>
                    <a:pt x="1559" y="236"/>
                  </a:cubicBezTo>
                  <a:cubicBezTo>
                    <a:pt x="1557" y="234"/>
                    <a:pt x="1558" y="231"/>
                    <a:pt x="1558" y="229"/>
                  </a:cubicBezTo>
                  <a:close/>
                  <a:moveTo>
                    <a:pt x="1570" y="375"/>
                  </a:moveTo>
                  <a:cubicBezTo>
                    <a:pt x="1564" y="382"/>
                    <a:pt x="1547" y="380"/>
                    <a:pt x="1537" y="382"/>
                  </a:cubicBezTo>
                  <a:cubicBezTo>
                    <a:pt x="1537" y="380"/>
                    <a:pt x="1537" y="378"/>
                    <a:pt x="1537" y="376"/>
                  </a:cubicBezTo>
                  <a:cubicBezTo>
                    <a:pt x="1546" y="374"/>
                    <a:pt x="1558" y="373"/>
                    <a:pt x="1570" y="375"/>
                  </a:cubicBezTo>
                  <a:close/>
                  <a:moveTo>
                    <a:pt x="1553" y="261"/>
                  </a:moveTo>
                  <a:cubicBezTo>
                    <a:pt x="1546" y="267"/>
                    <a:pt x="1533" y="266"/>
                    <a:pt x="1525" y="267"/>
                  </a:cubicBezTo>
                  <a:cubicBezTo>
                    <a:pt x="1529" y="269"/>
                    <a:pt x="1514" y="271"/>
                    <a:pt x="1511" y="270"/>
                  </a:cubicBezTo>
                  <a:cubicBezTo>
                    <a:pt x="1510" y="265"/>
                    <a:pt x="1515" y="267"/>
                    <a:pt x="1514" y="264"/>
                  </a:cubicBezTo>
                  <a:cubicBezTo>
                    <a:pt x="1529" y="261"/>
                    <a:pt x="1538" y="258"/>
                    <a:pt x="1553" y="261"/>
                  </a:cubicBezTo>
                  <a:close/>
                  <a:moveTo>
                    <a:pt x="1521" y="208"/>
                  </a:moveTo>
                  <a:cubicBezTo>
                    <a:pt x="1527" y="209"/>
                    <a:pt x="1531" y="212"/>
                    <a:pt x="1535" y="213"/>
                  </a:cubicBezTo>
                  <a:cubicBezTo>
                    <a:pt x="1524" y="218"/>
                    <a:pt x="1508" y="215"/>
                    <a:pt x="1492" y="215"/>
                  </a:cubicBezTo>
                  <a:cubicBezTo>
                    <a:pt x="1496" y="207"/>
                    <a:pt x="1513" y="207"/>
                    <a:pt x="1521" y="208"/>
                  </a:cubicBezTo>
                  <a:close/>
                  <a:moveTo>
                    <a:pt x="1498" y="392"/>
                  </a:moveTo>
                  <a:cubicBezTo>
                    <a:pt x="1498" y="394"/>
                    <a:pt x="1500" y="395"/>
                    <a:pt x="1499" y="398"/>
                  </a:cubicBezTo>
                  <a:cubicBezTo>
                    <a:pt x="1487" y="398"/>
                    <a:pt x="1455" y="405"/>
                    <a:pt x="1449" y="394"/>
                  </a:cubicBezTo>
                  <a:cubicBezTo>
                    <a:pt x="1454" y="394"/>
                    <a:pt x="1464" y="389"/>
                    <a:pt x="1468" y="394"/>
                  </a:cubicBezTo>
                  <a:cubicBezTo>
                    <a:pt x="1481" y="391"/>
                    <a:pt x="1488" y="392"/>
                    <a:pt x="1498" y="392"/>
                  </a:cubicBezTo>
                  <a:close/>
                  <a:moveTo>
                    <a:pt x="1435" y="298"/>
                  </a:moveTo>
                  <a:cubicBezTo>
                    <a:pt x="1446" y="295"/>
                    <a:pt x="1463" y="291"/>
                    <a:pt x="1470" y="301"/>
                  </a:cubicBezTo>
                  <a:cubicBezTo>
                    <a:pt x="1458" y="303"/>
                    <a:pt x="1449" y="304"/>
                    <a:pt x="1435" y="303"/>
                  </a:cubicBezTo>
                  <a:cubicBezTo>
                    <a:pt x="1435" y="302"/>
                    <a:pt x="1435" y="300"/>
                    <a:pt x="1435" y="298"/>
                  </a:cubicBezTo>
                  <a:close/>
                  <a:moveTo>
                    <a:pt x="1433" y="348"/>
                  </a:moveTo>
                  <a:cubicBezTo>
                    <a:pt x="1437" y="346"/>
                    <a:pt x="1451" y="348"/>
                    <a:pt x="1458" y="345"/>
                  </a:cubicBezTo>
                  <a:cubicBezTo>
                    <a:pt x="1456" y="347"/>
                    <a:pt x="1461" y="347"/>
                    <a:pt x="1467" y="347"/>
                  </a:cubicBezTo>
                  <a:cubicBezTo>
                    <a:pt x="1461" y="356"/>
                    <a:pt x="1448" y="352"/>
                    <a:pt x="1436" y="355"/>
                  </a:cubicBezTo>
                  <a:cubicBezTo>
                    <a:pt x="1434" y="354"/>
                    <a:pt x="1432" y="352"/>
                    <a:pt x="1433" y="348"/>
                  </a:cubicBezTo>
                  <a:close/>
                  <a:moveTo>
                    <a:pt x="1418" y="425"/>
                  </a:moveTo>
                  <a:cubicBezTo>
                    <a:pt x="1421" y="423"/>
                    <a:pt x="1421" y="424"/>
                    <a:pt x="1423" y="425"/>
                  </a:cubicBezTo>
                  <a:cubicBezTo>
                    <a:pt x="1421" y="421"/>
                    <a:pt x="1424" y="425"/>
                    <a:pt x="1424" y="422"/>
                  </a:cubicBezTo>
                  <a:cubicBezTo>
                    <a:pt x="1430" y="424"/>
                    <a:pt x="1443" y="419"/>
                    <a:pt x="1450" y="423"/>
                  </a:cubicBezTo>
                  <a:cubicBezTo>
                    <a:pt x="1444" y="432"/>
                    <a:pt x="1429" y="427"/>
                    <a:pt x="1419" y="431"/>
                  </a:cubicBezTo>
                  <a:cubicBezTo>
                    <a:pt x="1417" y="429"/>
                    <a:pt x="1417" y="427"/>
                    <a:pt x="1418" y="425"/>
                  </a:cubicBezTo>
                  <a:close/>
                  <a:moveTo>
                    <a:pt x="1408" y="381"/>
                  </a:moveTo>
                  <a:cubicBezTo>
                    <a:pt x="1411" y="378"/>
                    <a:pt x="1413" y="381"/>
                    <a:pt x="1416" y="380"/>
                  </a:cubicBezTo>
                  <a:cubicBezTo>
                    <a:pt x="1410" y="391"/>
                    <a:pt x="1396" y="385"/>
                    <a:pt x="1382" y="385"/>
                  </a:cubicBezTo>
                  <a:cubicBezTo>
                    <a:pt x="1383" y="376"/>
                    <a:pt x="1403" y="381"/>
                    <a:pt x="1408" y="381"/>
                  </a:cubicBezTo>
                  <a:close/>
                  <a:moveTo>
                    <a:pt x="1382" y="417"/>
                  </a:moveTo>
                  <a:cubicBezTo>
                    <a:pt x="1384" y="417"/>
                    <a:pt x="1391" y="415"/>
                    <a:pt x="1386" y="417"/>
                  </a:cubicBezTo>
                  <a:cubicBezTo>
                    <a:pt x="1385" y="421"/>
                    <a:pt x="1392" y="416"/>
                    <a:pt x="1390" y="420"/>
                  </a:cubicBezTo>
                  <a:cubicBezTo>
                    <a:pt x="1375" y="423"/>
                    <a:pt x="1361" y="423"/>
                    <a:pt x="1344" y="422"/>
                  </a:cubicBezTo>
                  <a:cubicBezTo>
                    <a:pt x="1344" y="419"/>
                    <a:pt x="1347" y="420"/>
                    <a:pt x="1346" y="417"/>
                  </a:cubicBezTo>
                  <a:cubicBezTo>
                    <a:pt x="1358" y="416"/>
                    <a:pt x="1372" y="414"/>
                    <a:pt x="1382" y="417"/>
                  </a:cubicBezTo>
                  <a:close/>
                  <a:moveTo>
                    <a:pt x="1344" y="381"/>
                  </a:moveTo>
                  <a:cubicBezTo>
                    <a:pt x="1344" y="383"/>
                    <a:pt x="1344" y="384"/>
                    <a:pt x="1345" y="384"/>
                  </a:cubicBezTo>
                  <a:cubicBezTo>
                    <a:pt x="1340" y="385"/>
                    <a:pt x="1321" y="391"/>
                    <a:pt x="1316" y="387"/>
                  </a:cubicBezTo>
                  <a:cubicBezTo>
                    <a:pt x="1318" y="378"/>
                    <a:pt x="1336" y="382"/>
                    <a:pt x="1344" y="381"/>
                  </a:cubicBezTo>
                  <a:close/>
                  <a:moveTo>
                    <a:pt x="1265" y="398"/>
                  </a:moveTo>
                  <a:cubicBezTo>
                    <a:pt x="1275" y="395"/>
                    <a:pt x="1286" y="395"/>
                    <a:pt x="1292" y="402"/>
                  </a:cubicBezTo>
                  <a:cubicBezTo>
                    <a:pt x="1289" y="403"/>
                    <a:pt x="1283" y="400"/>
                    <a:pt x="1283" y="404"/>
                  </a:cubicBezTo>
                  <a:cubicBezTo>
                    <a:pt x="1280" y="405"/>
                    <a:pt x="1282" y="401"/>
                    <a:pt x="1279" y="402"/>
                  </a:cubicBezTo>
                  <a:cubicBezTo>
                    <a:pt x="1282" y="404"/>
                    <a:pt x="1262" y="407"/>
                    <a:pt x="1265" y="398"/>
                  </a:cubicBezTo>
                  <a:close/>
                  <a:moveTo>
                    <a:pt x="1297" y="427"/>
                  </a:moveTo>
                  <a:cubicBezTo>
                    <a:pt x="1289" y="434"/>
                    <a:pt x="1272" y="429"/>
                    <a:pt x="1261" y="431"/>
                  </a:cubicBezTo>
                  <a:cubicBezTo>
                    <a:pt x="1259" y="431"/>
                    <a:pt x="1259" y="428"/>
                    <a:pt x="1259" y="426"/>
                  </a:cubicBezTo>
                  <a:cubicBezTo>
                    <a:pt x="1270" y="422"/>
                    <a:pt x="1289" y="422"/>
                    <a:pt x="1297" y="427"/>
                  </a:cubicBezTo>
                  <a:close/>
                  <a:moveTo>
                    <a:pt x="1312" y="316"/>
                  </a:moveTo>
                  <a:cubicBezTo>
                    <a:pt x="1301" y="317"/>
                    <a:pt x="1288" y="319"/>
                    <a:pt x="1279" y="320"/>
                  </a:cubicBezTo>
                  <a:cubicBezTo>
                    <a:pt x="1279" y="317"/>
                    <a:pt x="1279" y="314"/>
                    <a:pt x="1280" y="313"/>
                  </a:cubicBezTo>
                  <a:cubicBezTo>
                    <a:pt x="1281" y="311"/>
                    <a:pt x="1289" y="314"/>
                    <a:pt x="1291" y="310"/>
                  </a:cubicBezTo>
                  <a:cubicBezTo>
                    <a:pt x="1296" y="314"/>
                    <a:pt x="1309" y="309"/>
                    <a:pt x="1312" y="316"/>
                  </a:cubicBezTo>
                  <a:close/>
                  <a:moveTo>
                    <a:pt x="1253" y="270"/>
                  </a:moveTo>
                  <a:cubicBezTo>
                    <a:pt x="1263" y="268"/>
                    <a:pt x="1283" y="266"/>
                    <a:pt x="1293" y="270"/>
                  </a:cubicBezTo>
                  <a:cubicBezTo>
                    <a:pt x="1282" y="279"/>
                    <a:pt x="1269" y="272"/>
                    <a:pt x="1253" y="276"/>
                  </a:cubicBezTo>
                  <a:cubicBezTo>
                    <a:pt x="1252" y="273"/>
                    <a:pt x="1253" y="274"/>
                    <a:pt x="1253" y="270"/>
                  </a:cubicBezTo>
                  <a:close/>
                  <a:moveTo>
                    <a:pt x="1246" y="351"/>
                  </a:moveTo>
                  <a:cubicBezTo>
                    <a:pt x="1253" y="348"/>
                    <a:pt x="1275" y="348"/>
                    <a:pt x="1283" y="350"/>
                  </a:cubicBezTo>
                  <a:cubicBezTo>
                    <a:pt x="1275" y="361"/>
                    <a:pt x="1259" y="354"/>
                    <a:pt x="1246" y="356"/>
                  </a:cubicBezTo>
                  <a:cubicBezTo>
                    <a:pt x="1246" y="354"/>
                    <a:pt x="1246" y="353"/>
                    <a:pt x="1246" y="351"/>
                  </a:cubicBezTo>
                  <a:close/>
                  <a:moveTo>
                    <a:pt x="1232" y="474"/>
                  </a:moveTo>
                  <a:cubicBezTo>
                    <a:pt x="1239" y="471"/>
                    <a:pt x="1243" y="473"/>
                    <a:pt x="1253" y="472"/>
                  </a:cubicBezTo>
                  <a:cubicBezTo>
                    <a:pt x="1252" y="474"/>
                    <a:pt x="1254" y="475"/>
                    <a:pt x="1253" y="478"/>
                  </a:cubicBezTo>
                  <a:cubicBezTo>
                    <a:pt x="1244" y="480"/>
                    <a:pt x="1242" y="480"/>
                    <a:pt x="1232" y="479"/>
                  </a:cubicBezTo>
                  <a:cubicBezTo>
                    <a:pt x="1232" y="478"/>
                    <a:pt x="1232" y="476"/>
                    <a:pt x="1232" y="474"/>
                  </a:cubicBezTo>
                  <a:close/>
                  <a:moveTo>
                    <a:pt x="1187" y="226"/>
                  </a:moveTo>
                  <a:cubicBezTo>
                    <a:pt x="1199" y="223"/>
                    <a:pt x="1212" y="225"/>
                    <a:pt x="1222" y="226"/>
                  </a:cubicBezTo>
                  <a:cubicBezTo>
                    <a:pt x="1212" y="236"/>
                    <a:pt x="1200" y="230"/>
                    <a:pt x="1185" y="233"/>
                  </a:cubicBezTo>
                  <a:cubicBezTo>
                    <a:pt x="1185" y="230"/>
                    <a:pt x="1186" y="228"/>
                    <a:pt x="1187" y="226"/>
                  </a:cubicBezTo>
                  <a:close/>
                  <a:moveTo>
                    <a:pt x="1224" y="294"/>
                  </a:moveTo>
                  <a:cubicBezTo>
                    <a:pt x="1209" y="295"/>
                    <a:pt x="1206" y="292"/>
                    <a:pt x="1194" y="292"/>
                  </a:cubicBezTo>
                  <a:cubicBezTo>
                    <a:pt x="1193" y="288"/>
                    <a:pt x="1193" y="288"/>
                    <a:pt x="1195" y="285"/>
                  </a:cubicBezTo>
                  <a:cubicBezTo>
                    <a:pt x="1206" y="285"/>
                    <a:pt x="1207" y="287"/>
                    <a:pt x="1221" y="286"/>
                  </a:cubicBezTo>
                  <a:cubicBezTo>
                    <a:pt x="1222" y="289"/>
                    <a:pt x="1223" y="291"/>
                    <a:pt x="1224" y="294"/>
                  </a:cubicBezTo>
                  <a:close/>
                  <a:moveTo>
                    <a:pt x="1183" y="330"/>
                  </a:moveTo>
                  <a:cubicBezTo>
                    <a:pt x="1196" y="326"/>
                    <a:pt x="1208" y="327"/>
                    <a:pt x="1215" y="330"/>
                  </a:cubicBezTo>
                  <a:cubicBezTo>
                    <a:pt x="1206" y="339"/>
                    <a:pt x="1194" y="333"/>
                    <a:pt x="1183" y="334"/>
                  </a:cubicBezTo>
                  <a:cubicBezTo>
                    <a:pt x="1183" y="333"/>
                    <a:pt x="1183" y="331"/>
                    <a:pt x="1183" y="330"/>
                  </a:cubicBezTo>
                  <a:close/>
                  <a:moveTo>
                    <a:pt x="1225" y="386"/>
                  </a:moveTo>
                  <a:cubicBezTo>
                    <a:pt x="1222" y="388"/>
                    <a:pt x="1210" y="390"/>
                    <a:pt x="1204" y="388"/>
                  </a:cubicBezTo>
                  <a:cubicBezTo>
                    <a:pt x="1199" y="394"/>
                    <a:pt x="1192" y="386"/>
                    <a:pt x="1184" y="390"/>
                  </a:cubicBezTo>
                  <a:cubicBezTo>
                    <a:pt x="1183" y="389"/>
                    <a:pt x="1183" y="387"/>
                    <a:pt x="1181" y="385"/>
                  </a:cubicBezTo>
                  <a:cubicBezTo>
                    <a:pt x="1196" y="381"/>
                    <a:pt x="1211" y="383"/>
                    <a:pt x="1225" y="386"/>
                  </a:cubicBezTo>
                  <a:close/>
                  <a:moveTo>
                    <a:pt x="1139" y="214"/>
                  </a:moveTo>
                  <a:cubicBezTo>
                    <a:pt x="1135" y="214"/>
                    <a:pt x="1130" y="218"/>
                    <a:pt x="1127" y="215"/>
                  </a:cubicBezTo>
                  <a:cubicBezTo>
                    <a:pt x="1128" y="213"/>
                    <a:pt x="1128" y="209"/>
                    <a:pt x="1130" y="208"/>
                  </a:cubicBezTo>
                  <a:cubicBezTo>
                    <a:pt x="1139" y="207"/>
                    <a:pt x="1147" y="205"/>
                    <a:pt x="1159" y="210"/>
                  </a:cubicBezTo>
                  <a:cubicBezTo>
                    <a:pt x="1162" y="206"/>
                    <a:pt x="1166" y="210"/>
                    <a:pt x="1169" y="212"/>
                  </a:cubicBezTo>
                  <a:cubicBezTo>
                    <a:pt x="1161" y="216"/>
                    <a:pt x="1150" y="215"/>
                    <a:pt x="1139" y="214"/>
                  </a:cubicBezTo>
                  <a:close/>
                  <a:moveTo>
                    <a:pt x="1162" y="564"/>
                  </a:moveTo>
                  <a:cubicBezTo>
                    <a:pt x="1154" y="574"/>
                    <a:pt x="1135" y="566"/>
                    <a:pt x="1128" y="568"/>
                  </a:cubicBezTo>
                  <a:cubicBezTo>
                    <a:pt x="1130" y="558"/>
                    <a:pt x="1150" y="564"/>
                    <a:pt x="1162" y="564"/>
                  </a:cubicBezTo>
                  <a:close/>
                  <a:moveTo>
                    <a:pt x="1099" y="367"/>
                  </a:moveTo>
                  <a:cubicBezTo>
                    <a:pt x="1102" y="365"/>
                    <a:pt x="1107" y="366"/>
                    <a:pt x="1110" y="364"/>
                  </a:cubicBezTo>
                  <a:cubicBezTo>
                    <a:pt x="1111" y="366"/>
                    <a:pt x="1127" y="367"/>
                    <a:pt x="1130" y="366"/>
                  </a:cubicBezTo>
                  <a:cubicBezTo>
                    <a:pt x="1132" y="367"/>
                    <a:pt x="1135" y="368"/>
                    <a:pt x="1138" y="368"/>
                  </a:cubicBezTo>
                  <a:cubicBezTo>
                    <a:pt x="1139" y="371"/>
                    <a:pt x="1136" y="370"/>
                    <a:pt x="1136" y="372"/>
                  </a:cubicBezTo>
                  <a:cubicBezTo>
                    <a:pt x="1134" y="368"/>
                    <a:pt x="1121" y="375"/>
                    <a:pt x="1113" y="374"/>
                  </a:cubicBezTo>
                  <a:cubicBezTo>
                    <a:pt x="1110" y="373"/>
                    <a:pt x="1109" y="370"/>
                    <a:pt x="1109" y="374"/>
                  </a:cubicBezTo>
                  <a:cubicBezTo>
                    <a:pt x="1108" y="371"/>
                    <a:pt x="1103" y="372"/>
                    <a:pt x="1099" y="372"/>
                  </a:cubicBezTo>
                  <a:cubicBezTo>
                    <a:pt x="1099" y="370"/>
                    <a:pt x="1099" y="369"/>
                    <a:pt x="1099" y="367"/>
                  </a:cubicBezTo>
                  <a:close/>
                  <a:moveTo>
                    <a:pt x="1100" y="412"/>
                  </a:moveTo>
                  <a:cubicBezTo>
                    <a:pt x="1113" y="412"/>
                    <a:pt x="1125" y="411"/>
                    <a:pt x="1137" y="410"/>
                  </a:cubicBezTo>
                  <a:cubicBezTo>
                    <a:pt x="1129" y="422"/>
                    <a:pt x="1108" y="419"/>
                    <a:pt x="1098" y="418"/>
                  </a:cubicBezTo>
                  <a:cubicBezTo>
                    <a:pt x="1098" y="415"/>
                    <a:pt x="1101" y="415"/>
                    <a:pt x="1100" y="412"/>
                  </a:cubicBezTo>
                  <a:close/>
                  <a:moveTo>
                    <a:pt x="1137" y="466"/>
                  </a:moveTo>
                  <a:cubicBezTo>
                    <a:pt x="1135" y="476"/>
                    <a:pt x="1114" y="472"/>
                    <a:pt x="1106" y="475"/>
                  </a:cubicBezTo>
                  <a:cubicBezTo>
                    <a:pt x="1106" y="472"/>
                    <a:pt x="1105" y="470"/>
                    <a:pt x="1105" y="468"/>
                  </a:cubicBezTo>
                  <a:cubicBezTo>
                    <a:pt x="1118" y="466"/>
                    <a:pt x="1129" y="466"/>
                    <a:pt x="1137" y="466"/>
                  </a:cubicBezTo>
                  <a:close/>
                  <a:moveTo>
                    <a:pt x="1129" y="522"/>
                  </a:moveTo>
                  <a:cubicBezTo>
                    <a:pt x="1130" y="524"/>
                    <a:pt x="1134" y="522"/>
                    <a:pt x="1133" y="525"/>
                  </a:cubicBezTo>
                  <a:cubicBezTo>
                    <a:pt x="1134" y="525"/>
                    <a:pt x="1134" y="523"/>
                    <a:pt x="1134" y="522"/>
                  </a:cubicBezTo>
                  <a:cubicBezTo>
                    <a:pt x="1139" y="523"/>
                    <a:pt x="1142" y="524"/>
                    <a:pt x="1147" y="525"/>
                  </a:cubicBezTo>
                  <a:cubicBezTo>
                    <a:pt x="1134" y="530"/>
                    <a:pt x="1116" y="530"/>
                    <a:pt x="1098" y="533"/>
                  </a:cubicBezTo>
                  <a:cubicBezTo>
                    <a:pt x="1098" y="532"/>
                    <a:pt x="1097" y="531"/>
                    <a:pt x="1095" y="531"/>
                  </a:cubicBezTo>
                  <a:cubicBezTo>
                    <a:pt x="1101" y="519"/>
                    <a:pt x="1121" y="528"/>
                    <a:pt x="1129" y="522"/>
                  </a:cubicBezTo>
                  <a:close/>
                  <a:moveTo>
                    <a:pt x="1057" y="519"/>
                  </a:moveTo>
                  <a:cubicBezTo>
                    <a:pt x="1065" y="516"/>
                    <a:pt x="1075" y="518"/>
                    <a:pt x="1082" y="516"/>
                  </a:cubicBezTo>
                  <a:cubicBezTo>
                    <a:pt x="1080" y="521"/>
                    <a:pt x="1064" y="525"/>
                    <a:pt x="1057" y="525"/>
                  </a:cubicBezTo>
                  <a:cubicBezTo>
                    <a:pt x="1057" y="523"/>
                    <a:pt x="1057" y="521"/>
                    <a:pt x="1057" y="519"/>
                  </a:cubicBezTo>
                  <a:close/>
                  <a:moveTo>
                    <a:pt x="1068" y="594"/>
                  </a:moveTo>
                  <a:cubicBezTo>
                    <a:pt x="1066" y="595"/>
                    <a:pt x="1065" y="594"/>
                    <a:pt x="1063" y="594"/>
                  </a:cubicBezTo>
                  <a:cubicBezTo>
                    <a:pt x="1058" y="597"/>
                    <a:pt x="1044" y="599"/>
                    <a:pt x="1034" y="600"/>
                  </a:cubicBezTo>
                  <a:cubicBezTo>
                    <a:pt x="1029" y="600"/>
                    <a:pt x="1019" y="602"/>
                    <a:pt x="1018" y="596"/>
                  </a:cubicBezTo>
                  <a:cubicBezTo>
                    <a:pt x="1026" y="592"/>
                    <a:pt x="1034" y="593"/>
                    <a:pt x="1042" y="592"/>
                  </a:cubicBezTo>
                  <a:cubicBezTo>
                    <a:pt x="1051" y="591"/>
                    <a:pt x="1062" y="586"/>
                    <a:pt x="1068" y="594"/>
                  </a:cubicBezTo>
                  <a:close/>
                  <a:moveTo>
                    <a:pt x="1048" y="413"/>
                  </a:moveTo>
                  <a:cubicBezTo>
                    <a:pt x="1048" y="416"/>
                    <a:pt x="1050" y="416"/>
                    <a:pt x="1049" y="419"/>
                  </a:cubicBezTo>
                  <a:cubicBezTo>
                    <a:pt x="1033" y="425"/>
                    <a:pt x="1017" y="423"/>
                    <a:pt x="1001" y="428"/>
                  </a:cubicBezTo>
                  <a:cubicBezTo>
                    <a:pt x="1000" y="426"/>
                    <a:pt x="999" y="425"/>
                    <a:pt x="999" y="422"/>
                  </a:cubicBezTo>
                  <a:cubicBezTo>
                    <a:pt x="1017" y="414"/>
                    <a:pt x="1025" y="419"/>
                    <a:pt x="1048" y="413"/>
                  </a:cubicBezTo>
                  <a:close/>
                  <a:moveTo>
                    <a:pt x="1005" y="340"/>
                  </a:moveTo>
                  <a:cubicBezTo>
                    <a:pt x="1008" y="340"/>
                    <a:pt x="1006" y="342"/>
                    <a:pt x="1005" y="343"/>
                  </a:cubicBezTo>
                  <a:cubicBezTo>
                    <a:pt x="1007" y="341"/>
                    <a:pt x="1014" y="340"/>
                    <a:pt x="1017" y="342"/>
                  </a:cubicBezTo>
                  <a:cubicBezTo>
                    <a:pt x="1005" y="350"/>
                    <a:pt x="994" y="350"/>
                    <a:pt x="979" y="353"/>
                  </a:cubicBezTo>
                  <a:cubicBezTo>
                    <a:pt x="980" y="351"/>
                    <a:pt x="978" y="348"/>
                    <a:pt x="979" y="345"/>
                  </a:cubicBezTo>
                  <a:cubicBezTo>
                    <a:pt x="990" y="344"/>
                    <a:pt x="994" y="340"/>
                    <a:pt x="1001" y="342"/>
                  </a:cubicBezTo>
                  <a:cubicBezTo>
                    <a:pt x="998" y="338"/>
                    <a:pt x="1004" y="343"/>
                    <a:pt x="1005" y="340"/>
                  </a:cubicBezTo>
                  <a:close/>
                  <a:moveTo>
                    <a:pt x="979" y="272"/>
                  </a:moveTo>
                  <a:cubicBezTo>
                    <a:pt x="981" y="273"/>
                    <a:pt x="981" y="275"/>
                    <a:pt x="981" y="278"/>
                  </a:cubicBezTo>
                  <a:cubicBezTo>
                    <a:pt x="974" y="280"/>
                    <a:pt x="954" y="289"/>
                    <a:pt x="948" y="280"/>
                  </a:cubicBezTo>
                  <a:cubicBezTo>
                    <a:pt x="956" y="272"/>
                    <a:pt x="972" y="276"/>
                    <a:pt x="979" y="272"/>
                  </a:cubicBezTo>
                  <a:close/>
                  <a:moveTo>
                    <a:pt x="944" y="386"/>
                  </a:moveTo>
                  <a:cubicBezTo>
                    <a:pt x="931" y="391"/>
                    <a:pt x="913" y="392"/>
                    <a:pt x="900" y="390"/>
                  </a:cubicBezTo>
                  <a:cubicBezTo>
                    <a:pt x="900" y="388"/>
                    <a:pt x="904" y="388"/>
                    <a:pt x="904" y="384"/>
                  </a:cubicBezTo>
                  <a:cubicBezTo>
                    <a:pt x="910" y="383"/>
                    <a:pt x="913" y="386"/>
                    <a:pt x="917" y="382"/>
                  </a:cubicBezTo>
                  <a:cubicBezTo>
                    <a:pt x="927" y="386"/>
                    <a:pt x="939" y="377"/>
                    <a:pt x="944" y="386"/>
                  </a:cubicBezTo>
                  <a:close/>
                  <a:moveTo>
                    <a:pt x="935" y="318"/>
                  </a:moveTo>
                  <a:cubicBezTo>
                    <a:pt x="934" y="320"/>
                    <a:pt x="929" y="319"/>
                    <a:pt x="930" y="322"/>
                  </a:cubicBezTo>
                  <a:cubicBezTo>
                    <a:pt x="920" y="319"/>
                    <a:pt x="909" y="327"/>
                    <a:pt x="899" y="326"/>
                  </a:cubicBezTo>
                  <a:cubicBezTo>
                    <a:pt x="900" y="323"/>
                    <a:pt x="898" y="322"/>
                    <a:pt x="898" y="320"/>
                  </a:cubicBezTo>
                  <a:cubicBezTo>
                    <a:pt x="903" y="316"/>
                    <a:pt x="912" y="318"/>
                    <a:pt x="915" y="315"/>
                  </a:cubicBezTo>
                  <a:cubicBezTo>
                    <a:pt x="919" y="318"/>
                    <a:pt x="928" y="316"/>
                    <a:pt x="935" y="318"/>
                  </a:cubicBezTo>
                  <a:close/>
                  <a:moveTo>
                    <a:pt x="865" y="241"/>
                  </a:moveTo>
                  <a:cubicBezTo>
                    <a:pt x="864" y="240"/>
                    <a:pt x="864" y="235"/>
                    <a:pt x="865" y="234"/>
                  </a:cubicBezTo>
                  <a:cubicBezTo>
                    <a:pt x="877" y="232"/>
                    <a:pt x="884" y="232"/>
                    <a:pt x="896" y="230"/>
                  </a:cubicBezTo>
                  <a:cubicBezTo>
                    <a:pt x="896" y="232"/>
                    <a:pt x="897" y="232"/>
                    <a:pt x="902" y="232"/>
                  </a:cubicBezTo>
                  <a:cubicBezTo>
                    <a:pt x="895" y="241"/>
                    <a:pt x="880" y="238"/>
                    <a:pt x="865" y="241"/>
                  </a:cubicBezTo>
                  <a:close/>
                  <a:moveTo>
                    <a:pt x="908" y="448"/>
                  </a:moveTo>
                  <a:cubicBezTo>
                    <a:pt x="895" y="449"/>
                    <a:pt x="881" y="454"/>
                    <a:pt x="868" y="452"/>
                  </a:cubicBezTo>
                  <a:cubicBezTo>
                    <a:pt x="867" y="450"/>
                    <a:pt x="869" y="449"/>
                    <a:pt x="869" y="447"/>
                  </a:cubicBezTo>
                  <a:cubicBezTo>
                    <a:pt x="879" y="446"/>
                    <a:pt x="895" y="441"/>
                    <a:pt x="908" y="448"/>
                  </a:cubicBezTo>
                  <a:close/>
                  <a:moveTo>
                    <a:pt x="838" y="401"/>
                  </a:moveTo>
                  <a:cubicBezTo>
                    <a:pt x="853" y="402"/>
                    <a:pt x="864" y="397"/>
                    <a:pt x="872" y="402"/>
                  </a:cubicBezTo>
                  <a:cubicBezTo>
                    <a:pt x="862" y="406"/>
                    <a:pt x="848" y="409"/>
                    <a:pt x="835" y="408"/>
                  </a:cubicBezTo>
                  <a:cubicBezTo>
                    <a:pt x="835" y="405"/>
                    <a:pt x="837" y="404"/>
                    <a:pt x="838" y="401"/>
                  </a:cubicBezTo>
                  <a:close/>
                  <a:moveTo>
                    <a:pt x="806" y="428"/>
                  </a:moveTo>
                  <a:cubicBezTo>
                    <a:pt x="815" y="428"/>
                    <a:pt x="826" y="425"/>
                    <a:pt x="835" y="428"/>
                  </a:cubicBezTo>
                  <a:cubicBezTo>
                    <a:pt x="827" y="433"/>
                    <a:pt x="817" y="433"/>
                    <a:pt x="804" y="436"/>
                  </a:cubicBezTo>
                  <a:cubicBezTo>
                    <a:pt x="804" y="432"/>
                    <a:pt x="805" y="430"/>
                    <a:pt x="806" y="428"/>
                  </a:cubicBezTo>
                  <a:close/>
                  <a:moveTo>
                    <a:pt x="802" y="471"/>
                  </a:moveTo>
                  <a:cubicBezTo>
                    <a:pt x="818" y="470"/>
                    <a:pt x="829" y="469"/>
                    <a:pt x="846" y="469"/>
                  </a:cubicBezTo>
                  <a:cubicBezTo>
                    <a:pt x="842" y="479"/>
                    <a:pt x="809" y="476"/>
                    <a:pt x="800" y="478"/>
                  </a:cubicBezTo>
                  <a:cubicBezTo>
                    <a:pt x="800" y="475"/>
                    <a:pt x="801" y="473"/>
                    <a:pt x="802" y="471"/>
                  </a:cubicBezTo>
                  <a:close/>
                  <a:moveTo>
                    <a:pt x="776" y="544"/>
                  </a:moveTo>
                  <a:cubicBezTo>
                    <a:pt x="770" y="548"/>
                    <a:pt x="750" y="553"/>
                    <a:pt x="738" y="551"/>
                  </a:cubicBezTo>
                  <a:cubicBezTo>
                    <a:pt x="738" y="549"/>
                    <a:pt x="738" y="547"/>
                    <a:pt x="738" y="545"/>
                  </a:cubicBezTo>
                  <a:cubicBezTo>
                    <a:pt x="752" y="545"/>
                    <a:pt x="763" y="539"/>
                    <a:pt x="776" y="544"/>
                  </a:cubicBezTo>
                  <a:close/>
                  <a:moveTo>
                    <a:pt x="718" y="493"/>
                  </a:moveTo>
                  <a:cubicBezTo>
                    <a:pt x="734" y="493"/>
                    <a:pt x="749" y="486"/>
                    <a:pt x="761" y="493"/>
                  </a:cubicBezTo>
                  <a:cubicBezTo>
                    <a:pt x="761" y="495"/>
                    <a:pt x="753" y="498"/>
                    <a:pt x="752" y="495"/>
                  </a:cubicBezTo>
                  <a:cubicBezTo>
                    <a:pt x="751" y="497"/>
                    <a:pt x="747" y="497"/>
                    <a:pt x="745" y="499"/>
                  </a:cubicBezTo>
                  <a:cubicBezTo>
                    <a:pt x="740" y="495"/>
                    <a:pt x="722" y="503"/>
                    <a:pt x="716" y="498"/>
                  </a:cubicBezTo>
                  <a:cubicBezTo>
                    <a:pt x="718" y="495"/>
                    <a:pt x="717" y="495"/>
                    <a:pt x="718" y="493"/>
                  </a:cubicBezTo>
                  <a:close/>
                  <a:moveTo>
                    <a:pt x="704" y="466"/>
                  </a:moveTo>
                  <a:cubicBezTo>
                    <a:pt x="690" y="470"/>
                    <a:pt x="680" y="468"/>
                    <a:pt x="668" y="472"/>
                  </a:cubicBezTo>
                  <a:cubicBezTo>
                    <a:pt x="665" y="471"/>
                    <a:pt x="669" y="469"/>
                    <a:pt x="667" y="466"/>
                  </a:cubicBezTo>
                  <a:cubicBezTo>
                    <a:pt x="676" y="463"/>
                    <a:pt x="698" y="459"/>
                    <a:pt x="704" y="466"/>
                  </a:cubicBezTo>
                  <a:close/>
                  <a:moveTo>
                    <a:pt x="652" y="303"/>
                  </a:moveTo>
                  <a:cubicBezTo>
                    <a:pt x="662" y="303"/>
                    <a:pt x="673" y="300"/>
                    <a:pt x="685" y="304"/>
                  </a:cubicBezTo>
                  <a:cubicBezTo>
                    <a:pt x="677" y="310"/>
                    <a:pt x="666" y="309"/>
                    <a:pt x="650" y="310"/>
                  </a:cubicBezTo>
                  <a:cubicBezTo>
                    <a:pt x="649" y="307"/>
                    <a:pt x="651" y="305"/>
                    <a:pt x="652" y="303"/>
                  </a:cubicBezTo>
                  <a:close/>
                  <a:moveTo>
                    <a:pt x="690" y="402"/>
                  </a:moveTo>
                  <a:cubicBezTo>
                    <a:pt x="689" y="411"/>
                    <a:pt x="676" y="407"/>
                    <a:pt x="669" y="408"/>
                  </a:cubicBezTo>
                  <a:cubicBezTo>
                    <a:pt x="662" y="408"/>
                    <a:pt x="656" y="412"/>
                    <a:pt x="651" y="411"/>
                  </a:cubicBezTo>
                  <a:cubicBezTo>
                    <a:pt x="655" y="398"/>
                    <a:pt x="679" y="400"/>
                    <a:pt x="690" y="402"/>
                  </a:cubicBezTo>
                  <a:close/>
                  <a:moveTo>
                    <a:pt x="646" y="533"/>
                  </a:moveTo>
                  <a:cubicBezTo>
                    <a:pt x="658" y="535"/>
                    <a:pt x="672" y="529"/>
                    <a:pt x="681" y="535"/>
                  </a:cubicBezTo>
                  <a:cubicBezTo>
                    <a:pt x="674" y="541"/>
                    <a:pt x="658" y="538"/>
                    <a:pt x="649" y="540"/>
                  </a:cubicBezTo>
                  <a:cubicBezTo>
                    <a:pt x="649" y="538"/>
                    <a:pt x="645" y="538"/>
                    <a:pt x="646" y="533"/>
                  </a:cubicBezTo>
                  <a:close/>
                  <a:moveTo>
                    <a:pt x="379" y="494"/>
                  </a:moveTo>
                  <a:cubicBezTo>
                    <a:pt x="384" y="491"/>
                    <a:pt x="406" y="488"/>
                    <a:pt x="413" y="493"/>
                  </a:cubicBezTo>
                  <a:cubicBezTo>
                    <a:pt x="412" y="492"/>
                    <a:pt x="411" y="495"/>
                    <a:pt x="412" y="496"/>
                  </a:cubicBezTo>
                  <a:cubicBezTo>
                    <a:pt x="413" y="495"/>
                    <a:pt x="413" y="495"/>
                    <a:pt x="414" y="495"/>
                  </a:cubicBezTo>
                  <a:cubicBezTo>
                    <a:pt x="413" y="496"/>
                    <a:pt x="412" y="496"/>
                    <a:pt x="412" y="496"/>
                  </a:cubicBezTo>
                  <a:cubicBezTo>
                    <a:pt x="404" y="500"/>
                    <a:pt x="391" y="498"/>
                    <a:pt x="379" y="497"/>
                  </a:cubicBezTo>
                  <a:cubicBezTo>
                    <a:pt x="378" y="496"/>
                    <a:pt x="382" y="494"/>
                    <a:pt x="379" y="494"/>
                  </a:cubicBezTo>
                  <a:close/>
                  <a:moveTo>
                    <a:pt x="403" y="627"/>
                  </a:moveTo>
                  <a:cubicBezTo>
                    <a:pt x="410" y="622"/>
                    <a:pt x="434" y="619"/>
                    <a:pt x="438" y="628"/>
                  </a:cubicBezTo>
                  <a:cubicBezTo>
                    <a:pt x="425" y="626"/>
                    <a:pt x="408" y="636"/>
                    <a:pt x="403" y="627"/>
                  </a:cubicBezTo>
                  <a:close/>
                  <a:moveTo>
                    <a:pt x="442" y="583"/>
                  </a:moveTo>
                  <a:cubicBezTo>
                    <a:pt x="432" y="587"/>
                    <a:pt x="416" y="589"/>
                    <a:pt x="399" y="587"/>
                  </a:cubicBezTo>
                  <a:cubicBezTo>
                    <a:pt x="397" y="584"/>
                    <a:pt x="399" y="582"/>
                    <a:pt x="400" y="579"/>
                  </a:cubicBezTo>
                  <a:cubicBezTo>
                    <a:pt x="415" y="581"/>
                    <a:pt x="424" y="580"/>
                    <a:pt x="442" y="580"/>
                  </a:cubicBezTo>
                  <a:cubicBezTo>
                    <a:pt x="441" y="582"/>
                    <a:pt x="442" y="584"/>
                    <a:pt x="443" y="582"/>
                  </a:cubicBezTo>
                  <a:cubicBezTo>
                    <a:pt x="447" y="585"/>
                    <a:pt x="440" y="584"/>
                    <a:pt x="442" y="583"/>
                  </a:cubicBezTo>
                  <a:close/>
                  <a:moveTo>
                    <a:pt x="464" y="558"/>
                  </a:moveTo>
                  <a:cubicBezTo>
                    <a:pt x="465" y="555"/>
                    <a:pt x="462" y="554"/>
                    <a:pt x="463" y="551"/>
                  </a:cubicBezTo>
                  <a:cubicBezTo>
                    <a:pt x="472" y="551"/>
                    <a:pt x="483" y="549"/>
                    <a:pt x="493" y="551"/>
                  </a:cubicBezTo>
                  <a:cubicBezTo>
                    <a:pt x="486" y="559"/>
                    <a:pt x="475" y="555"/>
                    <a:pt x="464" y="558"/>
                  </a:cubicBezTo>
                  <a:close/>
                  <a:moveTo>
                    <a:pt x="479" y="632"/>
                  </a:moveTo>
                  <a:cubicBezTo>
                    <a:pt x="477" y="623"/>
                    <a:pt x="491" y="628"/>
                    <a:pt x="493" y="624"/>
                  </a:cubicBezTo>
                  <a:cubicBezTo>
                    <a:pt x="503" y="628"/>
                    <a:pt x="515" y="620"/>
                    <a:pt x="519" y="632"/>
                  </a:cubicBezTo>
                  <a:cubicBezTo>
                    <a:pt x="508" y="630"/>
                    <a:pt x="492" y="634"/>
                    <a:pt x="479" y="632"/>
                  </a:cubicBezTo>
                  <a:close/>
                  <a:moveTo>
                    <a:pt x="500" y="583"/>
                  </a:moveTo>
                  <a:cubicBezTo>
                    <a:pt x="510" y="585"/>
                    <a:pt x="520" y="581"/>
                    <a:pt x="534" y="587"/>
                  </a:cubicBezTo>
                  <a:cubicBezTo>
                    <a:pt x="527" y="591"/>
                    <a:pt x="512" y="591"/>
                    <a:pt x="500" y="590"/>
                  </a:cubicBezTo>
                  <a:cubicBezTo>
                    <a:pt x="498" y="587"/>
                    <a:pt x="497" y="585"/>
                    <a:pt x="500" y="583"/>
                  </a:cubicBezTo>
                  <a:close/>
                  <a:moveTo>
                    <a:pt x="545" y="685"/>
                  </a:moveTo>
                  <a:cubicBezTo>
                    <a:pt x="544" y="687"/>
                    <a:pt x="532" y="691"/>
                    <a:pt x="534" y="687"/>
                  </a:cubicBezTo>
                  <a:cubicBezTo>
                    <a:pt x="532" y="686"/>
                    <a:pt x="532" y="688"/>
                    <a:pt x="532" y="689"/>
                  </a:cubicBezTo>
                  <a:cubicBezTo>
                    <a:pt x="524" y="688"/>
                    <a:pt x="510" y="692"/>
                    <a:pt x="501" y="690"/>
                  </a:cubicBezTo>
                  <a:cubicBezTo>
                    <a:pt x="499" y="687"/>
                    <a:pt x="501" y="685"/>
                    <a:pt x="503" y="683"/>
                  </a:cubicBezTo>
                  <a:cubicBezTo>
                    <a:pt x="504" y="684"/>
                    <a:pt x="503" y="684"/>
                    <a:pt x="503" y="684"/>
                  </a:cubicBezTo>
                  <a:cubicBezTo>
                    <a:pt x="517" y="684"/>
                    <a:pt x="530" y="682"/>
                    <a:pt x="545" y="685"/>
                  </a:cubicBezTo>
                  <a:close/>
                  <a:moveTo>
                    <a:pt x="612" y="578"/>
                  </a:moveTo>
                  <a:cubicBezTo>
                    <a:pt x="603" y="582"/>
                    <a:pt x="589" y="578"/>
                    <a:pt x="579" y="581"/>
                  </a:cubicBezTo>
                  <a:cubicBezTo>
                    <a:pt x="576" y="580"/>
                    <a:pt x="576" y="576"/>
                    <a:pt x="577" y="573"/>
                  </a:cubicBezTo>
                  <a:cubicBezTo>
                    <a:pt x="581" y="574"/>
                    <a:pt x="585" y="572"/>
                    <a:pt x="586" y="575"/>
                  </a:cubicBezTo>
                  <a:cubicBezTo>
                    <a:pt x="592" y="571"/>
                    <a:pt x="604" y="574"/>
                    <a:pt x="612" y="574"/>
                  </a:cubicBezTo>
                  <a:cubicBezTo>
                    <a:pt x="612" y="575"/>
                    <a:pt x="612" y="577"/>
                    <a:pt x="612" y="578"/>
                  </a:cubicBezTo>
                  <a:close/>
                  <a:moveTo>
                    <a:pt x="621" y="505"/>
                  </a:moveTo>
                  <a:cubicBezTo>
                    <a:pt x="607" y="504"/>
                    <a:pt x="595" y="507"/>
                    <a:pt x="584" y="506"/>
                  </a:cubicBezTo>
                  <a:cubicBezTo>
                    <a:pt x="584" y="504"/>
                    <a:pt x="584" y="502"/>
                    <a:pt x="584" y="501"/>
                  </a:cubicBezTo>
                  <a:cubicBezTo>
                    <a:pt x="592" y="500"/>
                    <a:pt x="608" y="497"/>
                    <a:pt x="621" y="499"/>
                  </a:cubicBezTo>
                  <a:cubicBezTo>
                    <a:pt x="621" y="501"/>
                    <a:pt x="621" y="503"/>
                    <a:pt x="621" y="505"/>
                  </a:cubicBezTo>
                  <a:close/>
                  <a:moveTo>
                    <a:pt x="608" y="453"/>
                  </a:moveTo>
                  <a:cubicBezTo>
                    <a:pt x="613" y="457"/>
                    <a:pt x="602" y="453"/>
                    <a:pt x="605" y="456"/>
                  </a:cubicBezTo>
                  <a:cubicBezTo>
                    <a:pt x="605" y="459"/>
                    <a:pt x="603" y="455"/>
                    <a:pt x="601" y="456"/>
                  </a:cubicBezTo>
                  <a:cubicBezTo>
                    <a:pt x="600" y="454"/>
                    <a:pt x="604" y="452"/>
                    <a:pt x="601" y="451"/>
                  </a:cubicBezTo>
                  <a:cubicBezTo>
                    <a:pt x="608" y="445"/>
                    <a:pt x="621" y="444"/>
                    <a:pt x="629" y="448"/>
                  </a:cubicBezTo>
                  <a:cubicBezTo>
                    <a:pt x="621" y="451"/>
                    <a:pt x="616" y="451"/>
                    <a:pt x="608" y="453"/>
                  </a:cubicBezTo>
                  <a:close/>
                  <a:moveTo>
                    <a:pt x="621" y="411"/>
                  </a:moveTo>
                  <a:cubicBezTo>
                    <a:pt x="604" y="414"/>
                    <a:pt x="597" y="412"/>
                    <a:pt x="581" y="414"/>
                  </a:cubicBezTo>
                  <a:cubicBezTo>
                    <a:pt x="585" y="401"/>
                    <a:pt x="613" y="405"/>
                    <a:pt x="621" y="411"/>
                  </a:cubicBezTo>
                  <a:close/>
                  <a:moveTo>
                    <a:pt x="591" y="535"/>
                  </a:moveTo>
                  <a:cubicBezTo>
                    <a:pt x="590" y="537"/>
                    <a:pt x="591" y="539"/>
                    <a:pt x="590" y="540"/>
                  </a:cubicBezTo>
                  <a:cubicBezTo>
                    <a:pt x="570" y="539"/>
                    <a:pt x="561" y="541"/>
                    <a:pt x="542" y="540"/>
                  </a:cubicBezTo>
                  <a:cubicBezTo>
                    <a:pt x="542" y="538"/>
                    <a:pt x="541" y="535"/>
                    <a:pt x="542" y="534"/>
                  </a:cubicBezTo>
                  <a:cubicBezTo>
                    <a:pt x="563" y="533"/>
                    <a:pt x="573" y="532"/>
                    <a:pt x="591" y="535"/>
                  </a:cubicBezTo>
                  <a:close/>
                  <a:moveTo>
                    <a:pt x="529" y="449"/>
                  </a:moveTo>
                  <a:cubicBezTo>
                    <a:pt x="540" y="446"/>
                    <a:pt x="551" y="447"/>
                    <a:pt x="557" y="448"/>
                  </a:cubicBezTo>
                  <a:cubicBezTo>
                    <a:pt x="549" y="454"/>
                    <a:pt x="537" y="451"/>
                    <a:pt x="528" y="457"/>
                  </a:cubicBezTo>
                  <a:cubicBezTo>
                    <a:pt x="527" y="454"/>
                    <a:pt x="528" y="452"/>
                    <a:pt x="529" y="449"/>
                  </a:cubicBezTo>
                  <a:close/>
                  <a:moveTo>
                    <a:pt x="519" y="508"/>
                  </a:moveTo>
                  <a:cubicBezTo>
                    <a:pt x="505" y="508"/>
                    <a:pt x="488" y="511"/>
                    <a:pt x="480" y="508"/>
                  </a:cubicBezTo>
                  <a:cubicBezTo>
                    <a:pt x="477" y="499"/>
                    <a:pt x="516" y="500"/>
                    <a:pt x="519" y="508"/>
                  </a:cubicBezTo>
                  <a:close/>
                  <a:moveTo>
                    <a:pt x="481" y="452"/>
                  </a:moveTo>
                  <a:cubicBezTo>
                    <a:pt x="478" y="456"/>
                    <a:pt x="468" y="454"/>
                    <a:pt x="467" y="459"/>
                  </a:cubicBezTo>
                  <a:cubicBezTo>
                    <a:pt x="465" y="459"/>
                    <a:pt x="466" y="458"/>
                    <a:pt x="466" y="458"/>
                  </a:cubicBezTo>
                  <a:cubicBezTo>
                    <a:pt x="459" y="456"/>
                    <a:pt x="449" y="461"/>
                    <a:pt x="440" y="461"/>
                  </a:cubicBezTo>
                  <a:cubicBezTo>
                    <a:pt x="439" y="458"/>
                    <a:pt x="441" y="458"/>
                    <a:pt x="441" y="456"/>
                  </a:cubicBezTo>
                  <a:cubicBezTo>
                    <a:pt x="454" y="451"/>
                    <a:pt x="469" y="451"/>
                    <a:pt x="481" y="452"/>
                  </a:cubicBezTo>
                  <a:close/>
                  <a:moveTo>
                    <a:pt x="421" y="396"/>
                  </a:moveTo>
                  <a:cubicBezTo>
                    <a:pt x="423" y="397"/>
                    <a:pt x="427" y="395"/>
                    <a:pt x="425" y="393"/>
                  </a:cubicBezTo>
                  <a:cubicBezTo>
                    <a:pt x="433" y="394"/>
                    <a:pt x="444" y="391"/>
                    <a:pt x="455" y="393"/>
                  </a:cubicBezTo>
                  <a:cubicBezTo>
                    <a:pt x="448" y="400"/>
                    <a:pt x="432" y="398"/>
                    <a:pt x="421" y="402"/>
                  </a:cubicBezTo>
                  <a:cubicBezTo>
                    <a:pt x="419" y="400"/>
                    <a:pt x="420" y="398"/>
                    <a:pt x="421" y="396"/>
                  </a:cubicBezTo>
                  <a:close/>
                  <a:moveTo>
                    <a:pt x="432" y="541"/>
                  </a:moveTo>
                  <a:cubicBezTo>
                    <a:pt x="426" y="549"/>
                    <a:pt x="410" y="547"/>
                    <a:pt x="400" y="549"/>
                  </a:cubicBezTo>
                  <a:cubicBezTo>
                    <a:pt x="400" y="547"/>
                    <a:pt x="400" y="545"/>
                    <a:pt x="399" y="543"/>
                  </a:cubicBezTo>
                  <a:cubicBezTo>
                    <a:pt x="408" y="540"/>
                    <a:pt x="421" y="539"/>
                    <a:pt x="432" y="541"/>
                  </a:cubicBezTo>
                  <a:close/>
                  <a:moveTo>
                    <a:pt x="416" y="427"/>
                  </a:moveTo>
                  <a:cubicBezTo>
                    <a:pt x="408" y="434"/>
                    <a:pt x="396" y="432"/>
                    <a:pt x="387" y="434"/>
                  </a:cubicBezTo>
                  <a:cubicBezTo>
                    <a:pt x="391" y="436"/>
                    <a:pt x="376" y="437"/>
                    <a:pt x="374" y="436"/>
                  </a:cubicBezTo>
                  <a:cubicBezTo>
                    <a:pt x="372" y="432"/>
                    <a:pt x="377" y="433"/>
                    <a:pt x="376" y="430"/>
                  </a:cubicBezTo>
                  <a:cubicBezTo>
                    <a:pt x="391" y="428"/>
                    <a:pt x="401" y="424"/>
                    <a:pt x="416" y="427"/>
                  </a:cubicBezTo>
                  <a:close/>
                </a:path>
              </a:pathLst>
            </a:custGeom>
            <a:solidFill>
              <a:srgbClr val="ABA7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42" name="Freeform 3705"/>
            <p:cNvSpPr>
              <a:spLocks/>
            </p:cNvSpPr>
            <p:nvPr/>
          </p:nvSpPr>
          <p:spPr bwMode="auto">
            <a:xfrm>
              <a:off x="5511" y="2235"/>
              <a:ext cx="68" cy="137"/>
            </a:xfrm>
            <a:custGeom>
              <a:avLst/>
              <a:gdLst>
                <a:gd name="T0" fmla="*/ 26 w 29"/>
                <a:gd name="T1" fmla="*/ 0 h 58"/>
                <a:gd name="T2" fmla="*/ 35 w 29"/>
                <a:gd name="T3" fmla="*/ 2 h 58"/>
                <a:gd name="T4" fmla="*/ 45 w 29"/>
                <a:gd name="T5" fmla="*/ 5 h 58"/>
                <a:gd name="T6" fmla="*/ 54 w 29"/>
                <a:gd name="T7" fmla="*/ 14 h 58"/>
                <a:gd name="T8" fmla="*/ 59 w 29"/>
                <a:gd name="T9" fmla="*/ 24 h 58"/>
                <a:gd name="T10" fmla="*/ 63 w 29"/>
                <a:gd name="T11" fmla="*/ 33 h 58"/>
                <a:gd name="T12" fmla="*/ 66 w 29"/>
                <a:gd name="T13" fmla="*/ 45 h 58"/>
                <a:gd name="T14" fmla="*/ 66 w 29"/>
                <a:gd name="T15" fmla="*/ 66 h 58"/>
                <a:gd name="T16" fmla="*/ 61 w 29"/>
                <a:gd name="T17" fmla="*/ 106 h 58"/>
                <a:gd name="T18" fmla="*/ 54 w 29"/>
                <a:gd name="T19" fmla="*/ 120 h 58"/>
                <a:gd name="T20" fmla="*/ 45 w 29"/>
                <a:gd name="T21" fmla="*/ 132 h 58"/>
                <a:gd name="T22" fmla="*/ 33 w 29"/>
                <a:gd name="T23" fmla="*/ 137 h 58"/>
                <a:gd name="T24" fmla="*/ 12 w 29"/>
                <a:gd name="T25" fmla="*/ 120 h 58"/>
                <a:gd name="T26" fmla="*/ 7 w 29"/>
                <a:gd name="T27" fmla="*/ 109 h 58"/>
                <a:gd name="T28" fmla="*/ 2 w 29"/>
                <a:gd name="T29" fmla="*/ 97 h 58"/>
                <a:gd name="T30" fmla="*/ 2 w 29"/>
                <a:gd name="T31" fmla="*/ 76 h 58"/>
                <a:gd name="T32" fmla="*/ 0 w 29"/>
                <a:gd name="T33" fmla="*/ 57 h 58"/>
                <a:gd name="T34" fmla="*/ 5 w 29"/>
                <a:gd name="T35" fmla="*/ 35 h 58"/>
                <a:gd name="T36" fmla="*/ 26 w 29"/>
                <a:gd name="T37" fmla="*/ 0 h 58"/>
                <a:gd name="T38" fmla="*/ 26 w 29"/>
                <a:gd name="T39" fmla="*/ 0 h 5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9" h="58">
                  <a:moveTo>
                    <a:pt x="11" y="0"/>
                  </a:moveTo>
                  <a:cubicBezTo>
                    <a:pt x="12" y="0"/>
                    <a:pt x="14" y="0"/>
                    <a:pt x="15" y="1"/>
                  </a:cubicBezTo>
                  <a:cubicBezTo>
                    <a:pt x="17" y="1"/>
                    <a:pt x="18" y="1"/>
                    <a:pt x="19" y="2"/>
                  </a:cubicBezTo>
                  <a:cubicBezTo>
                    <a:pt x="21" y="3"/>
                    <a:pt x="22" y="4"/>
                    <a:pt x="23" y="6"/>
                  </a:cubicBezTo>
                  <a:cubicBezTo>
                    <a:pt x="24" y="7"/>
                    <a:pt x="25" y="8"/>
                    <a:pt x="25" y="10"/>
                  </a:cubicBezTo>
                  <a:cubicBezTo>
                    <a:pt x="26" y="11"/>
                    <a:pt x="26" y="13"/>
                    <a:pt x="27" y="14"/>
                  </a:cubicBezTo>
                  <a:cubicBezTo>
                    <a:pt x="27" y="16"/>
                    <a:pt x="28" y="18"/>
                    <a:pt x="28" y="19"/>
                  </a:cubicBezTo>
                  <a:cubicBezTo>
                    <a:pt x="29" y="22"/>
                    <a:pt x="29" y="25"/>
                    <a:pt x="28" y="28"/>
                  </a:cubicBezTo>
                  <a:cubicBezTo>
                    <a:pt x="28" y="36"/>
                    <a:pt x="27" y="40"/>
                    <a:pt x="26" y="45"/>
                  </a:cubicBezTo>
                  <a:cubicBezTo>
                    <a:pt x="25" y="47"/>
                    <a:pt x="24" y="50"/>
                    <a:pt x="23" y="51"/>
                  </a:cubicBezTo>
                  <a:cubicBezTo>
                    <a:pt x="22" y="53"/>
                    <a:pt x="20" y="55"/>
                    <a:pt x="19" y="56"/>
                  </a:cubicBezTo>
                  <a:cubicBezTo>
                    <a:pt x="17" y="57"/>
                    <a:pt x="16" y="58"/>
                    <a:pt x="14" y="58"/>
                  </a:cubicBezTo>
                  <a:cubicBezTo>
                    <a:pt x="11" y="58"/>
                    <a:pt x="7" y="55"/>
                    <a:pt x="5" y="51"/>
                  </a:cubicBezTo>
                  <a:cubicBezTo>
                    <a:pt x="4" y="49"/>
                    <a:pt x="4" y="48"/>
                    <a:pt x="3" y="46"/>
                  </a:cubicBezTo>
                  <a:cubicBezTo>
                    <a:pt x="2" y="44"/>
                    <a:pt x="2" y="42"/>
                    <a:pt x="1" y="41"/>
                  </a:cubicBezTo>
                  <a:cubicBezTo>
                    <a:pt x="1" y="38"/>
                    <a:pt x="1" y="35"/>
                    <a:pt x="1" y="32"/>
                  </a:cubicBezTo>
                  <a:cubicBezTo>
                    <a:pt x="0" y="29"/>
                    <a:pt x="0" y="26"/>
                    <a:pt x="0" y="24"/>
                  </a:cubicBezTo>
                  <a:cubicBezTo>
                    <a:pt x="1" y="21"/>
                    <a:pt x="1" y="18"/>
                    <a:pt x="2" y="15"/>
                  </a:cubicBezTo>
                  <a:cubicBezTo>
                    <a:pt x="4" y="7"/>
                    <a:pt x="7" y="2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43" name="Freeform 3706"/>
            <p:cNvSpPr>
              <a:spLocks/>
            </p:cNvSpPr>
            <p:nvPr/>
          </p:nvSpPr>
          <p:spPr bwMode="auto">
            <a:xfrm>
              <a:off x="5530" y="2239"/>
              <a:ext cx="2" cy="3"/>
            </a:xfrm>
            <a:custGeom>
              <a:avLst/>
              <a:gdLst>
                <a:gd name="T0" fmla="*/ 0 w 1"/>
                <a:gd name="T1" fmla="*/ 0 h 1"/>
                <a:gd name="T2" fmla="*/ 2 w 1"/>
                <a:gd name="T3" fmla="*/ 0 h 1"/>
                <a:gd name="T4" fmla="*/ 0 w 1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44" name="Freeform 3707"/>
            <p:cNvSpPr>
              <a:spLocks/>
            </p:cNvSpPr>
            <p:nvPr/>
          </p:nvSpPr>
          <p:spPr bwMode="auto">
            <a:xfrm>
              <a:off x="5532" y="2230"/>
              <a:ext cx="7" cy="12"/>
            </a:xfrm>
            <a:custGeom>
              <a:avLst/>
              <a:gdLst>
                <a:gd name="T0" fmla="*/ 7 w 3"/>
                <a:gd name="T1" fmla="*/ 10 h 5"/>
                <a:gd name="T2" fmla="*/ 0 w 3"/>
                <a:gd name="T3" fmla="*/ 10 h 5"/>
                <a:gd name="T4" fmla="*/ 7 w 3"/>
                <a:gd name="T5" fmla="*/ 10 h 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2" y="4"/>
                    <a:pt x="1" y="5"/>
                    <a:pt x="0" y="4"/>
                  </a:cubicBezTo>
                  <a:cubicBezTo>
                    <a:pt x="0" y="3"/>
                    <a:pt x="1" y="0"/>
                    <a:pt x="3" y="4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45" name="Freeform 3708"/>
            <p:cNvSpPr>
              <a:spLocks/>
            </p:cNvSpPr>
            <p:nvPr/>
          </p:nvSpPr>
          <p:spPr bwMode="auto">
            <a:xfrm>
              <a:off x="5523" y="2225"/>
              <a:ext cx="4" cy="5"/>
            </a:xfrm>
            <a:custGeom>
              <a:avLst/>
              <a:gdLst>
                <a:gd name="T0" fmla="*/ 0 w 2"/>
                <a:gd name="T1" fmla="*/ 0 h 2"/>
                <a:gd name="T2" fmla="*/ 4 w 2"/>
                <a:gd name="T3" fmla="*/ 0 h 2"/>
                <a:gd name="T4" fmla="*/ 0 w 2"/>
                <a:gd name="T5" fmla="*/ 0 h 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2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46" name="Freeform 3709"/>
            <p:cNvSpPr>
              <a:spLocks/>
            </p:cNvSpPr>
            <p:nvPr/>
          </p:nvSpPr>
          <p:spPr bwMode="auto">
            <a:xfrm>
              <a:off x="5527" y="2232"/>
              <a:ext cx="3" cy="5"/>
            </a:xfrm>
            <a:custGeom>
              <a:avLst/>
              <a:gdLst>
                <a:gd name="T0" fmla="*/ 0 w 3"/>
                <a:gd name="T1" fmla="*/ 0 h 5"/>
                <a:gd name="T2" fmla="*/ 3 w 3"/>
                <a:gd name="T3" fmla="*/ 5 h 5"/>
                <a:gd name="T4" fmla="*/ 0 w 3"/>
                <a:gd name="T5" fmla="*/ 3 h 5"/>
                <a:gd name="T6" fmla="*/ 0 w 3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3" y="5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47" name="Freeform 3710"/>
            <p:cNvSpPr>
              <a:spLocks/>
            </p:cNvSpPr>
            <p:nvPr/>
          </p:nvSpPr>
          <p:spPr bwMode="auto">
            <a:xfrm>
              <a:off x="5544" y="2317"/>
              <a:ext cx="2" cy="7"/>
            </a:xfrm>
            <a:custGeom>
              <a:avLst/>
              <a:gdLst>
                <a:gd name="T0" fmla="*/ 0 w 1"/>
                <a:gd name="T1" fmla="*/ 7 h 3"/>
                <a:gd name="T2" fmla="*/ 2 w 1"/>
                <a:gd name="T3" fmla="*/ 0 h 3"/>
                <a:gd name="T4" fmla="*/ 0 w 1"/>
                <a:gd name="T5" fmla="*/ 7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2"/>
                    <a:pt x="0" y="1"/>
                    <a:pt x="1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48" name="Freeform 3711"/>
            <p:cNvSpPr>
              <a:spLocks/>
            </p:cNvSpPr>
            <p:nvPr/>
          </p:nvSpPr>
          <p:spPr bwMode="auto">
            <a:xfrm>
              <a:off x="5542" y="2353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49" name="Freeform 3712"/>
            <p:cNvSpPr>
              <a:spLocks/>
            </p:cNvSpPr>
            <p:nvPr/>
          </p:nvSpPr>
          <p:spPr bwMode="auto">
            <a:xfrm>
              <a:off x="5542" y="2324"/>
              <a:ext cx="0" cy="3"/>
            </a:xfrm>
            <a:custGeom>
              <a:avLst/>
              <a:gdLst>
                <a:gd name="T0" fmla="*/ 0 h 1"/>
                <a:gd name="T1" fmla="*/ 0 h 1"/>
                <a:gd name="T2" fmla="*/ 0 h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50" name="Freeform 3713"/>
            <p:cNvSpPr>
              <a:spLocks/>
            </p:cNvSpPr>
            <p:nvPr/>
          </p:nvSpPr>
          <p:spPr bwMode="auto">
            <a:xfrm>
              <a:off x="5523" y="2291"/>
              <a:ext cx="7" cy="5"/>
            </a:xfrm>
            <a:custGeom>
              <a:avLst/>
              <a:gdLst>
                <a:gd name="T0" fmla="*/ 0 w 3"/>
                <a:gd name="T1" fmla="*/ 5 h 2"/>
                <a:gd name="T2" fmla="*/ 5 w 3"/>
                <a:gd name="T3" fmla="*/ 0 h 2"/>
                <a:gd name="T4" fmla="*/ 0 w 3"/>
                <a:gd name="T5" fmla="*/ 5 h 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1" y="1"/>
                    <a:pt x="1" y="1"/>
                    <a:pt x="2" y="0"/>
                  </a:cubicBezTo>
                  <a:cubicBezTo>
                    <a:pt x="3" y="1"/>
                    <a:pt x="1" y="1"/>
                    <a:pt x="0" y="2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51" name="Freeform 3714"/>
            <p:cNvSpPr>
              <a:spLocks/>
            </p:cNvSpPr>
            <p:nvPr/>
          </p:nvSpPr>
          <p:spPr bwMode="auto">
            <a:xfrm>
              <a:off x="5568" y="2405"/>
              <a:ext cx="0" cy="2"/>
            </a:xfrm>
            <a:custGeom>
              <a:avLst/>
              <a:gdLst>
                <a:gd name="T0" fmla="*/ 2 h 1"/>
                <a:gd name="T1" fmla="*/ 0 h 1"/>
                <a:gd name="T2" fmla="*/ 2 h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52" name="Freeform 3715"/>
            <p:cNvSpPr>
              <a:spLocks/>
            </p:cNvSpPr>
            <p:nvPr/>
          </p:nvSpPr>
          <p:spPr bwMode="auto">
            <a:xfrm>
              <a:off x="5532" y="2405"/>
              <a:ext cx="0" cy="2"/>
            </a:xfrm>
            <a:custGeom>
              <a:avLst/>
              <a:gdLst>
                <a:gd name="T0" fmla="*/ 2 h 1"/>
                <a:gd name="T1" fmla="*/ 0 h 1"/>
                <a:gd name="T2" fmla="*/ 0 h 1"/>
                <a:gd name="T3" fmla="*/ 2 h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53" name="Freeform 3716"/>
            <p:cNvSpPr>
              <a:spLocks/>
            </p:cNvSpPr>
            <p:nvPr/>
          </p:nvSpPr>
          <p:spPr bwMode="auto">
            <a:xfrm>
              <a:off x="5537" y="2329"/>
              <a:ext cx="0" cy="2"/>
            </a:xfrm>
            <a:custGeom>
              <a:avLst/>
              <a:gdLst>
                <a:gd name="T0" fmla="*/ 2 h 1"/>
                <a:gd name="T1" fmla="*/ 2 h 1"/>
                <a:gd name="T2" fmla="*/ 0 h 1"/>
                <a:gd name="T3" fmla="*/ 2 h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54" name="Freeform 3717"/>
            <p:cNvSpPr>
              <a:spLocks/>
            </p:cNvSpPr>
            <p:nvPr/>
          </p:nvSpPr>
          <p:spPr bwMode="auto">
            <a:xfrm>
              <a:off x="5577" y="2407"/>
              <a:ext cx="2" cy="7"/>
            </a:xfrm>
            <a:custGeom>
              <a:avLst/>
              <a:gdLst>
                <a:gd name="T0" fmla="*/ 0 w 1"/>
                <a:gd name="T1" fmla="*/ 0 h 3"/>
                <a:gd name="T2" fmla="*/ 2 w 1"/>
                <a:gd name="T3" fmla="*/ 7 h 3"/>
                <a:gd name="T4" fmla="*/ 0 w 1"/>
                <a:gd name="T5" fmla="*/ 0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1"/>
                    <a:pt x="1" y="2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55" name="Freeform 3718"/>
            <p:cNvSpPr>
              <a:spLocks/>
            </p:cNvSpPr>
            <p:nvPr/>
          </p:nvSpPr>
          <p:spPr bwMode="auto">
            <a:xfrm>
              <a:off x="5542" y="2353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  <a:gd name="T3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  <a:cxn ang="T3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56" name="Freeform 3719"/>
            <p:cNvSpPr>
              <a:spLocks/>
            </p:cNvSpPr>
            <p:nvPr/>
          </p:nvSpPr>
          <p:spPr bwMode="auto">
            <a:xfrm>
              <a:off x="5520" y="2400"/>
              <a:ext cx="3" cy="2"/>
            </a:xfrm>
            <a:custGeom>
              <a:avLst/>
              <a:gdLst>
                <a:gd name="T0" fmla="*/ 0 w 1"/>
                <a:gd name="T1" fmla="*/ 0 h 1"/>
                <a:gd name="T2" fmla="*/ 3 w 1"/>
                <a:gd name="T3" fmla="*/ 2 h 1"/>
                <a:gd name="T4" fmla="*/ 0 w 1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1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57" name="Freeform 3720"/>
            <p:cNvSpPr>
              <a:spLocks/>
            </p:cNvSpPr>
            <p:nvPr/>
          </p:nvSpPr>
          <p:spPr bwMode="auto">
            <a:xfrm>
              <a:off x="5520" y="2296"/>
              <a:ext cx="3" cy="0"/>
            </a:xfrm>
            <a:custGeom>
              <a:avLst/>
              <a:gdLst>
                <a:gd name="T0" fmla="*/ 3 w 1"/>
                <a:gd name="T1" fmla="*/ 0 w 1"/>
                <a:gd name="T2" fmla="*/ 3 w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58" name="Freeform 3721"/>
            <p:cNvSpPr>
              <a:spLocks/>
            </p:cNvSpPr>
            <p:nvPr/>
          </p:nvSpPr>
          <p:spPr bwMode="auto">
            <a:xfrm>
              <a:off x="5527" y="2249"/>
              <a:ext cx="3" cy="2"/>
            </a:xfrm>
            <a:custGeom>
              <a:avLst/>
              <a:gdLst>
                <a:gd name="T0" fmla="*/ 3 w 1"/>
                <a:gd name="T1" fmla="*/ 2 h 1"/>
                <a:gd name="T2" fmla="*/ 0 w 1"/>
                <a:gd name="T3" fmla="*/ 0 h 1"/>
                <a:gd name="T4" fmla="*/ 3 w 1"/>
                <a:gd name="T5" fmla="*/ 2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59" name="Freeform 3722"/>
            <p:cNvSpPr>
              <a:spLocks/>
            </p:cNvSpPr>
            <p:nvPr/>
          </p:nvSpPr>
          <p:spPr bwMode="auto">
            <a:xfrm>
              <a:off x="5544" y="2253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60" name="Freeform 3723"/>
            <p:cNvSpPr>
              <a:spLocks/>
            </p:cNvSpPr>
            <p:nvPr/>
          </p:nvSpPr>
          <p:spPr bwMode="auto">
            <a:xfrm>
              <a:off x="5560" y="2270"/>
              <a:ext cx="0" cy="2"/>
            </a:xfrm>
            <a:custGeom>
              <a:avLst/>
              <a:gdLst>
                <a:gd name="T0" fmla="*/ 0 h 1"/>
                <a:gd name="T1" fmla="*/ 2 h 1"/>
                <a:gd name="T2" fmla="*/ 0 h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61" name="Freeform 3724"/>
            <p:cNvSpPr>
              <a:spLocks noEditPoints="1"/>
            </p:cNvSpPr>
            <p:nvPr/>
          </p:nvSpPr>
          <p:spPr bwMode="auto">
            <a:xfrm>
              <a:off x="5478" y="2204"/>
              <a:ext cx="156" cy="220"/>
            </a:xfrm>
            <a:custGeom>
              <a:avLst/>
              <a:gdLst>
                <a:gd name="T0" fmla="*/ 130 w 66"/>
                <a:gd name="T1" fmla="*/ 19 h 93"/>
                <a:gd name="T2" fmla="*/ 109 w 66"/>
                <a:gd name="T3" fmla="*/ 2 h 93"/>
                <a:gd name="T4" fmla="*/ 78 w 66"/>
                <a:gd name="T5" fmla="*/ 14 h 93"/>
                <a:gd name="T6" fmla="*/ 64 w 66"/>
                <a:gd name="T7" fmla="*/ 31 h 93"/>
                <a:gd name="T8" fmla="*/ 71 w 66"/>
                <a:gd name="T9" fmla="*/ 64 h 93"/>
                <a:gd name="T10" fmla="*/ 76 w 66"/>
                <a:gd name="T11" fmla="*/ 76 h 93"/>
                <a:gd name="T12" fmla="*/ 73 w 66"/>
                <a:gd name="T13" fmla="*/ 76 h 93"/>
                <a:gd name="T14" fmla="*/ 76 w 66"/>
                <a:gd name="T15" fmla="*/ 76 h 93"/>
                <a:gd name="T16" fmla="*/ 83 w 66"/>
                <a:gd name="T17" fmla="*/ 66 h 93"/>
                <a:gd name="T18" fmla="*/ 90 w 66"/>
                <a:gd name="T19" fmla="*/ 69 h 93"/>
                <a:gd name="T20" fmla="*/ 97 w 66"/>
                <a:gd name="T21" fmla="*/ 85 h 93"/>
                <a:gd name="T22" fmla="*/ 87 w 66"/>
                <a:gd name="T23" fmla="*/ 92 h 93"/>
                <a:gd name="T24" fmla="*/ 97 w 66"/>
                <a:gd name="T25" fmla="*/ 123 h 93"/>
                <a:gd name="T26" fmla="*/ 85 w 66"/>
                <a:gd name="T27" fmla="*/ 114 h 93"/>
                <a:gd name="T28" fmla="*/ 85 w 66"/>
                <a:gd name="T29" fmla="*/ 147 h 93"/>
                <a:gd name="T30" fmla="*/ 83 w 66"/>
                <a:gd name="T31" fmla="*/ 168 h 93"/>
                <a:gd name="T32" fmla="*/ 71 w 66"/>
                <a:gd name="T33" fmla="*/ 125 h 93"/>
                <a:gd name="T34" fmla="*/ 66 w 66"/>
                <a:gd name="T35" fmla="*/ 121 h 93"/>
                <a:gd name="T36" fmla="*/ 57 w 66"/>
                <a:gd name="T37" fmla="*/ 128 h 93"/>
                <a:gd name="T38" fmla="*/ 52 w 66"/>
                <a:gd name="T39" fmla="*/ 121 h 93"/>
                <a:gd name="T40" fmla="*/ 43 w 66"/>
                <a:gd name="T41" fmla="*/ 109 h 93"/>
                <a:gd name="T42" fmla="*/ 38 w 66"/>
                <a:gd name="T43" fmla="*/ 114 h 93"/>
                <a:gd name="T44" fmla="*/ 31 w 66"/>
                <a:gd name="T45" fmla="*/ 95 h 93"/>
                <a:gd name="T46" fmla="*/ 35 w 66"/>
                <a:gd name="T47" fmla="*/ 64 h 93"/>
                <a:gd name="T48" fmla="*/ 47 w 66"/>
                <a:gd name="T49" fmla="*/ 54 h 93"/>
                <a:gd name="T50" fmla="*/ 47 w 66"/>
                <a:gd name="T51" fmla="*/ 33 h 93"/>
                <a:gd name="T52" fmla="*/ 17 w 66"/>
                <a:gd name="T53" fmla="*/ 66 h 93"/>
                <a:gd name="T54" fmla="*/ 5 w 66"/>
                <a:gd name="T55" fmla="*/ 128 h 93"/>
                <a:gd name="T56" fmla="*/ 12 w 66"/>
                <a:gd name="T57" fmla="*/ 170 h 93"/>
                <a:gd name="T58" fmla="*/ 35 w 66"/>
                <a:gd name="T59" fmla="*/ 185 h 93"/>
                <a:gd name="T60" fmla="*/ 71 w 66"/>
                <a:gd name="T61" fmla="*/ 211 h 93"/>
                <a:gd name="T62" fmla="*/ 90 w 66"/>
                <a:gd name="T63" fmla="*/ 201 h 93"/>
                <a:gd name="T64" fmla="*/ 118 w 66"/>
                <a:gd name="T65" fmla="*/ 185 h 93"/>
                <a:gd name="T66" fmla="*/ 132 w 66"/>
                <a:gd name="T67" fmla="*/ 151 h 93"/>
                <a:gd name="T68" fmla="*/ 156 w 66"/>
                <a:gd name="T69" fmla="*/ 71 h 93"/>
                <a:gd name="T70" fmla="*/ 99 w 66"/>
                <a:gd name="T71" fmla="*/ 196 h 93"/>
                <a:gd name="T72" fmla="*/ 92 w 66"/>
                <a:gd name="T73" fmla="*/ 123 h 93"/>
                <a:gd name="T74" fmla="*/ 128 w 66"/>
                <a:gd name="T75" fmla="*/ 140 h 93"/>
                <a:gd name="T76" fmla="*/ 54 w 66"/>
                <a:gd name="T77" fmla="*/ 196 h 93"/>
                <a:gd name="T78" fmla="*/ 111 w 66"/>
                <a:gd name="T79" fmla="*/ 149 h 93"/>
                <a:gd name="T80" fmla="*/ 38 w 66"/>
                <a:gd name="T81" fmla="*/ 158 h 93"/>
                <a:gd name="T82" fmla="*/ 17 w 66"/>
                <a:gd name="T83" fmla="*/ 154 h 93"/>
                <a:gd name="T84" fmla="*/ 31 w 66"/>
                <a:gd name="T85" fmla="*/ 62 h 93"/>
                <a:gd name="T86" fmla="*/ 28 w 66"/>
                <a:gd name="T87" fmla="*/ 111 h 93"/>
                <a:gd name="T88" fmla="*/ 35 w 66"/>
                <a:gd name="T89" fmla="*/ 109 h 93"/>
                <a:gd name="T90" fmla="*/ 43 w 66"/>
                <a:gd name="T91" fmla="*/ 135 h 93"/>
                <a:gd name="T92" fmla="*/ 45 w 66"/>
                <a:gd name="T93" fmla="*/ 137 h 93"/>
                <a:gd name="T94" fmla="*/ 61 w 66"/>
                <a:gd name="T95" fmla="*/ 168 h 93"/>
                <a:gd name="T96" fmla="*/ 97 w 66"/>
                <a:gd name="T97" fmla="*/ 88 h 93"/>
                <a:gd name="T98" fmla="*/ 85 w 66"/>
                <a:gd name="T99" fmla="*/ 54 h 93"/>
                <a:gd name="T100" fmla="*/ 78 w 66"/>
                <a:gd name="T101" fmla="*/ 54 h 93"/>
                <a:gd name="T102" fmla="*/ 78 w 66"/>
                <a:gd name="T103" fmla="*/ 45 h 93"/>
                <a:gd name="T104" fmla="*/ 80 w 66"/>
                <a:gd name="T105" fmla="*/ 59 h 93"/>
                <a:gd name="T106" fmla="*/ 106 w 66"/>
                <a:gd name="T107" fmla="*/ 83 h 93"/>
                <a:gd name="T108" fmla="*/ 87 w 66"/>
                <a:gd name="T109" fmla="*/ 151 h 93"/>
                <a:gd name="T110" fmla="*/ 109 w 66"/>
                <a:gd name="T111" fmla="*/ 130 h 93"/>
                <a:gd name="T112" fmla="*/ 123 w 66"/>
                <a:gd name="T113" fmla="*/ 102 h 93"/>
                <a:gd name="T114" fmla="*/ 116 w 66"/>
                <a:gd name="T115" fmla="*/ 121 h 93"/>
                <a:gd name="T116" fmla="*/ 147 w 66"/>
                <a:gd name="T117" fmla="*/ 102 h 9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66" h="93">
                  <a:moveTo>
                    <a:pt x="60" y="25"/>
                  </a:moveTo>
                  <a:cubicBezTo>
                    <a:pt x="57" y="23"/>
                    <a:pt x="60" y="19"/>
                    <a:pt x="59" y="17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6"/>
                    <a:pt x="56" y="15"/>
                    <a:pt x="56" y="14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5" y="13"/>
                    <a:pt x="55" y="13"/>
                    <a:pt x="55" y="12"/>
                  </a:cubicBezTo>
                  <a:cubicBezTo>
                    <a:pt x="54" y="11"/>
                    <a:pt x="54" y="10"/>
                    <a:pt x="55" y="8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1"/>
                    <a:pt x="52" y="10"/>
                    <a:pt x="52" y="9"/>
                  </a:cubicBezTo>
                  <a:cubicBezTo>
                    <a:pt x="52" y="8"/>
                    <a:pt x="52" y="6"/>
                    <a:pt x="52" y="6"/>
                  </a:cubicBezTo>
                  <a:cubicBezTo>
                    <a:pt x="52" y="6"/>
                    <a:pt x="52" y="7"/>
                    <a:pt x="52" y="8"/>
                  </a:cubicBezTo>
                  <a:cubicBezTo>
                    <a:pt x="52" y="9"/>
                    <a:pt x="52" y="10"/>
                    <a:pt x="52" y="10"/>
                  </a:cubicBezTo>
                  <a:cubicBezTo>
                    <a:pt x="51" y="9"/>
                    <a:pt x="50" y="7"/>
                    <a:pt x="49" y="5"/>
                  </a:cubicBezTo>
                  <a:cubicBezTo>
                    <a:pt x="48" y="3"/>
                    <a:pt x="48" y="1"/>
                    <a:pt x="47" y="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6" y="3"/>
                    <a:pt x="46" y="2"/>
                    <a:pt x="46" y="1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4" y="2"/>
                    <a:pt x="42" y="2"/>
                    <a:pt x="41" y="2"/>
                  </a:cubicBezTo>
                  <a:cubicBezTo>
                    <a:pt x="40" y="2"/>
                    <a:pt x="39" y="2"/>
                    <a:pt x="37" y="0"/>
                  </a:cubicBezTo>
                  <a:cubicBezTo>
                    <a:pt x="36" y="0"/>
                    <a:pt x="37" y="1"/>
                    <a:pt x="37" y="2"/>
                  </a:cubicBezTo>
                  <a:cubicBezTo>
                    <a:pt x="37" y="4"/>
                    <a:pt x="36" y="2"/>
                    <a:pt x="35" y="1"/>
                  </a:cubicBezTo>
                  <a:cubicBezTo>
                    <a:pt x="35" y="4"/>
                    <a:pt x="37" y="4"/>
                    <a:pt x="35" y="6"/>
                  </a:cubicBezTo>
                  <a:cubicBezTo>
                    <a:pt x="35" y="4"/>
                    <a:pt x="36" y="9"/>
                    <a:pt x="34" y="8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4"/>
                    <a:pt x="34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1" y="4"/>
                    <a:pt x="35" y="2"/>
                    <a:pt x="32" y="0"/>
                  </a:cubicBezTo>
                  <a:cubicBezTo>
                    <a:pt x="32" y="0"/>
                    <a:pt x="31" y="2"/>
                    <a:pt x="30" y="4"/>
                  </a:cubicBezTo>
                  <a:cubicBezTo>
                    <a:pt x="30" y="6"/>
                    <a:pt x="29" y="8"/>
                    <a:pt x="28" y="7"/>
                  </a:cubicBezTo>
                  <a:cubicBezTo>
                    <a:pt x="27" y="9"/>
                    <a:pt x="30" y="13"/>
                    <a:pt x="27" y="12"/>
                  </a:cubicBezTo>
                  <a:cubicBezTo>
                    <a:pt x="27" y="12"/>
                    <a:pt x="28" y="13"/>
                    <a:pt x="28" y="13"/>
                  </a:cubicBezTo>
                  <a:cubicBezTo>
                    <a:pt x="29" y="14"/>
                    <a:pt x="29" y="15"/>
                    <a:pt x="29" y="15"/>
                  </a:cubicBezTo>
                  <a:cubicBezTo>
                    <a:pt x="29" y="16"/>
                    <a:pt x="29" y="18"/>
                    <a:pt x="29" y="17"/>
                  </a:cubicBezTo>
                  <a:cubicBezTo>
                    <a:pt x="28" y="15"/>
                    <a:pt x="27" y="13"/>
                    <a:pt x="27" y="13"/>
                  </a:cubicBezTo>
                  <a:cubicBezTo>
                    <a:pt x="28" y="15"/>
                    <a:pt x="28" y="16"/>
                    <a:pt x="28" y="17"/>
                  </a:cubicBezTo>
                  <a:cubicBezTo>
                    <a:pt x="28" y="18"/>
                    <a:pt x="28" y="19"/>
                    <a:pt x="29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2"/>
                    <a:pt x="28" y="22"/>
                  </a:cubicBezTo>
                  <a:cubicBezTo>
                    <a:pt x="29" y="22"/>
                    <a:pt x="28" y="22"/>
                    <a:pt x="28" y="22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3"/>
                    <a:pt x="29" y="23"/>
                    <a:pt x="29" y="24"/>
                  </a:cubicBezTo>
                  <a:cubicBezTo>
                    <a:pt x="29" y="24"/>
                    <a:pt x="29" y="25"/>
                    <a:pt x="30" y="26"/>
                  </a:cubicBezTo>
                  <a:cubicBezTo>
                    <a:pt x="30" y="26"/>
                    <a:pt x="30" y="27"/>
                    <a:pt x="30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8"/>
                    <a:pt x="30" y="29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0" y="26"/>
                    <a:pt x="28" y="21"/>
                    <a:pt x="26" y="16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3"/>
                  </a:cubicBezTo>
                  <a:cubicBezTo>
                    <a:pt x="31" y="33"/>
                    <a:pt x="31" y="33"/>
                    <a:pt x="32" y="34"/>
                  </a:cubicBezTo>
                  <a:cubicBezTo>
                    <a:pt x="32" y="35"/>
                    <a:pt x="32" y="36"/>
                    <a:pt x="32" y="36"/>
                  </a:cubicBezTo>
                  <a:cubicBezTo>
                    <a:pt x="32" y="35"/>
                    <a:pt x="32" y="34"/>
                    <a:pt x="31" y="33"/>
                  </a:cubicBezTo>
                  <a:cubicBezTo>
                    <a:pt x="31" y="32"/>
                    <a:pt x="32" y="35"/>
                    <a:pt x="32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3"/>
                  </a:cubicBezTo>
                  <a:cubicBezTo>
                    <a:pt x="32" y="34"/>
                    <a:pt x="32" y="32"/>
                    <a:pt x="31" y="31"/>
                  </a:cubicBezTo>
                  <a:cubicBezTo>
                    <a:pt x="31" y="29"/>
                    <a:pt x="32" y="31"/>
                    <a:pt x="32" y="32"/>
                  </a:cubicBezTo>
                  <a:cubicBezTo>
                    <a:pt x="32" y="32"/>
                    <a:pt x="32" y="28"/>
                    <a:pt x="32" y="28"/>
                  </a:cubicBezTo>
                  <a:cubicBezTo>
                    <a:pt x="32" y="30"/>
                    <a:pt x="32" y="29"/>
                    <a:pt x="32" y="29"/>
                  </a:cubicBezTo>
                  <a:cubicBezTo>
                    <a:pt x="32" y="29"/>
                    <a:pt x="32" y="29"/>
                    <a:pt x="32" y="30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5"/>
                    <a:pt x="33" y="27"/>
                    <a:pt x="33" y="2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5" y="22"/>
                    <a:pt x="34" y="28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5" y="27"/>
                    <a:pt x="35" y="26"/>
                    <a:pt x="35" y="28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9"/>
                    <a:pt x="36" y="27"/>
                    <a:pt x="36" y="27"/>
                  </a:cubicBezTo>
                  <a:cubicBezTo>
                    <a:pt x="36" y="27"/>
                    <a:pt x="37" y="25"/>
                    <a:pt x="37" y="24"/>
                  </a:cubicBezTo>
                  <a:cubicBezTo>
                    <a:pt x="39" y="22"/>
                    <a:pt x="36" y="27"/>
                    <a:pt x="37" y="27"/>
                  </a:cubicBezTo>
                  <a:cubicBezTo>
                    <a:pt x="37" y="27"/>
                    <a:pt x="37" y="26"/>
                    <a:pt x="37" y="25"/>
                  </a:cubicBezTo>
                  <a:cubicBezTo>
                    <a:pt x="37" y="26"/>
                    <a:pt x="38" y="26"/>
                    <a:pt x="39" y="25"/>
                  </a:cubicBezTo>
                  <a:cubicBezTo>
                    <a:pt x="40" y="25"/>
                    <a:pt x="40" y="26"/>
                    <a:pt x="39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8"/>
                  </a:cubicBezTo>
                  <a:cubicBezTo>
                    <a:pt x="39" y="28"/>
                    <a:pt x="39" y="29"/>
                    <a:pt x="38" y="30"/>
                  </a:cubicBezTo>
                  <a:cubicBezTo>
                    <a:pt x="38" y="31"/>
                    <a:pt x="37" y="32"/>
                    <a:pt x="38" y="33"/>
                  </a:cubicBezTo>
                  <a:cubicBezTo>
                    <a:pt x="38" y="32"/>
                    <a:pt x="38" y="32"/>
                    <a:pt x="39" y="32"/>
                  </a:cubicBezTo>
                  <a:cubicBezTo>
                    <a:pt x="39" y="32"/>
                    <a:pt x="36" y="34"/>
                    <a:pt x="37" y="34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4"/>
                    <a:pt x="38" y="34"/>
                    <a:pt x="37" y="34"/>
                  </a:cubicBezTo>
                  <a:cubicBezTo>
                    <a:pt x="39" y="34"/>
                    <a:pt x="39" y="34"/>
                    <a:pt x="39" y="35"/>
                  </a:cubicBezTo>
                  <a:cubicBezTo>
                    <a:pt x="39" y="35"/>
                    <a:pt x="39" y="36"/>
                    <a:pt x="41" y="36"/>
                  </a:cubicBezTo>
                  <a:cubicBezTo>
                    <a:pt x="39" y="37"/>
                    <a:pt x="38" y="38"/>
                    <a:pt x="39" y="38"/>
                  </a:cubicBezTo>
                  <a:cubicBezTo>
                    <a:pt x="41" y="40"/>
                    <a:pt x="41" y="38"/>
                    <a:pt x="42" y="39"/>
                  </a:cubicBezTo>
                  <a:cubicBezTo>
                    <a:pt x="42" y="40"/>
                    <a:pt x="41" y="39"/>
                    <a:pt x="41" y="41"/>
                  </a:cubicBezTo>
                  <a:cubicBezTo>
                    <a:pt x="40" y="40"/>
                    <a:pt x="38" y="38"/>
                    <a:pt x="37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9" y="39"/>
                    <a:pt x="39" y="39"/>
                    <a:pt x="39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7" y="40"/>
                    <a:pt x="38" y="39"/>
                    <a:pt x="37" y="39"/>
                  </a:cubicBezTo>
                  <a:cubicBezTo>
                    <a:pt x="38" y="39"/>
                    <a:pt x="38" y="40"/>
                    <a:pt x="39" y="41"/>
                  </a:cubicBezTo>
                  <a:cubicBezTo>
                    <a:pt x="39" y="42"/>
                    <a:pt x="39" y="43"/>
                    <a:pt x="39" y="43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3"/>
                    <a:pt x="42" y="48"/>
                    <a:pt x="39" y="46"/>
                  </a:cubicBezTo>
                  <a:cubicBezTo>
                    <a:pt x="40" y="47"/>
                    <a:pt x="41" y="48"/>
                    <a:pt x="41" y="49"/>
                  </a:cubicBezTo>
                  <a:cubicBezTo>
                    <a:pt x="41" y="49"/>
                    <a:pt x="40" y="48"/>
                    <a:pt x="40" y="48"/>
                  </a:cubicBezTo>
                  <a:cubicBezTo>
                    <a:pt x="40" y="49"/>
                    <a:pt x="42" y="51"/>
                    <a:pt x="40" y="50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2" y="52"/>
                    <a:pt x="41" y="52"/>
                    <a:pt x="41" y="52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1" y="52"/>
                    <a:pt x="41" y="52"/>
                    <a:pt x="40" y="52"/>
                  </a:cubicBezTo>
                  <a:cubicBezTo>
                    <a:pt x="40" y="51"/>
                    <a:pt x="39" y="51"/>
                    <a:pt x="39" y="50"/>
                  </a:cubicBezTo>
                  <a:cubicBezTo>
                    <a:pt x="38" y="50"/>
                    <a:pt x="38" y="49"/>
                    <a:pt x="38" y="50"/>
                  </a:cubicBezTo>
                  <a:cubicBezTo>
                    <a:pt x="39" y="53"/>
                    <a:pt x="39" y="52"/>
                    <a:pt x="40" y="53"/>
                  </a:cubicBezTo>
                  <a:cubicBezTo>
                    <a:pt x="39" y="52"/>
                    <a:pt x="38" y="53"/>
                    <a:pt x="38" y="54"/>
                  </a:cubicBezTo>
                  <a:cubicBezTo>
                    <a:pt x="38" y="54"/>
                    <a:pt x="38" y="56"/>
                    <a:pt x="37" y="55"/>
                  </a:cubicBezTo>
                  <a:cubicBezTo>
                    <a:pt x="36" y="52"/>
                    <a:pt x="35" y="49"/>
                    <a:pt x="35" y="46"/>
                  </a:cubicBezTo>
                  <a:cubicBezTo>
                    <a:pt x="36" y="50"/>
                    <a:pt x="35" y="47"/>
                    <a:pt x="36" y="48"/>
                  </a:cubicBezTo>
                  <a:cubicBezTo>
                    <a:pt x="34" y="44"/>
                    <a:pt x="34" y="45"/>
                    <a:pt x="35" y="47"/>
                  </a:cubicBezTo>
                  <a:cubicBezTo>
                    <a:pt x="35" y="48"/>
                    <a:pt x="35" y="50"/>
                    <a:pt x="34" y="46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49"/>
                    <a:pt x="34" y="47"/>
                    <a:pt x="34" y="45"/>
                  </a:cubicBezTo>
                  <a:cubicBezTo>
                    <a:pt x="34" y="45"/>
                    <a:pt x="34" y="46"/>
                    <a:pt x="34" y="47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51"/>
                    <a:pt x="36" y="56"/>
                    <a:pt x="35" y="52"/>
                  </a:cubicBezTo>
                  <a:cubicBezTo>
                    <a:pt x="36" y="56"/>
                    <a:pt x="36" y="55"/>
                    <a:pt x="37" y="59"/>
                  </a:cubicBezTo>
                  <a:cubicBezTo>
                    <a:pt x="35" y="54"/>
                    <a:pt x="37" y="62"/>
                    <a:pt x="36" y="62"/>
                  </a:cubicBezTo>
                  <a:cubicBezTo>
                    <a:pt x="35" y="56"/>
                    <a:pt x="34" y="55"/>
                    <a:pt x="34" y="53"/>
                  </a:cubicBezTo>
                  <a:cubicBezTo>
                    <a:pt x="34" y="54"/>
                    <a:pt x="33" y="52"/>
                    <a:pt x="33" y="50"/>
                  </a:cubicBezTo>
                  <a:cubicBezTo>
                    <a:pt x="33" y="49"/>
                    <a:pt x="32" y="55"/>
                    <a:pt x="32" y="53"/>
                  </a:cubicBezTo>
                  <a:cubicBezTo>
                    <a:pt x="32" y="55"/>
                    <a:pt x="32" y="57"/>
                    <a:pt x="32" y="61"/>
                  </a:cubicBezTo>
                  <a:cubicBezTo>
                    <a:pt x="32" y="59"/>
                    <a:pt x="32" y="59"/>
                    <a:pt x="31" y="64"/>
                  </a:cubicBezTo>
                  <a:cubicBezTo>
                    <a:pt x="33" y="71"/>
                    <a:pt x="32" y="53"/>
                    <a:pt x="33" y="58"/>
                  </a:cubicBezTo>
                  <a:cubicBezTo>
                    <a:pt x="33" y="63"/>
                    <a:pt x="34" y="63"/>
                    <a:pt x="34" y="64"/>
                  </a:cubicBezTo>
                  <a:cubicBezTo>
                    <a:pt x="34" y="66"/>
                    <a:pt x="34" y="67"/>
                    <a:pt x="35" y="68"/>
                  </a:cubicBezTo>
                  <a:cubicBezTo>
                    <a:pt x="35" y="69"/>
                    <a:pt x="35" y="70"/>
                    <a:pt x="35" y="71"/>
                  </a:cubicBezTo>
                  <a:cubicBezTo>
                    <a:pt x="34" y="67"/>
                    <a:pt x="33" y="67"/>
                    <a:pt x="33" y="68"/>
                  </a:cubicBezTo>
                  <a:cubicBezTo>
                    <a:pt x="32" y="69"/>
                    <a:pt x="31" y="71"/>
                    <a:pt x="31" y="68"/>
                  </a:cubicBezTo>
                  <a:cubicBezTo>
                    <a:pt x="30" y="65"/>
                    <a:pt x="31" y="58"/>
                    <a:pt x="30" y="57"/>
                  </a:cubicBezTo>
                  <a:cubicBezTo>
                    <a:pt x="30" y="57"/>
                    <a:pt x="30" y="56"/>
                    <a:pt x="31" y="56"/>
                  </a:cubicBezTo>
                  <a:cubicBezTo>
                    <a:pt x="31" y="55"/>
                    <a:pt x="31" y="54"/>
                    <a:pt x="31" y="54"/>
                  </a:cubicBezTo>
                  <a:cubicBezTo>
                    <a:pt x="30" y="57"/>
                    <a:pt x="31" y="51"/>
                    <a:pt x="31" y="49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0" y="54"/>
                    <a:pt x="30" y="53"/>
                    <a:pt x="30" y="50"/>
                  </a:cubicBezTo>
                  <a:cubicBezTo>
                    <a:pt x="30" y="50"/>
                    <a:pt x="30" y="52"/>
                    <a:pt x="30" y="53"/>
                  </a:cubicBezTo>
                  <a:cubicBezTo>
                    <a:pt x="30" y="55"/>
                    <a:pt x="30" y="56"/>
                    <a:pt x="30" y="56"/>
                  </a:cubicBezTo>
                  <a:cubicBezTo>
                    <a:pt x="30" y="57"/>
                    <a:pt x="29" y="58"/>
                    <a:pt x="30" y="54"/>
                  </a:cubicBezTo>
                  <a:cubicBezTo>
                    <a:pt x="29" y="56"/>
                    <a:pt x="29" y="57"/>
                    <a:pt x="29" y="58"/>
                  </a:cubicBezTo>
                  <a:cubicBezTo>
                    <a:pt x="29" y="57"/>
                    <a:pt x="29" y="56"/>
                    <a:pt x="29" y="56"/>
                  </a:cubicBezTo>
                  <a:cubicBezTo>
                    <a:pt x="29" y="57"/>
                    <a:pt x="29" y="57"/>
                    <a:pt x="29" y="58"/>
                  </a:cubicBezTo>
                  <a:cubicBezTo>
                    <a:pt x="28" y="57"/>
                    <a:pt x="28" y="64"/>
                    <a:pt x="27" y="63"/>
                  </a:cubicBezTo>
                  <a:cubicBezTo>
                    <a:pt x="27" y="65"/>
                    <a:pt x="26" y="66"/>
                    <a:pt x="26" y="67"/>
                  </a:cubicBezTo>
                  <a:cubicBezTo>
                    <a:pt x="27" y="58"/>
                    <a:pt x="27" y="56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0"/>
                  </a:cubicBezTo>
                  <a:cubicBezTo>
                    <a:pt x="28" y="49"/>
                    <a:pt x="28" y="48"/>
                    <a:pt x="28" y="48"/>
                  </a:cubicBezTo>
                  <a:cubicBezTo>
                    <a:pt x="28" y="49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6" y="52"/>
                    <a:pt x="24" y="60"/>
                    <a:pt x="25" y="57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5" y="55"/>
                    <a:pt x="25" y="56"/>
                    <a:pt x="24" y="57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3" y="57"/>
                    <a:pt x="23" y="56"/>
                    <a:pt x="24" y="54"/>
                  </a:cubicBezTo>
                  <a:cubicBezTo>
                    <a:pt x="24" y="53"/>
                    <a:pt x="25" y="51"/>
                    <a:pt x="24" y="52"/>
                  </a:cubicBezTo>
                  <a:cubicBezTo>
                    <a:pt x="24" y="51"/>
                    <a:pt x="24" y="52"/>
                    <a:pt x="23" y="54"/>
                  </a:cubicBezTo>
                  <a:cubicBezTo>
                    <a:pt x="23" y="55"/>
                    <a:pt x="23" y="54"/>
                    <a:pt x="23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53"/>
                    <a:pt x="25" y="48"/>
                    <a:pt x="25" y="48"/>
                  </a:cubicBezTo>
                  <a:cubicBezTo>
                    <a:pt x="24" y="50"/>
                    <a:pt x="24" y="51"/>
                    <a:pt x="22" y="53"/>
                  </a:cubicBezTo>
                  <a:cubicBezTo>
                    <a:pt x="21" y="56"/>
                    <a:pt x="22" y="52"/>
                    <a:pt x="22" y="52"/>
                  </a:cubicBezTo>
                  <a:cubicBezTo>
                    <a:pt x="23" y="50"/>
                    <a:pt x="24" y="49"/>
                    <a:pt x="24" y="48"/>
                  </a:cubicBezTo>
                  <a:cubicBezTo>
                    <a:pt x="24" y="49"/>
                    <a:pt x="23" y="50"/>
                    <a:pt x="22" y="51"/>
                  </a:cubicBezTo>
                  <a:cubicBezTo>
                    <a:pt x="23" y="49"/>
                    <a:pt x="23" y="48"/>
                    <a:pt x="25" y="45"/>
                  </a:cubicBezTo>
                  <a:cubicBezTo>
                    <a:pt x="25" y="45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7"/>
                    <a:pt x="22" y="50"/>
                    <a:pt x="23" y="49"/>
                  </a:cubicBezTo>
                  <a:cubicBezTo>
                    <a:pt x="20" y="53"/>
                    <a:pt x="22" y="49"/>
                    <a:pt x="21" y="49"/>
                  </a:cubicBezTo>
                  <a:cubicBezTo>
                    <a:pt x="21" y="49"/>
                    <a:pt x="21" y="50"/>
                    <a:pt x="20" y="51"/>
                  </a:cubicBezTo>
                  <a:cubicBezTo>
                    <a:pt x="20" y="52"/>
                    <a:pt x="19" y="53"/>
                    <a:pt x="19" y="53"/>
                  </a:cubicBezTo>
                  <a:cubicBezTo>
                    <a:pt x="16" y="55"/>
                    <a:pt x="16" y="54"/>
                    <a:pt x="16" y="51"/>
                  </a:cubicBezTo>
                  <a:cubicBezTo>
                    <a:pt x="17" y="49"/>
                    <a:pt x="18" y="47"/>
                    <a:pt x="18" y="46"/>
                  </a:cubicBezTo>
                  <a:cubicBezTo>
                    <a:pt x="20" y="46"/>
                    <a:pt x="19" y="47"/>
                    <a:pt x="21" y="45"/>
                  </a:cubicBezTo>
                  <a:cubicBezTo>
                    <a:pt x="23" y="43"/>
                    <a:pt x="22" y="43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1" y="43"/>
                    <a:pt x="24" y="40"/>
                    <a:pt x="21" y="41"/>
                  </a:cubicBezTo>
                  <a:cubicBezTo>
                    <a:pt x="19" y="43"/>
                    <a:pt x="23" y="41"/>
                    <a:pt x="19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18" y="43"/>
                    <a:pt x="19" y="43"/>
                    <a:pt x="19" y="44"/>
                  </a:cubicBezTo>
                  <a:cubicBezTo>
                    <a:pt x="19" y="44"/>
                    <a:pt x="19" y="43"/>
                    <a:pt x="22" y="42"/>
                  </a:cubicBezTo>
                  <a:cubicBezTo>
                    <a:pt x="22" y="43"/>
                    <a:pt x="19" y="45"/>
                    <a:pt x="16" y="48"/>
                  </a:cubicBezTo>
                  <a:cubicBezTo>
                    <a:pt x="14" y="50"/>
                    <a:pt x="14" y="49"/>
                    <a:pt x="14" y="48"/>
                  </a:cubicBezTo>
                  <a:cubicBezTo>
                    <a:pt x="18" y="45"/>
                    <a:pt x="19" y="43"/>
                    <a:pt x="17" y="42"/>
                  </a:cubicBezTo>
                  <a:cubicBezTo>
                    <a:pt x="17" y="42"/>
                    <a:pt x="17" y="42"/>
                    <a:pt x="16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7" y="41"/>
                    <a:pt x="22" y="39"/>
                    <a:pt x="21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7" y="40"/>
                    <a:pt x="15" y="41"/>
                    <a:pt x="14" y="42"/>
                  </a:cubicBezTo>
                  <a:cubicBezTo>
                    <a:pt x="11" y="43"/>
                    <a:pt x="12" y="42"/>
                    <a:pt x="13" y="40"/>
                  </a:cubicBezTo>
                  <a:cubicBezTo>
                    <a:pt x="15" y="39"/>
                    <a:pt x="16" y="38"/>
                    <a:pt x="16" y="38"/>
                  </a:cubicBezTo>
                  <a:cubicBezTo>
                    <a:pt x="16" y="38"/>
                    <a:pt x="16" y="38"/>
                    <a:pt x="15" y="39"/>
                  </a:cubicBezTo>
                  <a:cubicBezTo>
                    <a:pt x="14" y="38"/>
                    <a:pt x="15" y="37"/>
                    <a:pt x="16" y="36"/>
                  </a:cubicBezTo>
                  <a:cubicBezTo>
                    <a:pt x="18" y="35"/>
                    <a:pt x="19" y="34"/>
                    <a:pt x="19" y="34"/>
                  </a:cubicBezTo>
                  <a:cubicBezTo>
                    <a:pt x="18" y="33"/>
                    <a:pt x="18" y="35"/>
                    <a:pt x="16" y="34"/>
                  </a:cubicBezTo>
                  <a:cubicBezTo>
                    <a:pt x="17" y="34"/>
                    <a:pt x="15" y="32"/>
                    <a:pt x="17" y="33"/>
                  </a:cubicBezTo>
                  <a:cubicBezTo>
                    <a:pt x="15" y="32"/>
                    <a:pt x="15" y="32"/>
                    <a:pt x="16" y="32"/>
                  </a:cubicBezTo>
                  <a:cubicBezTo>
                    <a:pt x="16" y="31"/>
                    <a:pt x="16" y="31"/>
                    <a:pt x="13" y="31"/>
                  </a:cubicBezTo>
                  <a:cubicBezTo>
                    <a:pt x="13" y="30"/>
                    <a:pt x="14" y="28"/>
                    <a:pt x="15" y="27"/>
                  </a:cubicBezTo>
                  <a:cubicBezTo>
                    <a:pt x="17" y="26"/>
                    <a:pt x="18" y="25"/>
                    <a:pt x="19" y="25"/>
                  </a:cubicBezTo>
                  <a:cubicBezTo>
                    <a:pt x="18" y="24"/>
                    <a:pt x="18" y="24"/>
                    <a:pt x="17" y="23"/>
                  </a:cubicBezTo>
                  <a:cubicBezTo>
                    <a:pt x="17" y="24"/>
                    <a:pt x="15" y="24"/>
                    <a:pt x="13" y="23"/>
                  </a:cubicBezTo>
                  <a:cubicBezTo>
                    <a:pt x="11" y="21"/>
                    <a:pt x="16" y="23"/>
                    <a:pt x="15" y="22"/>
                  </a:cubicBezTo>
                  <a:cubicBezTo>
                    <a:pt x="14" y="22"/>
                    <a:pt x="13" y="23"/>
                    <a:pt x="11" y="22"/>
                  </a:cubicBezTo>
                  <a:cubicBezTo>
                    <a:pt x="10" y="19"/>
                    <a:pt x="13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6" y="21"/>
                    <a:pt x="18" y="23"/>
                    <a:pt x="19" y="23"/>
                  </a:cubicBezTo>
                  <a:cubicBezTo>
                    <a:pt x="19" y="24"/>
                    <a:pt x="20" y="24"/>
                    <a:pt x="20" y="23"/>
                  </a:cubicBezTo>
                  <a:cubicBezTo>
                    <a:pt x="19" y="20"/>
                    <a:pt x="19" y="21"/>
                    <a:pt x="16" y="19"/>
                  </a:cubicBezTo>
                  <a:cubicBezTo>
                    <a:pt x="18" y="19"/>
                    <a:pt x="16" y="15"/>
                    <a:pt x="19" y="18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9"/>
                    <a:pt x="20" y="18"/>
                    <a:pt x="21" y="19"/>
                  </a:cubicBezTo>
                  <a:cubicBezTo>
                    <a:pt x="20" y="18"/>
                    <a:pt x="20" y="18"/>
                    <a:pt x="19" y="17"/>
                  </a:cubicBezTo>
                  <a:cubicBezTo>
                    <a:pt x="20" y="18"/>
                    <a:pt x="21" y="17"/>
                    <a:pt x="22" y="18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1" y="17"/>
                    <a:pt x="20" y="18"/>
                    <a:pt x="19" y="17"/>
                  </a:cubicBezTo>
                  <a:cubicBezTo>
                    <a:pt x="17" y="14"/>
                    <a:pt x="19" y="14"/>
                    <a:pt x="20" y="14"/>
                  </a:cubicBezTo>
                  <a:cubicBezTo>
                    <a:pt x="18" y="15"/>
                    <a:pt x="14" y="10"/>
                    <a:pt x="14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8"/>
                    <a:pt x="12" y="16"/>
                    <a:pt x="11" y="18"/>
                  </a:cubicBezTo>
                  <a:cubicBezTo>
                    <a:pt x="11" y="17"/>
                    <a:pt x="10" y="16"/>
                    <a:pt x="10" y="15"/>
                  </a:cubicBezTo>
                  <a:cubicBezTo>
                    <a:pt x="10" y="18"/>
                    <a:pt x="9" y="20"/>
                    <a:pt x="9" y="21"/>
                  </a:cubicBezTo>
                  <a:cubicBezTo>
                    <a:pt x="8" y="23"/>
                    <a:pt x="8" y="25"/>
                    <a:pt x="8" y="27"/>
                  </a:cubicBezTo>
                  <a:cubicBezTo>
                    <a:pt x="8" y="27"/>
                    <a:pt x="7" y="27"/>
                    <a:pt x="6" y="27"/>
                  </a:cubicBezTo>
                  <a:cubicBezTo>
                    <a:pt x="5" y="27"/>
                    <a:pt x="4" y="27"/>
                    <a:pt x="4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30"/>
                    <a:pt x="3" y="27"/>
                    <a:pt x="3" y="29"/>
                  </a:cubicBezTo>
                  <a:cubicBezTo>
                    <a:pt x="3" y="28"/>
                    <a:pt x="3" y="29"/>
                    <a:pt x="4" y="29"/>
                  </a:cubicBezTo>
                  <a:cubicBezTo>
                    <a:pt x="1" y="31"/>
                    <a:pt x="6" y="31"/>
                    <a:pt x="5" y="32"/>
                  </a:cubicBezTo>
                  <a:cubicBezTo>
                    <a:pt x="8" y="32"/>
                    <a:pt x="7" y="30"/>
                    <a:pt x="10" y="31"/>
                  </a:cubicBezTo>
                  <a:cubicBezTo>
                    <a:pt x="7" y="32"/>
                    <a:pt x="8" y="36"/>
                    <a:pt x="2" y="36"/>
                  </a:cubicBezTo>
                  <a:cubicBezTo>
                    <a:pt x="3" y="39"/>
                    <a:pt x="3" y="41"/>
                    <a:pt x="2" y="44"/>
                  </a:cubicBezTo>
                  <a:cubicBezTo>
                    <a:pt x="2" y="47"/>
                    <a:pt x="1" y="50"/>
                    <a:pt x="0" y="52"/>
                  </a:cubicBezTo>
                  <a:cubicBezTo>
                    <a:pt x="1" y="52"/>
                    <a:pt x="1" y="51"/>
                    <a:pt x="2" y="51"/>
                  </a:cubicBezTo>
                  <a:cubicBezTo>
                    <a:pt x="0" y="53"/>
                    <a:pt x="1" y="54"/>
                    <a:pt x="2" y="54"/>
                  </a:cubicBezTo>
                  <a:cubicBezTo>
                    <a:pt x="3" y="55"/>
                    <a:pt x="4" y="55"/>
                    <a:pt x="3" y="56"/>
                  </a:cubicBezTo>
                  <a:cubicBezTo>
                    <a:pt x="4" y="56"/>
                    <a:pt x="6" y="55"/>
                    <a:pt x="7" y="55"/>
                  </a:cubicBezTo>
                  <a:cubicBezTo>
                    <a:pt x="5" y="57"/>
                    <a:pt x="5" y="58"/>
                    <a:pt x="5" y="60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5" y="62"/>
                    <a:pt x="5" y="63"/>
                    <a:pt x="5" y="65"/>
                  </a:cubicBezTo>
                  <a:cubicBezTo>
                    <a:pt x="6" y="67"/>
                    <a:pt x="6" y="69"/>
                    <a:pt x="5" y="72"/>
                  </a:cubicBezTo>
                  <a:cubicBezTo>
                    <a:pt x="6" y="68"/>
                    <a:pt x="8" y="68"/>
                    <a:pt x="9" y="66"/>
                  </a:cubicBezTo>
                  <a:cubicBezTo>
                    <a:pt x="7" y="69"/>
                    <a:pt x="7" y="72"/>
                    <a:pt x="7" y="73"/>
                  </a:cubicBezTo>
                  <a:cubicBezTo>
                    <a:pt x="7" y="75"/>
                    <a:pt x="8" y="76"/>
                    <a:pt x="9" y="76"/>
                  </a:cubicBezTo>
                  <a:cubicBezTo>
                    <a:pt x="10" y="75"/>
                    <a:pt x="10" y="74"/>
                    <a:pt x="11" y="73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12" y="76"/>
                    <a:pt x="12" y="78"/>
                    <a:pt x="12" y="80"/>
                  </a:cubicBezTo>
                  <a:cubicBezTo>
                    <a:pt x="13" y="82"/>
                    <a:pt x="13" y="83"/>
                    <a:pt x="14" y="82"/>
                  </a:cubicBezTo>
                  <a:cubicBezTo>
                    <a:pt x="14" y="81"/>
                    <a:pt x="14" y="80"/>
                    <a:pt x="15" y="78"/>
                  </a:cubicBezTo>
                  <a:cubicBezTo>
                    <a:pt x="16" y="79"/>
                    <a:pt x="17" y="80"/>
                    <a:pt x="18" y="83"/>
                  </a:cubicBezTo>
                  <a:cubicBezTo>
                    <a:pt x="18" y="83"/>
                    <a:pt x="18" y="82"/>
                    <a:pt x="18" y="82"/>
                  </a:cubicBezTo>
                  <a:cubicBezTo>
                    <a:pt x="19" y="82"/>
                    <a:pt x="19" y="83"/>
                    <a:pt x="20" y="8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1" y="83"/>
                    <a:pt x="22" y="82"/>
                    <a:pt x="23" y="85"/>
                  </a:cubicBezTo>
                  <a:cubicBezTo>
                    <a:pt x="24" y="82"/>
                    <a:pt x="26" y="88"/>
                    <a:pt x="27" y="87"/>
                  </a:cubicBezTo>
                  <a:cubicBezTo>
                    <a:pt x="28" y="87"/>
                    <a:pt x="26" y="84"/>
                    <a:pt x="28" y="84"/>
                  </a:cubicBezTo>
                  <a:cubicBezTo>
                    <a:pt x="28" y="90"/>
                    <a:pt x="30" y="84"/>
                    <a:pt x="30" y="90"/>
                  </a:cubicBezTo>
                  <a:cubicBezTo>
                    <a:pt x="30" y="90"/>
                    <a:pt x="30" y="90"/>
                    <a:pt x="30" y="89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32" y="84"/>
                    <a:pt x="33" y="93"/>
                    <a:pt x="35" y="91"/>
                  </a:cubicBezTo>
                  <a:cubicBezTo>
                    <a:pt x="35" y="90"/>
                    <a:pt x="34" y="90"/>
                    <a:pt x="34" y="90"/>
                  </a:cubicBezTo>
                  <a:cubicBezTo>
                    <a:pt x="35" y="90"/>
                    <a:pt x="36" y="90"/>
                    <a:pt x="35" y="92"/>
                  </a:cubicBezTo>
                  <a:cubicBezTo>
                    <a:pt x="36" y="92"/>
                    <a:pt x="39" y="92"/>
                    <a:pt x="38" y="89"/>
                  </a:cubicBezTo>
                  <a:cubicBezTo>
                    <a:pt x="38" y="91"/>
                    <a:pt x="37" y="90"/>
                    <a:pt x="36" y="89"/>
                  </a:cubicBezTo>
                  <a:cubicBezTo>
                    <a:pt x="36" y="86"/>
                    <a:pt x="37" y="87"/>
                    <a:pt x="37" y="84"/>
                  </a:cubicBezTo>
                  <a:cubicBezTo>
                    <a:pt x="37" y="84"/>
                    <a:pt x="37" y="84"/>
                    <a:pt x="38" y="85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9" y="86"/>
                    <a:pt x="40" y="82"/>
                    <a:pt x="42" y="86"/>
                  </a:cubicBezTo>
                  <a:cubicBezTo>
                    <a:pt x="42" y="85"/>
                    <a:pt x="42" y="84"/>
                    <a:pt x="42" y="84"/>
                  </a:cubicBezTo>
                  <a:cubicBezTo>
                    <a:pt x="43" y="88"/>
                    <a:pt x="43" y="88"/>
                    <a:pt x="43" y="88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79"/>
                    <a:pt x="46" y="85"/>
                    <a:pt x="48" y="85"/>
                  </a:cubicBezTo>
                  <a:cubicBezTo>
                    <a:pt x="47" y="82"/>
                    <a:pt x="47" y="82"/>
                    <a:pt x="48" y="82"/>
                  </a:cubicBezTo>
                  <a:cubicBezTo>
                    <a:pt x="49" y="82"/>
                    <a:pt x="51" y="82"/>
                    <a:pt x="50" y="78"/>
                  </a:cubicBezTo>
                  <a:cubicBezTo>
                    <a:pt x="50" y="78"/>
                    <a:pt x="49" y="78"/>
                    <a:pt x="49" y="78"/>
                  </a:cubicBezTo>
                  <a:cubicBezTo>
                    <a:pt x="49" y="78"/>
                    <a:pt x="48" y="77"/>
                    <a:pt x="48" y="77"/>
                  </a:cubicBezTo>
                  <a:cubicBezTo>
                    <a:pt x="51" y="76"/>
                    <a:pt x="49" y="72"/>
                    <a:pt x="52" y="72"/>
                  </a:cubicBezTo>
                  <a:cubicBezTo>
                    <a:pt x="51" y="76"/>
                    <a:pt x="51" y="75"/>
                    <a:pt x="51" y="83"/>
                  </a:cubicBezTo>
                  <a:cubicBezTo>
                    <a:pt x="51" y="80"/>
                    <a:pt x="53" y="80"/>
                    <a:pt x="54" y="79"/>
                  </a:cubicBezTo>
                  <a:cubicBezTo>
                    <a:pt x="56" y="79"/>
                    <a:pt x="57" y="78"/>
                    <a:pt x="57" y="74"/>
                  </a:cubicBezTo>
                  <a:cubicBezTo>
                    <a:pt x="56" y="73"/>
                    <a:pt x="55" y="73"/>
                    <a:pt x="55" y="71"/>
                  </a:cubicBezTo>
                  <a:cubicBezTo>
                    <a:pt x="57" y="73"/>
                    <a:pt x="56" y="67"/>
                    <a:pt x="58" y="71"/>
                  </a:cubicBezTo>
                  <a:cubicBezTo>
                    <a:pt x="58" y="68"/>
                    <a:pt x="56" y="65"/>
                    <a:pt x="56" y="64"/>
                  </a:cubicBezTo>
                  <a:cubicBezTo>
                    <a:pt x="56" y="64"/>
                    <a:pt x="57" y="64"/>
                    <a:pt x="58" y="63"/>
                  </a:cubicBezTo>
                  <a:cubicBezTo>
                    <a:pt x="59" y="63"/>
                    <a:pt x="61" y="63"/>
                    <a:pt x="61" y="63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58" y="55"/>
                    <a:pt x="60" y="53"/>
                    <a:pt x="62" y="48"/>
                  </a:cubicBezTo>
                  <a:cubicBezTo>
                    <a:pt x="63" y="46"/>
                    <a:pt x="65" y="44"/>
                    <a:pt x="65" y="41"/>
                  </a:cubicBezTo>
                  <a:cubicBezTo>
                    <a:pt x="66" y="39"/>
                    <a:pt x="66" y="35"/>
                    <a:pt x="65" y="33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3" y="33"/>
                    <a:pt x="64" y="32"/>
                    <a:pt x="65" y="31"/>
                  </a:cubicBezTo>
                  <a:cubicBezTo>
                    <a:pt x="65" y="31"/>
                    <a:pt x="66" y="30"/>
                    <a:pt x="66" y="30"/>
                  </a:cubicBezTo>
                  <a:cubicBezTo>
                    <a:pt x="64" y="32"/>
                    <a:pt x="63" y="29"/>
                    <a:pt x="62" y="29"/>
                  </a:cubicBezTo>
                  <a:cubicBezTo>
                    <a:pt x="62" y="29"/>
                    <a:pt x="62" y="27"/>
                    <a:pt x="63" y="25"/>
                  </a:cubicBezTo>
                  <a:cubicBezTo>
                    <a:pt x="63" y="23"/>
                    <a:pt x="63" y="21"/>
                    <a:pt x="63" y="21"/>
                  </a:cubicBezTo>
                  <a:cubicBezTo>
                    <a:pt x="62" y="22"/>
                    <a:pt x="59" y="24"/>
                    <a:pt x="60" y="25"/>
                  </a:cubicBezTo>
                  <a:close/>
                  <a:moveTo>
                    <a:pt x="42" y="83"/>
                  </a:moveTo>
                  <a:cubicBezTo>
                    <a:pt x="42" y="84"/>
                    <a:pt x="42" y="84"/>
                    <a:pt x="42" y="84"/>
                  </a:cubicBezTo>
                  <a:cubicBezTo>
                    <a:pt x="42" y="84"/>
                    <a:pt x="42" y="84"/>
                    <a:pt x="41" y="84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42" y="83"/>
                    <a:pt x="42" y="81"/>
                    <a:pt x="42" y="83"/>
                  </a:cubicBezTo>
                  <a:close/>
                  <a:moveTo>
                    <a:pt x="3" y="38"/>
                  </a:moveTo>
                  <a:cubicBezTo>
                    <a:pt x="5" y="38"/>
                    <a:pt x="4" y="39"/>
                    <a:pt x="4" y="3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3" y="38"/>
                  </a:cubicBezTo>
                  <a:close/>
                  <a:moveTo>
                    <a:pt x="37" y="58"/>
                  </a:moveTo>
                  <a:cubicBezTo>
                    <a:pt x="36" y="55"/>
                    <a:pt x="36" y="55"/>
                    <a:pt x="36" y="55"/>
                  </a:cubicBezTo>
                  <a:cubicBezTo>
                    <a:pt x="37" y="57"/>
                    <a:pt x="37" y="57"/>
                    <a:pt x="37" y="57"/>
                  </a:cubicBezTo>
                  <a:lnTo>
                    <a:pt x="37" y="58"/>
                  </a:lnTo>
                  <a:close/>
                  <a:moveTo>
                    <a:pt x="39" y="52"/>
                  </a:moveTo>
                  <a:cubicBezTo>
                    <a:pt x="38" y="51"/>
                    <a:pt x="38" y="51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9" y="51"/>
                    <a:pt x="39" y="51"/>
                    <a:pt x="39" y="51"/>
                  </a:cubicBezTo>
                  <a:lnTo>
                    <a:pt x="39" y="52"/>
                  </a:lnTo>
                  <a:close/>
                  <a:moveTo>
                    <a:pt x="54" y="59"/>
                  </a:moveTo>
                  <a:cubicBezTo>
                    <a:pt x="53" y="58"/>
                    <a:pt x="53" y="58"/>
                    <a:pt x="53" y="58"/>
                  </a:cubicBezTo>
                  <a:cubicBezTo>
                    <a:pt x="53" y="58"/>
                    <a:pt x="53" y="58"/>
                    <a:pt x="54" y="59"/>
                  </a:cubicBezTo>
                  <a:cubicBezTo>
                    <a:pt x="55" y="59"/>
                    <a:pt x="52" y="55"/>
                    <a:pt x="56" y="57"/>
                  </a:cubicBezTo>
                  <a:cubicBezTo>
                    <a:pt x="58" y="61"/>
                    <a:pt x="55" y="59"/>
                    <a:pt x="54" y="59"/>
                  </a:cubicBezTo>
                  <a:close/>
                  <a:moveTo>
                    <a:pt x="43" y="77"/>
                  </a:moveTo>
                  <a:cubicBezTo>
                    <a:pt x="43" y="77"/>
                    <a:pt x="43" y="76"/>
                    <a:pt x="43" y="77"/>
                  </a:cubicBezTo>
                  <a:cubicBezTo>
                    <a:pt x="43" y="78"/>
                    <a:pt x="44" y="80"/>
                    <a:pt x="44" y="81"/>
                  </a:cubicBezTo>
                  <a:cubicBezTo>
                    <a:pt x="44" y="79"/>
                    <a:pt x="43" y="80"/>
                    <a:pt x="42" y="77"/>
                  </a:cubicBezTo>
                  <a:cubicBezTo>
                    <a:pt x="43" y="79"/>
                    <a:pt x="42" y="71"/>
                    <a:pt x="43" y="77"/>
                  </a:cubicBezTo>
                  <a:close/>
                  <a:moveTo>
                    <a:pt x="23" y="83"/>
                  </a:moveTo>
                  <a:cubicBezTo>
                    <a:pt x="23" y="83"/>
                    <a:pt x="23" y="83"/>
                    <a:pt x="23" y="83"/>
                  </a:cubicBezTo>
                  <a:cubicBezTo>
                    <a:pt x="23" y="81"/>
                    <a:pt x="23" y="81"/>
                    <a:pt x="23" y="81"/>
                  </a:cubicBezTo>
                  <a:lnTo>
                    <a:pt x="23" y="83"/>
                  </a:lnTo>
                  <a:close/>
                  <a:moveTo>
                    <a:pt x="20" y="79"/>
                  </a:moveTo>
                  <a:cubicBezTo>
                    <a:pt x="20" y="75"/>
                    <a:pt x="19" y="75"/>
                    <a:pt x="19" y="74"/>
                  </a:cubicBezTo>
                  <a:cubicBezTo>
                    <a:pt x="17" y="76"/>
                    <a:pt x="17" y="80"/>
                    <a:pt x="18" y="80"/>
                  </a:cubicBezTo>
                  <a:cubicBezTo>
                    <a:pt x="18" y="83"/>
                    <a:pt x="20" y="77"/>
                    <a:pt x="20" y="79"/>
                  </a:cubicBezTo>
                  <a:close/>
                  <a:moveTo>
                    <a:pt x="46" y="65"/>
                  </a:moveTo>
                  <a:cubicBezTo>
                    <a:pt x="45" y="63"/>
                    <a:pt x="45" y="63"/>
                    <a:pt x="45" y="63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3" y="58"/>
                    <a:pt x="46" y="63"/>
                    <a:pt x="47" y="63"/>
                  </a:cubicBezTo>
                  <a:cubicBezTo>
                    <a:pt x="46" y="64"/>
                    <a:pt x="43" y="59"/>
                    <a:pt x="46" y="65"/>
                  </a:cubicBezTo>
                  <a:close/>
                  <a:moveTo>
                    <a:pt x="14" y="71"/>
                  </a:moveTo>
                  <a:cubicBezTo>
                    <a:pt x="15" y="68"/>
                    <a:pt x="15" y="65"/>
                    <a:pt x="16" y="63"/>
                  </a:cubicBezTo>
                  <a:cubicBezTo>
                    <a:pt x="14" y="67"/>
                    <a:pt x="14" y="70"/>
                    <a:pt x="14" y="70"/>
                  </a:cubicBezTo>
                  <a:cubicBezTo>
                    <a:pt x="14" y="70"/>
                    <a:pt x="14" y="70"/>
                    <a:pt x="14" y="71"/>
                  </a:cubicBezTo>
                  <a:close/>
                  <a:moveTo>
                    <a:pt x="18" y="64"/>
                  </a:moveTo>
                  <a:cubicBezTo>
                    <a:pt x="17" y="67"/>
                    <a:pt x="17" y="68"/>
                    <a:pt x="15" y="73"/>
                  </a:cubicBezTo>
                  <a:cubicBezTo>
                    <a:pt x="14" y="73"/>
                    <a:pt x="16" y="68"/>
                    <a:pt x="17" y="66"/>
                  </a:cubicBezTo>
                  <a:cubicBezTo>
                    <a:pt x="18" y="64"/>
                    <a:pt x="17" y="66"/>
                    <a:pt x="16" y="67"/>
                  </a:cubicBezTo>
                  <a:lnTo>
                    <a:pt x="18" y="64"/>
                  </a:lnTo>
                  <a:close/>
                  <a:moveTo>
                    <a:pt x="13" y="76"/>
                  </a:moveTo>
                  <a:cubicBezTo>
                    <a:pt x="14" y="76"/>
                    <a:pt x="14" y="76"/>
                    <a:pt x="14" y="76"/>
                  </a:cubicBezTo>
                  <a:cubicBezTo>
                    <a:pt x="15" y="74"/>
                    <a:pt x="17" y="70"/>
                    <a:pt x="16" y="75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3" y="76"/>
                    <a:pt x="13" y="76"/>
                    <a:pt x="13" y="76"/>
                  </a:cubicBezTo>
                  <a:close/>
                  <a:moveTo>
                    <a:pt x="7" y="65"/>
                  </a:moveTo>
                  <a:cubicBezTo>
                    <a:pt x="6" y="67"/>
                    <a:pt x="6" y="67"/>
                    <a:pt x="6" y="67"/>
                  </a:cubicBezTo>
                  <a:cubicBezTo>
                    <a:pt x="6" y="66"/>
                    <a:pt x="6" y="66"/>
                    <a:pt x="7" y="65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9" y="64"/>
                    <a:pt x="8" y="64"/>
                    <a:pt x="7" y="65"/>
                  </a:cubicBezTo>
                  <a:close/>
                  <a:moveTo>
                    <a:pt x="12" y="72"/>
                  </a:moveTo>
                  <a:cubicBezTo>
                    <a:pt x="13" y="74"/>
                    <a:pt x="13" y="74"/>
                    <a:pt x="13" y="74"/>
                  </a:cubicBezTo>
                  <a:cubicBezTo>
                    <a:pt x="14" y="72"/>
                    <a:pt x="13" y="72"/>
                    <a:pt x="12" y="72"/>
                  </a:cubicBezTo>
                  <a:close/>
                  <a:moveTo>
                    <a:pt x="10" y="63"/>
                  </a:moveTo>
                  <a:cubicBezTo>
                    <a:pt x="10" y="63"/>
                    <a:pt x="11" y="64"/>
                    <a:pt x="11" y="64"/>
                  </a:cubicBezTo>
                  <a:cubicBezTo>
                    <a:pt x="9" y="66"/>
                    <a:pt x="9" y="64"/>
                    <a:pt x="10" y="63"/>
                  </a:cubicBezTo>
                  <a:close/>
                  <a:moveTo>
                    <a:pt x="13" y="26"/>
                  </a:moveTo>
                  <a:cubicBezTo>
                    <a:pt x="13" y="27"/>
                    <a:pt x="13" y="27"/>
                    <a:pt x="13" y="27"/>
                  </a:cubicBezTo>
                  <a:cubicBezTo>
                    <a:pt x="10" y="25"/>
                    <a:pt x="10" y="25"/>
                    <a:pt x="10" y="25"/>
                  </a:cubicBezTo>
                  <a:lnTo>
                    <a:pt x="13" y="26"/>
                  </a:lnTo>
                  <a:close/>
                  <a:moveTo>
                    <a:pt x="13" y="37"/>
                  </a:moveTo>
                  <a:cubicBezTo>
                    <a:pt x="12" y="37"/>
                    <a:pt x="12" y="37"/>
                    <a:pt x="12" y="37"/>
                  </a:cubicBezTo>
                  <a:cubicBezTo>
                    <a:pt x="12" y="36"/>
                    <a:pt x="12" y="36"/>
                    <a:pt x="12" y="36"/>
                  </a:cubicBezTo>
                  <a:lnTo>
                    <a:pt x="13" y="37"/>
                  </a:lnTo>
                  <a:close/>
                  <a:moveTo>
                    <a:pt x="14" y="46"/>
                  </a:moveTo>
                  <a:cubicBezTo>
                    <a:pt x="13" y="46"/>
                    <a:pt x="12" y="47"/>
                    <a:pt x="12" y="47"/>
                  </a:cubicBezTo>
                  <a:cubicBezTo>
                    <a:pt x="12" y="47"/>
                    <a:pt x="11" y="48"/>
                    <a:pt x="11" y="48"/>
                  </a:cubicBezTo>
                  <a:cubicBezTo>
                    <a:pt x="11" y="48"/>
                    <a:pt x="11" y="48"/>
                    <a:pt x="12" y="47"/>
                  </a:cubicBezTo>
                  <a:cubicBezTo>
                    <a:pt x="12" y="46"/>
                    <a:pt x="12" y="46"/>
                    <a:pt x="11" y="46"/>
                  </a:cubicBezTo>
                  <a:cubicBezTo>
                    <a:pt x="10" y="47"/>
                    <a:pt x="10" y="48"/>
                    <a:pt x="9" y="48"/>
                  </a:cubicBezTo>
                  <a:cubicBezTo>
                    <a:pt x="8" y="49"/>
                    <a:pt x="9" y="47"/>
                    <a:pt x="10" y="46"/>
                  </a:cubicBezTo>
                  <a:cubicBezTo>
                    <a:pt x="11" y="45"/>
                    <a:pt x="11" y="44"/>
                    <a:pt x="6" y="47"/>
                  </a:cubicBezTo>
                  <a:cubicBezTo>
                    <a:pt x="8" y="46"/>
                    <a:pt x="10" y="43"/>
                    <a:pt x="11" y="43"/>
                  </a:cubicBezTo>
                  <a:cubicBezTo>
                    <a:pt x="11" y="45"/>
                    <a:pt x="12" y="46"/>
                    <a:pt x="14" y="46"/>
                  </a:cubicBezTo>
                  <a:cubicBezTo>
                    <a:pt x="14" y="46"/>
                    <a:pt x="15" y="46"/>
                    <a:pt x="15" y="46"/>
                  </a:cubicBezTo>
                  <a:cubicBezTo>
                    <a:pt x="14" y="46"/>
                    <a:pt x="14" y="46"/>
                    <a:pt x="14" y="46"/>
                  </a:cubicBezTo>
                  <a:close/>
                  <a:moveTo>
                    <a:pt x="17" y="56"/>
                  </a:moveTo>
                  <a:cubicBezTo>
                    <a:pt x="17" y="57"/>
                    <a:pt x="17" y="57"/>
                    <a:pt x="17" y="57"/>
                  </a:cubicBezTo>
                  <a:cubicBezTo>
                    <a:pt x="16" y="58"/>
                    <a:pt x="16" y="59"/>
                    <a:pt x="15" y="60"/>
                  </a:cubicBezTo>
                  <a:cubicBezTo>
                    <a:pt x="15" y="59"/>
                    <a:pt x="16" y="58"/>
                    <a:pt x="17" y="57"/>
                  </a:cubicBezTo>
                  <a:cubicBezTo>
                    <a:pt x="17" y="57"/>
                    <a:pt x="17" y="56"/>
                    <a:pt x="17" y="56"/>
                  </a:cubicBezTo>
                  <a:close/>
                  <a:moveTo>
                    <a:pt x="18" y="57"/>
                  </a:moveTo>
                  <a:cubicBezTo>
                    <a:pt x="19" y="55"/>
                    <a:pt x="19" y="55"/>
                    <a:pt x="19" y="55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7"/>
                    <a:pt x="18" y="56"/>
                    <a:pt x="19" y="55"/>
                  </a:cubicBezTo>
                  <a:cubicBezTo>
                    <a:pt x="19" y="54"/>
                    <a:pt x="20" y="52"/>
                    <a:pt x="20" y="52"/>
                  </a:cubicBezTo>
                  <a:cubicBezTo>
                    <a:pt x="21" y="51"/>
                    <a:pt x="20" y="55"/>
                    <a:pt x="18" y="57"/>
                  </a:cubicBezTo>
                  <a:close/>
                  <a:moveTo>
                    <a:pt x="19" y="56"/>
                  </a:moveTo>
                  <a:cubicBezTo>
                    <a:pt x="18" y="58"/>
                    <a:pt x="18" y="58"/>
                    <a:pt x="18" y="58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19" y="58"/>
                    <a:pt x="19" y="58"/>
                    <a:pt x="19" y="58"/>
                  </a:cubicBezTo>
                  <a:lnTo>
                    <a:pt x="19" y="56"/>
                  </a:lnTo>
                  <a:close/>
                  <a:moveTo>
                    <a:pt x="29" y="72"/>
                  </a:moveTo>
                  <a:cubicBezTo>
                    <a:pt x="29" y="72"/>
                    <a:pt x="29" y="71"/>
                    <a:pt x="29" y="71"/>
                  </a:cubicBezTo>
                  <a:cubicBezTo>
                    <a:pt x="29" y="70"/>
                    <a:pt x="29" y="70"/>
                    <a:pt x="29" y="69"/>
                  </a:cubicBezTo>
                  <a:cubicBezTo>
                    <a:pt x="30" y="68"/>
                    <a:pt x="30" y="67"/>
                    <a:pt x="30" y="67"/>
                  </a:cubicBezTo>
                  <a:cubicBezTo>
                    <a:pt x="30" y="65"/>
                    <a:pt x="29" y="65"/>
                    <a:pt x="29" y="64"/>
                  </a:cubicBezTo>
                  <a:cubicBezTo>
                    <a:pt x="29" y="63"/>
                    <a:pt x="29" y="62"/>
                    <a:pt x="29" y="59"/>
                  </a:cubicBezTo>
                  <a:cubicBezTo>
                    <a:pt x="28" y="63"/>
                    <a:pt x="27" y="69"/>
                    <a:pt x="29" y="69"/>
                  </a:cubicBezTo>
                  <a:cubicBezTo>
                    <a:pt x="27" y="73"/>
                    <a:pt x="29" y="62"/>
                    <a:pt x="26" y="71"/>
                  </a:cubicBezTo>
                  <a:cubicBezTo>
                    <a:pt x="27" y="71"/>
                    <a:pt x="28" y="73"/>
                    <a:pt x="28" y="73"/>
                  </a:cubicBezTo>
                  <a:cubicBezTo>
                    <a:pt x="28" y="73"/>
                    <a:pt x="27" y="73"/>
                    <a:pt x="27" y="73"/>
                  </a:cubicBezTo>
                  <a:cubicBezTo>
                    <a:pt x="27" y="78"/>
                    <a:pt x="29" y="71"/>
                    <a:pt x="29" y="72"/>
                  </a:cubicBezTo>
                  <a:close/>
                  <a:moveTo>
                    <a:pt x="36" y="66"/>
                  </a:move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6" y="65"/>
                    <a:pt x="36" y="65"/>
                  </a:cubicBezTo>
                  <a:lnTo>
                    <a:pt x="36" y="66"/>
                  </a:lnTo>
                  <a:close/>
                  <a:moveTo>
                    <a:pt x="42" y="39"/>
                  </a:moveTo>
                  <a:cubicBezTo>
                    <a:pt x="41" y="38"/>
                    <a:pt x="39" y="37"/>
                    <a:pt x="41" y="37"/>
                  </a:cubicBezTo>
                  <a:cubicBezTo>
                    <a:pt x="41" y="38"/>
                    <a:pt x="41" y="38"/>
                    <a:pt x="42" y="39"/>
                  </a:cubicBezTo>
                  <a:close/>
                  <a:moveTo>
                    <a:pt x="40" y="28"/>
                  </a:moveTo>
                  <a:cubicBezTo>
                    <a:pt x="40" y="28"/>
                    <a:pt x="40" y="28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38" y="31"/>
                    <a:pt x="40" y="28"/>
                    <a:pt x="39" y="28"/>
                  </a:cubicBezTo>
                  <a:cubicBezTo>
                    <a:pt x="40" y="27"/>
                    <a:pt x="40" y="28"/>
                    <a:pt x="40" y="28"/>
                  </a:cubicBezTo>
                  <a:close/>
                  <a:moveTo>
                    <a:pt x="37" y="21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6" y="23"/>
                    <a:pt x="36" y="23"/>
                    <a:pt x="36" y="23"/>
                  </a:cubicBezTo>
                  <a:lnTo>
                    <a:pt x="37" y="21"/>
                  </a:lnTo>
                  <a:close/>
                  <a:moveTo>
                    <a:pt x="36" y="25"/>
                  </a:moveTo>
                  <a:cubicBezTo>
                    <a:pt x="35" y="26"/>
                    <a:pt x="36" y="27"/>
                    <a:pt x="36" y="27"/>
                  </a:cubicBezTo>
                  <a:cubicBezTo>
                    <a:pt x="36" y="27"/>
                    <a:pt x="36" y="26"/>
                    <a:pt x="36" y="26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32" y="24"/>
                  </a:move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1"/>
                    <a:pt x="33" y="21"/>
                    <a:pt x="33" y="21"/>
                  </a:cubicBezTo>
                  <a:lnTo>
                    <a:pt x="32" y="24"/>
                  </a:lnTo>
                  <a:close/>
                  <a:moveTo>
                    <a:pt x="33" y="21"/>
                  </a:moveTo>
                  <a:cubicBezTo>
                    <a:pt x="33" y="23"/>
                    <a:pt x="33" y="26"/>
                    <a:pt x="33" y="25"/>
                  </a:cubicBezTo>
                  <a:cubicBezTo>
                    <a:pt x="34" y="23"/>
                    <a:pt x="33" y="23"/>
                    <a:pt x="34" y="20"/>
                  </a:cubicBezTo>
                  <a:cubicBezTo>
                    <a:pt x="34" y="19"/>
                    <a:pt x="33" y="20"/>
                    <a:pt x="33" y="20"/>
                  </a:cubicBezTo>
                  <a:cubicBezTo>
                    <a:pt x="33" y="21"/>
                    <a:pt x="34" y="20"/>
                    <a:pt x="34" y="22"/>
                  </a:cubicBezTo>
                  <a:cubicBezTo>
                    <a:pt x="33" y="22"/>
                    <a:pt x="33" y="22"/>
                    <a:pt x="33" y="21"/>
                  </a:cubicBezTo>
                  <a:cubicBezTo>
                    <a:pt x="33" y="20"/>
                    <a:pt x="33" y="19"/>
                    <a:pt x="33" y="19"/>
                  </a:cubicBezTo>
                  <a:cubicBezTo>
                    <a:pt x="33" y="20"/>
                    <a:pt x="33" y="20"/>
                    <a:pt x="33" y="21"/>
                  </a:cubicBezTo>
                  <a:close/>
                  <a:moveTo>
                    <a:pt x="36" y="21"/>
                  </a:moveTo>
                  <a:cubicBezTo>
                    <a:pt x="36" y="21"/>
                    <a:pt x="36" y="21"/>
                    <a:pt x="36" y="20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2"/>
                    <a:pt x="36" y="21"/>
                    <a:pt x="36" y="21"/>
                  </a:cubicBezTo>
                  <a:cubicBezTo>
                    <a:pt x="36" y="21"/>
                    <a:pt x="35" y="21"/>
                    <a:pt x="35" y="21"/>
                  </a:cubicBezTo>
                  <a:cubicBezTo>
                    <a:pt x="35" y="23"/>
                    <a:pt x="35" y="25"/>
                    <a:pt x="35" y="26"/>
                  </a:cubicBezTo>
                  <a:cubicBezTo>
                    <a:pt x="35" y="25"/>
                    <a:pt x="35" y="23"/>
                    <a:pt x="35" y="24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2"/>
                    <a:pt x="35" y="22"/>
                    <a:pt x="35" y="21"/>
                  </a:cubicBezTo>
                  <a:cubicBezTo>
                    <a:pt x="35" y="21"/>
                    <a:pt x="35" y="21"/>
                    <a:pt x="36" y="20"/>
                  </a:cubicBezTo>
                  <a:cubicBezTo>
                    <a:pt x="36" y="20"/>
                    <a:pt x="36" y="21"/>
                    <a:pt x="36" y="21"/>
                  </a:cubicBezTo>
                  <a:close/>
                  <a:moveTo>
                    <a:pt x="32" y="13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2" y="16"/>
                    <a:pt x="32" y="14"/>
                    <a:pt x="32" y="13"/>
                  </a:cubicBezTo>
                  <a:close/>
                  <a:moveTo>
                    <a:pt x="45" y="35"/>
                  </a:moveTo>
                  <a:cubicBezTo>
                    <a:pt x="45" y="35"/>
                    <a:pt x="44" y="35"/>
                    <a:pt x="43" y="35"/>
                  </a:cubicBezTo>
                  <a:cubicBezTo>
                    <a:pt x="42" y="35"/>
                    <a:pt x="42" y="36"/>
                    <a:pt x="42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2" y="36"/>
                    <a:pt x="42" y="35"/>
                    <a:pt x="42" y="34"/>
                  </a:cubicBezTo>
                  <a:cubicBezTo>
                    <a:pt x="42" y="34"/>
                    <a:pt x="42" y="34"/>
                    <a:pt x="43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4" y="34"/>
                    <a:pt x="44" y="35"/>
                    <a:pt x="45" y="35"/>
                  </a:cubicBezTo>
                  <a:close/>
                  <a:moveTo>
                    <a:pt x="39" y="65"/>
                  </a:moveTo>
                  <a:cubicBezTo>
                    <a:pt x="38" y="60"/>
                    <a:pt x="38" y="65"/>
                    <a:pt x="37" y="64"/>
                  </a:cubicBezTo>
                  <a:cubicBezTo>
                    <a:pt x="37" y="62"/>
                    <a:pt x="38" y="59"/>
                    <a:pt x="39" y="65"/>
                  </a:cubicBezTo>
                  <a:close/>
                  <a:moveTo>
                    <a:pt x="38" y="69"/>
                  </a:moveTo>
                  <a:cubicBezTo>
                    <a:pt x="38" y="70"/>
                    <a:pt x="38" y="70"/>
                    <a:pt x="37" y="68"/>
                  </a:cubicBezTo>
                  <a:cubicBezTo>
                    <a:pt x="37" y="67"/>
                    <a:pt x="37" y="68"/>
                    <a:pt x="37" y="67"/>
                  </a:cubicBezTo>
                  <a:cubicBezTo>
                    <a:pt x="37" y="65"/>
                    <a:pt x="37" y="69"/>
                    <a:pt x="38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69"/>
                    <a:pt x="38" y="69"/>
                    <a:pt x="38" y="69"/>
                  </a:cubicBezTo>
                  <a:close/>
                  <a:moveTo>
                    <a:pt x="45" y="54"/>
                  </a:moveTo>
                  <a:cubicBezTo>
                    <a:pt x="45" y="54"/>
                    <a:pt x="46" y="54"/>
                    <a:pt x="46" y="55"/>
                  </a:cubicBezTo>
                  <a:cubicBezTo>
                    <a:pt x="47" y="55"/>
                    <a:pt x="48" y="56"/>
                    <a:pt x="48" y="56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55"/>
                    <a:pt x="45" y="54"/>
                    <a:pt x="45" y="54"/>
                  </a:cubicBezTo>
                  <a:close/>
                  <a:moveTo>
                    <a:pt x="52" y="44"/>
                  </a:moveTo>
                  <a:cubicBezTo>
                    <a:pt x="51" y="43"/>
                    <a:pt x="51" y="41"/>
                    <a:pt x="52" y="41"/>
                  </a:cubicBezTo>
                  <a:cubicBezTo>
                    <a:pt x="49" y="41"/>
                    <a:pt x="49" y="42"/>
                    <a:pt x="49" y="43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50" y="42"/>
                    <a:pt x="51" y="43"/>
                    <a:pt x="52" y="4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3" y="43"/>
                    <a:pt x="53" y="43"/>
                    <a:pt x="53" y="43"/>
                  </a:cubicBezTo>
                  <a:lnTo>
                    <a:pt x="52" y="44"/>
                  </a:lnTo>
                  <a:close/>
                  <a:moveTo>
                    <a:pt x="47" y="13"/>
                  </a:moveTo>
                  <a:cubicBezTo>
                    <a:pt x="46" y="13"/>
                    <a:pt x="46" y="13"/>
                    <a:pt x="46" y="12"/>
                  </a:cubicBezTo>
                  <a:cubicBezTo>
                    <a:pt x="47" y="11"/>
                    <a:pt x="47" y="11"/>
                    <a:pt x="47" y="13"/>
                  </a:cubicBezTo>
                  <a:close/>
                  <a:moveTo>
                    <a:pt x="53" y="54"/>
                  </a:moveTo>
                  <a:cubicBezTo>
                    <a:pt x="52" y="51"/>
                    <a:pt x="50" y="52"/>
                    <a:pt x="49" y="50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7" y="48"/>
                    <a:pt x="51" y="52"/>
                    <a:pt x="51" y="51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3" y="54"/>
                    <a:pt x="53" y="52"/>
                    <a:pt x="55" y="53"/>
                  </a:cubicBezTo>
                  <a:cubicBezTo>
                    <a:pt x="55" y="54"/>
                    <a:pt x="53" y="55"/>
                    <a:pt x="53" y="54"/>
                  </a:cubicBezTo>
                  <a:close/>
                  <a:moveTo>
                    <a:pt x="47" y="10"/>
                  </a:moveTo>
                  <a:cubicBezTo>
                    <a:pt x="45" y="11"/>
                    <a:pt x="48" y="6"/>
                    <a:pt x="47" y="5"/>
                  </a:cubicBezTo>
                  <a:cubicBezTo>
                    <a:pt x="49" y="4"/>
                    <a:pt x="47" y="8"/>
                    <a:pt x="47" y="10"/>
                  </a:cubicBezTo>
                  <a:close/>
                  <a:moveTo>
                    <a:pt x="61" y="43"/>
                  </a:moveTo>
                  <a:cubicBezTo>
                    <a:pt x="62" y="43"/>
                    <a:pt x="62" y="43"/>
                    <a:pt x="62" y="43"/>
                  </a:cubicBezTo>
                  <a:cubicBezTo>
                    <a:pt x="62" y="43"/>
                    <a:pt x="62" y="43"/>
                    <a:pt x="63" y="42"/>
                  </a:cubicBezTo>
                  <a:cubicBezTo>
                    <a:pt x="63" y="42"/>
                    <a:pt x="63" y="41"/>
                    <a:pt x="63" y="41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63" y="41"/>
                    <a:pt x="63" y="42"/>
                    <a:pt x="62" y="42"/>
                  </a:cubicBezTo>
                  <a:cubicBezTo>
                    <a:pt x="62" y="43"/>
                    <a:pt x="61" y="43"/>
                    <a:pt x="61" y="43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62" name="Freeform 3725"/>
            <p:cNvSpPr>
              <a:spLocks/>
            </p:cNvSpPr>
            <p:nvPr/>
          </p:nvSpPr>
          <p:spPr bwMode="auto">
            <a:xfrm>
              <a:off x="5563" y="2268"/>
              <a:ext cx="0" cy="2"/>
            </a:xfrm>
            <a:custGeom>
              <a:avLst/>
              <a:gdLst>
                <a:gd name="T0" fmla="*/ 2 h 1"/>
                <a:gd name="T1" fmla="*/ 0 h 1"/>
                <a:gd name="T2" fmla="*/ 2 h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63" name="Freeform 3726"/>
            <p:cNvSpPr>
              <a:spLocks/>
            </p:cNvSpPr>
            <p:nvPr/>
          </p:nvSpPr>
          <p:spPr bwMode="auto">
            <a:xfrm>
              <a:off x="5558" y="2324"/>
              <a:ext cx="0" cy="5"/>
            </a:xfrm>
            <a:custGeom>
              <a:avLst/>
              <a:gdLst>
                <a:gd name="T0" fmla="*/ 0 h 2"/>
                <a:gd name="T1" fmla="*/ 5 h 2"/>
                <a:gd name="T2" fmla="*/ 0 h 2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64" name="Freeform 3727"/>
            <p:cNvSpPr>
              <a:spLocks/>
            </p:cNvSpPr>
            <p:nvPr/>
          </p:nvSpPr>
          <p:spPr bwMode="auto">
            <a:xfrm>
              <a:off x="5556" y="2320"/>
              <a:ext cx="0" cy="2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2 h 2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65" name="Freeform 3728"/>
            <p:cNvSpPr>
              <a:spLocks/>
            </p:cNvSpPr>
            <p:nvPr/>
          </p:nvSpPr>
          <p:spPr bwMode="auto">
            <a:xfrm>
              <a:off x="5530" y="2253"/>
              <a:ext cx="7" cy="8"/>
            </a:xfrm>
            <a:custGeom>
              <a:avLst/>
              <a:gdLst>
                <a:gd name="T0" fmla="*/ 2 w 3"/>
                <a:gd name="T1" fmla="*/ 3 h 3"/>
                <a:gd name="T2" fmla="*/ 2 w 3"/>
                <a:gd name="T3" fmla="*/ 5 h 3"/>
                <a:gd name="T4" fmla="*/ 2 w 3"/>
                <a:gd name="T5" fmla="*/ 3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3">
                  <a:moveTo>
                    <a:pt x="1" y="1"/>
                  </a:moveTo>
                  <a:cubicBezTo>
                    <a:pt x="3" y="3"/>
                    <a:pt x="1" y="2"/>
                    <a:pt x="1" y="2"/>
                  </a:cubicBezTo>
                  <a:cubicBezTo>
                    <a:pt x="1" y="2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66" name="Freeform 3729"/>
            <p:cNvSpPr>
              <a:spLocks/>
            </p:cNvSpPr>
            <p:nvPr/>
          </p:nvSpPr>
          <p:spPr bwMode="auto">
            <a:xfrm>
              <a:off x="5523" y="2253"/>
              <a:ext cx="2" cy="3"/>
            </a:xfrm>
            <a:custGeom>
              <a:avLst/>
              <a:gdLst>
                <a:gd name="T0" fmla="*/ 0 w 1"/>
                <a:gd name="T1" fmla="*/ 0 h 1"/>
                <a:gd name="T2" fmla="*/ 2 w 1"/>
                <a:gd name="T3" fmla="*/ 0 h 1"/>
                <a:gd name="T4" fmla="*/ 0 w 1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67" name="Freeform 3730"/>
            <p:cNvSpPr>
              <a:spLocks/>
            </p:cNvSpPr>
            <p:nvPr/>
          </p:nvSpPr>
          <p:spPr bwMode="auto">
            <a:xfrm>
              <a:off x="5525" y="2251"/>
              <a:ext cx="2" cy="2"/>
            </a:xfrm>
            <a:custGeom>
              <a:avLst/>
              <a:gdLst>
                <a:gd name="T0" fmla="*/ 2 w 1"/>
                <a:gd name="T1" fmla="*/ 0 h 1"/>
                <a:gd name="T2" fmla="*/ 0 w 1"/>
                <a:gd name="T3" fmla="*/ 2 h 1"/>
                <a:gd name="T4" fmla="*/ 2 w 1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68" name="Freeform 3731"/>
            <p:cNvSpPr>
              <a:spLocks/>
            </p:cNvSpPr>
            <p:nvPr/>
          </p:nvSpPr>
          <p:spPr bwMode="auto">
            <a:xfrm>
              <a:off x="5518" y="2268"/>
              <a:ext cx="9" cy="4"/>
            </a:xfrm>
            <a:custGeom>
              <a:avLst/>
              <a:gdLst>
                <a:gd name="T0" fmla="*/ 0 w 4"/>
                <a:gd name="T1" fmla="*/ 0 h 2"/>
                <a:gd name="T2" fmla="*/ 2 w 4"/>
                <a:gd name="T3" fmla="*/ 0 h 2"/>
                <a:gd name="T4" fmla="*/ 9 w 4"/>
                <a:gd name="T5" fmla="*/ 4 h 2"/>
                <a:gd name="T6" fmla="*/ 0 w 4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2" y="2"/>
                    <a:pt x="4" y="1"/>
                    <a:pt x="4" y="2"/>
                  </a:cubicBezTo>
                  <a:cubicBezTo>
                    <a:pt x="4" y="2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69" name="Freeform 3732"/>
            <p:cNvSpPr>
              <a:spLocks/>
            </p:cNvSpPr>
            <p:nvPr/>
          </p:nvSpPr>
          <p:spPr bwMode="auto">
            <a:xfrm>
              <a:off x="5516" y="2272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70" name="Freeform 3733"/>
            <p:cNvSpPr>
              <a:spLocks/>
            </p:cNvSpPr>
            <p:nvPr/>
          </p:nvSpPr>
          <p:spPr bwMode="auto">
            <a:xfrm>
              <a:off x="5508" y="2272"/>
              <a:ext cx="10" cy="5"/>
            </a:xfrm>
            <a:custGeom>
              <a:avLst/>
              <a:gdLst>
                <a:gd name="T0" fmla="*/ 10 w 4"/>
                <a:gd name="T1" fmla="*/ 3 h 2"/>
                <a:gd name="T2" fmla="*/ 3 w 4"/>
                <a:gd name="T3" fmla="*/ 3 h 2"/>
                <a:gd name="T4" fmla="*/ 8 w 4"/>
                <a:gd name="T5" fmla="*/ 0 h 2"/>
                <a:gd name="T6" fmla="*/ 10 w 4"/>
                <a:gd name="T7" fmla="*/ 3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2">
                  <a:moveTo>
                    <a:pt x="4" y="1"/>
                  </a:moveTo>
                  <a:cubicBezTo>
                    <a:pt x="4" y="2"/>
                    <a:pt x="3" y="2"/>
                    <a:pt x="1" y="1"/>
                  </a:cubicBezTo>
                  <a:cubicBezTo>
                    <a:pt x="0" y="0"/>
                    <a:pt x="3" y="1"/>
                    <a:pt x="3" y="0"/>
                  </a:cubicBezTo>
                  <a:cubicBezTo>
                    <a:pt x="3" y="1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71" name="Freeform 3734"/>
            <p:cNvSpPr>
              <a:spLocks/>
            </p:cNvSpPr>
            <p:nvPr/>
          </p:nvSpPr>
          <p:spPr bwMode="auto">
            <a:xfrm>
              <a:off x="5534" y="2301"/>
              <a:ext cx="3" cy="2"/>
            </a:xfrm>
            <a:custGeom>
              <a:avLst/>
              <a:gdLst>
                <a:gd name="T0" fmla="*/ 0 w 1"/>
                <a:gd name="T1" fmla="*/ 2 h 1"/>
                <a:gd name="T2" fmla="*/ 3 w 1"/>
                <a:gd name="T3" fmla="*/ 0 h 1"/>
                <a:gd name="T4" fmla="*/ 3 w 1"/>
                <a:gd name="T5" fmla="*/ 0 h 1"/>
                <a:gd name="T6" fmla="*/ 0 w 1"/>
                <a:gd name="T7" fmla="*/ 2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72" name="Freeform 3735"/>
            <p:cNvSpPr>
              <a:spLocks/>
            </p:cNvSpPr>
            <p:nvPr/>
          </p:nvSpPr>
          <p:spPr bwMode="auto">
            <a:xfrm>
              <a:off x="5523" y="2313"/>
              <a:ext cx="7" cy="7"/>
            </a:xfrm>
            <a:custGeom>
              <a:avLst/>
              <a:gdLst>
                <a:gd name="T0" fmla="*/ 2 w 3"/>
                <a:gd name="T1" fmla="*/ 2 h 3"/>
                <a:gd name="T2" fmla="*/ 5 w 3"/>
                <a:gd name="T3" fmla="*/ 0 h 3"/>
                <a:gd name="T4" fmla="*/ 0 w 3"/>
                <a:gd name="T5" fmla="*/ 7 h 3"/>
                <a:gd name="T6" fmla="*/ 2 w 3"/>
                <a:gd name="T7" fmla="*/ 2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3">
                  <a:moveTo>
                    <a:pt x="1" y="1"/>
                  </a:moveTo>
                  <a:cubicBezTo>
                    <a:pt x="1" y="2"/>
                    <a:pt x="3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73" name="Rectangle 3736"/>
            <p:cNvSpPr>
              <a:spLocks noChangeArrowheads="1"/>
            </p:cNvSpPr>
            <p:nvPr/>
          </p:nvSpPr>
          <p:spPr bwMode="auto">
            <a:xfrm>
              <a:off x="5490" y="2346"/>
              <a:ext cx="1" cy="1"/>
            </a:xfrm>
            <a:prstGeom prst="rect">
              <a:avLst/>
            </a:pr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en-GB" altLang="en-US"/>
            </a:p>
          </p:txBody>
        </p:sp>
        <p:sp>
          <p:nvSpPr>
            <p:cNvPr id="7074" name="Freeform 3737"/>
            <p:cNvSpPr>
              <a:spLocks/>
            </p:cNvSpPr>
            <p:nvPr/>
          </p:nvSpPr>
          <p:spPr bwMode="auto">
            <a:xfrm>
              <a:off x="5532" y="2305"/>
              <a:ext cx="7" cy="10"/>
            </a:xfrm>
            <a:custGeom>
              <a:avLst/>
              <a:gdLst>
                <a:gd name="T0" fmla="*/ 0 w 3"/>
                <a:gd name="T1" fmla="*/ 10 h 4"/>
                <a:gd name="T2" fmla="*/ 7 w 3"/>
                <a:gd name="T3" fmla="*/ 0 h 4"/>
                <a:gd name="T4" fmla="*/ 0 w 3"/>
                <a:gd name="T5" fmla="*/ 10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4">
                  <a:moveTo>
                    <a:pt x="0" y="4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75" name="Freeform 3738"/>
            <p:cNvSpPr>
              <a:spLocks/>
            </p:cNvSpPr>
            <p:nvPr/>
          </p:nvSpPr>
          <p:spPr bwMode="auto">
            <a:xfrm>
              <a:off x="5537" y="2308"/>
              <a:ext cx="2" cy="5"/>
            </a:xfrm>
            <a:custGeom>
              <a:avLst/>
              <a:gdLst>
                <a:gd name="T0" fmla="*/ 0 w 2"/>
                <a:gd name="T1" fmla="*/ 5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5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5">
                  <a:moveTo>
                    <a:pt x="0" y="5"/>
                  </a:moveTo>
                  <a:lnTo>
                    <a:pt x="2" y="0"/>
                  </a:lnTo>
                  <a:lnTo>
                    <a:pt x="2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76" name="Freeform 3739"/>
            <p:cNvSpPr>
              <a:spLocks/>
            </p:cNvSpPr>
            <p:nvPr/>
          </p:nvSpPr>
          <p:spPr bwMode="auto">
            <a:xfrm>
              <a:off x="5537" y="2317"/>
              <a:ext cx="0" cy="5"/>
            </a:xfrm>
            <a:custGeom>
              <a:avLst/>
              <a:gdLst>
                <a:gd name="T0" fmla="*/ 3 h 5"/>
                <a:gd name="T1" fmla="*/ 0 h 5"/>
                <a:gd name="T2" fmla="*/ 5 h 5"/>
                <a:gd name="T3" fmla="*/ 3 h 5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5">
                  <a:moveTo>
                    <a:pt x="0" y="3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77" name="Freeform 3740"/>
            <p:cNvSpPr>
              <a:spLocks/>
            </p:cNvSpPr>
            <p:nvPr/>
          </p:nvSpPr>
          <p:spPr bwMode="auto">
            <a:xfrm>
              <a:off x="5565" y="2315"/>
              <a:ext cx="7" cy="7"/>
            </a:xfrm>
            <a:custGeom>
              <a:avLst/>
              <a:gdLst>
                <a:gd name="T0" fmla="*/ 2 w 3"/>
                <a:gd name="T1" fmla="*/ 0 h 3"/>
                <a:gd name="T2" fmla="*/ 5 w 3"/>
                <a:gd name="T3" fmla="*/ 7 h 3"/>
                <a:gd name="T4" fmla="*/ 2 w 3"/>
                <a:gd name="T5" fmla="*/ 0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3" y="2"/>
                    <a:pt x="2" y="2"/>
                    <a:pt x="2" y="3"/>
                  </a:cubicBezTo>
                  <a:cubicBezTo>
                    <a:pt x="0" y="0"/>
                    <a:pt x="3" y="3"/>
                    <a:pt x="1" y="0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78" name="Freeform 3741"/>
            <p:cNvSpPr>
              <a:spLocks/>
            </p:cNvSpPr>
            <p:nvPr/>
          </p:nvSpPr>
          <p:spPr bwMode="auto">
            <a:xfrm>
              <a:off x="5563" y="2270"/>
              <a:ext cx="2" cy="2"/>
            </a:xfrm>
            <a:custGeom>
              <a:avLst/>
              <a:gdLst>
                <a:gd name="T0" fmla="*/ 2 w 1"/>
                <a:gd name="T1" fmla="*/ 0 h 1"/>
                <a:gd name="T2" fmla="*/ 2 w 1"/>
                <a:gd name="T3" fmla="*/ 2 h 1"/>
                <a:gd name="T4" fmla="*/ 2 w 1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329" name="Group 4328"/>
          <p:cNvGrpSpPr>
            <a:grpSpLocks/>
          </p:cNvGrpSpPr>
          <p:nvPr/>
        </p:nvGrpSpPr>
        <p:grpSpPr bwMode="auto">
          <a:xfrm>
            <a:off x="149225" y="-5418138"/>
            <a:ext cx="9047163" cy="5221288"/>
            <a:chOff x="149293" y="-5418406"/>
            <a:chExt cx="9047785" cy="5221309"/>
          </a:xfrm>
        </p:grpSpPr>
        <p:sp>
          <p:nvSpPr>
            <p:cNvPr id="4" name="Oval 4329"/>
            <p:cNvSpPr>
              <a:spLocks noChangeAspect="1"/>
            </p:cNvSpPr>
            <p:nvPr/>
          </p:nvSpPr>
          <p:spPr>
            <a:xfrm>
              <a:off x="904995" y="-4986604"/>
              <a:ext cx="241317" cy="24288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" name="Oval 4330"/>
            <p:cNvSpPr>
              <a:spLocks noChangeAspect="1"/>
            </p:cNvSpPr>
            <p:nvPr/>
          </p:nvSpPr>
          <p:spPr>
            <a:xfrm>
              <a:off x="1503524" y="-5418406"/>
              <a:ext cx="241317" cy="24130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" name="Oval 4331"/>
            <p:cNvSpPr>
              <a:spLocks noChangeAspect="1"/>
            </p:cNvSpPr>
            <p:nvPr/>
          </p:nvSpPr>
          <p:spPr>
            <a:xfrm>
              <a:off x="760523" y="-3762636"/>
              <a:ext cx="242904" cy="24288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" name="Oval 4332"/>
            <p:cNvSpPr>
              <a:spLocks noChangeAspect="1"/>
            </p:cNvSpPr>
            <p:nvPr/>
          </p:nvSpPr>
          <p:spPr>
            <a:xfrm>
              <a:off x="1244743" y="-2322769"/>
              <a:ext cx="242905" cy="24288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8" name="Oval 4333"/>
            <p:cNvSpPr>
              <a:spLocks noChangeAspect="1"/>
            </p:cNvSpPr>
            <p:nvPr/>
          </p:nvSpPr>
          <p:spPr>
            <a:xfrm>
              <a:off x="3640446" y="-4827854"/>
              <a:ext cx="242904" cy="24288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9" name="Oval 4334"/>
            <p:cNvSpPr>
              <a:spLocks noChangeAspect="1"/>
            </p:cNvSpPr>
            <p:nvPr/>
          </p:nvSpPr>
          <p:spPr>
            <a:xfrm>
              <a:off x="3065731" y="-3762636"/>
              <a:ext cx="241317" cy="24288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10" name="Oval 4335"/>
            <p:cNvSpPr>
              <a:spLocks noChangeAspect="1"/>
            </p:cNvSpPr>
            <p:nvPr/>
          </p:nvSpPr>
          <p:spPr>
            <a:xfrm>
              <a:off x="4577135" y="-2438656"/>
              <a:ext cx="241317" cy="24288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11" name="Oval 4336"/>
            <p:cNvSpPr>
              <a:spLocks noChangeAspect="1"/>
            </p:cNvSpPr>
            <p:nvPr/>
          </p:nvSpPr>
          <p:spPr>
            <a:xfrm>
              <a:off x="149293" y="-4049975"/>
              <a:ext cx="241317" cy="24130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12" name="Oval 4337"/>
            <p:cNvSpPr>
              <a:spLocks noChangeAspect="1"/>
            </p:cNvSpPr>
            <p:nvPr/>
          </p:nvSpPr>
          <p:spPr>
            <a:xfrm>
              <a:off x="4145306" y="-3561024"/>
              <a:ext cx="241317" cy="24130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13" name="Oval 4338"/>
            <p:cNvSpPr>
              <a:spLocks noChangeAspect="1"/>
            </p:cNvSpPr>
            <p:nvPr/>
          </p:nvSpPr>
          <p:spPr>
            <a:xfrm>
              <a:off x="6880756" y="-3402273"/>
              <a:ext cx="242905" cy="24130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14" name="Oval 4339"/>
            <p:cNvSpPr>
              <a:spLocks noChangeAspect="1"/>
            </p:cNvSpPr>
            <p:nvPr/>
          </p:nvSpPr>
          <p:spPr>
            <a:xfrm>
              <a:off x="8125441" y="-4986604"/>
              <a:ext cx="241317" cy="24288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15" name="Oval 4340"/>
            <p:cNvSpPr>
              <a:spLocks noChangeAspect="1"/>
            </p:cNvSpPr>
            <p:nvPr/>
          </p:nvSpPr>
          <p:spPr>
            <a:xfrm>
              <a:off x="5493185" y="-2465644"/>
              <a:ext cx="241317" cy="24130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16" name="Oval 4341"/>
            <p:cNvSpPr>
              <a:spLocks noChangeAspect="1"/>
            </p:cNvSpPr>
            <p:nvPr/>
          </p:nvSpPr>
          <p:spPr>
            <a:xfrm>
              <a:off x="7652334" y="-1379790"/>
              <a:ext cx="242905" cy="24288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17" name="Oval 4342"/>
            <p:cNvSpPr>
              <a:spLocks noChangeAspect="1"/>
            </p:cNvSpPr>
            <p:nvPr/>
          </p:nvSpPr>
          <p:spPr>
            <a:xfrm>
              <a:off x="4899420" y="-4683390"/>
              <a:ext cx="242905" cy="24130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18" name="Oval 4343"/>
            <p:cNvSpPr>
              <a:spLocks noChangeAspect="1"/>
            </p:cNvSpPr>
            <p:nvPr/>
          </p:nvSpPr>
          <p:spPr>
            <a:xfrm>
              <a:off x="5801182" y="-3330835"/>
              <a:ext cx="242905" cy="24288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19" name="Oval 4344"/>
            <p:cNvSpPr>
              <a:spLocks noChangeAspect="1"/>
            </p:cNvSpPr>
            <p:nvPr/>
          </p:nvSpPr>
          <p:spPr>
            <a:xfrm>
              <a:off x="2776787" y="-2283080"/>
              <a:ext cx="242904" cy="24288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20" name="Oval 4345"/>
            <p:cNvSpPr>
              <a:spLocks noChangeAspect="1"/>
            </p:cNvSpPr>
            <p:nvPr/>
          </p:nvSpPr>
          <p:spPr>
            <a:xfrm>
              <a:off x="5899613" y="-884488"/>
              <a:ext cx="242905" cy="24130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21" name="Oval 4346"/>
            <p:cNvSpPr>
              <a:spLocks noChangeAspect="1"/>
            </p:cNvSpPr>
            <p:nvPr/>
          </p:nvSpPr>
          <p:spPr>
            <a:xfrm>
              <a:off x="8762073" y="-2283080"/>
              <a:ext cx="242904" cy="24288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22" name="Oval 4347"/>
            <p:cNvSpPr>
              <a:spLocks noChangeAspect="1"/>
            </p:cNvSpPr>
            <p:nvPr/>
          </p:nvSpPr>
          <p:spPr>
            <a:xfrm>
              <a:off x="3602343" y="-438398"/>
              <a:ext cx="242904" cy="24130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23" name="Oval 4348"/>
            <p:cNvSpPr>
              <a:spLocks noChangeAspect="1"/>
            </p:cNvSpPr>
            <p:nvPr/>
          </p:nvSpPr>
          <p:spPr>
            <a:xfrm>
              <a:off x="6709294" y="-4389702"/>
              <a:ext cx="241317" cy="24288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24" name="Oval 4349"/>
            <p:cNvSpPr>
              <a:spLocks noChangeAspect="1"/>
            </p:cNvSpPr>
            <p:nvPr/>
          </p:nvSpPr>
          <p:spPr>
            <a:xfrm>
              <a:off x="8955761" y="-3705486"/>
              <a:ext cx="241317" cy="24288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25" name="Oval 4350"/>
            <p:cNvSpPr>
              <a:spLocks noChangeAspect="1"/>
            </p:cNvSpPr>
            <p:nvPr/>
          </p:nvSpPr>
          <p:spPr>
            <a:xfrm>
              <a:off x="7188752" y="-4980254"/>
              <a:ext cx="242905" cy="24288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26" name="Oval 4351"/>
            <p:cNvSpPr>
              <a:spLocks noChangeAspect="1"/>
            </p:cNvSpPr>
            <p:nvPr/>
          </p:nvSpPr>
          <p:spPr>
            <a:xfrm>
              <a:off x="8723970" y="-1535365"/>
              <a:ext cx="241317" cy="24130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27" name="Oval 4352"/>
            <p:cNvSpPr>
              <a:spLocks noChangeAspect="1"/>
            </p:cNvSpPr>
            <p:nvPr/>
          </p:nvSpPr>
          <p:spPr>
            <a:xfrm>
              <a:off x="495392" y="-1832229"/>
              <a:ext cx="241317" cy="24130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28" name="Oval 4353"/>
            <p:cNvSpPr>
              <a:spLocks noChangeAspect="1"/>
            </p:cNvSpPr>
            <p:nvPr/>
          </p:nvSpPr>
          <p:spPr>
            <a:xfrm>
              <a:off x="2632314" y="-1241676"/>
              <a:ext cx="242905" cy="24130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29" name="Oval 4354"/>
            <p:cNvSpPr>
              <a:spLocks noChangeAspect="1"/>
            </p:cNvSpPr>
            <p:nvPr/>
          </p:nvSpPr>
          <p:spPr>
            <a:xfrm>
              <a:off x="7025229" y="-1667128"/>
              <a:ext cx="242904" cy="24130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" name="Oval 4355"/>
            <p:cNvSpPr>
              <a:spLocks noChangeAspect="1"/>
            </p:cNvSpPr>
            <p:nvPr/>
          </p:nvSpPr>
          <p:spPr>
            <a:xfrm flipH="1">
              <a:off x="4564435" y="-3715011"/>
              <a:ext cx="180987" cy="182563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1" name="Oval 4356"/>
            <p:cNvSpPr>
              <a:spLocks noChangeAspect="1"/>
            </p:cNvSpPr>
            <p:nvPr/>
          </p:nvSpPr>
          <p:spPr>
            <a:xfrm flipH="1">
              <a:off x="4456477" y="-2040192"/>
              <a:ext cx="180987" cy="180976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76" name="Oval 4357"/>
            <p:cNvSpPr>
              <a:spLocks noChangeAspect="1"/>
            </p:cNvSpPr>
            <p:nvPr/>
          </p:nvSpPr>
          <p:spPr>
            <a:xfrm>
              <a:off x="3316574" y="-1487740"/>
              <a:ext cx="180987" cy="182564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77" name="Oval 4358"/>
            <p:cNvSpPr>
              <a:spLocks noChangeAspect="1"/>
            </p:cNvSpPr>
            <p:nvPr/>
          </p:nvSpPr>
          <p:spPr>
            <a:xfrm>
              <a:off x="4789875" y="-892425"/>
              <a:ext cx="180987" cy="180976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78" name="Oval 4359"/>
            <p:cNvSpPr>
              <a:spLocks noChangeAspect="1"/>
            </p:cNvSpPr>
            <p:nvPr/>
          </p:nvSpPr>
          <p:spPr>
            <a:xfrm>
              <a:off x="6169507" y="-2084643"/>
              <a:ext cx="182576" cy="180976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79" name="Oval 4360"/>
            <p:cNvSpPr>
              <a:spLocks noChangeAspect="1"/>
            </p:cNvSpPr>
            <p:nvPr/>
          </p:nvSpPr>
          <p:spPr>
            <a:xfrm>
              <a:off x="7803157" y="-3284797"/>
              <a:ext cx="182575" cy="180976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80" name="Oval 4361"/>
            <p:cNvSpPr>
              <a:spLocks noChangeAspect="1"/>
            </p:cNvSpPr>
            <p:nvPr/>
          </p:nvSpPr>
          <p:spPr>
            <a:xfrm>
              <a:off x="1435256" y="-2583120"/>
              <a:ext cx="180987" cy="180976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81" name="Oval 4362"/>
            <p:cNvSpPr>
              <a:spLocks noChangeAspect="1"/>
            </p:cNvSpPr>
            <p:nvPr/>
          </p:nvSpPr>
          <p:spPr>
            <a:xfrm>
              <a:off x="1543214" y="-909888"/>
              <a:ext cx="180987" cy="182564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82" name="Oval 4363"/>
            <p:cNvSpPr>
              <a:spLocks noChangeAspect="1"/>
            </p:cNvSpPr>
            <p:nvPr/>
          </p:nvSpPr>
          <p:spPr>
            <a:xfrm>
              <a:off x="5007377" y="-2756157"/>
              <a:ext cx="180987" cy="180976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</p:grpSp>
      <p:grpSp>
        <p:nvGrpSpPr>
          <p:cNvPr id="4365" name="Group 4364"/>
          <p:cNvGrpSpPr>
            <a:grpSpLocks/>
          </p:cNvGrpSpPr>
          <p:nvPr/>
        </p:nvGrpSpPr>
        <p:grpSpPr bwMode="auto">
          <a:xfrm>
            <a:off x="-293688" y="-4987925"/>
            <a:ext cx="9659938" cy="4379912"/>
            <a:chOff x="-293479" y="-4988066"/>
            <a:chExt cx="9659805" cy="4380293"/>
          </a:xfrm>
        </p:grpSpPr>
        <p:sp>
          <p:nvSpPr>
            <p:cNvPr id="583" name="Oval 4365"/>
            <p:cNvSpPr>
              <a:spLocks noChangeAspect="1"/>
            </p:cNvSpPr>
            <p:nvPr/>
          </p:nvSpPr>
          <p:spPr>
            <a:xfrm>
              <a:off x="1244788" y="-4538765"/>
              <a:ext cx="242885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84" name="Oval 4366"/>
            <p:cNvSpPr>
              <a:spLocks noChangeAspect="1"/>
            </p:cNvSpPr>
            <p:nvPr/>
          </p:nvSpPr>
          <p:spPr>
            <a:xfrm>
              <a:off x="2129014" y="-4173608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85" name="Oval 4367"/>
            <p:cNvSpPr>
              <a:spLocks noChangeAspect="1"/>
            </p:cNvSpPr>
            <p:nvPr/>
          </p:nvSpPr>
          <p:spPr>
            <a:xfrm>
              <a:off x="2222674" y="-2970178"/>
              <a:ext cx="242885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86" name="Oval 4368"/>
            <p:cNvSpPr>
              <a:spLocks noChangeAspect="1"/>
            </p:cNvSpPr>
            <p:nvPr/>
          </p:nvSpPr>
          <p:spPr>
            <a:xfrm>
              <a:off x="2532233" y="-3114653"/>
              <a:ext cx="241297" cy="24290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87" name="Oval 4369"/>
            <p:cNvSpPr>
              <a:spLocks noChangeAspect="1"/>
            </p:cNvSpPr>
            <p:nvPr/>
          </p:nvSpPr>
          <p:spPr>
            <a:xfrm>
              <a:off x="1617846" y="-3257540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88" name="Oval 4370"/>
            <p:cNvSpPr>
              <a:spLocks noChangeAspect="1"/>
            </p:cNvSpPr>
            <p:nvPr/>
          </p:nvSpPr>
          <p:spPr>
            <a:xfrm>
              <a:off x="3641880" y="-2582795"/>
              <a:ext cx="241297" cy="24290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89" name="Oval 4371"/>
            <p:cNvSpPr>
              <a:spLocks noChangeAspect="1"/>
            </p:cNvSpPr>
            <p:nvPr/>
          </p:nvSpPr>
          <p:spPr>
            <a:xfrm>
              <a:off x="3208499" y="-1530190"/>
              <a:ext cx="242884" cy="24290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90" name="Oval 4372"/>
            <p:cNvSpPr>
              <a:spLocks noChangeAspect="1"/>
            </p:cNvSpPr>
            <p:nvPr/>
          </p:nvSpPr>
          <p:spPr>
            <a:xfrm>
              <a:off x="1935341" y="-1525428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92" name="Oval 4373"/>
            <p:cNvSpPr>
              <a:spLocks noChangeAspect="1"/>
            </p:cNvSpPr>
            <p:nvPr/>
          </p:nvSpPr>
          <p:spPr>
            <a:xfrm>
              <a:off x="584397" y="-1382540"/>
              <a:ext cx="242885" cy="24290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93" name="Oval 4374"/>
            <p:cNvSpPr>
              <a:spLocks noChangeAspect="1"/>
            </p:cNvSpPr>
            <p:nvPr/>
          </p:nvSpPr>
          <p:spPr>
            <a:xfrm>
              <a:off x="149428" y="-2574856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94" name="Oval 4375"/>
            <p:cNvSpPr>
              <a:spLocks noChangeAspect="1"/>
            </p:cNvSpPr>
            <p:nvPr/>
          </p:nvSpPr>
          <p:spPr>
            <a:xfrm>
              <a:off x="7828060" y="-3992617"/>
              <a:ext cx="242884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95" name="Oval 4376"/>
            <p:cNvSpPr>
              <a:spLocks noChangeAspect="1"/>
            </p:cNvSpPr>
            <p:nvPr/>
          </p:nvSpPr>
          <p:spPr>
            <a:xfrm>
              <a:off x="5049973" y="-3119416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96" name="Oval 4377"/>
            <p:cNvSpPr>
              <a:spLocks noChangeAspect="1"/>
            </p:cNvSpPr>
            <p:nvPr/>
          </p:nvSpPr>
          <p:spPr>
            <a:xfrm>
              <a:off x="5800850" y="-3849730"/>
              <a:ext cx="242885" cy="24290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97" name="Oval 4378"/>
            <p:cNvSpPr>
              <a:spLocks noChangeAspect="1"/>
            </p:cNvSpPr>
            <p:nvPr/>
          </p:nvSpPr>
          <p:spPr>
            <a:xfrm>
              <a:off x="4413394" y="-2913024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98" name="Oval 4379"/>
            <p:cNvSpPr>
              <a:spLocks noChangeAspect="1"/>
            </p:cNvSpPr>
            <p:nvPr/>
          </p:nvSpPr>
          <p:spPr>
            <a:xfrm>
              <a:off x="5205546" y="-3617935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99" name="Oval 4380"/>
            <p:cNvSpPr>
              <a:spLocks noChangeAspect="1"/>
            </p:cNvSpPr>
            <p:nvPr/>
          </p:nvSpPr>
          <p:spPr>
            <a:xfrm>
              <a:off x="6191370" y="-2177947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00" name="Oval 4381"/>
            <p:cNvSpPr>
              <a:spLocks noChangeAspect="1"/>
            </p:cNvSpPr>
            <p:nvPr/>
          </p:nvSpPr>
          <p:spPr>
            <a:xfrm>
              <a:off x="8474163" y="-3114653"/>
              <a:ext cx="242885" cy="24290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02" name="Oval 4382"/>
            <p:cNvSpPr>
              <a:spLocks noChangeAspect="1"/>
            </p:cNvSpPr>
            <p:nvPr/>
          </p:nvSpPr>
          <p:spPr>
            <a:xfrm>
              <a:off x="7394678" y="-3560780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03" name="Oval 4383"/>
            <p:cNvSpPr>
              <a:spLocks noChangeAspect="1"/>
            </p:cNvSpPr>
            <p:nvPr/>
          </p:nvSpPr>
          <p:spPr>
            <a:xfrm>
              <a:off x="6916848" y="-2768548"/>
              <a:ext cx="242884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04" name="Oval 4384"/>
            <p:cNvSpPr>
              <a:spLocks noChangeAspect="1"/>
            </p:cNvSpPr>
            <p:nvPr/>
          </p:nvSpPr>
          <p:spPr>
            <a:xfrm>
              <a:off x="4926150" y="-1674666"/>
              <a:ext cx="241297" cy="24290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05" name="Oval 4385"/>
            <p:cNvSpPr>
              <a:spLocks noChangeAspect="1"/>
            </p:cNvSpPr>
            <p:nvPr/>
          </p:nvSpPr>
          <p:spPr>
            <a:xfrm>
              <a:off x="4164161" y="-1028497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06" name="Oval 4386"/>
            <p:cNvSpPr>
              <a:spLocks noChangeAspect="1"/>
            </p:cNvSpPr>
            <p:nvPr/>
          </p:nvSpPr>
          <p:spPr>
            <a:xfrm>
              <a:off x="2430634" y="-869733"/>
              <a:ext cx="241297" cy="24290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07" name="Oval 4387"/>
            <p:cNvSpPr>
              <a:spLocks noChangeAspect="1"/>
            </p:cNvSpPr>
            <p:nvPr/>
          </p:nvSpPr>
          <p:spPr>
            <a:xfrm>
              <a:off x="2675106" y="-4988066"/>
              <a:ext cx="242884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04" name="Oval 4388"/>
            <p:cNvSpPr>
              <a:spLocks noChangeAspect="1"/>
            </p:cNvSpPr>
            <p:nvPr/>
          </p:nvSpPr>
          <p:spPr>
            <a:xfrm>
              <a:off x="7928071" y="-2403391"/>
              <a:ext cx="242885" cy="24290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05" name="Oval 4389"/>
            <p:cNvSpPr>
              <a:spLocks noChangeAspect="1"/>
            </p:cNvSpPr>
            <p:nvPr/>
          </p:nvSpPr>
          <p:spPr>
            <a:xfrm>
              <a:off x="6694601" y="-1234890"/>
              <a:ext cx="242884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06" name="Oval 4390"/>
            <p:cNvSpPr>
              <a:spLocks noChangeAspect="1"/>
            </p:cNvSpPr>
            <p:nvPr/>
          </p:nvSpPr>
          <p:spPr>
            <a:xfrm>
              <a:off x="7705824" y="-868146"/>
              <a:ext cx="242885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07" name="Oval 4391"/>
            <p:cNvSpPr>
              <a:spLocks noChangeAspect="1"/>
            </p:cNvSpPr>
            <p:nvPr/>
          </p:nvSpPr>
          <p:spPr>
            <a:xfrm>
              <a:off x="8759909" y="-1392066"/>
              <a:ext cx="241297" cy="24290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08" name="Oval 4392"/>
            <p:cNvSpPr>
              <a:spLocks noChangeAspect="1"/>
            </p:cNvSpPr>
            <p:nvPr/>
          </p:nvSpPr>
          <p:spPr>
            <a:xfrm>
              <a:off x="1667057" y="-1403179"/>
              <a:ext cx="242885" cy="24290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09" name="Oval 4393"/>
            <p:cNvSpPr>
              <a:spLocks noChangeAspect="1"/>
            </p:cNvSpPr>
            <p:nvPr/>
          </p:nvSpPr>
          <p:spPr>
            <a:xfrm>
              <a:off x="6089771" y="-1660377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10" name="Oval 4394"/>
            <p:cNvSpPr>
              <a:spLocks noChangeAspect="1"/>
            </p:cNvSpPr>
            <p:nvPr/>
          </p:nvSpPr>
          <p:spPr>
            <a:xfrm flipH="1">
              <a:off x="6291381" y="-3714780"/>
              <a:ext cx="182559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11" name="Oval 4395"/>
            <p:cNvSpPr>
              <a:spLocks noChangeAspect="1"/>
            </p:cNvSpPr>
            <p:nvPr/>
          </p:nvSpPr>
          <p:spPr>
            <a:xfrm flipH="1">
              <a:off x="4964250" y="-3228963"/>
              <a:ext cx="180973" cy="18257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12" name="Oval 4396"/>
            <p:cNvSpPr>
              <a:spLocks noChangeAspect="1"/>
            </p:cNvSpPr>
            <p:nvPr/>
          </p:nvSpPr>
          <p:spPr>
            <a:xfrm flipH="1">
              <a:off x="5929436" y="-2635186"/>
              <a:ext cx="180973" cy="18257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13" name="Oval 4397"/>
            <p:cNvSpPr>
              <a:spLocks noChangeAspect="1"/>
            </p:cNvSpPr>
            <p:nvPr/>
          </p:nvSpPr>
          <p:spPr>
            <a:xfrm flipH="1">
              <a:off x="990791" y="-3887833"/>
              <a:ext cx="182560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14" name="Oval 4398"/>
            <p:cNvSpPr>
              <a:spLocks noChangeAspect="1"/>
            </p:cNvSpPr>
            <p:nvPr/>
          </p:nvSpPr>
          <p:spPr>
            <a:xfrm flipH="1">
              <a:off x="3075151" y="-3232138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15" name="Oval 4399"/>
            <p:cNvSpPr>
              <a:spLocks noChangeAspect="1"/>
            </p:cNvSpPr>
            <p:nvPr/>
          </p:nvSpPr>
          <p:spPr>
            <a:xfrm flipH="1">
              <a:off x="1674995" y="-2970178"/>
              <a:ext cx="180973" cy="18257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16" name="Oval 4400"/>
            <p:cNvSpPr>
              <a:spLocks noChangeAspect="1"/>
            </p:cNvSpPr>
            <p:nvPr/>
          </p:nvSpPr>
          <p:spPr>
            <a:xfrm flipH="1">
              <a:off x="293889" y="-1936626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17" name="Oval 4401"/>
            <p:cNvSpPr>
              <a:spLocks noChangeAspect="1"/>
            </p:cNvSpPr>
            <p:nvPr/>
          </p:nvSpPr>
          <p:spPr>
            <a:xfrm flipH="1">
              <a:off x="2295698" y="-2138256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18" name="Oval 4402"/>
            <p:cNvSpPr>
              <a:spLocks noChangeAspect="1"/>
            </p:cNvSpPr>
            <p:nvPr/>
          </p:nvSpPr>
          <p:spPr>
            <a:xfrm>
              <a:off x="2952914" y="-2566918"/>
              <a:ext cx="182560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19" name="Oval 4403"/>
            <p:cNvSpPr>
              <a:spLocks noChangeAspect="1"/>
            </p:cNvSpPr>
            <p:nvPr/>
          </p:nvSpPr>
          <p:spPr>
            <a:xfrm>
              <a:off x="4281634" y="-2081101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20" name="Oval 4404"/>
            <p:cNvSpPr>
              <a:spLocks noChangeAspect="1"/>
            </p:cNvSpPr>
            <p:nvPr/>
          </p:nvSpPr>
          <p:spPr>
            <a:xfrm>
              <a:off x="4681679" y="-2566918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21" name="Oval 4405"/>
            <p:cNvSpPr>
              <a:spLocks noChangeAspect="1"/>
            </p:cNvSpPr>
            <p:nvPr/>
          </p:nvSpPr>
          <p:spPr>
            <a:xfrm>
              <a:off x="8253504" y="-2739970"/>
              <a:ext cx="182559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22" name="Oval 4406"/>
            <p:cNvSpPr>
              <a:spLocks noChangeAspect="1"/>
            </p:cNvSpPr>
            <p:nvPr/>
          </p:nvSpPr>
          <p:spPr>
            <a:xfrm>
              <a:off x="7570889" y="-1822316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23" name="Oval 4407"/>
            <p:cNvSpPr>
              <a:spLocks noChangeAspect="1"/>
            </p:cNvSpPr>
            <p:nvPr/>
          </p:nvSpPr>
          <p:spPr>
            <a:xfrm>
              <a:off x="8951995" y="-788764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24" name="Oval 4408"/>
            <p:cNvSpPr>
              <a:spLocks noChangeAspect="1"/>
            </p:cNvSpPr>
            <p:nvPr/>
          </p:nvSpPr>
          <p:spPr>
            <a:xfrm>
              <a:off x="6950184" y="-990393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25" name="Oval 4409"/>
            <p:cNvSpPr>
              <a:spLocks noChangeAspect="1"/>
            </p:cNvSpPr>
            <p:nvPr/>
          </p:nvSpPr>
          <p:spPr>
            <a:xfrm>
              <a:off x="3186274" y="-4030721"/>
              <a:ext cx="180973" cy="18257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26" name="Oval 4410"/>
            <p:cNvSpPr>
              <a:spLocks noChangeAspect="1"/>
            </p:cNvSpPr>
            <p:nvPr/>
          </p:nvSpPr>
          <p:spPr>
            <a:xfrm>
              <a:off x="4513406" y="-3544903"/>
              <a:ext cx="182559" cy="18257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27" name="Oval 4411"/>
            <p:cNvSpPr>
              <a:spLocks noChangeAspect="1"/>
            </p:cNvSpPr>
            <p:nvPr/>
          </p:nvSpPr>
          <p:spPr>
            <a:xfrm>
              <a:off x="3549806" y="-2949539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29" name="Oval 4412"/>
            <p:cNvSpPr>
              <a:spLocks noChangeAspect="1"/>
            </p:cNvSpPr>
            <p:nvPr/>
          </p:nvSpPr>
          <p:spPr>
            <a:xfrm>
              <a:off x="4915037" y="-4030721"/>
              <a:ext cx="180973" cy="18257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30" name="Oval 4413"/>
            <p:cNvSpPr>
              <a:spLocks noChangeAspect="1"/>
            </p:cNvSpPr>
            <p:nvPr/>
          </p:nvSpPr>
          <p:spPr>
            <a:xfrm>
              <a:off x="5022986" y="-2355762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31" name="Oval 4414"/>
            <p:cNvSpPr>
              <a:spLocks noChangeAspect="1"/>
            </p:cNvSpPr>
            <p:nvPr/>
          </p:nvSpPr>
          <p:spPr>
            <a:xfrm>
              <a:off x="8486863" y="-4203773"/>
              <a:ext cx="180973" cy="18257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32" name="Oval 4415"/>
            <p:cNvSpPr>
              <a:spLocks noChangeAspect="1"/>
            </p:cNvSpPr>
            <p:nvPr/>
          </p:nvSpPr>
          <p:spPr>
            <a:xfrm>
              <a:off x="6402505" y="-3548079"/>
              <a:ext cx="182559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33" name="Oval 4416"/>
            <p:cNvSpPr>
              <a:spLocks noChangeAspect="1"/>
            </p:cNvSpPr>
            <p:nvPr/>
          </p:nvSpPr>
          <p:spPr>
            <a:xfrm>
              <a:off x="9185353" y="-2252566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34" name="Oval 4417"/>
            <p:cNvSpPr>
              <a:spLocks noChangeAspect="1"/>
            </p:cNvSpPr>
            <p:nvPr/>
          </p:nvSpPr>
          <p:spPr>
            <a:xfrm>
              <a:off x="7181956" y="-2454196"/>
              <a:ext cx="182560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35" name="Oval 4418"/>
            <p:cNvSpPr>
              <a:spLocks noChangeAspect="1"/>
            </p:cNvSpPr>
            <p:nvPr/>
          </p:nvSpPr>
          <p:spPr>
            <a:xfrm>
              <a:off x="-293479" y="-2582795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30" name="Oval 4419"/>
            <p:cNvSpPr>
              <a:spLocks noChangeAspect="1"/>
            </p:cNvSpPr>
            <p:nvPr/>
          </p:nvSpPr>
          <p:spPr>
            <a:xfrm>
              <a:off x="1035241" y="-2096978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31" name="Oval 4420"/>
            <p:cNvSpPr>
              <a:spLocks noChangeAspect="1"/>
            </p:cNvSpPr>
            <p:nvPr/>
          </p:nvSpPr>
          <p:spPr>
            <a:xfrm>
              <a:off x="70054" y="-1503201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33" name="Oval 4421"/>
            <p:cNvSpPr>
              <a:spLocks noChangeAspect="1"/>
            </p:cNvSpPr>
            <p:nvPr/>
          </p:nvSpPr>
          <p:spPr>
            <a:xfrm>
              <a:off x="2922753" y="-2101740"/>
              <a:ext cx="182559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34" name="Oval 4422"/>
            <p:cNvSpPr>
              <a:spLocks noChangeAspect="1"/>
            </p:cNvSpPr>
            <p:nvPr/>
          </p:nvSpPr>
          <p:spPr>
            <a:xfrm>
              <a:off x="4324495" y="-1838192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35" name="Oval 4423"/>
            <p:cNvSpPr>
              <a:spLocks noChangeAspect="1"/>
            </p:cNvSpPr>
            <p:nvPr/>
          </p:nvSpPr>
          <p:spPr>
            <a:xfrm>
              <a:off x="5705601" y="-806227"/>
              <a:ext cx="180973" cy="18257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36" name="Oval 4424"/>
            <p:cNvSpPr>
              <a:spLocks noChangeAspect="1"/>
            </p:cNvSpPr>
            <p:nvPr/>
          </p:nvSpPr>
          <p:spPr>
            <a:xfrm>
              <a:off x="3703792" y="-1007858"/>
              <a:ext cx="180973" cy="18257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</p:grpSp>
      <p:grpSp>
        <p:nvGrpSpPr>
          <p:cNvPr id="4426" name="Group 4425"/>
          <p:cNvGrpSpPr>
            <a:grpSpLocks/>
          </p:cNvGrpSpPr>
          <p:nvPr/>
        </p:nvGrpSpPr>
        <p:grpSpPr bwMode="auto">
          <a:xfrm flipH="1" flipV="1">
            <a:off x="-423863" y="-5332413"/>
            <a:ext cx="9659938" cy="4379913"/>
            <a:chOff x="-293479" y="-4988066"/>
            <a:chExt cx="9659805" cy="4380293"/>
          </a:xfrm>
        </p:grpSpPr>
        <p:sp>
          <p:nvSpPr>
            <p:cNvPr id="6737" name="Oval 4426"/>
            <p:cNvSpPr>
              <a:spLocks noChangeAspect="1"/>
            </p:cNvSpPr>
            <p:nvPr/>
          </p:nvSpPr>
          <p:spPr>
            <a:xfrm>
              <a:off x="1244787" y="-4538764"/>
              <a:ext cx="242885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38" name="Oval 4427"/>
            <p:cNvSpPr>
              <a:spLocks noChangeAspect="1"/>
            </p:cNvSpPr>
            <p:nvPr/>
          </p:nvSpPr>
          <p:spPr>
            <a:xfrm>
              <a:off x="2129013" y="-4173607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39" name="Oval 4428"/>
            <p:cNvSpPr>
              <a:spLocks noChangeAspect="1"/>
            </p:cNvSpPr>
            <p:nvPr/>
          </p:nvSpPr>
          <p:spPr>
            <a:xfrm>
              <a:off x="2222673" y="-2970178"/>
              <a:ext cx="242885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40" name="Oval 4429"/>
            <p:cNvSpPr>
              <a:spLocks noChangeAspect="1"/>
            </p:cNvSpPr>
            <p:nvPr/>
          </p:nvSpPr>
          <p:spPr>
            <a:xfrm>
              <a:off x="2532232" y="-3114653"/>
              <a:ext cx="241297" cy="24290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41" name="Oval 4430"/>
            <p:cNvSpPr>
              <a:spLocks noChangeAspect="1"/>
            </p:cNvSpPr>
            <p:nvPr/>
          </p:nvSpPr>
          <p:spPr>
            <a:xfrm>
              <a:off x="1617845" y="-3257541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42" name="Oval 4431"/>
            <p:cNvSpPr>
              <a:spLocks noChangeAspect="1"/>
            </p:cNvSpPr>
            <p:nvPr/>
          </p:nvSpPr>
          <p:spPr>
            <a:xfrm>
              <a:off x="3641879" y="-2582794"/>
              <a:ext cx="241297" cy="24290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43" name="Oval 4432"/>
            <p:cNvSpPr>
              <a:spLocks noChangeAspect="1"/>
            </p:cNvSpPr>
            <p:nvPr/>
          </p:nvSpPr>
          <p:spPr>
            <a:xfrm>
              <a:off x="3208498" y="-1530191"/>
              <a:ext cx="242884" cy="24290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44" name="Oval 4433"/>
            <p:cNvSpPr>
              <a:spLocks noChangeAspect="1"/>
            </p:cNvSpPr>
            <p:nvPr/>
          </p:nvSpPr>
          <p:spPr>
            <a:xfrm>
              <a:off x="1935340" y="-1525428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45" name="Oval 4434"/>
            <p:cNvSpPr>
              <a:spLocks noChangeAspect="1"/>
            </p:cNvSpPr>
            <p:nvPr/>
          </p:nvSpPr>
          <p:spPr>
            <a:xfrm>
              <a:off x="584396" y="-1382540"/>
              <a:ext cx="242885" cy="24290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46" name="Oval 4435"/>
            <p:cNvSpPr>
              <a:spLocks noChangeAspect="1"/>
            </p:cNvSpPr>
            <p:nvPr/>
          </p:nvSpPr>
          <p:spPr>
            <a:xfrm>
              <a:off x="149427" y="-2574857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47" name="Oval 4436"/>
            <p:cNvSpPr>
              <a:spLocks noChangeAspect="1"/>
            </p:cNvSpPr>
            <p:nvPr/>
          </p:nvSpPr>
          <p:spPr>
            <a:xfrm>
              <a:off x="7828059" y="-3992617"/>
              <a:ext cx="242884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48" name="Oval 4437"/>
            <p:cNvSpPr>
              <a:spLocks noChangeAspect="1"/>
            </p:cNvSpPr>
            <p:nvPr/>
          </p:nvSpPr>
          <p:spPr>
            <a:xfrm>
              <a:off x="5049972" y="-3119416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49" name="Oval 4438"/>
            <p:cNvSpPr>
              <a:spLocks noChangeAspect="1"/>
            </p:cNvSpPr>
            <p:nvPr/>
          </p:nvSpPr>
          <p:spPr>
            <a:xfrm>
              <a:off x="5800849" y="-3849729"/>
              <a:ext cx="242885" cy="24290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50" name="Oval 4439"/>
            <p:cNvSpPr>
              <a:spLocks noChangeAspect="1"/>
            </p:cNvSpPr>
            <p:nvPr/>
          </p:nvSpPr>
          <p:spPr>
            <a:xfrm>
              <a:off x="4413393" y="-2913023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51" name="Oval 4440"/>
            <p:cNvSpPr>
              <a:spLocks noChangeAspect="1"/>
            </p:cNvSpPr>
            <p:nvPr/>
          </p:nvSpPr>
          <p:spPr>
            <a:xfrm>
              <a:off x="5205545" y="-3617934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944" name="Oval 4441"/>
            <p:cNvSpPr>
              <a:spLocks noChangeAspect="1"/>
            </p:cNvSpPr>
            <p:nvPr/>
          </p:nvSpPr>
          <p:spPr>
            <a:xfrm>
              <a:off x="6191369" y="-2177947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945" name="Oval 4442"/>
            <p:cNvSpPr>
              <a:spLocks noChangeAspect="1"/>
            </p:cNvSpPr>
            <p:nvPr/>
          </p:nvSpPr>
          <p:spPr>
            <a:xfrm>
              <a:off x="8474162" y="-3114653"/>
              <a:ext cx="242885" cy="24290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946" name="Oval 4443"/>
            <p:cNvSpPr>
              <a:spLocks noChangeAspect="1"/>
            </p:cNvSpPr>
            <p:nvPr/>
          </p:nvSpPr>
          <p:spPr>
            <a:xfrm>
              <a:off x="7394677" y="-3560779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947" name="Oval 4444"/>
            <p:cNvSpPr>
              <a:spLocks noChangeAspect="1"/>
            </p:cNvSpPr>
            <p:nvPr/>
          </p:nvSpPr>
          <p:spPr>
            <a:xfrm>
              <a:off x="6916847" y="-2768548"/>
              <a:ext cx="242884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948" name="Oval 4445"/>
            <p:cNvSpPr>
              <a:spLocks noChangeAspect="1"/>
            </p:cNvSpPr>
            <p:nvPr/>
          </p:nvSpPr>
          <p:spPr>
            <a:xfrm>
              <a:off x="4926149" y="-1674666"/>
              <a:ext cx="241297" cy="24290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949" name="Oval 4446"/>
            <p:cNvSpPr>
              <a:spLocks noChangeAspect="1"/>
            </p:cNvSpPr>
            <p:nvPr/>
          </p:nvSpPr>
          <p:spPr>
            <a:xfrm>
              <a:off x="4164160" y="-1028497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950" name="Oval 4447"/>
            <p:cNvSpPr>
              <a:spLocks noChangeAspect="1"/>
            </p:cNvSpPr>
            <p:nvPr/>
          </p:nvSpPr>
          <p:spPr>
            <a:xfrm>
              <a:off x="2430633" y="-869734"/>
              <a:ext cx="241297" cy="24290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951" name="Oval 4448"/>
            <p:cNvSpPr>
              <a:spLocks noChangeAspect="1"/>
            </p:cNvSpPr>
            <p:nvPr/>
          </p:nvSpPr>
          <p:spPr>
            <a:xfrm>
              <a:off x="2675105" y="-4988066"/>
              <a:ext cx="242884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952" name="Oval 4449"/>
            <p:cNvSpPr>
              <a:spLocks noChangeAspect="1"/>
            </p:cNvSpPr>
            <p:nvPr/>
          </p:nvSpPr>
          <p:spPr>
            <a:xfrm>
              <a:off x="7928070" y="-2403392"/>
              <a:ext cx="242885" cy="24290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70" name="Oval 4450"/>
            <p:cNvSpPr>
              <a:spLocks noChangeAspect="1"/>
            </p:cNvSpPr>
            <p:nvPr/>
          </p:nvSpPr>
          <p:spPr>
            <a:xfrm>
              <a:off x="6694600" y="-1234890"/>
              <a:ext cx="242884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71" name="Oval 4451"/>
            <p:cNvSpPr>
              <a:spLocks noChangeAspect="1"/>
            </p:cNvSpPr>
            <p:nvPr/>
          </p:nvSpPr>
          <p:spPr>
            <a:xfrm>
              <a:off x="7705823" y="-868146"/>
              <a:ext cx="242885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72" name="Oval 4452"/>
            <p:cNvSpPr>
              <a:spLocks noChangeAspect="1"/>
            </p:cNvSpPr>
            <p:nvPr/>
          </p:nvSpPr>
          <p:spPr>
            <a:xfrm>
              <a:off x="8759908" y="-1392066"/>
              <a:ext cx="241298" cy="24290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73" name="Oval 4453"/>
            <p:cNvSpPr>
              <a:spLocks noChangeAspect="1"/>
            </p:cNvSpPr>
            <p:nvPr/>
          </p:nvSpPr>
          <p:spPr>
            <a:xfrm>
              <a:off x="1667056" y="-1403180"/>
              <a:ext cx="242885" cy="24290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74" name="Oval 4454"/>
            <p:cNvSpPr>
              <a:spLocks noChangeAspect="1"/>
            </p:cNvSpPr>
            <p:nvPr/>
          </p:nvSpPr>
          <p:spPr>
            <a:xfrm>
              <a:off x="6089770" y="-1660377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75" name="Oval 4455"/>
            <p:cNvSpPr>
              <a:spLocks noChangeAspect="1"/>
            </p:cNvSpPr>
            <p:nvPr/>
          </p:nvSpPr>
          <p:spPr>
            <a:xfrm flipH="1">
              <a:off x="6291380" y="-3714781"/>
              <a:ext cx="182559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76" name="Oval 4456"/>
            <p:cNvSpPr>
              <a:spLocks noChangeAspect="1"/>
            </p:cNvSpPr>
            <p:nvPr/>
          </p:nvSpPr>
          <p:spPr>
            <a:xfrm flipH="1">
              <a:off x="4964249" y="-3228963"/>
              <a:ext cx="180973" cy="18257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77" name="Oval 4457"/>
            <p:cNvSpPr>
              <a:spLocks noChangeAspect="1"/>
            </p:cNvSpPr>
            <p:nvPr/>
          </p:nvSpPr>
          <p:spPr>
            <a:xfrm flipH="1">
              <a:off x="5929435" y="-2635187"/>
              <a:ext cx="180973" cy="18257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78" name="Oval 4458"/>
            <p:cNvSpPr>
              <a:spLocks noChangeAspect="1"/>
            </p:cNvSpPr>
            <p:nvPr/>
          </p:nvSpPr>
          <p:spPr>
            <a:xfrm flipH="1">
              <a:off x="990790" y="-3887833"/>
              <a:ext cx="182560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79" name="Oval 4459"/>
            <p:cNvSpPr>
              <a:spLocks noChangeAspect="1"/>
            </p:cNvSpPr>
            <p:nvPr/>
          </p:nvSpPr>
          <p:spPr>
            <a:xfrm flipH="1">
              <a:off x="3075150" y="-3232139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72" name="Oval 4460"/>
            <p:cNvSpPr>
              <a:spLocks noChangeAspect="1"/>
            </p:cNvSpPr>
            <p:nvPr/>
          </p:nvSpPr>
          <p:spPr>
            <a:xfrm flipH="1">
              <a:off x="1674994" y="-2970178"/>
              <a:ext cx="180973" cy="18257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73" name="Oval 4461"/>
            <p:cNvSpPr>
              <a:spLocks noChangeAspect="1"/>
            </p:cNvSpPr>
            <p:nvPr/>
          </p:nvSpPr>
          <p:spPr>
            <a:xfrm flipH="1">
              <a:off x="293888" y="-1936626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75" name="Oval 4462"/>
            <p:cNvSpPr>
              <a:spLocks noChangeAspect="1"/>
            </p:cNvSpPr>
            <p:nvPr/>
          </p:nvSpPr>
          <p:spPr>
            <a:xfrm flipH="1">
              <a:off x="2295697" y="-2138256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76" name="Oval 4463"/>
            <p:cNvSpPr>
              <a:spLocks noChangeAspect="1"/>
            </p:cNvSpPr>
            <p:nvPr/>
          </p:nvSpPr>
          <p:spPr>
            <a:xfrm>
              <a:off x="2952913" y="-2566918"/>
              <a:ext cx="182560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77" name="Oval 4464"/>
            <p:cNvSpPr>
              <a:spLocks noChangeAspect="1"/>
            </p:cNvSpPr>
            <p:nvPr/>
          </p:nvSpPr>
          <p:spPr>
            <a:xfrm>
              <a:off x="4281633" y="-2081101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78" name="Oval 4465"/>
            <p:cNvSpPr>
              <a:spLocks noChangeAspect="1"/>
            </p:cNvSpPr>
            <p:nvPr/>
          </p:nvSpPr>
          <p:spPr>
            <a:xfrm>
              <a:off x="4681678" y="-2566918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79" name="Oval 4466"/>
            <p:cNvSpPr>
              <a:spLocks noChangeAspect="1"/>
            </p:cNvSpPr>
            <p:nvPr/>
          </p:nvSpPr>
          <p:spPr>
            <a:xfrm>
              <a:off x="8253503" y="-2739971"/>
              <a:ext cx="182559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80" name="Oval 4467"/>
            <p:cNvSpPr>
              <a:spLocks noChangeAspect="1"/>
            </p:cNvSpPr>
            <p:nvPr/>
          </p:nvSpPr>
          <p:spPr>
            <a:xfrm>
              <a:off x="7570888" y="-1822316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81" name="Oval 4468"/>
            <p:cNvSpPr>
              <a:spLocks noChangeAspect="1"/>
            </p:cNvSpPr>
            <p:nvPr/>
          </p:nvSpPr>
          <p:spPr>
            <a:xfrm>
              <a:off x="8951994" y="-788764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82" name="Oval 4469"/>
            <p:cNvSpPr>
              <a:spLocks noChangeAspect="1"/>
            </p:cNvSpPr>
            <p:nvPr/>
          </p:nvSpPr>
          <p:spPr>
            <a:xfrm>
              <a:off x="6950183" y="-990394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83" name="Oval 4470"/>
            <p:cNvSpPr>
              <a:spLocks noChangeAspect="1"/>
            </p:cNvSpPr>
            <p:nvPr/>
          </p:nvSpPr>
          <p:spPr>
            <a:xfrm>
              <a:off x="3186273" y="-4030720"/>
              <a:ext cx="180973" cy="18257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84" name="Oval 4471"/>
            <p:cNvSpPr>
              <a:spLocks noChangeAspect="1"/>
            </p:cNvSpPr>
            <p:nvPr/>
          </p:nvSpPr>
          <p:spPr>
            <a:xfrm>
              <a:off x="4513405" y="-3544903"/>
              <a:ext cx="182559" cy="18257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85" name="Oval 4472"/>
            <p:cNvSpPr>
              <a:spLocks noChangeAspect="1"/>
            </p:cNvSpPr>
            <p:nvPr/>
          </p:nvSpPr>
          <p:spPr>
            <a:xfrm>
              <a:off x="3549805" y="-2949539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86" name="Oval 4473"/>
            <p:cNvSpPr>
              <a:spLocks noChangeAspect="1"/>
            </p:cNvSpPr>
            <p:nvPr/>
          </p:nvSpPr>
          <p:spPr>
            <a:xfrm>
              <a:off x="4915036" y="-4030720"/>
              <a:ext cx="180973" cy="18257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87" name="Oval 4474"/>
            <p:cNvSpPr>
              <a:spLocks noChangeAspect="1"/>
            </p:cNvSpPr>
            <p:nvPr/>
          </p:nvSpPr>
          <p:spPr>
            <a:xfrm>
              <a:off x="5022985" y="-2355763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88" name="Oval 4475"/>
            <p:cNvSpPr>
              <a:spLocks noChangeAspect="1"/>
            </p:cNvSpPr>
            <p:nvPr/>
          </p:nvSpPr>
          <p:spPr>
            <a:xfrm>
              <a:off x="8486862" y="-4203773"/>
              <a:ext cx="180973" cy="18257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89" name="Oval 4476"/>
            <p:cNvSpPr>
              <a:spLocks noChangeAspect="1"/>
            </p:cNvSpPr>
            <p:nvPr/>
          </p:nvSpPr>
          <p:spPr>
            <a:xfrm>
              <a:off x="6402504" y="-3548078"/>
              <a:ext cx="182559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90" name="Oval 4477"/>
            <p:cNvSpPr>
              <a:spLocks noChangeAspect="1"/>
            </p:cNvSpPr>
            <p:nvPr/>
          </p:nvSpPr>
          <p:spPr>
            <a:xfrm>
              <a:off x="9185353" y="-2252566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91" name="Oval 4478"/>
            <p:cNvSpPr>
              <a:spLocks noChangeAspect="1"/>
            </p:cNvSpPr>
            <p:nvPr/>
          </p:nvSpPr>
          <p:spPr>
            <a:xfrm>
              <a:off x="7181955" y="-2454196"/>
              <a:ext cx="182560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92" name="Oval 4479"/>
            <p:cNvSpPr>
              <a:spLocks noChangeAspect="1"/>
            </p:cNvSpPr>
            <p:nvPr/>
          </p:nvSpPr>
          <p:spPr>
            <a:xfrm>
              <a:off x="-293479" y="-2582794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93" name="Oval 4480"/>
            <p:cNvSpPr>
              <a:spLocks noChangeAspect="1"/>
            </p:cNvSpPr>
            <p:nvPr/>
          </p:nvSpPr>
          <p:spPr>
            <a:xfrm>
              <a:off x="1035240" y="-2096977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94" name="Oval 4481"/>
            <p:cNvSpPr>
              <a:spLocks noChangeAspect="1"/>
            </p:cNvSpPr>
            <p:nvPr/>
          </p:nvSpPr>
          <p:spPr>
            <a:xfrm>
              <a:off x="70053" y="-1503201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95" name="Oval 4482"/>
            <p:cNvSpPr>
              <a:spLocks noChangeAspect="1"/>
            </p:cNvSpPr>
            <p:nvPr/>
          </p:nvSpPr>
          <p:spPr>
            <a:xfrm>
              <a:off x="2922752" y="-2101741"/>
              <a:ext cx="182559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96" name="Oval 4483"/>
            <p:cNvSpPr>
              <a:spLocks noChangeAspect="1"/>
            </p:cNvSpPr>
            <p:nvPr/>
          </p:nvSpPr>
          <p:spPr>
            <a:xfrm>
              <a:off x="4324494" y="-1838193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97" name="Oval 4484"/>
            <p:cNvSpPr>
              <a:spLocks noChangeAspect="1"/>
            </p:cNvSpPr>
            <p:nvPr/>
          </p:nvSpPr>
          <p:spPr>
            <a:xfrm>
              <a:off x="5705600" y="-806228"/>
              <a:ext cx="180973" cy="18257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98" name="Oval 4485"/>
            <p:cNvSpPr>
              <a:spLocks noChangeAspect="1"/>
            </p:cNvSpPr>
            <p:nvPr/>
          </p:nvSpPr>
          <p:spPr>
            <a:xfrm>
              <a:off x="3703791" y="-1007858"/>
              <a:ext cx="180973" cy="18257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</p:grpSp>
      <p:grpSp>
        <p:nvGrpSpPr>
          <p:cNvPr id="4487" name="Group 4486"/>
          <p:cNvGrpSpPr>
            <a:grpSpLocks/>
          </p:cNvGrpSpPr>
          <p:nvPr/>
        </p:nvGrpSpPr>
        <p:grpSpPr bwMode="auto">
          <a:xfrm>
            <a:off x="-407988" y="-6645275"/>
            <a:ext cx="9659938" cy="4379912"/>
            <a:chOff x="-293479" y="-4988066"/>
            <a:chExt cx="9659805" cy="4380293"/>
          </a:xfrm>
        </p:grpSpPr>
        <p:sp>
          <p:nvSpPr>
            <p:cNvPr id="3099" name="Oval 4487"/>
            <p:cNvSpPr>
              <a:spLocks noChangeAspect="1"/>
            </p:cNvSpPr>
            <p:nvPr/>
          </p:nvSpPr>
          <p:spPr>
            <a:xfrm>
              <a:off x="1244788" y="-4538765"/>
              <a:ext cx="242885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100" name="Oval 4488"/>
            <p:cNvSpPr>
              <a:spLocks noChangeAspect="1"/>
            </p:cNvSpPr>
            <p:nvPr/>
          </p:nvSpPr>
          <p:spPr>
            <a:xfrm>
              <a:off x="2129014" y="-4173608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101" name="Oval 4489"/>
            <p:cNvSpPr>
              <a:spLocks noChangeAspect="1"/>
            </p:cNvSpPr>
            <p:nvPr/>
          </p:nvSpPr>
          <p:spPr>
            <a:xfrm>
              <a:off x="2222674" y="-2970178"/>
              <a:ext cx="242885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102" name="Oval 4490"/>
            <p:cNvSpPr>
              <a:spLocks noChangeAspect="1"/>
            </p:cNvSpPr>
            <p:nvPr/>
          </p:nvSpPr>
          <p:spPr>
            <a:xfrm>
              <a:off x="2532233" y="-3114653"/>
              <a:ext cx="241297" cy="24290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103" name="Oval 4491"/>
            <p:cNvSpPr>
              <a:spLocks noChangeAspect="1"/>
            </p:cNvSpPr>
            <p:nvPr/>
          </p:nvSpPr>
          <p:spPr>
            <a:xfrm>
              <a:off x="1617846" y="-3257540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104" name="Oval 4492"/>
            <p:cNvSpPr>
              <a:spLocks noChangeAspect="1"/>
            </p:cNvSpPr>
            <p:nvPr/>
          </p:nvSpPr>
          <p:spPr>
            <a:xfrm>
              <a:off x="3641880" y="-2582795"/>
              <a:ext cx="241297" cy="24290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105" name="Oval 4493"/>
            <p:cNvSpPr>
              <a:spLocks noChangeAspect="1"/>
            </p:cNvSpPr>
            <p:nvPr/>
          </p:nvSpPr>
          <p:spPr>
            <a:xfrm>
              <a:off x="3208499" y="-1530190"/>
              <a:ext cx="242884" cy="24290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106" name="Oval 4494"/>
            <p:cNvSpPr>
              <a:spLocks noChangeAspect="1"/>
            </p:cNvSpPr>
            <p:nvPr/>
          </p:nvSpPr>
          <p:spPr>
            <a:xfrm>
              <a:off x="1935341" y="-1525428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107" name="Oval 4495"/>
            <p:cNvSpPr>
              <a:spLocks noChangeAspect="1"/>
            </p:cNvSpPr>
            <p:nvPr/>
          </p:nvSpPr>
          <p:spPr>
            <a:xfrm>
              <a:off x="584397" y="-1382540"/>
              <a:ext cx="242885" cy="24290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108" name="Oval 4496"/>
            <p:cNvSpPr>
              <a:spLocks noChangeAspect="1"/>
            </p:cNvSpPr>
            <p:nvPr/>
          </p:nvSpPr>
          <p:spPr>
            <a:xfrm>
              <a:off x="149428" y="-2574856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109" name="Oval 4497"/>
            <p:cNvSpPr>
              <a:spLocks noChangeAspect="1"/>
            </p:cNvSpPr>
            <p:nvPr/>
          </p:nvSpPr>
          <p:spPr>
            <a:xfrm>
              <a:off x="7828060" y="-3992617"/>
              <a:ext cx="242884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110" name="Oval 4498"/>
            <p:cNvSpPr>
              <a:spLocks noChangeAspect="1"/>
            </p:cNvSpPr>
            <p:nvPr/>
          </p:nvSpPr>
          <p:spPr>
            <a:xfrm>
              <a:off x="5049973" y="-3119416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111" name="Oval 4499"/>
            <p:cNvSpPr>
              <a:spLocks noChangeAspect="1"/>
            </p:cNvSpPr>
            <p:nvPr/>
          </p:nvSpPr>
          <p:spPr>
            <a:xfrm>
              <a:off x="5800850" y="-3849730"/>
              <a:ext cx="242885" cy="24290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112" name="Oval 4500"/>
            <p:cNvSpPr>
              <a:spLocks noChangeAspect="1"/>
            </p:cNvSpPr>
            <p:nvPr/>
          </p:nvSpPr>
          <p:spPr>
            <a:xfrm>
              <a:off x="4413394" y="-2913024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113" name="Oval 4501"/>
            <p:cNvSpPr>
              <a:spLocks noChangeAspect="1"/>
            </p:cNvSpPr>
            <p:nvPr/>
          </p:nvSpPr>
          <p:spPr>
            <a:xfrm>
              <a:off x="5205546" y="-3617935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114" name="Oval 4502"/>
            <p:cNvSpPr>
              <a:spLocks noChangeAspect="1"/>
            </p:cNvSpPr>
            <p:nvPr/>
          </p:nvSpPr>
          <p:spPr>
            <a:xfrm>
              <a:off x="6191370" y="-2177947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115" name="Oval 4503"/>
            <p:cNvSpPr>
              <a:spLocks noChangeAspect="1"/>
            </p:cNvSpPr>
            <p:nvPr/>
          </p:nvSpPr>
          <p:spPr>
            <a:xfrm>
              <a:off x="8474163" y="-3114653"/>
              <a:ext cx="242885" cy="24290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116" name="Oval 4504"/>
            <p:cNvSpPr>
              <a:spLocks noChangeAspect="1"/>
            </p:cNvSpPr>
            <p:nvPr/>
          </p:nvSpPr>
          <p:spPr>
            <a:xfrm>
              <a:off x="7394678" y="-3560780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117" name="Oval 4505"/>
            <p:cNvSpPr>
              <a:spLocks noChangeAspect="1"/>
            </p:cNvSpPr>
            <p:nvPr/>
          </p:nvSpPr>
          <p:spPr>
            <a:xfrm>
              <a:off x="6916848" y="-2768548"/>
              <a:ext cx="242884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118" name="Oval 4506"/>
            <p:cNvSpPr>
              <a:spLocks noChangeAspect="1"/>
            </p:cNvSpPr>
            <p:nvPr/>
          </p:nvSpPr>
          <p:spPr>
            <a:xfrm>
              <a:off x="4926150" y="-1674666"/>
              <a:ext cx="241297" cy="24290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119" name="Oval 4507"/>
            <p:cNvSpPr>
              <a:spLocks noChangeAspect="1"/>
            </p:cNvSpPr>
            <p:nvPr/>
          </p:nvSpPr>
          <p:spPr>
            <a:xfrm>
              <a:off x="4164161" y="-1028497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120" name="Oval 4508"/>
            <p:cNvSpPr>
              <a:spLocks noChangeAspect="1"/>
            </p:cNvSpPr>
            <p:nvPr/>
          </p:nvSpPr>
          <p:spPr>
            <a:xfrm>
              <a:off x="2430634" y="-869733"/>
              <a:ext cx="241297" cy="24290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121" name="Oval 4509"/>
            <p:cNvSpPr>
              <a:spLocks noChangeAspect="1"/>
            </p:cNvSpPr>
            <p:nvPr/>
          </p:nvSpPr>
          <p:spPr>
            <a:xfrm>
              <a:off x="2675106" y="-4988066"/>
              <a:ext cx="242884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80" name="Oval 4510"/>
            <p:cNvSpPr>
              <a:spLocks noChangeAspect="1"/>
            </p:cNvSpPr>
            <p:nvPr/>
          </p:nvSpPr>
          <p:spPr>
            <a:xfrm>
              <a:off x="7928071" y="-2403391"/>
              <a:ext cx="242885" cy="24290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81" name="Oval 4511"/>
            <p:cNvSpPr>
              <a:spLocks noChangeAspect="1"/>
            </p:cNvSpPr>
            <p:nvPr/>
          </p:nvSpPr>
          <p:spPr>
            <a:xfrm>
              <a:off x="6694601" y="-1234890"/>
              <a:ext cx="242884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82" name="Oval 4512"/>
            <p:cNvSpPr>
              <a:spLocks noChangeAspect="1"/>
            </p:cNvSpPr>
            <p:nvPr/>
          </p:nvSpPr>
          <p:spPr>
            <a:xfrm>
              <a:off x="7705824" y="-868146"/>
              <a:ext cx="242885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83" name="Oval 4513"/>
            <p:cNvSpPr>
              <a:spLocks noChangeAspect="1"/>
            </p:cNvSpPr>
            <p:nvPr/>
          </p:nvSpPr>
          <p:spPr>
            <a:xfrm>
              <a:off x="8759909" y="-1392066"/>
              <a:ext cx="241297" cy="24290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84" name="Oval 4514"/>
            <p:cNvSpPr>
              <a:spLocks noChangeAspect="1"/>
            </p:cNvSpPr>
            <p:nvPr/>
          </p:nvSpPr>
          <p:spPr>
            <a:xfrm>
              <a:off x="1667057" y="-1403179"/>
              <a:ext cx="242885" cy="24290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85" name="Oval 4515"/>
            <p:cNvSpPr>
              <a:spLocks noChangeAspect="1"/>
            </p:cNvSpPr>
            <p:nvPr/>
          </p:nvSpPr>
          <p:spPr>
            <a:xfrm>
              <a:off x="6089771" y="-1660377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86" name="Oval 4516"/>
            <p:cNvSpPr>
              <a:spLocks noChangeAspect="1"/>
            </p:cNvSpPr>
            <p:nvPr/>
          </p:nvSpPr>
          <p:spPr>
            <a:xfrm flipH="1">
              <a:off x="6291381" y="-3714780"/>
              <a:ext cx="182559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87" name="Oval 4517"/>
            <p:cNvSpPr>
              <a:spLocks noChangeAspect="1"/>
            </p:cNvSpPr>
            <p:nvPr/>
          </p:nvSpPr>
          <p:spPr>
            <a:xfrm flipH="1">
              <a:off x="4964250" y="-3228963"/>
              <a:ext cx="180973" cy="18257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88" name="Oval 4518"/>
            <p:cNvSpPr>
              <a:spLocks noChangeAspect="1"/>
            </p:cNvSpPr>
            <p:nvPr/>
          </p:nvSpPr>
          <p:spPr>
            <a:xfrm flipH="1">
              <a:off x="5929436" y="-2635186"/>
              <a:ext cx="180973" cy="18257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89" name="Oval 4519"/>
            <p:cNvSpPr>
              <a:spLocks noChangeAspect="1"/>
            </p:cNvSpPr>
            <p:nvPr/>
          </p:nvSpPr>
          <p:spPr>
            <a:xfrm flipH="1">
              <a:off x="990791" y="-3887833"/>
              <a:ext cx="182560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90" name="Oval 4520"/>
            <p:cNvSpPr>
              <a:spLocks noChangeAspect="1"/>
            </p:cNvSpPr>
            <p:nvPr/>
          </p:nvSpPr>
          <p:spPr>
            <a:xfrm flipH="1">
              <a:off x="3075151" y="-3232138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91" name="Oval 4521"/>
            <p:cNvSpPr>
              <a:spLocks noChangeAspect="1"/>
            </p:cNvSpPr>
            <p:nvPr/>
          </p:nvSpPr>
          <p:spPr>
            <a:xfrm flipH="1">
              <a:off x="1674995" y="-2970178"/>
              <a:ext cx="180973" cy="18257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92" name="Oval 4522"/>
            <p:cNvSpPr>
              <a:spLocks noChangeAspect="1"/>
            </p:cNvSpPr>
            <p:nvPr/>
          </p:nvSpPr>
          <p:spPr>
            <a:xfrm flipH="1">
              <a:off x="293889" y="-1936626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93" name="Oval 4523"/>
            <p:cNvSpPr>
              <a:spLocks noChangeAspect="1"/>
            </p:cNvSpPr>
            <p:nvPr/>
          </p:nvSpPr>
          <p:spPr>
            <a:xfrm flipH="1">
              <a:off x="2295698" y="-2138256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94" name="Oval 4524"/>
            <p:cNvSpPr>
              <a:spLocks noChangeAspect="1"/>
            </p:cNvSpPr>
            <p:nvPr/>
          </p:nvSpPr>
          <p:spPr>
            <a:xfrm>
              <a:off x="2952914" y="-2566918"/>
              <a:ext cx="182560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95" name="Oval 4525"/>
            <p:cNvSpPr>
              <a:spLocks noChangeAspect="1"/>
            </p:cNvSpPr>
            <p:nvPr/>
          </p:nvSpPr>
          <p:spPr>
            <a:xfrm>
              <a:off x="4281634" y="-2081101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96" name="Oval 4526"/>
            <p:cNvSpPr>
              <a:spLocks noChangeAspect="1"/>
            </p:cNvSpPr>
            <p:nvPr/>
          </p:nvSpPr>
          <p:spPr>
            <a:xfrm>
              <a:off x="4681679" y="-2566918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97" name="Oval 4527"/>
            <p:cNvSpPr>
              <a:spLocks noChangeAspect="1"/>
            </p:cNvSpPr>
            <p:nvPr/>
          </p:nvSpPr>
          <p:spPr>
            <a:xfrm>
              <a:off x="8253504" y="-2739970"/>
              <a:ext cx="182559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98" name="Oval 4528"/>
            <p:cNvSpPr>
              <a:spLocks noChangeAspect="1"/>
            </p:cNvSpPr>
            <p:nvPr/>
          </p:nvSpPr>
          <p:spPr>
            <a:xfrm>
              <a:off x="7570889" y="-1822316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699" name="Oval 4529"/>
            <p:cNvSpPr>
              <a:spLocks noChangeAspect="1"/>
            </p:cNvSpPr>
            <p:nvPr/>
          </p:nvSpPr>
          <p:spPr>
            <a:xfrm>
              <a:off x="8951995" y="-788764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700" name="Oval 4530"/>
            <p:cNvSpPr>
              <a:spLocks noChangeAspect="1"/>
            </p:cNvSpPr>
            <p:nvPr/>
          </p:nvSpPr>
          <p:spPr>
            <a:xfrm>
              <a:off x="6950184" y="-990393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701" name="Oval 4531"/>
            <p:cNvSpPr>
              <a:spLocks noChangeAspect="1"/>
            </p:cNvSpPr>
            <p:nvPr/>
          </p:nvSpPr>
          <p:spPr>
            <a:xfrm>
              <a:off x="3186274" y="-4030721"/>
              <a:ext cx="180973" cy="18257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702" name="Oval 4532"/>
            <p:cNvSpPr>
              <a:spLocks noChangeAspect="1"/>
            </p:cNvSpPr>
            <p:nvPr/>
          </p:nvSpPr>
          <p:spPr>
            <a:xfrm>
              <a:off x="4513406" y="-3544903"/>
              <a:ext cx="182559" cy="18257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703" name="Oval 4533"/>
            <p:cNvSpPr>
              <a:spLocks noChangeAspect="1"/>
            </p:cNvSpPr>
            <p:nvPr/>
          </p:nvSpPr>
          <p:spPr>
            <a:xfrm>
              <a:off x="3549806" y="-2949539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704" name="Oval 4534"/>
            <p:cNvSpPr>
              <a:spLocks noChangeAspect="1"/>
            </p:cNvSpPr>
            <p:nvPr/>
          </p:nvSpPr>
          <p:spPr>
            <a:xfrm>
              <a:off x="4915037" y="-4030721"/>
              <a:ext cx="180973" cy="18257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705" name="Oval 4535"/>
            <p:cNvSpPr>
              <a:spLocks noChangeAspect="1"/>
            </p:cNvSpPr>
            <p:nvPr/>
          </p:nvSpPr>
          <p:spPr>
            <a:xfrm>
              <a:off x="5022986" y="-2355762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706" name="Oval 4536"/>
            <p:cNvSpPr>
              <a:spLocks noChangeAspect="1"/>
            </p:cNvSpPr>
            <p:nvPr/>
          </p:nvSpPr>
          <p:spPr>
            <a:xfrm>
              <a:off x="8486863" y="-4203773"/>
              <a:ext cx="180973" cy="18257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707" name="Oval 4537"/>
            <p:cNvSpPr>
              <a:spLocks noChangeAspect="1"/>
            </p:cNvSpPr>
            <p:nvPr/>
          </p:nvSpPr>
          <p:spPr>
            <a:xfrm>
              <a:off x="6402505" y="-3548079"/>
              <a:ext cx="182559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708" name="Oval 4538"/>
            <p:cNvSpPr>
              <a:spLocks noChangeAspect="1"/>
            </p:cNvSpPr>
            <p:nvPr/>
          </p:nvSpPr>
          <p:spPr>
            <a:xfrm>
              <a:off x="9185353" y="-2252566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709" name="Oval 4539"/>
            <p:cNvSpPr>
              <a:spLocks noChangeAspect="1"/>
            </p:cNvSpPr>
            <p:nvPr/>
          </p:nvSpPr>
          <p:spPr>
            <a:xfrm>
              <a:off x="7181956" y="-2454196"/>
              <a:ext cx="182560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710" name="Oval 4540"/>
            <p:cNvSpPr>
              <a:spLocks noChangeAspect="1"/>
            </p:cNvSpPr>
            <p:nvPr/>
          </p:nvSpPr>
          <p:spPr>
            <a:xfrm>
              <a:off x="-293479" y="-2582795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711" name="Oval 4541"/>
            <p:cNvSpPr>
              <a:spLocks noChangeAspect="1"/>
            </p:cNvSpPr>
            <p:nvPr/>
          </p:nvSpPr>
          <p:spPr>
            <a:xfrm>
              <a:off x="1035241" y="-2096978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712" name="Oval 4542"/>
            <p:cNvSpPr>
              <a:spLocks noChangeAspect="1"/>
            </p:cNvSpPr>
            <p:nvPr/>
          </p:nvSpPr>
          <p:spPr>
            <a:xfrm>
              <a:off x="70054" y="-1503201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713" name="Oval 4543"/>
            <p:cNvSpPr>
              <a:spLocks noChangeAspect="1"/>
            </p:cNvSpPr>
            <p:nvPr/>
          </p:nvSpPr>
          <p:spPr>
            <a:xfrm>
              <a:off x="2922753" y="-2101740"/>
              <a:ext cx="182559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714" name="Oval 4544"/>
            <p:cNvSpPr>
              <a:spLocks noChangeAspect="1"/>
            </p:cNvSpPr>
            <p:nvPr/>
          </p:nvSpPr>
          <p:spPr>
            <a:xfrm>
              <a:off x="4324495" y="-1838192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715" name="Oval 4545"/>
            <p:cNvSpPr>
              <a:spLocks noChangeAspect="1"/>
            </p:cNvSpPr>
            <p:nvPr/>
          </p:nvSpPr>
          <p:spPr>
            <a:xfrm>
              <a:off x="5705601" y="-806227"/>
              <a:ext cx="180973" cy="18257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7716" name="Oval 4546"/>
            <p:cNvSpPr>
              <a:spLocks noChangeAspect="1"/>
            </p:cNvSpPr>
            <p:nvPr/>
          </p:nvSpPr>
          <p:spPr>
            <a:xfrm>
              <a:off x="3703792" y="-1007858"/>
              <a:ext cx="180973" cy="18257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</p:grpSp>
      <p:pic>
        <p:nvPicPr>
          <p:cNvPr id="4550" name="Picture 2" descr="C:\Users\Anna Smith\Documents\reindeer (01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0" y="3094038"/>
            <a:ext cx="492125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548" name="Group 4547"/>
          <p:cNvGrpSpPr>
            <a:grpSpLocks/>
          </p:cNvGrpSpPr>
          <p:nvPr/>
        </p:nvGrpSpPr>
        <p:grpSpPr bwMode="auto">
          <a:xfrm rot="-5400000">
            <a:off x="4256088" y="1365250"/>
            <a:ext cx="1390650" cy="3724275"/>
            <a:chOff x="5940152" y="288964"/>
            <a:chExt cx="1389924" cy="3724685"/>
          </a:xfrm>
        </p:grpSpPr>
        <p:sp>
          <p:nvSpPr>
            <p:cNvPr id="6722" name="Freeform 3616"/>
            <p:cNvSpPr>
              <a:spLocks/>
            </p:cNvSpPr>
            <p:nvPr/>
          </p:nvSpPr>
          <p:spPr bwMode="auto">
            <a:xfrm rot="5653905">
              <a:off x="6192601" y="3538342"/>
              <a:ext cx="775564" cy="114095"/>
            </a:xfrm>
            <a:custGeom>
              <a:avLst/>
              <a:gdLst>
                <a:gd name="T0" fmla="*/ 0 w 1108"/>
                <a:gd name="T1" fmla="*/ 4900 h 163"/>
                <a:gd name="T2" fmla="*/ 1400 w 1108"/>
                <a:gd name="T3" fmla="*/ 104295 h 163"/>
                <a:gd name="T4" fmla="*/ 775564 w 1108"/>
                <a:gd name="T5" fmla="*/ 114095 h 163"/>
                <a:gd name="T6" fmla="*/ 762265 w 1108"/>
                <a:gd name="T7" fmla="*/ 0 h 163"/>
                <a:gd name="T8" fmla="*/ 0 w 1108"/>
                <a:gd name="T9" fmla="*/ 4900 h 1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08" h="163">
                  <a:moveTo>
                    <a:pt x="0" y="7"/>
                  </a:moveTo>
                  <a:lnTo>
                    <a:pt x="2" y="149"/>
                  </a:lnTo>
                  <a:lnTo>
                    <a:pt x="1108" y="163"/>
                  </a:lnTo>
                  <a:lnTo>
                    <a:pt x="1089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2035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723" name="Freeform 3724"/>
            <p:cNvSpPr>
              <a:spLocks noEditPoints="1"/>
            </p:cNvSpPr>
            <p:nvPr/>
          </p:nvSpPr>
          <p:spPr bwMode="auto">
            <a:xfrm rot="5653905">
              <a:off x="6497295" y="3882055"/>
              <a:ext cx="109195" cy="153993"/>
            </a:xfrm>
            <a:custGeom>
              <a:avLst/>
              <a:gdLst>
                <a:gd name="T0" fmla="*/ 90996 w 66"/>
                <a:gd name="T1" fmla="*/ 13247 h 93"/>
                <a:gd name="T2" fmla="*/ 76106 w 66"/>
                <a:gd name="T3" fmla="*/ 1656 h 93"/>
                <a:gd name="T4" fmla="*/ 54598 w 66"/>
                <a:gd name="T5" fmla="*/ 9935 h 93"/>
                <a:gd name="T6" fmla="*/ 44671 w 66"/>
                <a:gd name="T7" fmla="*/ 21526 h 93"/>
                <a:gd name="T8" fmla="*/ 49634 w 66"/>
                <a:gd name="T9" fmla="*/ 44708 h 93"/>
                <a:gd name="T10" fmla="*/ 52943 w 66"/>
                <a:gd name="T11" fmla="*/ 52987 h 93"/>
                <a:gd name="T12" fmla="*/ 51289 w 66"/>
                <a:gd name="T13" fmla="*/ 52987 h 93"/>
                <a:gd name="T14" fmla="*/ 52943 w 66"/>
                <a:gd name="T15" fmla="*/ 52987 h 93"/>
                <a:gd name="T16" fmla="*/ 57906 w 66"/>
                <a:gd name="T17" fmla="*/ 46363 h 93"/>
                <a:gd name="T18" fmla="*/ 62870 w 66"/>
                <a:gd name="T19" fmla="*/ 48019 h 93"/>
                <a:gd name="T20" fmla="*/ 67833 w 66"/>
                <a:gd name="T21" fmla="*/ 59610 h 93"/>
                <a:gd name="T22" fmla="*/ 61215 w 66"/>
                <a:gd name="T23" fmla="*/ 64578 h 93"/>
                <a:gd name="T24" fmla="*/ 67833 w 66"/>
                <a:gd name="T25" fmla="*/ 86104 h 93"/>
                <a:gd name="T26" fmla="*/ 59561 w 66"/>
                <a:gd name="T27" fmla="*/ 79480 h 93"/>
                <a:gd name="T28" fmla="*/ 59561 w 66"/>
                <a:gd name="T29" fmla="*/ 102662 h 93"/>
                <a:gd name="T30" fmla="*/ 57906 w 66"/>
                <a:gd name="T31" fmla="*/ 117565 h 93"/>
                <a:gd name="T32" fmla="*/ 49634 w 66"/>
                <a:gd name="T33" fmla="*/ 87759 h 93"/>
                <a:gd name="T34" fmla="*/ 46325 w 66"/>
                <a:gd name="T35" fmla="*/ 84448 h 93"/>
                <a:gd name="T36" fmla="*/ 39707 w 66"/>
                <a:gd name="T37" fmla="*/ 89415 h 93"/>
                <a:gd name="T38" fmla="*/ 36398 w 66"/>
                <a:gd name="T39" fmla="*/ 84448 h 93"/>
                <a:gd name="T40" fmla="*/ 29780 w 66"/>
                <a:gd name="T41" fmla="*/ 76169 h 93"/>
                <a:gd name="T42" fmla="*/ 26472 w 66"/>
                <a:gd name="T43" fmla="*/ 79480 h 93"/>
                <a:gd name="T44" fmla="*/ 21508 w 66"/>
                <a:gd name="T45" fmla="*/ 66234 h 93"/>
                <a:gd name="T46" fmla="*/ 24817 w 66"/>
                <a:gd name="T47" fmla="*/ 44708 h 93"/>
                <a:gd name="T48" fmla="*/ 33089 w 66"/>
                <a:gd name="T49" fmla="*/ 38084 h 93"/>
                <a:gd name="T50" fmla="*/ 33089 w 66"/>
                <a:gd name="T51" fmla="*/ 23182 h 93"/>
                <a:gd name="T52" fmla="*/ 11581 w 66"/>
                <a:gd name="T53" fmla="*/ 46363 h 93"/>
                <a:gd name="T54" fmla="*/ 3309 w 66"/>
                <a:gd name="T55" fmla="*/ 89415 h 93"/>
                <a:gd name="T56" fmla="*/ 8272 w 66"/>
                <a:gd name="T57" fmla="*/ 119220 h 93"/>
                <a:gd name="T58" fmla="*/ 24817 w 66"/>
                <a:gd name="T59" fmla="*/ 129155 h 93"/>
                <a:gd name="T60" fmla="*/ 49634 w 66"/>
                <a:gd name="T61" fmla="*/ 147370 h 93"/>
                <a:gd name="T62" fmla="*/ 62870 w 66"/>
                <a:gd name="T63" fmla="*/ 140746 h 93"/>
                <a:gd name="T64" fmla="*/ 82723 w 66"/>
                <a:gd name="T65" fmla="*/ 129155 h 93"/>
                <a:gd name="T66" fmla="*/ 92650 w 66"/>
                <a:gd name="T67" fmla="*/ 105974 h 93"/>
                <a:gd name="T68" fmla="*/ 109195 w 66"/>
                <a:gd name="T69" fmla="*/ 49675 h 93"/>
                <a:gd name="T70" fmla="*/ 69488 w 66"/>
                <a:gd name="T71" fmla="*/ 137435 h 93"/>
                <a:gd name="T72" fmla="*/ 64524 w 66"/>
                <a:gd name="T73" fmla="*/ 86104 h 93"/>
                <a:gd name="T74" fmla="*/ 89341 w 66"/>
                <a:gd name="T75" fmla="*/ 97694 h 93"/>
                <a:gd name="T76" fmla="*/ 38053 w 66"/>
                <a:gd name="T77" fmla="*/ 137435 h 93"/>
                <a:gd name="T78" fmla="*/ 77760 w 66"/>
                <a:gd name="T79" fmla="*/ 104318 h 93"/>
                <a:gd name="T80" fmla="*/ 26472 w 66"/>
                <a:gd name="T81" fmla="*/ 110941 h 93"/>
                <a:gd name="T82" fmla="*/ 11581 w 66"/>
                <a:gd name="T83" fmla="*/ 107630 h 93"/>
                <a:gd name="T84" fmla="*/ 21508 w 66"/>
                <a:gd name="T85" fmla="*/ 43052 h 93"/>
                <a:gd name="T86" fmla="*/ 19854 w 66"/>
                <a:gd name="T87" fmla="*/ 77824 h 93"/>
                <a:gd name="T88" fmla="*/ 24817 w 66"/>
                <a:gd name="T89" fmla="*/ 76169 h 93"/>
                <a:gd name="T90" fmla="*/ 29780 w 66"/>
                <a:gd name="T91" fmla="*/ 94383 h 93"/>
                <a:gd name="T92" fmla="*/ 31435 w 66"/>
                <a:gd name="T93" fmla="*/ 96039 h 93"/>
                <a:gd name="T94" fmla="*/ 43016 w 66"/>
                <a:gd name="T95" fmla="*/ 117565 h 93"/>
                <a:gd name="T96" fmla="*/ 67833 w 66"/>
                <a:gd name="T97" fmla="*/ 61266 h 93"/>
                <a:gd name="T98" fmla="*/ 59561 w 66"/>
                <a:gd name="T99" fmla="*/ 38084 h 93"/>
                <a:gd name="T100" fmla="*/ 54598 w 66"/>
                <a:gd name="T101" fmla="*/ 38084 h 93"/>
                <a:gd name="T102" fmla="*/ 54598 w 66"/>
                <a:gd name="T103" fmla="*/ 31461 h 93"/>
                <a:gd name="T104" fmla="*/ 56252 w 66"/>
                <a:gd name="T105" fmla="*/ 41396 h 93"/>
                <a:gd name="T106" fmla="*/ 74451 w 66"/>
                <a:gd name="T107" fmla="*/ 57954 h 93"/>
                <a:gd name="T108" fmla="*/ 61215 w 66"/>
                <a:gd name="T109" fmla="*/ 105974 h 93"/>
                <a:gd name="T110" fmla="*/ 76106 w 66"/>
                <a:gd name="T111" fmla="*/ 91071 h 93"/>
                <a:gd name="T112" fmla="*/ 86032 w 66"/>
                <a:gd name="T113" fmla="*/ 71201 h 93"/>
                <a:gd name="T114" fmla="*/ 81069 w 66"/>
                <a:gd name="T115" fmla="*/ 84448 h 93"/>
                <a:gd name="T116" fmla="*/ 102577 w 66"/>
                <a:gd name="T117" fmla="*/ 71201 h 9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66" h="93">
                  <a:moveTo>
                    <a:pt x="60" y="25"/>
                  </a:moveTo>
                  <a:cubicBezTo>
                    <a:pt x="57" y="23"/>
                    <a:pt x="60" y="19"/>
                    <a:pt x="59" y="17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6"/>
                    <a:pt x="56" y="15"/>
                    <a:pt x="56" y="14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5" y="13"/>
                    <a:pt x="55" y="13"/>
                    <a:pt x="55" y="12"/>
                  </a:cubicBezTo>
                  <a:cubicBezTo>
                    <a:pt x="54" y="11"/>
                    <a:pt x="54" y="10"/>
                    <a:pt x="55" y="8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1"/>
                    <a:pt x="52" y="10"/>
                    <a:pt x="52" y="9"/>
                  </a:cubicBezTo>
                  <a:cubicBezTo>
                    <a:pt x="52" y="8"/>
                    <a:pt x="52" y="6"/>
                    <a:pt x="52" y="6"/>
                  </a:cubicBezTo>
                  <a:cubicBezTo>
                    <a:pt x="52" y="6"/>
                    <a:pt x="52" y="7"/>
                    <a:pt x="52" y="8"/>
                  </a:cubicBezTo>
                  <a:cubicBezTo>
                    <a:pt x="52" y="9"/>
                    <a:pt x="52" y="10"/>
                    <a:pt x="52" y="10"/>
                  </a:cubicBezTo>
                  <a:cubicBezTo>
                    <a:pt x="51" y="9"/>
                    <a:pt x="50" y="7"/>
                    <a:pt x="49" y="5"/>
                  </a:cubicBezTo>
                  <a:cubicBezTo>
                    <a:pt x="48" y="3"/>
                    <a:pt x="48" y="1"/>
                    <a:pt x="47" y="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6" y="3"/>
                    <a:pt x="46" y="2"/>
                    <a:pt x="46" y="1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4" y="2"/>
                    <a:pt x="42" y="2"/>
                    <a:pt x="41" y="2"/>
                  </a:cubicBezTo>
                  <a:cubicBezTo>
                    <a:pt x="40" y="2"/>
                    <a:pt x="39" y="2"/>
                    <a:pt x="37" y="0"/>
                  </a:cubicBezTo>
                  <a:cubicBezTo>
                    <a:pt x="36" y="0"/>
                    <a:pt x="37" y="1"/>
                    <a:pt x="37" y="2"/>
                  </a:cubicBezTo>
                  <a:cubicBezTo>
                    <a:pt x="37" y="4"/>
                    <a:pt x="36" y="2"/>
                    <a:pt x="35" y="1"/>
                  </a:cubicBezTo>
                  <a:cubicBezTo>
                    <a:pt x="35" y="4"/>
                    <a:pt x="37" y="4"/>
                    <a:pt x="35" y="6"/>
                  </a:cubicBezTo>
                  <a:cubicBezTo>
                    <a:pt x="35" y="4"/>
                    <a:pt x="36" y="9"/>
                    <a:pt x="34" y="8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4"/>
                    <a:pt x="34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1" y="4"/>
                    <a:pt x="35" y="2"/>
                    <a:pt x="32" y="0"/>
                  </a:cubicBezTo>
                  <a:cubicBezTo>
                    <a:pt x="32" y="0"/>
                    <a:pt x="31" y="2"/>
                    <a:pt x="30" y="4"/>
                  </a:cubicBezTo>
                  <a:cubicBezTo>
                    <a:pt x="30" y="6"/>
                    <a:pt x="29" y="8"/>
                    <a:pt x="28" y="7"/>
                  </a:cubicBezTo>
                  <a:cubicBezTo>
                    <a:pt x="27" y="9"/>
                    <a:pt x="30" y="13"/>
                    <a:pt x="27" y="12"/>
                  </a:cubicBezTo>
                  <a:cubicBezTo>
                    <a:pt x="27" y="12"/>
                    <a:pt x="28" y="13"/>
                    <a:pt x="28" y="13"/>
                  </a:cubicBezTo>
                  <a:cubicBezTo>
                    <a:pt x="29" y="14"/>
                    <a:pt x="29" y="15"/>
                    <a:pt x="29" y="15"/>
                  </a:cubicBezTo>
                  <a:cubicBezTo>
                    <a:pt x="29" y="16"/>
                    <a:pt x="29" y="18"/>
                    <a:pt x="29" y="17"/>
                  </a:cubicBezTo>
                  <a:cubicBezTo>
                    <a:pt x="28" y="15"/>
                    <a:pt x="27" y="13"/>
                    <a:pt x="27" y="13"/>
                  </a:cubicBezTo>
                  <a:cubicBezTo>
                    <a:pt x="28" y="15"/>
                    <a:pt x="28" y="16"/>
                    <a:pt x="28" y="17"/>
                  </a:cubicBezTo>
                  <a:cubicBezTo>
                    <a:pt x="28" y="18"/>
                    <a:pt x="28" y="19"/>
                    <a:pt x="29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2"/>
                    <a:pt x="28" y="22"/>
                  </a:cubicBezTo>
                  <a:cubicBezTo>
                    <a:pt x="29" y="22"/>
                    <a:pt x="28" y="22"/>
                    <a:pt x="28" y="22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3"/>
                    <a:pt x="29" y="23"/>
                    <a:pt x="29" y="24"/>
                  </a:cubicBezTo>
                  <a:cubicBezTo>
                    <a:pt x="29" y="24"/>
                    <a:pt x="29" y="25"/>
                    <a:pt x="30" y="26"/>
                  </a:cubicBezTo>
                  <a:cubicBezTo>
                    <a:pt x="30" y="26"/>
                    <a:pt x="30" y="27"/>
                    <a:pt x="30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8"/>
                    <a:pt x="30" y="29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0" y="26"/>
                    <a:pt x="28" y="21"/>
                    <a:pt x="26" y="16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3"/>
                  </a:cubicBezTo>
                  <a:cubicBezTo>
                    <a:pt x="31" y="33"/>
                    <a:pt x="31" y="33"/>
                    <a:pt x="32" y="34"/>
                  </a:cubicBezTo>
                  <a:cubicBezTo>
                    <a:pt x="32" y="35"/>
                    <a:pt x="32" y="36"/>
                    <a:pt x="32" y="36"/>
                  </a:cubicBezTo>
                  <a:cubicBezTo>
                    <a:pt x="32" y="35"/>
                    <a:pt x="32" y="34"/>
                    <a:pt x="31" y="33"/>
                  </a:cubicBezTo>
                  <a:cubicBezTo>
                    <a:pt x="31" y="32"/>
                    <a:pt x="32" y="35"/>
                    <a:pt x="32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3"/>
                  </a:cubicBezTo>
                  <a:cubicBezTo>
                    <a:pt x="32" y="34"/>
                    <a:pt x="32" y="32"/>
                    <a:pt x="31" y="31"/>
                  </a:cubicBezTo>
                  <a:cubicBezTo>
                    <a:pt x="31" y="29"/>
                    <a:pt x="32" y="31"/>
                    <a:pt x="32" y="32"/>
                  </a:cubicBezTo>
                  <a:cubicBezTo>
                    <a:pt x="32" y="32"/>
                    <a:pt x="32" y="28"/>
                    <a:pt x="32" y="28"/>
                  </a:cubicBezTo>
                  <a:cubicBezTo>
                    <a:pt x="32" y="30"/>
                    <a:pt x="32" y="29"/>
                    <a:pt x="32" y="29"/>
                  </a:cubicBezTo>
                  <a:cubicBezTo>
                    <a:pt x="32" y="29"/>
                    <a:pt x="32" y="29"/>
                    <a:pt x="32" y="30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5"/>
                    <a:pt x="33" y="27"/>
                    <a:pt x="33" y="2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5" y="22"/>
                    <a:pt x="34" y="28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5" y="27"/>
                    <a:pt x="35" y="26"/>
                    <a:pt x="35" y="28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9"/>
                    <a:pt x="36" y="27"/>
                    <a:pt x="36" y="27"/>
                  </a:cubicBezTo>
                  <a:cubicBezTo>
                    <a:pt x="36" y="27"/>
                    <a:pt x="37" y="25"/>
                    <a:pt x="37" y="24"/>
                  </a:cubicBezTo>
                  <a:cubicBezTo>
                    <a:pt x="39" y="22"/>
                    <a:pt x="36" y="27"/>
                    <a:pt x="37" y="27"/>
                  </a:cubicBezTo>
                  <a:cubicBezTo>
                    <a:pt x="37" y="27"/>
                    <a:pt x="37" y="26"/>
                    <a:pt x="37" y="25"/>
                  </a:cubicBezTo>
                  <a:cubicBezTo>
                    <a:pt x="37" y="26"/>
                    <a:pt x="38" y="26"/>
                    <a:pt x="39" y="25"/>
                  </a:cubicBezTo>
                  <a:cubicBezTo>
                    <a:pt x="40" y="25"/>
                    <a:pt x="40" y="26"/>
                    <a:pt x="39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8"/>
                  </a:cubicBezTo>
                  <a:cubicBezTo>
                    <a:pt x="39" y="28"/>
                    <a:pt x="39" y="29"/>
                    <a:pt x="38" y="30"/>
                  </a:cubicBezTo>
                  <a:cubicBezTo>
                    <a:pt x="38" y="31"/>
                    <a:pt x="37" y="32"/>
                    <a:pt x="38" y="33"/>
                  </a:cubicBezTo>
                  <a:cubicBezTo>
                    <a:pt x="38" y="32"/>
                    <a:pt x="38" y="32"/>
                    <a:pt x="39" y="32"/>
                  </a:cubicBezTo>
                  <a:cubicBezTo>
                    <a:pt x="39" y="32"/>
                    <a:pt x="36" y="34"/>
                    <a:pt x="37" y="34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4"/>
                    <a:pt x="38" y="34"/>
                    <a:pt x="37" y="34"/>
                  </a:cubicBezTo>
                  <a:cubicBezTo>
                    <a:pt x="39" y="34"/>
                    <a:pt x="39" y="34"/>
                    <a:pt x="39" y="35"/>
                  </a:cubicBezTo>
                  <a:cubicBezTo>
                    <a:pt x="39" y="35"/>
                    <a:pt x="39" y="36"/>
                    <a:pt x="41" y="36"/>
                  </a:cubicBezTo>
                  <a:cubicBezTo>
                    <a:pt x="39" y="37"/>
                    <a:pt x="38" y="38"/>
                    <a:pt x="39" y="38"/>
                  </a:cubicBezTo>
                  <a:cubicBezTo>
                    <a:pt x="41" y="40"/>
                    <a:pt x="41" y="38"/>
                    <a:pt x="42" y="39"/>
                  </a:cubicBezTo>
                  <a:cubicBezTo>
                    <a:pt x="42" y="40"/>
                    <a:pt x="41" y="39"/>
                    <a:pt x="41" y="41"/>
                  </a:cubicBezTo>
                  <a:cubicBezTo>
                    <a:pt x="40" y="40"/>
                    <a:pt x="38" y="38"/>
                    <a:pt x="37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9" y="39"/>
                    <a:pt x="39" y="39"/>
                    <a:pt x="39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7" y="40"/>
                    <a:pt x="38" y="39"/>
                    <a:pt x="37" y="39"/>
                  </a:cubicBezTo>
                  <a:cubicBezTo>
                    <a:pt x="38" y="39"/>
                    <a:pt x="38" y="40"/>
                    <a:pt x="39" y="41"/>
                  </a:cubicBezTo>
                  <a:cubicBezTo>
                    <a:pt x="39" y="42"/>
                    <a:pt x="39" y="43"/>
                    <a:pt x="39" y="43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3"/>
                    <a:pt x="42" y="48"/>
                    <a:pt x="39" y="46"/>
                  </a:cubicBezTo>
                  <a:cubicBezTo>
                    <a:pt x="40" y="47"/>
                    <a:pt x="41" y="48"/>
                    <a:pt x="41" y="49"/>
                  </a:cubicBezTo>
                  <a:cubicBezTo>
                    <a:pt x="41" y="49"/>
                    <a:pt x="40" y="48"/>
                    <a:pt x="40" y="48"/>
                  </a:cubicBezTo>
                  <a:cubicBezTo>
                    <a:pt x="40" y="49"/>
                    <a:pt x="42" y="51"/>
                    <a:pt x="40" y="50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2" y="52"/>
                    <a:pt x="41" y="52"/>
                    <a:pt x="41" y="52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1" y="52"/>
                    <a:pt x="41" y="52"/>
                    <a:pt x="40" y="52"/>
                  </a:cubicBezTo>
                  <a:cubicBezTo>
                    <a:pt x="40" y="51"/>
                    <a:pt x="39" y="51"/>
                    <a:pt x="39" y="50"/>
                  </a:cubicBezTo>
                  <a:cubicBezTo>
                    <a:pt x="38" y="50"/>
                    <a:pt x="38" y="49"/>
                    <a:pt x="38" y="50"/>
                  </a:cubicBezTo>
                  <a:cubicBezTo>
                    <a:pt x="39" y="53"/>
                    <a:pt x="39" y="52"/>
                    <a:pt x="40" y="53"/>
                  </a:cubicBezTo>
                  <a:cubicBezTo>
                    <a:pt x="39" y="52"/>
                    <a:pt x="38" y="53"/>
                    <a:pt x="38" y="54"/>
                  </a:cubicBezTo>
                  <a:cubicBezTo>
                    <a:pt x="38" y="54"/>
                    <a:pt x="38" y="56"/>
                    <a:pt x="37" y="55"/>
                  </a:cubicBezTo>
                  <a:cubicBezTo>
                    <a:pt x="36" y="52"/>
                    <a:pt x="35" y="49"/>
                    <a:pt x="35" y="46"/>
                  </a:cubicBezTo>
                  <a:cubicBezTo>
                    <a:pt x="36" y="50"/>
                    <a:pt x="35" y="47"/>
                    <a:pt x="36" y="48"/>
                  </a:cubicBezTo>
                  <a:cubicBezTo>
                    <a:pt x="34" y="44"/>
                    <a:pt x="34" y="45"/>
                    <a:pt x="35" y="47"/>
                  </a:cubicBezTo>
                  <a:cubicBezTo>
                    <a:pt x="35" y="48"/>
                    <a:pt x="35" y="50"/>
                    <a:pt x="34" y="46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49"/>
                    <a:pt x="34" y="47"/>
                    <a:pt x="34" y="45"/>
                  </a:cubicBezTo>
                  <a:cubicBezTo>
                    <a:pt x="34" y="45"/>
                    <a:pt x="34" y="46"/>
                    <a:pt x="34" y="47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51"/>
                    <a:pt x="36" y="56"/>
                    <a:pt x="35" y="52"/>
                  </a:cubicBezTo>
                  <a:cubicBezTo>
                    <a:pt x="36" y="56"/>
                    <a:pt x="36" y="55"/>
                    <a:pt x="37" y="59"/>
                  </a:cubicBezTo>
                  <a:cubicBezTo>
                    <a:pt x="35" y="54"/>
                    <a:pt x="37" y="62"/>
                    <a:pt x="36" y="62"/>
                  </a:cubicBezTo>
                  <a:cubicBezTo>
                    <a:pt x="35" y="56"/>
                    <a:pt x="34" y="55"/>
                    <a:pt x="34" y="53"/>
                  </a:cubicBezTo>
                  <a:cubicBezTo>
                    <a:pt x="34" y="54"/>
                    <a:pt x="33" y="52"/>
                    <a:pt x="33" y="50"/>
                  </a:cubicBezTo>
                  <a:cubicBezTo>
                    <a:pt x="33" y="49"/>
                    <a:pt x="32" y="55"/>
                    <a:pt x="32" y="53"/>
                  </a:cubicBezTo>
                  <a:cubicBezTo>
                    <a:pt x="32" y="55"/>
                    <a:pt x="32" y="57"/>
                    <a:pt x="32" y="61"/>
                  </a:cubicBezTo>
                  <a:cubicBezTo>
                    <a:pt x="32" y="59"/>
                    <a:pt x="32" y="59"/>
                    <a:pt x="31" y="64"/>
                  </a:cubicBezTo>
                  <a:cubicBezTo>
                    <a:pt x="33" y="71"/>
                    <a:pt x="32" y="53"/>
                    <a:pt x="33" y="58"/>
                  </a:cubicBezTo>
                  <a:cubicBezTo>
                    <a:pt x="33" y="63"/>
                    <a:pt x="34" y="63"/>
                    <a:pt x="34" y="64"/>
                  </a:cubicBezTo>
                  <a:cubicBezTo>
                    <a:pt x="34" y="66"/>
                    <a:pt x="34" y="67"/>
                    <a:pt x="35" y="68"/>
                  </a:cubicBezTo>
                  <a:cubicBezTo>
                    <a:pt x="35" y="69"/>
                    <a:pt x="35" y="70"/>
                    <a:pt x="35" y="71"/>
                  </a:cubicBezTo>
                  <a:cubicBezTo>
                    <a:pt x="34" y="67"/>
                    <a:pt x="33" y="67"/>
                    <a:pt x="33" y="68"/>
                  </a:cubicBezTo>
                  <a:cubicBezTo>
                    <a:pt x="32" y="69"/>
                    <a:pt x="31" y="71"/>
                    <a:pt x="31" y="68"/>
                  </a:cubicBezTo>
                  <a:cubicBezTo>
                    <a:pt x="30" y="65"/>
                    <a:pt x="31" y="58"/>
                    <a:pt x="30" y="57"/>
                  </a:cubicBezTo>
                  <a:cubicBezTo>
                    <a:pt x="30" y="57"/>
                    <a:pt x="30" y="56"/>
                    <a:pt x="31" y="56"/>
                  </a:cubicBezTo>
                  <a:cubicBezTo>
                    <a:pt x="31" y="55"/>
                    <a:pt x="31" y="54"/>
                    <a:pt x="31" y="54"/>
                  </a:cubicBezTo>
                  <a:cubicBezTo>
                    <a:pt x="30" y="57"/>
                    <a:pt x="31" y="51"/>
                    <a:pt x="31" y="49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0" y="54"/>
                    <a:pt x="30" y="53"/>
                    <a:pt x="30" y="50"/>
                  </a:cubicBezTo>
                  <a:cubicBezTo>
                    <a:pt x="30" y="50"/>
                    <a:pt x="30" y="52"/>
                    <a:pt x="30" y="53"/>
                  </a:cubicBezTo>
                  <a:cubicBezTo>
                    <a:pt x="30" y="55"/>
                    <a:pt x="30" y="56"/>
                    <a:pt x="30" y="56"/>
                  </a:cubicBezTo>
                  <a:cubicBezTo>
                    <a:pt x="30" y="57"/>
                    <a:pt x="29" y="58"/>
                    <a:pt x="30" y="54"/>
                  </a:cubicBezTo>
                  <a:cubicBezTo>
                    <a:pt x="29" y="56"/>
                    <a:pt x="29" y="57"/>
                    <a:pt x="29" y="58"/>
                  </a:cubicBezTo>
                  <a:cubicBezTo>
                    <a:pt x="29" y="57"/>
                    <a:pt x="29" y="56"/>
                    <a:pt x="29" y="56"/>
                  </a:cubicBezTo>
                  <a:cubicBezTo>
                    <a:pt x="29" y="57"/>
                    <a:pt x="29" y="57"/>
                    <a:pt x="29" y="58"/>
                  </a:cubicBezTo>
                  <a:cubicBezTo>
                    <a:pt x="28" y="57"/>
                    <a:pt x="28" y="64"/>
                    <a:pt x="27" y="63"/>
                  </a:cubicBezTo>
                  <a:cubicBezTo>
                    <a:pt x="27" y="65"/>
                    <a:pt x="26" y="66"/>
                    <a:pt x="26" y="67"/>
                  </a:cubicBezTo>
                  <a:cubicBezTo>
                    <a:pt x="27" y="58"/>
                    <a:pt x="27" y="56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0"/>
                  </a:cubicBezTo>
                  <a:cubicBezTo>
                    <a:pt x="28" y="49"/>
                    <a:pt x="28" y="48"/>
                    <a:pt x="28" y="48"/>
                  </a:cubicBezTo>
                  <a:cubicBezTo>
                    <a:pt x="28" y="49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6" y="52"/>
                    <a:pt x="24" y="60"/>
                    <a:pt x="25" y="57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5" y="55"/>
                    <a:pt x="25" y="56"/>
                    <a:pt x="24" y="57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3" y="57"/>
                    <a:pt x="23" y="56"/>
                    <a:pt x="24" y="54"/>
                  </a:cubicBezTo>
                  <a:cubicBezTo>
                    <a:pt x="24" y="53"/>
                    <a:pt x="25" y="51"/>
                    <a:pt x="24" y="52"/>
                  </a:cubicBezTo>
                  <a:cubicBezTo>
                    <a:pt x="24" y="51"/>
                    <a:pt x="24" y="52"/>
                    <a:pt x="23" y="54"/>
                  </a:cubicBezTo>
                  <a:cubicBezTo>
                    <a:pt x="23" y="55"/>
                    <a:pt x="23" y="54"/>
                    <a:pt x="23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53"/>
                    <a:pt x="25" y="48"/>
                    <a:pt x="25" y="48"/>
                  </a:cubicBezTo>
                  <a:cubicBezTo>
                    <a:pt x="24" y="50"/>
                    <a:pt x="24" y="51"/>
                    <a:pt x="22" y="53"/>
                  </a:cubicBezTo>
                  <a:cubicBezTo>
                    <a:pt x="21" y="56"/>
                    <a:pt x="22" y="52"/>
                    <a:pt x="22" y="52"/>
                  </a:cubicBezTo>
                  <a:cubicBezTo>
                    <a:pt x="23" y="50"/>
                    <a:pt x="24" y="49"/>
                    <a:pt x="24" y="48"/>
                  </a:cubicBezTo>
                  <a:cubicBezTo>
                    <a:pt x="24" y="49"/>
                    <a:pt x="23" y="50"/>
                    <a:pt x="22" y="51"/>
                  </a:cubicBezTo>
                  <a:cubicBezTo>
                    <a:pt x="23" y="49"/>
                    <a:pt x="23" y="48"/>
                    <a:pt x="25" y="45"/>
                  </a:cubicBezTo>
                  <a:cubicBezTo>
                    <a:pt x="25" y="45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7"/>
                    <a:pt x="22" y="50"/>
                    <a:pt x="23" y="49"/>
                  </a:cubicBezTo>
                  <a:cubicBezTo>
                    <a:pt x="20" y="53"/>
                    <a:pt x="22" y="49"/>
                    <a:pt x="21" y="49"/>
                  </a:cubicBezTo>
                  <a:cubicBezTo>
                    <a:pt x="21" y="49"/>
                    <a:pt x="21" y="50"/>
                    <a:pt x="20" y="51"/>
                  </a:cubicBezTo>
                  <a:cubicBezTo>
                    <a:pt x="20" y="52"/>
                    <a:pt x="19" y="53"/>
                    <a:pt x="19" y="53"/>
                  </a:cubicBezTo>
                  <a:cubicBezTo>
                    <a:pt x="16" y="55"/>
                    <a:pt x="16" y="54"/>
                    <a:pt x="16" y="51"/>
                  </a:cubicBezTo>
                  <a:cubicBezTo>
                    <a:pt x="17" y="49"/>
                    <a:pt x="18" y="47"/>
                    <a:pt x="18" y="46"/>
                  </a:cubicBezTo>
                  <a:cubicBezTo>
                    <a:pt x="20" y="46"/>
                    <a:pt x="19" y="47"/>
                    <a:pt x="21" y="45"/>
                  </a:cubicBezTo>
                  <a:cubicBezTo>
                    <a:pt x="23" y="43"/>
                    <a:pt x="22" y="43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1" y="43"/>
                    <a:pt x="24" y="40"/>
                    <a:pt x="21" y="41"/>
                  </a:cubicBezTo>
                  <a:cubicBezTo>
                    <a:pt x="19" y="43"/>
                    <a:pt x="23" y="41"/>
                    <a:pt x="19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18" y="43"/>
                    <a:pt x="19" y="43"/>
                    <a:pt x="19" y="44"/>
                  </a:cubicBezTo>
                  <a:cubicBezTo>
                    <a:pt x="19" y="44"/>
                    <a:pt x="19" y="43"/>
                    <a:pt x="22" y="42"/>
                  </a:cubicBezTo>
                  <a:cubicBezTo>
                    <a:pt x="22" y="43"/>
                    <a:pt x="19" y="45"/>
                    <a:pt x="16" y="48"/>
                  </a:cubicBezTo>
                  <a:cubicBezTo>
                    <a:pt x="14" y="50"/>
                    <a:pt x="14" y="49"/>
                    <a:pt x="14" y="48"/>
                  </a:cubicBezTo>
                  <a:cubicBezTo>
                    <a:pt x="18" y="45"/>
                    <a:pt x="19" y="43"/>
                    <a:pt x="17" y="42"/>
                  </a:cubicBezTo>
                  <a:cubicBezTo>
                    <a:pt x="17" y="42"/>
                    <a:pt x="17" y="42"/>
                    <a:pt x="16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7" y="41"/>
                    <a:pt x="22" y="39"/>
                    <a:pt x="21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7" y="40"/>
                    <a:pt x="15" y="41"/>
                    <a:pt x="14" y="42"/>
                  </a:cubicBezTo>
                  <a:cubicBezTo>
                    <a:pt x="11" y="43"/>
                    <a:pt x="12" y="42"/>
                    <a:pt x="13" y="40"/>
                  </a:cubicBezTo>
                  <a:cubicBezTo>
                    <a:pt x="15" y="39"/>
                    <a:pt x="16" y="38"/>
                    <a:pt x="16" y="38"/>
                  </a:cubicBezTo>
                  <a:cubicBezTo>
                    <a:pt x="16" y="38"/>
                    <a:pt x="16" y="38"/>
                    <a:pt x="15" y="39"/>
                  </a:cubicBezTo>
                  <a:cubicBezTo>
                    <a:pt x="14" y="38"/>
                    <a:pt x="15" y="37"/>
                    <a:pt x="16" y="36"/>
                  </a:cubicBezTo>
                  <a:cubicBezTo>
                    <a:pt x="18" y="35"/>
                    <a:pt x="19" y="34"/>
                    <a:pt x="19" y="34"/>
                  </a:cubicBezTo>
                  <a:cubicBezTo>
                    <a:pt x="18" y="33"/>
                    <a:pt x="18" y="35"/>
                    <a:pt x="16" y="34"/>
                  </a:cubicBezTo>
                  <a:cubicBezTo>
                    <a:pt x="17" y="34"/>
                    <a:pt x="15" y="32"/>
                    <a:pt x="17" y="33"/>
                  </a:cubicBezTo>
                  <a:cubicBezTo>
                    <a:pt x="15" y="32"/>
                    <a:pt x="15" y="32"/>
                    <a:pt x="16" y="32"/>
                  </a:cubicBezTo>
                  <a:cubicBezTo>
                    <a:pt x="16" y="31"/>
                    <a:pt x="16" y="31"/>
                    <a:pt x="13" y="31"/>
                  </a:cubicBezTo>
                  <a:cubicBezTo>
                    <a:pt x="13" y="30"/>
                    <a:pt x="14" y="28"/>
                    <a:pt x="15" y="27"/>
                  </a:cubicBezTo>
                  <a:cubicBezTo>
                    <a:pt x="17" y="26"/>
                    <a:pt x="18" y="25"/>
                    <a:pt x="19" y="25"/>
                  </a:cubicBezTo>
                  <a:cubicBezTo>
                    <a:pt x="18" y="24"/>
                    <a:pt x="18" y="24"/>
                    <a:pt x="17" y="23"/>
                  </a:cubicBezTo>
                  <a:cubicBezTo>
                    <a:pt x="17" y="24"/>
                    <a:pt x="15" y="24"/>
                    <a:pt x="13" y="23"/>
                  </a:cubicBezTo>
                  <a:cubicBezTo>
                    <a:pt x="11" y="21"/>
                    <a:pt x="16" y="23"/>
                    <a:pt x="15" y="22"/>
                  </a:cubicBezTo>
                  <a:cubicBezTo>
                    <a:pt x="14" y="22"/>
                    <a:pt x="13" y="23"/>
                    <a:pt x="11" y="22"/>
                  </a:cubicBezTo>
                  <a:cubicBezTo>
                    <a:pt x="10" y="19"/>
                    <a:pt x="13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6" y="21"/>
                    <a:pt x="18" y="23"/>
                    <a:pt x="19" y="23"/>
                  </a:cubicBezTo>
                  <a:cubicBezTo>
                    <a:pt x="19" y="24"/>
                    <a:pt x="20" y="24"/>
                    <a:pt x="20" y="23"/>
                  </a:cubicBezTo>
                  <a:cubicBezTo>
                    <a:pt x="19" y="20"/>
                    <a:pt x="19" y="21"/>
                    <a:pt x="16" y="19"/>
                  </a:cubicBezTo>
                  <a:cubicBezTo>
                    <a:pt x="18" y="19"/>
                    <a:pt x="16" y="15"/>
                    <a:pt x="19" y="18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9"/>
                    <a:pt x="20" y="18"/>
                    <a:pt x="21" y="19"/>
                  </a:cubicBezTo>
                  <a:cubicBezTo>
                    <a:pt x="20" y="18"/>
                    <a:pt x="20" y="18"/>
                    <a:pt x="19" y="17"/>
                  </a:cubicBezTo>
                  <a:cubicBezTo>
                    <a:pt x="20" y="18"/>
                    <a:pt x="21" y="17"/>
                    <a:pt x="22" y="18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1" y="17"/>
                    <a:pt x="20" y="18"/>
                    <a:pt x="19" y="17"/>
                  </a:cubicBezTo>
                  <a:cubicBezTo>
                    <a:pt x="17" y="14"/>
                    <a:pt x="19" y="14"/>
                    <a:pt x="20" y="14"/>
                  </a:cubicBezTo>
                  <a:cubicBezTo>
                    <a:pt x="18" y="15"/>
                    <a:pt x="14" y="10"/>
                    <a:pt x="14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8"/>
                    <a:pt x="12" y="16"/>
                    <a:pt x="11" y="18"/>
                  </a:cubicBezTo>
                  <a:cubicBezTo>
                    <a:pt x="11" y="17"/>
                    <a:pt x="10" y="16"/>
                    <a:pt x="10" y="15"/>
                  </a:cubicBezTo>
                  <a:cubicBezTo>
                    <a:pt x="10" y="18"/>
                    <a:pt x="9" y="20"/>
                    <a:pt x="9" y="21"/>
                  </a:cubicBezTo>
                  <a:cubicBezTo>
                    <a:pt x="8" y="23"/>
                    <a:pt x="8" y="25"/>
                    <a:pt x="8" y="27"/>
                  </a:cubicBezTo>
                  <a:cubicBezTo>
                    <a:pt x="8" y="27"/>
                    <a:pt x="7" y="27"/>
                    <a:pt x="6" y="27"/>
                  </a:cubicBezTo>
                  <a:cubicBezTo>
                    <a:pt x="5" y="27"/>
                    <a:pt x="4" y="27"/>
                    <a:pt x="4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30"/>
                    <a:pt x="3" y="27"/>
                    <a:pt x="3" y="29"/>
                  </a:cubicBezTo>
                  <a:cubicBezTo>
                    <a:pt x="3" y="28"/>
                    <a:pt x="3" y="29"/>
                    <a:pt x="4" y="29"/>
                  </a:cubicBezTo>
                  <a:cubicBezTo>
                    <a:pt x="1" y="31"/>
                    <a:pt x="6" y="31"/>
                    <a:pt x="5" y="32"/>
                  </a:cubicBezTo>
                  <a:cubicBezTo>
                    <a:pt x="8" y="32"/>
                    <a:pt x="7" y="30"/>
                    <a:pt x="10" y="31"/>
                  </a:cubicBezTo>
                  <a:cubicBezTo>
                    <a:pt x="7" y="32"/>
                    <a:pt x="8" y="36"/>
                    <a:pt x="2" y="36"/>
                  </a:cubicBezTo>
                  <a:cubicBezTo>
                    <a:pt x="3" y="39"/>
                    <a:pt x="3" y="41"/>
                    <a:pt x="2" y="44"/>
                  </a:cubicBezTo>
                  <a:cubicBezTo>
                    <a:pt x="2" y="47"/>
                    <a:pt x="1" y="50"/>
                    <a:pt x="0" y="52"/>
                  </a:cubicBezTo>
                  <a:cubicBezTo>
                    <a:pt x="1" y="52"/>
                    <a:pt x="1" y="51"/>
                    <a:pt x="2" y="51"/>
                  </a:cubicBezTo>
                  <a:cubicBezTo>
                    <a:pt x="0" y="53"/>
                    <a:pt x="1" y="54"/>
                    <a:pt x="2" y="54"/>
                  </a:cubicBezTo>
                  <a:cubicBezTo>
                    <a:pt x="3" y="55"/>
                    <a:pt x="4" y="55"/>
                    <a:pt x="3" y="56"/>
                  </a:cubicBezTo>
                  <a:cubicBezTo>
                    <a:pt x="4" y="56"/>
                    <a:pt x="6" y="55"/>
                    <a:pt x="7" y="55"/>
                  </a:cubicBezTo>
                  <a:cubicBezTo>
                    <a:pt x="5" y="57"/>
                    <a:pt x="5" y="58"/>
                    <a:pt x="5" y="60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5" y="62"/>
                    <a:pt x="5" y="63"/>
                    <a:pt x="5" y="65"/>
                  </a:cubicBezTo>
                  <a:cubicBezTo>
                    <a:pt x="6" y="67"/>
                    <a:pt x="6" y="69"/>
                    <a:pt x="5" y="72"/>
                  </a:cubicBezTo>
                  <a:cubicBezTo>
                    <a:pt x="6" y="68"/>
                    <a:pt x="8" y="68"/>
                    <a:pt x="9" y="66"/>
                  </a:cubicBezTo>
                  <a:cubicBezTo>
                    <a:pt x="7" y="69"/>
                    <a:pt x="7" y="72"/>
                    <a:pt x="7" y="73"/>
                  </a:cubicBezTo>
                  <a:cubicBezTo>
                    <a:pt x="7" y="75"/>
                    <a:pt x="8" y="76"/>
                    <a:pt x="9" y="76"/>
                  </a:cubicBezTo>
                  <a:cubicBezTo>
                    <a:pt x="10" y="75"/>
                    <a:pt x="10" y="74"/>
                    <a:pt x="11" y="73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12" y="76"/>
                    <a:pt x="12" y="78"/>
                    <a:pt x="12" y="80"/>
                  </a:cubicBezTo>
                  <a:cubicBezTo>
                    <a:pt x="13" y="82"/>
                    <a:pt x="13" y="83"/>
                    <a:pt x="14" y="82"/>
                  </a:cubicBezTo>
                  <a:cubicBezTo>
                    <a:pt x="14" y="81"/>
                    <a:pt x="14" y="80"/>
                    <a:pt x="15" y="78"/>
                  </a:cubicBezTo>
                  <a:cubicBezTo>
                    <a:pt x="16" y="79"/>
                    <a:pt x="17" y="80"/>
                    <a:pt x="18" y="83"/>
                  </a:cubicBezTo>
                  <a:cubicBezTo>
                    <a:pt x="18" y="83"/>
                    <a:pt x="18" y="82"/>
                    <a:pt x="18" y="82"/>
                  </a:cubicBezTo>
                  <a:cubicBezTo>
                    <a:pt x="19" y="82"/>
                    <a:pt x="19" y="83"/>
                    <a:pt x="20" y="8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1" y="83"/>
                    <a:pt x="22" y="82"/>
                    <a:pt x="23" y="85"/>
                  </a:cubicBezTo>
                  <a:cubicBezTo>
                    <a:pt x="24" y="82"/>
                    <a:pt x="26" y="88"/>
                    <a:pt x="27" y="87"/>
                  </a:cubicBezTo>
                  <a:cubicBezTo>
                    <a:pt x="28" y="87"/>
                    <a:pt x="26" y="84"/>
                    <a:pt x="28" y="84"/>
                  </a:cubicBezTo>
                  <a:cubicBezTo>
                    <a:pt x="28" y="90"/>
                    <a:pt x="30" y="84"/>
                    <a:pt x="30" y="90"/>
                  </a:cubicBezTo>
                  <a:cubicBezTo>
                    <a:pt x="30" y="90"/>
                    <a:pt x="30" y="90"/>
                    <a:pt x="30" y="89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32" y="84"/>
                    <a:pt x="33" y="93"/>
                    <a:pt x="35" y="91"/>
                  </a:cubicBezTo>
                  <a:cubicBezTo>
                    <a:pt x="35" y="90"/>
                    <a:pt x="34" y="90"/>
                    <a:pt x="34" y="90"/>
                  </a:cubicBezTo>
                  <a:cubicBezTo>
                    <a:pt x="35" y="90"/>
                    <a:pt x="36" y="90"/>
                    <a:pt x="35" y="92"/>
                  </a:cubicBezTo>
                  <a:cubicBezTo>
                    <a:pt x="36" y="92"/>
                    <a:pt x="39" y="92"/>
                    <a:pt x="38" y="89"/>
                  </a:cubicBezTo>
                  <a:cubicBezTo>
                    <a:pt x="38" y="91"/>
                    <a:pt x="37" y="90"/>
                    <a:pt x="36" y="89"/>
                  </a:cubicBezTo>
                  <a:cubicBezTo>
                    <a:pt x="36" y="86"/>
                    <a:pt x="37" y="87"/>
                    <a:pt x="37" y="84"/>
                  </a:cubicBezTo>
                  <a:cubicBezTo>
                    <a:pt x="37" y="84"/>
                    <a:pt x="37" y="84"/>
                    <a:pt x="38" y="85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9" y="86"/>
                    <a:pt x="40" y="82"/>
                    <a:pt x="42" y="86"/>
                  </a:cubicBezTo>
                  <a:cubicBezTo>
                    <a:pt x="42" y="85"/>
                    <a:pt x="42" y="84"/>
                    <a:pt x="42" y="84"/>
                  </a:cubicBezTo>
                  <a:cubicBezTo>
                    <a:pt x="43" y="88"/>
                    <a:pt x="43" y="88"/>
                    <a:pt x="43" y="88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79"/>
                    <a:pt x="46" y="85"/>
                    <a:pt x="48" y="85"/>
                  </a:cubicBezTo>
                  <a:cubicBezTo>
                    <a:pt x="47" y="82"/>
                    <a:pt x="47" y="82"/>
                    <a:pt x="48" y="82"/>
                  </a:cubicBezTo>
                  <a:cubicBezTo>
                    <a:pt x="49" y="82"/>
                    <a:pt x="51" y="82"/>
                    <a:pt x="50" y="78"/>
                  </a:cubicBezTo>
                  <a:cubicBezTo>
                    <a:pt x="50" y="78"/>
                    <a:pt x="49" y="78"/>
                    <a:pt x="49" y="78"/>
                  </a:cubicBezTo>
                  <a:cubicBezTo>
                    <a:pt x="49" y="78"/>
                    <a:pt x="48" y="77"/>
                    <a:pt x="48" y="77"/>
                  </a:cubicBezTo>
                  <a:cubicBezTo>
                    <a:pt x="51" y="76"/>
                    <a:pt x="49" y="72"/>
                    <a:pt x="52" y="72"/>
                  </a:cubicBezTo>
                  <a:cubicBezTo>
                    <a:pt x="51" y="76"/>
                    <a:pt x="51" y="75"/>
                    <a:pt x="51" y="83"/>
                  </a:cubicBezTo>
                  <a:cubicBezTo>
                    <a:pt x="51" y="80"/>
                    <a:pt x="53" y="80"/>
                    <a:pt x="54" y="79"/>
                  </a:cubicBezTo>
                  <a:cubicBezTo>
                    <a:pt x="56" y="79"/>
                    <a:pt x="57" y="78"/>
                    <a:pt x="57" y="74"/>
                  </a:cubicBezTo>
                  <a:cubicBezTo>
                    <a:pt x="56" y="73"/>
                    <a:pt x="55" y="73"/>
                    <a:pt x="55" y="71"/>
                  </a:cubicBezTo>
                  <a:cubicBezTo>
                    <a:pt x="57" y="73"/>
                    <a:pt x="56" y="67"/>
                    <a:pt x="58" y="71"/>
                  </a:cubicBezTo>
                  <a:cubicBezTo>
                    <a:pt x="58" y="68"/>
                    <a:pt x="56" y="65"/>
                    <a:pt x="56" y="64"/>
                  </a:cubicBezTo>
                  <a:cubicBezTo>
                    <a:pt x="56" y="64"/>
                    <a:pt x="57" y="64"/>
                    <a:pt x="58" y="63"/>
                  </a:cubicBezTo>
                  <a:cubicBezTo>
                    <a:pt x="59" y="63"/>
                    <a:pt x="61" y="63"/>
                    <a:pt x="61" y="63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58" y="55"/>
                    <a:pt x="60" y="53"/>
                    <a:pt x="62" y="48"/>
                  </a:cubicBezTo>
                  <a:cubicBezTo>
                    <a:pt x="63" y="46"/>
                    <a:pt x="65" y="44"/>
                    <a:pt x="65" y="41"/>
                  </a:cubicBezTo>
                  <a:cubicBezTo>
                    <a:pt x="66" y="39"/>
                    <a:pt x="66" y="35"/>
                    <a:pt x="65" y="33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3" y="33"/>
                    <a:pt x="64" y="32"/>
                    <a:pt x="65" y="31"/>
                  </a:cubicBezTo>
                  <a:cubicBezTo>
                    <a:pt x="65" y="31"/>
                    <a:pt x="66" y="30"/>
                    <a:pt x="66" y="30"/>
                  </a:cubicBezTo>
                  <a:cubicBezTo>
                    <a:pt x="64" y="32"/>
                    <a:pt x="63" y="29"/>
                    <a:pt x="62" y="29"/>
                  </a:cubicBezTo>
                  <a:cubicBezTo>
                    <a:pt x="62" y="29"/>
                    <a:pt x="62" y="27"/>
                    <a:pt x="63" y="25"/>
                  </a:cubicBezTo>
                  <a:cubicBezTo>
                    <a:pt x="63" y="23"/>
                    <a:pt x="63" y="21"/>
                    <a:pt x="63" y="21"/>
                  </a:cubicBezTo>
                  <a:cubicBezTo>
                    <a:pt x="62" y="22"/>
                    <a:pt x="59" y="24"/>
                    <a:pt x="60" y="25"/>
                  </a:cubicBezTo>
                  <a:close/>
                  <a:moveTo>
                    <a:pt x="42" y="83"/>
                  </a:moveTo>
                  <a:cubicBezTo>
                    <a:pt x="42" y="84"/>
                    <a:pt x="42" y="84"/>
                    <a:pt x="42" y="84"/>
                  </a:cubicBezTo>
                  <a:cubicBezTo>
                    <a:pt x="42" y="84"/>
                    <a:pt x="42" y="84"/>
                    <a:pt x="41" y="84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42" y="83"/>
                    <a:pt x="42" y="81"/>
                    <a:pt x="42" y="83"/>
                  </a:cubicBezTo>
                  <a:close/>
                  <a:moveTo>
                    <a:pt x="3" y="38"/>
                  </a:moveTo>
                  <a:cubicBezTo>
                    <a:pt x="5" y="38"/>
                    <a:pt x="4" y="39"/>
                    <a:pt x="4" y="3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3" y="38"/>
                  </a:cubicBezTo>
                  <a:close/>
                  <a:moveTo>
                    <a:pt x="37" y="58"/>
                  </a:moveTo>
                  <a:cubicBezTo>
                    <a:pt x="36" y="55"/>
                    <a:pt x="36" y="55"/>
                    <a:pt x="36" y="55"/>
                  </a:cubicBezTo>
                  <a:cubicBezTo>
                    <a:pt x="37" y="57"/>
                    <a:pt x="37" y="57"/>
                    <a:pt x="37" y="57"/>
                  </a:cubicBezTo>
                  <a:lnTo>
                    <a:pt x="37" y="58"/>
                  </a:lnTo>
                  <a:close/>
                  <a:moveTo>
                    <a:pt x="39" y="52"/>
                  </a:moveTo>
                  <a:cubicBezTo>
                    <a:pt x="38" y="51"/>
                    <a:pt x="38" y="51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9" y="51"/>
                    <a:pt x="39" y="51"/>
                    <a:pt x="39" y="51"/>
                  </a:cubicBezTo>
                  <a:lnTo>
                    <a:pt x="39" y="52"/>
                  </a:lnTo>
                  <a:close/>
                  <a:moveTo>
                    <a:pt x="54" y="59"/>
                  </a:moveTo>
                  <a:cubicBezTo>
                    <a:pt x="53" y="58"/>
                    <a:pt x="53" y="58"/>
                    <a:pt x="53" y="58"/>
                  </a:cubicBezTo>
                  <a:cubicBezTo>
                    <a:pt x="53" y="58"/>
                    <a:pt x="53" y="58"/>
                    <a:pt x="54" y="59"/>
                  </a:cubicBezTo>
                  <a:cubicBezTo>
                    <a:pt x="55" y="59"/>
                    <a:pt x="52" y="55"/>
                    <a:pt x="56" y="57"/>
                  </a:cubicBezTo>
                  <a:cubicBezTo>
                    <a:pt x="58" y="61"/>
                    <a:pt x="55" y="59"/>
                    <a:pt x="54" y="59"/>
                  </a:cubicBezTo>
                  <a:close/>
                  <a:moveTo>
                    <a:pt x="43" y="77"/>
                  </a:moveTo>
                  <a:cubicBezTo>
                    <a:pt x="43" y="77"/>
                    <a:pt x="43" y="76"/>
                    <a:pt x="43" y="77"/>
                  </a:cubicBezTo>
                  <a:cubicBezTo>
                    <a:pt x="43" y="78"/>
                    <a:pt x="44" y="80"/>
                    <a:pt x="44" y="81"/>
                  </a:cubicBezTo>
                  <a:cubicBezTo>
                    <a:pt x="44" y="79"/>
                    <a:pt x="43" y="80"/>
                    <a:pt x="42" y="77"/>
                  </a:cubicBezTo>
                  <a:cubicBezTo>
                    <a:pt x="43" y="79"/>
                    <a:pt x="42" y="71"/>
                    <a:pt x="43" y="77"/>
                  </a:cubicBezTo>
                  <a:close/>
                  <a:moveTo>
                    <a:pt x="23" y="83"/>
                  </a:moveTo>
                  <a:cubicBezTo>
                    <a:pt x="23" y="83"/>
                    <a:pt x="23" y="83"/>
                    <a:pt x="23" y="83"/>
                  </a:cubicBezTo>
                  <a:cubicBezTo>
                    <a:pt x="23" y="81"/>
                    <a:pt x="23" y="81"/>
                    <a:pt x="23" y="81"/>
                  </a:cubicBezTo>
                  <a:lnTo>
                    <a:pt x="23" y="83"/>
                  </a:lnTo>
                  <a:close/>
                  <a:moveTo>
                    <a:pt x="20" y="79"/>
                  </a:moveTo>
                  <a:cubicBezTo>
                    <a:pt x="20" y="75"/>
                    <a:pt x="19" y="75"/>
                    <a:pt x="19" y="74"/>
                  </a:cubicBezTo>
                  <a:cubicBezTo>
                    <a:pt x="17" y="76"/>
                    <a:pt x="17" y="80"/>
                    <a:pt x="18" y="80"/>
                  </a:cubicBezTo>
                  <a:cubicBezTo>
                    <a:pt x="18" y="83"/>
                    <a:pt x="20" y="77"/>
                    <a:pt x="20" y="79"/>
                  </a:cubicBezTo>
                  <a:close/>
                  <a:moveTo>
                    <a:pt x="46" y="65"/>
                  </a:moveTo>
                  <a:cubicBezTo>
                    <a:pt x="45" y="63"/>
                    <a:pt x="45" y="63"/>
                    <a:pt x="45" y="63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3" y="58"/>
                    <a:pt x="46" y="63"/>
                    <a:pt x="47" y="63"/>
                  </a:cubicBezTo>
                  <a:cubicBezTo>
                    <a:pt x="46" y="64"/>
                    <a:pt x="43" y="59"/>
                    <a:pt x="46" y="65"/>
                  </a:cubicBezTo>
                  <a:close/>
                  <a:moveTo>
                    <a:pt x="14" y="71"/>
                  </a:moveTo>
                  <a:cubicBezTo>
                    <a:pt x="15" y="68"/>
                    <a:pt x="15" y="65"/>
                    <a:pt x="16" y="63"/>
                  </a:cubicBezTo>
                  <a:cubicBezTo>
                    <a:pt x="14" y="67"/>
                    <a:pt x="14" y="70"/>
                    <a:pt x="14" y="70"/>
                  </a:cubicBezTo>
                  <a:cubicBezTo>
                    <a:pt x="14" y="70"/>
                    <a:pt x="14" y="70"/>
                    <a:pt x="14" y="71"/>
                  </a:cubicBezTo>
                  <a:close/>
                  <a:moveTo>
                    <a:pt x="18" y="64"/>
                  </a:moveTo>
                  <a:cubicBezTo>
                    <a:pt x="17" y="67"/>
                    <a:pt x="17" y="68"/>
                    <a:pt x="15" y="73"/>
                  </a:cubicBezTo>
                  <a:cubicBezTo>
                    <a:pt x="14" y="73"/>
                    <a:pt x="16" y="68"/>
                    <a:pt x="17" y="66"/>
                  </a:cubicBezTo>
                  <a:cubicBezTo>
                    <a:pt x="18" y="64"/>
                    <a:pt x="17" y="66"/>
                    <a:pt x="16" y="67"/>
                  </a:cubicBezTo>
                  <a:lnTo>
                    <a:pt x="18" y="64"/>
                  </a:lnTo>
                  <a:close/>
                  <a:moveTo>
                    <a:pt x="13" y="76"/>
                  </a:moveTo>
                  <a:cubicBezTo>
                    <a:pt x="14" y="76"/>
                    <a:pt x="14" y="76"/>
                    <a:pt x="14" y="76"/>
                  </a:cubicBezTo>
                  <a:cubicBezTo>
                    <a:pt x="15" y="74"/>
                    <a:pt x="17" y="70"/>
                    <a:pt x="16" y="75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3" y="76"/>
                    <a:pt x="13" y="76"/>
                    <a:pt x="13" y="76"/>
                  </a:cubicBezTo>
                  <a:close/>
                  <a:moveTo>
                    <a:pt x="7" y="65"/>
                  </a:moveTo>
                  <a:cubicBezTo>
                    <a:pt x="6" y="67"/>
                    <a:pt x="6" y="67"/>
                    <a:pt x="6" y="67"/>
                  </a:cubicBezTo>
                  <a:cubicBezTo>
                    <a:pt x="6" y="66"/>
                    <a:pt x="6" y="66"/>
                    <a:pt x="7" y="65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9" y="64"/>
                    <a:pt x="8" y="64"/>
                    <a:pt x="7" y="65"/>
                  </a:cubicBezTo>
                  <a:close/>
                  <a:moveTo>
                    <a:pt x="12" y="72"/>
                  </a:moveTo>
                  <a:cubicBezTo>
                    <a:pt x="13" y="74"/>
                    <a:pt x="13" y="74"/>
                    <a:pt x="13" y="74"/>
                  </a:cubicBezTo>
                  <a:cubicBezTo>
                    <a:pt x="14" y="72"/>
                    <a:pt x="13" y="72"/>
                    <a:pt x="12" y="72"/>
                  </a:cubicBezTo>
                  <a:close/>
                  <a:moveTo>
                    <a:pt x="10" y="63"/>
                  </a:moveTo>
                  <a:cubicBezTo>
                    <a:pt x="10" y="63"/>
                    <a:pt x="11" y="64"/>
                    <a:pt x="11" y="64"/>
                  </a:cubicBezTo>
                  <a:cubicBezTo>
                    <a:pt x="9" y="66"/>
                    <a:pt x="9" y="64"/>
                    <a:pt x="10" y="63"/>
                  </a:cubicBezTo>
                  <a:close/>
                  <a:moveTo>
                    <a:pt x="13" y="26"/>
                  </a:moveTo>
                  <a:cubicBezTo>
                    <a:pt x="13" y="27"/>
                    <a:pt x="13" y="27"/>
                    <a:pt x="13" y="27"/>
                  </a:cubicBezTo>
                  <a:cubicBezTo>
                    <a:pt x="10" y="25"/>
                    <a:pt x="10" y="25"/>
                    <a:pt x="10" y="25"/>
                  </a:cubicBezTo>
                  <a:lnTo>
                    <a:pt x="13" y="26"/>
                  </a:lnTo>
                  <a:close/>
                  <a:moveTo>
                    <a:pt x="13" y="37"/>
                  </a:moveTo>
                  <a:cubicBezTo>
                    <a:pt x="12" y="37"/>
                    <a:pt x="12" y="37"/>
                    <a:pt x="12" y="37"/>
                  </a:cubicBezTo>
                  <a:cubicBezTo>
                    <a:pt x="12" y="36"/>
                    <a:pt x="12" y="36"/>
                    <a:pt x="12" y="36"/>
                  </a:cubicBezTo>
                  <a:lnTo>
                    <a:pt x="13" y="37"/>
                  </a:lnTo>
                  <a:close/>
                  <a:moveTo>
                    <a:pt x="14" y="46"/>
                  </a:moveTo>
                  <a:cubicBezTo>
                    <a:pt x="13" y="46"/>
                    <a:pt x="12" y="47"/>
                    <a:pt x="12" y="47"/>
                  </a:cubicBezTo>
                  <a:cubicBezTo>
                    <a:pt x="12" y="47"/>
                    <a:pt x="11" y="48"/>
                    <a:pt x="11" y="48"/>
                  </a:cubicBezTo>
                  <a:cubicBezTo>
                    <a:pt x="11" y="48"/>
                    <a:pt x="11" y="48"/>
                    <a:pt x="12" y="47"/>
                  </a:cubicBezTo>
                  <a:cubicBezTo>
                    <a:pt x="12" y="46"/>
                    <a:pt x="12" y="46"/>
                    <a:pt x="11" y="46"/>
                  </a:cubicBezTo>
                  <a:cubicBezTo>
                    <a:pt x="10" y="47"/>
                    <a:pt x="10" y="48"/>
                    <a:pt x="9" y="48"/>
                  </a:cubicBezTo>
                  <a:cubicBezTo>
                    <a:pt x="8" y="49"/>
                    <a:pt x="9" y="47"/>
                    <a:pt x="10" y="46"/>
                  </a:cubicBezTo>
                  <a:cubicBezTo>
                    <a:pt x="11" y="45"/>
                    <a:pt x="11" y="44"/>
                    <a:pt x="6" y="47"/>
                  </a:cubicBezTo>
                  <a:cubicBezTo>
                    <a:pt x="8" y="46"/>
                    <a:pt x="10" y="43"/>
                    <a:pt x="11" y="43"/>
                  </a:cubicBezTo>
                  <a:cubicBezTo>
                    <a:pt x="11" y="45"/>
                    <a:pt x="12" y="46"/>
                    <a:pt x="14" y="46"/>
                  </a:cubicBezTo>
                  <a:cubicBezTo>
                    <a:pt x="14" y="46"/>
                    <a:pt x="15" y="46"/>
                    <a:pt x="15" y="46"/>
                  </a:cubicBezTo>
                  <a:cubicBezTo>
                    <a:pt x="14" y="46"/>
                    <a:pt x="14" y="46"/>
                    <a:pt x="14" y="46"/>
                  </a:cubicBezTo>
                  <a:close/>
                  <a:moveTo>
                    <a:pt x="17" y="56"/>
                  </a:moveTo>
                  <a:cubicBezTo>
                    <a:pt x="17" y="57"/>
                    <a:pt x="17" y="57"/>
                    <a:pt x="17" y="57"/>
                  </a:cubicBezTo>
                  <a:cubicBezTo>
                    <a:pt x="16" y="58"/>
                    <a:pt x="16" y="59"/>
                    <a:pt x="15" y="60"/>
                  </a:cubicBezTo>
                  <a:cubicBezTo>
                    <a:pt x="15" y="59"/>
                    <a:pt x="16" y="58"/>
                    <a:pt x="17" y="57"/>
                  </a:cubicBezTo>
                  <a:cubicBezTo>
                    <a:pt x="17" y="57"/>
                    <a:pt x="17" y="56"/>
                    <a:pt x="17" y="56"/>
                  </a:cubicBezTo>
                  <a:close/>
                  <a:moveTo>
                    <a:pt x="18" y="57"/>
                  </a:moveTo>
                  <a:cubicBezTo>
                    <a:pt x="19" y="55"/>
                    <a:pt x="19" y="55"/>
                    <a:pt x="19" y="55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7"/>
                    <a:pt x="18" y="56"/>
                    <a:pt x="19" y="55"/>
                  </a:cubicBezTo>
                  <a:cubicBezTo>
                    <a:pt x="19" y="54"/>
                    <a:pt x="20" y="52"/>
                    <a:pt x="20" y="52"/>
                  </a:cubicBezTo>
                  <a:cubicBezTo>
                    <a:pt x="21" y="51"/>
                    <a:pt x="20" y="55"/>
                    <a:pt x="18" y="57"/>
                  </a:cubicBezTo>
                  <a:close/>
                  <a:moveTo>
                    <a:pt x="19" y="56"/>
                  </a:moveTo>
                  <a:cubicBezTo>
                    <a:pt x="18" y="58"/>
                    <a:pt x="18" y="58"/>
                    <a:pt x="18" y="58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19" y="58"/>
                    <a:pt x="19" y="58"/>
                    <a:pt x="19" y="58"/>
                  </a:cubicBezTo>
                  <a:lnTo>
                    <a:pt x="19" y="56"/>
                  </a:lnTo>
                  <a:close/>
                  <a:moveTo>
                    <a:pt x="29" y="72"/>
                  </a:moveTo>
                  <a:cubicBezTo>
                    <a:pt x="29" y="72"/>
                    <a:pt x="29" y="71"/>
                    <a:pt x="29" y="71"/>
                  </a:cubicBezTo>
                  <a:cubicBezTo>
                    <a:pt x="29" y="70"/>
                    <a:pt x="29" y="70"/>
                    <a:pt x="29" y="69"/>
                  </a:cubicBezTo>
                  <a:cubicBezTo>
                    <a:pt x="30" y="68"/>
                    <a:pt x="30" y="67"/>
                    <a:pt x="30" y="67"/>
                  </a:cubicBezTo>
                  <a:cubicBezTo>
                    <a:pt x="30" y="65"/>
                    <a:pt x="29" y="65"/>
                    <a:pt x="29" y="64"/>
                  </a:cubicBezTo>
                  <a:cubicBezTo>
                    <a:pt x="29" y="63"/>
                    <a:pt x="29" y="62"/>
                    <a:pt x="29" y="59"/>
                  </a:cubicBezTo>
                  <a:cubicBezTo>
                    <a:pt x="28" y="63"/>
                    <a:pt x="27" y="69"/>
                    <a:pt x="29" y="69"/>
                  </a:cubicBezTo>
                  <a:cubicBezTo>
                    <a:pt x="27" y="73"/>
                    <a:pt x="29" y="62"/>
                    <a:pt x="26" y="71"/>
                  </a:cubicBezTo>
                  <a:cubicBezTo>
                    <a:pt x="27" y="71"/>
                    <a:pt x="28" y="73"/>
                    <a:pt x="28" y="73"/>
                  </a:cubicBezTo>
                  <a:cubicBezTo>
                    <a:pt x="28" y="73"/>
                    <a:pt x="27" y="73"/>
                    <a:pt x="27" y="73"/>
                  </a:cubicBezTo>
                  <a:cubicBezTo>
                    <a:pt x="27" y="78"/>
                    <a:pt x="29" y="71"/>
                    <a:pt x="29" y="72"/>
                  </a:cubicBezTo>
                  <a:close/>
                  <a:moveTo>
                    <a:pt x="36" y="66"/>
                  </a:move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6" y="65"/>
                    <a:pt x="36" y="65"/>
                  </a:cubicBezTo>
                  <a:lnTo>
                    <a:pt x="36" y="66"/>
                  </a:lnTo>
                  <a:close/>
                  <a:moveTo>
                    <a:pt x="42" y="39"/>
                  </a:moveTo>
                  <a:cubicBezTo>
                    <a:pt x="41" y="38"/>
                    <a:pt x="39" y="37"/>
                    <a:pt x="41" y="37"/>
                  </a:cubicBezTo>
                  <a:cubicBezTo>
                    <a:pt x="41" y="38"/>
                    <a:pt x="41" y="38"/>
                    <a:pt x="42" y="39"/>
                  </a:cubicBezTo>
                  <a:close/>
                  <a:moveTo>
                    <a:pt x="40" y="28"/>
                  </a:moveTo>
                  <a:cubicBezTo>
                    <a:pt x="40" y="28"/>
                    <a:pt x="40" y="28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38" y="31"/>
                    <a:pt x="40" y="28"/>
                    <a:pt x="39" y="28"/>
                  </a:cubicBezTo>
                  <a:cubicBezTo>
                    <a:pt x="40" y="27"/>
                    <a:pt x="40" y="28"/>
                    <a:pt x="40" y="28"/>
                  </a:cubicBezTo>
                  <a:close/>
                  <a:moveTo>
                    <a:pt x="37" y="21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6" y="23"/>
                    <a:pt x="36" y="23"/>
                    <a:pt x="36" y="23"/>
                  </a:cubicBezTo>
                  <a:lnTo>
                    <a:pt x="37" y="21"/>
                  </a:lnTo>
                  <a:close/>
                  <a:moveTo>
                    <a:pt x="36" y="25"/>
                  </a:moveTo>
                  <a:cubicBezTo>
                    <a:pt x="35" y="26"/>
                    <a:pt x="36" y="27"/>
                    <a:pt x="36" y="27"/>
                  </a:cubicBezTo>
                  <a:cubicBezTo>
                    <a:pt x="36" y="27"/>
                    <a:pt x="36" y="26"/>
                    <a:pt x="36" y="26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32" y="24"/>
                  </a:move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1"/>
                    <a:pt x="33" y="21"/>
                    <a:pt x="33" y="21"/>
                  </a:cubicBezTo>
                  <a:lnTo>
                    <a:pt x="32" y="24"/>
                  </a:lnTo>
                  <a:close/>
                  <a:moveTo>
                    <a:pt x="33" y="21"/>
                  </a:moveTo>
                  <a:cubicBezTo>
                    <a:pt x="33" y="23"/>
                    <a:pt x="33" y="26"/>
                    <a:pt x="33" y="25"/>
                  </a:cubicBezTo>
                  <a:cubicBezTo>
                    <a:pt x="34" y="23"/>
                    <a:pt x="33" y="23"/>
                    <a:pt x="34" y="20"/>
                  </a:cubicBezTo>
                  <a:cubicBezTo>
                    <a:pt x="34" y="19"/>
                    <a:pt x="33" y="20"/>
                    <a:pt x="33" y="20"/>
                  </a:cubicBezTo>
                  <a:cubicBezTo>
                    <a:pt x="33" y="21"/>
                    <a:pt x="34" y="20"/>
                    <a:pt x="34" y="22"/>
                  </a:cubicBezTo>
                  <a:cubicBezTo>
                    <a:pt x="33" y="22"/>
                    <a:pt x="33" y="22"/>
                    <a:pt x="33" y="21"/>
                  </a:cubicBezTo>
                  <a:cubicBezTo>
                    <a:pt x="33" y="20"/>
                    <a:pt x="33" y="19"/>
                    <a:pt x="33" y="19"/>
                  </a:cubicBezTo>
                  <a:cubicBezTo>
                    <a:pt x="33" y="20"/>
                    <a:pt x="33" y="20"/>
                    <a:pt x="33" y="21"/>
                  </a:cubicBezTo>
                  <a:close/>
                  <a:moveTo>
                    <a:pt x="36" y="21"/>
                  </a:moveTo>
                  <a:cubicBezTo>
                    <a:pt x="36" y="21"/>
                    <a:pt x="36" y="21"/>
                    <a:pt x="36" y="20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2"/>
                    <a:pt x="36" y="21"/>
                    <a:pt x="36" y="21"/>
                  </a:cubicBezTo>
                  <a:cubicBezTo>
                    <a:pt x="36" y="21"/>
                    <a:pt x="35" y="21"/>
                    <a:pt x="35" y="21"/>
                  </a:cubicBezTo>
                  <a:cubicBezTo>
                    <a:pt x="35" y="23"/>
                    <a:pt x="35" y="25"/>
                    <a:pt x="35" y="26"/>
                  </a:cubicBezTo>
                  <a:cubicBezTo>
                    <a:pt x="35" y="25"/>
                    <a:pt x="35" y="23"/>
                    <a:pt x="35" y="24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2"/>
                    <a:pt x="35" y="22"/>
                    <a:pt x="35" y="21"/>
                  </a:cubicBezTo>
                  <a:cubicBezTo>
                    <a:pt x="35" y="21"/>
                    <a:pt x="35" y="21"/>
                    <a:pt x="36" y="20"/>
                  </a:cubicBezTo>
                  <a:cubicBezTo>
                    <a:pt x="36" y="20"/>
                    <a:pt x="36" y="21"/>
                    <a:pt x="36" y="21"/>
                  </a:cubicBezTo>
                  <a:close/>
                  <a:moveTo>
                    <a:pt x="32" y="13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2" y="16"/>
                    <a:pt x="32" y="14"/>
                    <a:pt x="32" y="13"/>
                  </a:cubicBezTo>
                  <a:close/>
                  <a:moveTo>
                    <a:pt x="45" y="35"/>
                  </a:moveTo>
                  <a:cubicBezTo>
                    <a:pt x="45" y="35"/>
                    <a:pt x="44" y="35"/>
                    <a:pt x="43" y="35"/>
                  </a:cubicBezTo>
                  <a:cubicBezTo>
                    <a:pt x="42" y="35"/>
                    <a:pt x="42" y="36"/>
                    <a:pt x="42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2" y="36"/>
                    <a:pt x="42" y="35"/>
                    <a:pt x="42" y="34"/>
                  </a:cubicBezTo>
                  <a:cubicBezTo>
                    <a:pt x="42" y="34"/>
                    <a:pt x="42" y="34"/>
                    <a:pt x="43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4" y="34"/>
                    <a:pt x="44" y="35"/>
                    <a:pt x="45" y="35"/>
                  </a:cubicBezTo>
                  <a:close/>
                  <a:moveTo>
                    <a:pt x="39" y="65"/>
                  </a:moveTo>
                  <a:cubicBezTo>
                    <a:pt x="38" y="60"/>
                    <a:pt x="38" y="65"/>
                    <a:pt x="37" y="64"/>
                  </a:cubicBezTo>
                  <a:cubicBezTo>
                    <a:pt x="37" y="62"/>
                    <a:pt x="38" y="59"/>
                    <a:pt x="39" y="65"/>
                  </a:cubicBezTo>
                  <a:close/>
                  <a:moveTo>
                    <a:pt x="38" y="69"/>
                  </a:moveTo>
                  <a:cubicBezTo>
                    <a:pt x="38" y="70"/>
                    <a:pt x="38" y="70"/>
                    <a:pt x="37" y="68"/>
                  </a:cubicBezTo>
                  <a:cubicBezTo>
                    <a:pt x="37" y="67"/>
                    <a:pt x="37" y="68"/>
                    <a:pt x="37" y="67"/>
                  </a:cubicBezTo>
                  <a:cubicBezTo>
                    <a:pt x="37" y="65"/>
                    <a:pt x="37" y="69"/>
                    <a:pt x="38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69"/>
                    <a:pt x="38" y="69"/>
                    <a:pt x="38" y="69"/>
                  </a:cubicBezTo>
                  <a:close/>
                  <a:moveTo>
                    <a:pt x="45" y="54"/>
                  </a:moveTo>
                  <a:cubicBezTo>
                    <a:pt x="45" y="54"/>
                    <a:pt x="46" y="54"/>
                    <a:pt x="46" y="55"/>
                  </a:cubicBezTo>
                  <a:cubicBezTo>
                    <a:pt x="47" y="55"/>
                    <a:pt x="48" y="56"/>
                    <a:pt x="48" y="56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55"/>
                    <a:pt x="45" y="54"/>
                    <a:pt x="45" y="54"/>
                  </a:cubicBezTo>
                  <a:close/>
                  <a:moveTo>
                    <a:pt x="52" y="44"/>
                  </a:moveTo>
                  <a:cubicBezTo>
                    <a:pt x="51" y="43"/>
                    <a:pt x="51" y="41"/>
                    <a:pt x="52" y="41"/>
                  </a:cubicBezTo>
                  <a:cubicBezTo>
                    <a:pt x="49" y="41"/>
                    <a:pt x="49" y="42"/>
                    <a:pt x="49" y="43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50" y="42"/>
                    <a:pt x="51" y="43"/>
                    <a:pt x="52" y="4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3" y="43"/>
                    <a:pt x="53" y="43"/>
                    <a:pt x="53" y="43"/>
                  </a:cubicBezTo>
                  <a:lnTo>
                    <a:pt x="52" y="44"/>
                  </a:lnTo>
                  <a:close/>
                  <a:moveTo>
                    <a:pt x="47" y="13"/>
                  </a:moveTo>
                  <a:cubicBezTo>
                    <a:pt x="46" y="13"/>
                    <a:pt x="46" y="13"/>
                    <a:pt x="46" y="12"/>
                  </a:cubicBezTo>
                  <a:cubicBezTo>
                    <a:pt x="47" y="11"/>
                    <a:pt x="47" y="11"/>
                    <a:pt x="47" y="13"/>
                  </a:cubicBezTo>
                  <a:close/>
                  <a:moveTo>
                    <a:pt x="53" y="54"/>
                  </a:moveTo>
                  <a:cubicBezTo>
                    <a:pt x="52" y="51"/>
                    <a:pt x="50" y="52"/>
                    <a:pt x="49" y="50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7" y="48"/>
                    <a:pt x="51" y="52"/>
                    <a:pt x="51" y="51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3" y="54"/>
                    <a:pt x="53" y="52"/>
                    <a:pt x="55" y="53"/>
                  </a:cubicBezTo>
                  <a:cubicBezTo>
                    <a:pt x="55" y="54"/>
                    <a:pt x="53" y="55"/>
                    <a:pt x="53" y="54"/>
                  </a:cubicBezTo>
                  <a:close/>
                  <a:moveTo>
                    <a:pt x="47" y="10"/>
                  </a:moveTo>
                  <a:cubicBezTo>
                    <a:pt x="45" y="11"/>
                    <a:pt x="48" y="6"/>
                    <a:pt x="47" y="5"/>
                  </a:cubicBezTo>
                  <a:cubicBezTo>
                    <a:pt x="49" y="4"/>
                    <a:pt x="47" y="8"/>
                    <a:pt x="47" y="10"/>
                  </a:cubicBezTo>
                  <a:close/>
                  <a:moveTo>
                    <a:pt x="61" y="43"/>
                  </a:moveTo>
                  <a:cubicBezTo>
                    <a:pt x="62" y="43"/>
                    <a:pt x="62" y="43"/>
                    <a:pt x="62" y="43"/>
                  </a:cubicBezTo>
                  <a:cubicBezTo>
                    <a:pt x="62" y="43"/>
                    <a:pt x="62" y="43"/>
                    <a:pt x="63" y="42"/>
                  </a:cubicBezTo>
                  <a:cubicBezTo>
                    <a:pt x="63" y="42"/>
                    <a:pt x="63" y="41"/>
                    <a:pt x="63" y="41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63" y="41"/>
                    <a:pt x="63" y="42"/>
                    <a:pt x="62" y="42"/>
                  </a:cubicBezTo>
                  <a:cubicBezTo>
                    <a:pt x="62" y="43"/>
                    <a:pt x="61" y="43"/>
                    <a:pt x="61" y="43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724" name="Freeform 3705"/>
            <p:cNvSpPr>
              <a:spLocks/>
            </p:cNvSpPr>
            <p:nvPr/>
          </p:nvSpPr>
          <p:spPr bwMode="auto">
            <a:xfrm rot="5653905">
              <a:off x="6544481" y="3911105"/>
              <a:ext cx="47598" cy="95896"/>
            </a:xfrm>
            <a:custGeom>
              <a:avLst/>
              <a:gdLst>
                <a:gd name="T0" fmla="*/ 18054 w 29"/>
                <a:gd name="T1" fmla="*/ 0 h 58"/>
                <a:gd name="T2" fmla="*/ 24620 w 29"/>
                <a:gd name="T3" fmla="*/ 1653 h 58"/>
                <a:gd name="T4" fmla="*/ 31185 w 29"/>
                <a:gd name="T5" fmla="*/ 3307 h 58"/>
                <a:gd name="T6" fmla="*/ 37750 w 29"/>
                <a:gd name="T7" fmla="*/ 9920 h 58"/>
                <a:gd name="T8" fmla="*/ 41033 w 29"/>
                <a:gd name="T9" fmla="*/ 16534 h 58"/>
                <a:gd name="T10" fmla="*/ 44315 w 29"/>
                <a:gd name="T11" fmla="*/ 23147 h 58"/>
                <a:gd name="T12" fmla="*/ 45957 w 29"/>
                <a:gd name="T13" fmla="*/ 31414 h 58"/>
                <a:gd name="T14" fmla="*/ 45957 w 29"/>
                <a:gd name="T15" fmla="*/ 46295 h 58"/>
                <a:gd name="T16" fmla="*/ 42674 w 29"/>
                <a:gd name="T17" fmla="*/ 74402 h 58"/>
                <a:gd name="T18" fmla="*/ 37750 w 29"/>
                <a:gd name="T19" fmla="*/ 84322 h 58"/>
                <a:gd name="T20" fmla="*/ 31185 w 29"/>
                <a:gd name="T21" fmla="*/ 92589 h 58"/>
                <a:gd name="T22" fmla="*/ 22978 w 29"/>
                <a:gd name="T23" fmla="*/ 95896 h 58"/>
                <a:gd name="T24" fmla="*/ 8207 w 29"/>
                <a:gd name="T25" fmla="*/ 84322 h 58"/>
                <a:gd name="T26" fmla="*/ 4924 w 29"/>
                <a:gd name="T27" fmla="*/ 76055 h 58"/>
                <a:gd name="T28" fmla="*/ 1641 w 29"/>
                <a:gd name="T29" fmla="*/ 67789 h 58"/>
                <a:gd name="T30" fmla="*/ 1641 w 29"/>
                <a:gd name="T31" fmla="*/ 52908 h 58"/>
                <a:gd name="T32" fmla="*/ 0 w 29"/>
                <a:gd name="T33" fmla="*/ 39681 h 58"/>
                <a:gd name="T34" fmla="*/ 3283 w 29"/>
                <a:gd name="T35" fmla="*/ 24801 h 58"/>
                <a:gd name="T36" fmla="*/ 18054 w 29"/>
                <a:gd name="T37" fmla="*/ 0 h 58"/>
                <a:gd name="T38" fmla="*/ 18054 w 29"/>
                <a:gd name="T39" fmla="*/ 0 h 5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9" h="58">
                  <a:moveTo>
                    <a:pt x="11" y="0"/>
                  </a:moveTo>
                  <a:cubicBezTo>
                    <a:pt x="12" y="0"/>
                    <a:pt x="14" y="0"/>
                    <a:pt x="15" y="1"/>
                  </a:cubicBezTo>
                  <a:cubicBezTo>
                    <a:pt x="17" y="1"/>
                    <a:pt x="18" y="1"/>
                    <a:pt x="19" y="2"/>
                  </a:cubicBezTo>
                  <a:cubicBezTo>
                    <a:pt x="21" y="3"/>
                    <a:pt x="22" y="4"/>
                    <a:pt x="23" y="6"/>
                  </a:cubicBezTo>
                  <a:cubicBezTo>
                    <a:pt x="24" y="7"/>
                    <a:pt x="25" y="8"/>
                    <a:pt x="25" y="10"/>
                  </a:cubicBezTo>
                  <a:cubicBezTo>
                    <a:pt x="26" y="11"/>
                    <a:pt x="26" y="13"/>
                    <a:pt x="27" y="14"/>
                  </a:cubicBezTo>
                  <a:cubicBezTo>
                    <a:pt x="27" y="16"/>
                    <a:pt x="28" y="18"/>
                    <a:pt x="28" y="19"/>
                  </a:cubicBezTo>
                  <a:cubicBezTo>
                    <a:pt x="29" y="22"/>
                    <a:pt x="29" y="25"/>
                    <a:pt x="28" y="28"/>
                  </a:cubicBezTo>
                  <a:cubicBezTo>
                    <a:pt x="28" y="36"/>
                    <a:pt x="27" y="40"/>
                    <a:pt x="26" y="45"/>
                  </a:cubicBezTo>
                  <a:cubicBezTo>
                    <a:pt x="25" y="47"/>
                    <a:pt x="24" y="50"/>
                    <a:pt x="23" y="51"/>
                  </a:cubicBezTo>
                  <a:cubicBezTo>
                    <a:pt x="22" y="53"/>
                    <a:pt x="20" y="55"/>
                    <a:pt x="19" y="56"/>
                  </a:cubicBezTo>
                  <a:cubicBezTo>
                    <a:pt x="17" y="57"/>
                    <a:pt x="16" y="58"/>
                    <a:pt x="14" y="58"/>
                  </a:cubicBezTo>
                  <a:cubicBezTo>
                    <a:pt x="11" y="58"/>
                    <a:pt x="7" y="55"/>
                    <a:pt x="5" y="51"/>
                  </a:cubicBezTo>
                  <a:cubicBezTo>
                    <a:pt x="4" y="49"/>
                    <a:pt x="4" y="48"/>
                    <a:pt x="3" y="46"/>
                  </a:cubicBezTo>
                  <a:cubicBezTo>
                    <a:pt x="2" y="44"/>
                    <a:pt x="2" y="42"/>
                    <a:pt x="1" y="41"/>
                  </a:cubicBezTo>
                  <a:cubicBezTo>
                    <a:pt x="1" y="38"/>
                    <a:pt x="1" y="35"/>
                    <a:pt x="1" y="32"/>
                  </a:cubicBezTo>
                  <a:cubicBezTo>
                    <a:pt x="0" y="29"/>
                    <a:pt x="0" y="26"/>
                    <a:pt x="0" y="24"/>
                  </a:cubicBezTo>
                  <a:cubicBezTo>
                    <a:pt x="1" y="21"/>
                    <a:pt x="1" y="18"/>
                    <a:pt x="2" y="15"/>
                  </a:cubicBezTo>
                  <a:cubicBezTo>
                    <a:pt x="4" y="7"/>
                    <a:pt x="7" y="2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lose/>
                </a:path>
              </a:pathLst>
            </a:custGeom>
            <a:solidFill>
              <a:srgbClr val="436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725" name="Freeform 3621"/>
            <p:cNvSpPr>
              <a:spLocks/>
            </p:cNvSpPr>
            <p:nvPr/>
          </p:nvSpPr>
          <p:spPr bwMode="auto">
            <a:xfrm rot="5653905">
              <a:off x="6139073" y="3498606"/>
              <a:ext cx="837861" cy="31499"/>
            </a:xfrm>
            <a:custGeom>
              <a:avLst/>
              <a:gdLst>
                <a:gd name="T0" fmla="*/ 829598 w 507"/>
                <a:gd name="T1" fmla="*/ 23210 h 19"/>
                <a:gd name="T2" fmla="*/ 742011 w 507"/>
                <a:gd name="T3" fmla="*/ 28183 h 19"/>
                <a:gd name="T4" fmla="*/ 545353 w 507"/>
                <a:gd name="T5" fmla="*/ 26525 h 19"/>
                <a:gd name="T6" fmla="*/ 338780 w 507"/>
                <a:gd name="T7" fmla="*/ 13263 h 19"/>
                <a:gd name="T8" fmla="*/ 214836 w 507"/>
                <a:gd name="T9" fmla="*/ 9947 h 19"/>
                <a:gd name="T10" fmla="*/ 4958 w 507"/>
                <a:gd name="T11" fmla="*/ 4974 h 19"/>
                <a:gd name="T12" fmla="*/ 3305 w 507"/>
                <a:gd name="T13" fmla="*/ 0 h 19"/>
                <a:gd name="T14" fmla="*/ 6610 w 507"/>
                <a:gd name="T15" fmla="*/ 0 h 19"/>
                <a:gd name="T16" fmla="*/ 71061 w 507"/>
                <a:gd name="T17" fmla="*/ 3316 h 19"/>
                <a:gd name="T18" fmla="*/ 147080 w 507"/>
                <a:gd name="T19" fmla="*/ 0 h 19"/>
                <a:gd name="T20" fmla="*/ 233015 w 507"/>
                <a:gd name="T21" fmla="*/ 4974 h 19"/>
                <a:gd name="T22" fmla="*/ 394968 w 507"/>
                <a:gd name="T23" fmla="*/ 9947 h 19"/>
                <a:gd name="T24" fmla="*/ 518912 w 507"/>
                <a:gd name="T25" fmla="*/ 18236 h 19"/>
                <a:gd name="T26" fmla="*/ 637898 w 507"/>
                <a:gd name="T27" fmla="*/ 21552 h 19"/>
                <a:gd name="T28" fmla="*/ 710612 w 507"/>
                <a:gd name="T29" fmla="*/ 21552 h 19"/>
                <a:gd name="T30" fmla="*/ 756884 w 507"/>
                <a:gd name="T31" fmla="*/ 21552 h 19"/>
                <a:gd name="T32" fmla="*/ 829598 w 507"/>
                <a:gd name="T33" fmla="*/ 23210 h 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07" h="19">
                  <a:moveTo>
                    <a:pt x="502" y="14"/>
                  </a:moveTo>
                  <a:cubicBezTo>
                    <a:pt x="503" y="17"/>
                    <a:pt x="455" y="17"/>
                    <a:pt x="449" y="17"/>
                  </a:cubicBezTo>
                  <a:cubicBezTo>
                    <a:pt x="395" y="19"/>
                    <a:pt x="392" y="18"/>
                    <a:pt x="330" y="16"/>
                  </a:cubicBezTo>
                  <a:cubicBezTo>
                    <a:pt x="287" y="15"/>
                    <a:pt x="248" y="10"/>
                    <a:pt x="205" y="8"/>
                  </a:cubicBezTo>
                  <a:cubicBezTo>
                    <a:pt x="181" y="7"/>
                    <a:pt x="155" y="7"/>
                    <a:pt x="130" y="6"/>
                  </a:cubicBezTo>
                  <a:cubicBezTo>
                    <a:pt x="60" y="4"/>
                    <a:pt x="73" y="9"/>
                    <a:pt x="3" y="3"/>
                  </a:cubicBezTo>
                  <a:cubicBezTo>
                    <a:pt x="5" y="2"/>
                    <a:pt x="1" y="2"/>
                    <a:pt x="2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6" y="1"/>
                    <a:pt x="0" y="3"/>
                    <a:pt x="43" y="2"/>
                  </a:cubicBezTo>
                  <a:cubicBezTo>
                    <a:pt x="59" y="2"/>
                    <a:pt x="74" y="0"/>
                    <a:pt x="89" y="0"/>
                  </a:cubicBezTo>
                  <a:cubicBezTo>
                    <a:pt x="106" y="0"/>
                    <a:pt x="123" y="2"/>
                    <a:pt x="141" y="3"/>
                  </a:cubicBezTo>
                  <a:cubicBezTo>
                    <a:pt x="173" y="4"/>
                    <a:pt x="206" y="3"/>
                    <a:pt x="239" y="6"/>
                  </a:cubicBezTo>
                  <a:cubicBezTo>
                    <a:pt x="265" y="8"/>
                    <a:pt x="288" y="10"/>
                    <a:pt x="314" y="11"/>
                  </a:cubicBezTo>
                  <a:cubicBezTo>
                    <a:pt x="338" y="12"/>
                    <a:pt x="362" y="13"/>
                    <a:pt x="386" y="13"/>
                  </a:cubicBezTo>
                  <a:cubicBezTo>
                    <a:pt x="423" y="14"/>
                    <a:pt x="394" y="14"/>
                    <a:pt x="430" y="13"/>
                  </a:cubicBezTo>
                  <a:cubicBezTo>
                    <a:pt x="439" y="13"/>
                    <a:pt x="448" y="12"/>
                    <a:pt x="458" y="13"/>
                  </a:cubicBezTo>
                  <a:cubicBezTo>
                    <a:pt x="457" y="13"/>
                    <a:pt x="507" y="12"/>
                    <a:pt x="502" y="14"/>
                  </a:cubicBezTo>
                  <a:close/>
                </a:path>
              </a:pathLst>
            </a:custGeom>
            <a:solidFill>
              <a:srgbClr val="CAE5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726" name="Freeform 3621"/>
            <p:cNvSpPr>
              <a:spLocks/>
            </p:cNvSpPr>
            <p:nvPr/>
          </p:nvSpPr>
          <p:spPr bwMode="auto">
            <a:xfrm rot="5653905">
              <a:off x="6161452" y="3498605"/>
              <a:ext cx="837861" cy="31499"/>
            </a:xfrm>
            <a:custGeom>
              <a:avLst/>
              <a:gdLst>
                <a:gd name="T0" fmla="*/ 829598 w 507"/>
                <a:gd name="T1" fmla="*/ 23210 h 19"/>
                <a:gd name="T2" fmla="*/ 742011 w 507"/>
                <a:gd name="T3" fmla="*/ 28183 h 19"/>
                <a:gd name="T4" fmla="*/ 545353 w 507"/>
                <a:gd name="T5" fmla="*/ 26525 h 19"/>
                <a:gd name="T6" fmla="*/ 338780 w 507"/>
                <a:gd name="T7" fmla="*/ 13263 h 19"/>
                <a:gd name="T8" fmla="*/ 214836 w 507"/>
                <a:gd name="T9" fmla="*/ 9947 h 19"/>
                <a:gd name="T10" fmla="*/ 4958 w 507"/>
                <a:gd name="T11" fmla="*/ 4974 h 19"/>
                <a:gd name="T12" fmla="*/ 3305 w 507"/>
                <a:gd name="T13" fmla="*/ 0 h 19"/>
                <a:gd name="T14" fmla="*/ 6610 w 507"/>
                <a:gd name="T15" fmla="*/ 0 h 19"/>
                <a:gd name="T16" fmla="*/ 71061 w 507"/>
                <a:gd name="T17" fmla="*/ 3316 h 19"/>
                <a:gd name="T18" fmla="*/ 147080 w 507"/>
                <a:gd name="T19" fmla="*/ 0 h 19"/>
                <a:gd name="T20" fmla="*/ 233015 w 507"/>
                <a:gd name="T21" fmla="*/ 4974 h 19"/>
                <a:gd name="T22" fmla="*/ 394968 w 507"/>
                <a:gd name="T23" fmla="*/ 9947 h 19"/>
                <a:gd name="T24" fmla="*/ 518912 w 507"/>
                <a:gd name="T25" fmla="*/ 18236 h 19"/>
                <a:gd name="T26" fmla="*/ 637898 w 507"/>
                <a:gd name="T27" fmla="*/ 21552 h 19"/>
                <a:gd name="T28" fmla="*/ 710612 w 507"/>
                <a:gd name="T29" fmla="*/ 21552 h 19"/>
                <a:gd name="T30" fmla="*/ 756884 w 507"/>
                <a:gd name="T31" fmla="*/ 21552 h 19"/>
                <a:gd name="T32" fmla="*/ 829598 w 507"/>
                <a:gd name="T33" fmla="*/ 23210 h 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07" h="19">
                  <a:moveTo>
                    <a:pt x="502" y="14"/>
                  </a:moveTo>
                  <a:cubicBezTo>
                    <a:pt x="503" y="17"/>
                    <a:pt x="455" y="17"/>
                    <a:pt x="449" y="17"/>
                  </a:cubicBezTo>
                  <a:cubicBezTo>
                    <a:pt x="395" y="19"/>
                    <a:pt x="392" y="18"/>
                    <a:pt x="330" y="16"/>
                  </a:cubicBezTo>
                  <a:cubicBezTo>
                    <a:pt x="287" y="15"/>
                    <a:pt x="248" y="10"/>
                    <a:pt x="205" y="8"/>
                  </a:cubicBezTo>
                  <a:cubicBezTo>
                    <a:pt x="181" y="7"/>
                    <a:pt x="155" y="7"/>
                    <a:pt x="130" y="6"/>
                  </a:cubicBezTo>
                  <a:cubicBezTo>
                    <a:pt x="60" y="4"/>
                    <a:pt x="73" y="9"/>
                    <a:pt x="3" y="3"/>
                  </a:cubicBezTo>
                  <a:cubicBezTo>
                    <a:pt x="5" y="2"/>
                    <a:pt x="1" y="2"/>
                    <a:pt x="2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6" y="1"/>
                    <a:pt x="0" y="3"/>
                    <a:pt x="43" y="2"/>
                  </a:cubicBezTo>
                  <a:cubicBezTo>
                    <a:pt x="59" y="2"/>
                    <a:pt x="74" y="0"/>
                    <a:pt x="89" y="0"/>
                  </a:cubicBezTo>
                  <a:cubicBezTo>
                    <a:pt x="106" y="0"/>
                    <a:pt x="123" y="2"/>
                    <a:pt x="141" y="3"/>
                  </a:cubicBezTo>
                  <a:cubicBezTo>
                    <a:pt x="173" y="4"/>
                    <a:pt x="206" y="3"/>
                    <a:pt x="239" y="6"/>
                  </a:cubicBezTo>
                  <a:cubicBezTo>
                    <a:pt x="265" y="8"/>
                    <a:pt x="288" y="10"/>
                    <a:pt x="314" y="11"/>
                  </a:cubicBezTo>
                  <a:cubicBezTo>
                    <a:pt x="338" y="12"/>
                    <a:pt x="362" y="13"/>
                    <a:pt x="386" y="13"/>
                  </a:cubicBezTo>
                  <a:cubicBezTo>
                    <a:pt x="423" y="14"/>
                    <a:pt x="394" y="14"/>
                    <a:pt x="430" y="13"/>
                  </a:cubicBezTo>
                  <a:cubicBezTo>
                    <a:pt x="439" y="13"/>
                    <a:pt x="448" y="12"/>
                    <a:pt x="458" y="13"/>
                  </a:cubicBezTo>
                  <a:cubicBezTo>
                    <a:pt x="457" y="13"/>
                    <a:pt x="507" y="12"/>
                    <a:pt x="502" y="14"/>
                  </a:cubicBezTo>
                  <a:close/>
                </a:path>
              </a:pathLst>
            </a:custGeom>
            <a:solidFill>
              <a:srgbClr val="CAE5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727" name="Freeform 3621"/>
            <p:cNvSpPr>
              <a:spLocks/>
            </p:cNvSpPr>
            <p:nvPr/>
          </p:nvSpPr>
          <p:spPr bwMode="auto">
            <a:xfrm rot="5653905">
              <a:off x="6185138" y="3498605"/>
              <a:ext cx="837861" cy="31499"/>
            </a:xfrm>
            <a:custGeom>
              <a:avLst/>
              <a:gdLst>
                <a:gd name="T0" fmla="*/ 829598 w 507"/>
                <a:gd name="T1" fmla="*/ 23210 h 19"/>
                <a:gd name="T2" fmla="*/ 742011 w 507"/>
                <a:gd name="T3" fmla="*/ 28183 h 19"/>
                <a:gd name="T4" fmla="*/ 545353 w 507"/>
                <a:gd name="T5" fmla="*/ 26525 h 19"/>
                <a:gd name="T6" fmla="*/ 338780 w 507"/>
                <a:gd name="T7" fmla="*/ 13263 h 19"/>
                <a:gd name="T8" fmla="*/ 214836 w 507"/>
                <a:gd name="T9" fmla="*/ 9947 h 19"/>
                <a:gd name="T10" fmla="*/ 4958 w 507"/>
                <a:gd name="T11" fmla="*/ 4974 h 19"/>
                <a:gd name="T12" fmla="*/ 3305 w 507"/>
                <a:gd name="T13" fmla="*/ 0 h 19"/>
                <a:gd name="T14" fmla="*/ 6610 w 507"/>
                <a:gd name="T15" fmla="*/ 0 h 19"/>
                <a:gd name="T16" fmla="*/ 71061 w 507"/>
                <a:gd name="T17" fmla="*/ 3316 h 19"/>
                <a:gd name="T18" fmla="*/ 147080 w 507"/>
                <a:gd name="T19" fmla="*/ 0 h 19"/>
                <a:gd name="T20" fmla="*/ 233015 w 507"/>
                <a:gd name="T21" fmla="*/ 4974 h 19"/>
                <a:gd name="T22" fmla="*/ 394968 w 507"/>
                <a:gd name="T23" fmla="*/ 9947 h 19"/>
                <a:gd name="T24" fmla="*/ 518912 w 507"/>
                <a:gd name="T25" fmla="*/ 18236 h 19"/>
                <a:gd name="T26" fmla="*/ 637898 w 507"/>
                <a:gd name="T27" fmla="*/ 21552 h 19"/>
                <a:gd name="T28" fmla="*/ 710612 w 507"/>
                <a:gd name="T29" fmla="*/ 21552 h 19"/>
                <a:gd name="T30" fmla="*/ 756884 w 507"/>
                <a:gd name="T31" fmla="*/ 21552 h 19"/>
                <a:gd name="T32" fmla="*/ 829598 w 507"/>
                <a:gd name="T33" fmla="*/ 23210 h 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07" h="19">
                  <a:moveTo>
                    <a:pt x="502" y="14"/>
                  </a:moveTo>
                  <a:cubicBezTo>
                    <a:pt x="503" y="17"/>
                    <a:pt x="455" y="17"/>
                    <a:pt x="449" y="17"/>
                  </a:cubicBezTo>
                  <a:cubicBezTo>
                    <a:pt x="395" y="19"/>
                    <a:pt x="392" y="18"/>
                    <a:pt x="330" y="16"/>
                  </a:cubicBezTo>
                  <a:cubicBezTo>
                    <a:pt x="287" y="15"/>
                    <a:pt x="248" y="10"/>
                    <a:pt x="205" y="8"/>
                  </a:cubicBezTo>
                  <a:cubicBezTo>
                    <a:pt x="181" y="7"/>
                    <a:pt x="155" y="7"/>
                    <a:pt x="130" y="6"/>
                  </a:cubicBezTo>
                  <a:cubicBezTo>
                    <a:pt x="60" y="4"/>
                    <a:pt x="73" y="9"/>
                    <a:pt x="3" y="3"/>
                  </a:cubicBezTo>
                  <a:cubicBezTo>
                    <a:pt x="5" y="2"/>
                    <a:pt x="1" y="2"/>
                    <a:pt x="2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6" y="1"/>
                    <a:pt x="0" y="3"/>
                    <a:pt x="43" y="2"/>
                  </a:cubicBezTo>
                  <a:cubicBezTo>
                    <a:pt x="59" y="2"/>
                    <a:pt x="74" y="0"/>
                    <a:pt x="89" y="0"/>
                  </a:cubicBezTo>
                  <a:cubicBezTo>
                    <a:pt x="106" y="0"/>
                    <a:pt x="123" y="2"/>
                    <a:pt x="141" y="3"/>
                  </a:cubicBezTo>
                  <a:cubicBezTo>
                    <a:pt x="173" y="4"/>
                    <a:pt x="206" y="3"/>
                    <a:pt x="239" y="6"/>
                  </a:cubicBezTo>
                  <a:cubicBezTo>
                    <a:pt x="265" y="8"/>
                    <a:pt x="288" y="10"/>
                    <a:pt x="314" y="11"/>
                  </a:cubicBezTo>
                  <a:cubicBezTo>
                    <a:pt x="338" y="12"/>
                    <a:pt x="362" y="13"/>
                    <a:pt x="386" y="13"/>
                  </a:cubicBezTo>
                  <a:cubicBezTo>
                    <a:pt x="423" y="14"/>
                    <a:pt x="394" y="14"/>
                    <a:pt x="430" y="13"/>
                  </a:cubicBezTo>
                  <a:cubicBezTo>
                    <a:pt x="439" y="13"/>
                    <a:pt x="448" y="12"/>
                    <a:pt x="458" y="13"/>
                  </a:cubicBezTo>
                  <a:cubicBezTo>
                    <a:pt x="457" y="13"/>
                    <a:pt x="507" y="12"/>
                    <a:pt x="502" y="14"/>
                  </a:cubicBezTo>
                  <a:close/>
                </a:path>
              </a:pathLst>
            </a:custGeom>
            <a:solidFill>
              <a:srgbClr val="CAE5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728" name="Freeform 3621"/>
            <p:cNvSpPr>
              <a:spLocks/>
            </p:cNvSpPr>
            <p:nvPr/>
          </p:nvSpPr>
          <p:spPr bwMode="auto">
            <a:xfrm rot="16485077" flipH="1">
              <a:off x="6199489" y="3498604"/>
              <a:ext cx="837861" cy="31499"/>
            </a:xfrm>
            <a:custGeom>
              <a:avLst/>
              <a:gdLst>
                <a:gd name="T0" fmla="*/ 829598 w 507"/>
                <a:gd name="T1" fmla="*/ 23210 h 19"/>
                <a:gd name="T2" fmla="*/ 742011 w 507"/>
                <a:gd name="T3" fmla="*/ 28183 h 19"/>
                <a:gd name="T4" fmla="*/ 545353 w 507"/>
                <a:gd name="T5" fmla="*/ 26525 h 19"/>
                <a:gd name="T6" fmla="*/ 338780 w 507"/>
                <a:gd name="T7" fmla="*/ 13263 h 19"/>
                <a:gd name="T8" fmla="*/ 214836 w 507"/>
                <a:gd name="T9" fmla="*/ 9947 h 19"/>
                <a:gd name="T10" fmla="*/ 4958 w 507"/>
                <a:gd name="T11" fmla="*/ 4974 h 19"/>
                <a:gd name="T12" fmla="*/ 3305 w 507"/>
                <a:gd name="T13" fmla="*/ 0 h 19"/>
                <a:gd name="T14" fmla="*/ 6610 w 507"/>
                <a:gd name="T15" fmla="*/ 0 h 19"/>
                <a:gd name="T16" fmla="*/ 71061 w 507"/>
                <a:gd name="T17" fmla="*/ 3316 h 19"/>
                <a:gd name="T18" fmla="*/ 147080 w 507"/>
                <a:gd name="T19" fmla="*/ 0 h 19"/>
                <a:gd name="T20" fmla="*/ 233015 w 507"/>
                <a:gd name="T21" fmla="*/ 4974 h 19"/>
                <a:gd name="T22" fmla="*/ 394968 w 507"/>
                <a:gd name="T23" fmla="*/ 9947 h 19"/>
                <a:gd name="T24" fmla="*/ 518912 w 507"/>
                <a:gd name="T25" fmla="*/ 18236 h 19"/>
                <a:gd name="T26" fmla="*/ 637898 w 507"/>
                <a:gd name="T27" fmla="*/ 21552 h 19"/>
                <a:gd name="T28" fmla="*/ 710612 w 507"/>
                <a:gd name="T29" fmla="*/ 21552 h 19"/>
                <a:gd name="T30" fmla="*/ 756884 w 507"/>
                <a:gd name="T31" fmla="*/ 21552 h 19"/>
                <a:gd name="T32" fmla="*/ 829598 w 507"/>
                <a:gd name="T33" fmla="*/ 23210 h 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07" h="19">
                  <a:moveTo>
                    <a:pt x="502" y="14"/>
                  </a:moveTo>
                  <a:cubicBezTo>
                    <a:pt x="503" y="17"/>
                    <a:pt x="455" y="17"/>
                    <a:pt x="449" y="17"/>
                  </a:cubicBezTo>
                  <a:cubicBezTo>
                    <a:pt x="395" y="19"/>
                    <a:pt x="392" y="18"/>
                    <a:pt x="330" y="16"/>
                  </a:cubicBezTo>
                  <a:cubicBezTo>
                    <a:pt x="287" y="15"/>
                    <a:pt x="248" y="10"/>
                    <a:pt x="205" y="8"/>
                  </a:cubicBezTo>
                  <a:cubicBezTo>
                    <a:pt x="181" y="7"/>
                    <a:pt x="155" y="7"/>
                    <a:pt x="130" y="6"/>
                  </a:cubicBezTo>
                  <a:cubicBezTo>
                    <a:pt x="60" y="4"/>
                    <a:pt x="73" y="9"/>
                    <a:pt x="3" y="3"/>
                  </a:cubicBezTo>
                  <a:cubicBezTo>
                    <a:pt x="5" y="2"/>
                    <a:pt x="1" y="2"/>
                    <a:pt x="2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6" y="1"/>
                    <a:pt x="0" y="3"/>
                    <a:pt x="43" y="2"/>
                  </a:cubicBezTo>
                  <a:cubicBezTo>
                    <a:pt x="59" y="2"/>
                    <a:pt x="74" y="0"/>
                    <a:pt x="89" y="0"/>
                  </a:cubicBezTo>
                  <a:cubicBezTo>
                    <a:pt x="106" y="0"/>
                    <a:pt x="123" y="2"/>
                    <a:pt x="141" y="3"/>
                  </a:cubicBezTo>
                  <a:cubicBezTo>
                    <a:pt x="173" y="4"/>
                    <a:pt x="206" y="3"/>
                    <a:pt x="239" y="6"/>
                  </a:cubicBezTo>
                  <a:cubicBezTo>
                    <a:pt x="265" y="8"/>
                    <a:pt x="288" y="10"/>
                    <a:pt x="314" y="11"/>
                  </a:cubicBezTo>
                  <a:cubicBezTo>
                    <a:pt x="338" y="12"/>
                    <a:pt x="362" y="13"/>
                    <a:pt x="386" y="13"/>
                  </a:cubicBezTo>
                  <a:cubicBezTo>
                    <a:pt x="423" y="14"/>
                    <a:pt x="394" y="14"/>
                    <a:pt x="430" y="13"/>
                  </a:cubicBezTo>
                  <a:cubicBezTo>
                    <a:pt x="439" y="13"/>
                    <a:pt x="448" y="12"/>
                    <a:pt x="458" y="13"/>
                  </a:cubicBezTo>
                  <a:cubicBezTo>
                    <a:pt x="457" y="13"/>
                    <a:pt x="507" y="12"/>
                    <a:pt x="502" y="14"/>
                  </a:cubicBezTo>
                  <a:close/>
                </a:path>
              </a:pathLst>
            </a:custGeom>
            <a:solidFill>
              <a:srgbClr val="CAE5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6729" name="Group 4556"/>
            <p:cNvGrpSpPr>
              <a:grpSpLocks/>
            </p:cNvGrpSpPr>
            <p:nvPr/>
          </p:nvGrpSpPr>
          <p:grpSpPr bwMode="auto">
            <a:xfrm>
              <a:off x="5940152" y="288964"/>
              <a:ext cx="1389924" cy="3507497"/>
              <a:chOff x="3253593" y="838200"/>
              <a:chExt cx="1389924" cy="3507497"/>
            </a:xfrm>
          </p:grpSpPr>
          <p:sp>
            <p:nvSpPr>
              <p:cNvPr id="7717" name="Freeform 4557"/>
              <p:cNvSpPr/>
              <p:nvPr/>
            </p:nvSpPr>
            <p:spPr>
              <a:xfrm>
                <a:off x="3317059" y="877892"/>
                <a:ext cx="1328044" cy="3467482"/>
              </a:xfrm>
              <a:custGeom>
                <a:avLst/>
                <a:gdLst>
                  <a:gd name="connsiteX0" fmla="*/ 714375 w 1323975"/>
                  <a:gd name="connsiteY0" fmla="*/ 0 h 3467100"/>
                  <a:gd name="connsiteX1" fmla="*/ 561975 w 1323975"/>
                  <a:gd name="connsiteY1" fmla="*/ 619125 h 3467100"/>
                  <a:gd name="connsiteX2" fmla="*/ 419100 w 1323975"/>
                  <a:gd name="connsiteY2" fmla="*/ 885825 h 3467100"/>
                  <a:gd name="connsiteX3" fmla="*/ 561975 w 1323975"/>
                  <a:gd name="connsiteY3" fmla="*/ 857250 h 3467100"/>
                  <a:gd name="connsiteX4" fmla="*/ 466725 w 1323975"/>
                  <a:gd name="connsiteY4" fmla="*/ 1638300 h 3467100"/>
                  <a:gd name="connsiteX5" fmla="*/ 542925 w 1323975"/>
                  <a:gd name="connsiteY5" fmla="*/ 1600200 h 3467100"/>
                  <a:gd name="connsiteX6" fmla="*/ 457200 w 1323975"/>
                  <a:gd name="connsiteY6" fmla="*/ 2447925 h 3467100"/>
                  <a:gd name="connsiteX7" fmla="*/ 95250 w 1323975"/>
                  <a:gd name="connsiteY7" fmla="*/ 2886075 h 3467100"/>
                  <a:gd name="connsiteX8" fmla="*/ 371475 w 1323975"/>
                  <a:gd name="connsiteY8" fmla="*/ 2819400 h 3467100"/>
                  <a:gd name="connsiteX9" fmla="*/ 219075 w 1323975"/>
                  <a:gd name="connsiteY9" fmla="*/ 3171825 h 3467100"/>
                  <a:gd name="connsiteX10" fmla="*/ 0 w 1323975"/>
                  <a:gd name="connsiteY10" fmla="*/ 3467100 h 3467100"/>
                  <a:gd name="connsiteX11" fmla="*/ 304800 w 1323975"/>
                  <a:gd name="connsiteY11" fmla="*/ 3390900 h 3467100"/>
                  <a:gd name="connsiteX12" fmla="*/ 371475 w 1323975"/>
                  <a:gd name="connsiteY12" fmla="*/ 3343275 h 3467100"/>
                  <a:gd name="connsiteX13" fmla="*/ 647700 w 1323975"/>
                  <a:gd name="connsiteY13" fmla="*/ 3019425 h 3467100"/>
                  <a:gd name="connsiteX14" fmla="*/ 914400 w 1323975"/>
                  <a:gd name="connsiteY14" fmla="*/ 3305175 h 3467100"/>
                  <a:gd name="connsiteX15" fmla="*/ 1247775 w 1323975"/>
                  <a:gd name="connsiteY15" fmla="*/ 3400425 h 3467100"/>
                  <a:gd name="connsiteX16" fmla="*/ 1009650 w 1323975"/>
                  <a:gd name="connsiteY16" fmla="*/ 3086100 h 3467100"/>
                  <a:gd name="connsiteX17" fmla="*/ 914400 w 1323975"/>
                  <a:gd name="connsiteY17" fmla="*/ 2752725 h 3467100"/>
                  <a:gd name="connsiteX18" fmla="*/ 1104900 w 1323975"/>
                  <a:gd name="connsiteY18" fmla="*/ 2962275 h 3467100"/>
                  <a:gd name="connsiteX19" fmla="*/ 1238250 w 1323975"/>
                  <a:gd name="connsiteY19" fmla="*/ 3048000 h 3467100"/>
                  <a:gd name="connsiteX20" fmla="*/ 1085850 w 1323975"/>
                  <a:gd name="connsiteY20" fmla="*/ 2714625 h 3467100"/>
                  <a:gd name="connsiteX21" fmla="*/ 942975 w 1323975"/>
                  <a:gd name="connsiteY21" fmla="*/ 2247900 h 3467100"/>
                  <a:gd name="connsiteX22" fmla="*/ 1123950 w 1323975"/>
                  <a:gd name="connsiteY22" fmla="*/ 2390775 h 3467100"/>
                  <a:gd name="connsiteX23" fmla="*/ 1323975 w 1323975"/>
                  <a:gd name="connsiteY23" fmla="*/ 2428875 h 3467100"/>
                  <a:gd name="connsiteX24" fmla="*/ 942975 w 1323975"/>
                  <a:gd name="connsiteY24" fmla="*/ 2105025 h 3467100"/>
                  <a:gd name="connsiteX25" fmla="*/ 828675 w 1323975"/>
                  <a:gd name="connsiteY25" fmla="*/ 1590675 h 3467100"/>
                  <a:gd name="connsiteX26" fmla="*/ 990600 w 1323975"/>
                  <a:gd name="connsiteY26" fmla="*/ 1838325 h 3467100"/>
                  <a:gd name="connsiteX27" fmla="*/ 1228725 w 1323975"/>
                  <a:gd name="connsiteY27" fmla="*/ 1943100 h 3467100"/>
                  <a:gd name="connsiteX28" fmla="*/ 990600 w 1323975"/>
                  <a:gd name="connsiteY28" fmla="*/ 1657350 h 3467100"/>
                  <a:gd name="connsiteX29" fmla="*/ 809625 w 1323975"/>
                  <a:gd name="connsiteY29" fmla="*/ 1123950 h 3467100"/>
                  <a:gd name="connsiteX30" fmla="*/ 981075 w 1323975"/>
                  <a:gd name="connsiteY30" fmla="*/ 1333500 h 3467100"/>
                  <a:gd name="connsiteX31" fmla="*/ 819150 w 1323975"/>
                  <a:gd name="connsiteY31" fmla="*/ 904875 h 3467100"/>
                  <a:gd name="connsiteX32" fmla="*/ 742950 w 1323975"/>
                  <a:gd name="connsiteY32" fmla="*/ 676275 h 3467100"/>
                  <a:gd name="connsiteX33" fmla="*/ 942975 w 1323975"/>
                  <a:gd name="connsiteY33" fmla="*/ 942975 h 3467100"/>
                  <a:gd name="connsiteX34" fmla="*/ 1009650 w 1323975"/>
                  <a:gd name="connsiteY34" fmla="*/ 1000125 h 3467100"/>
                  <a:gd name="connsiteX35" fmla="*/ 876300 w 1323975"/>
                  <a:gd name="connsiteY35" fmla="*/ 723900 h 3467100"/>
                  <a:gd name="connsiteX36" fmla="*/ 714375 w 1323975"/>
                  <a:gd name="connsiteY36" fmla="*/ 57150 h 3467100"/>
                  <a:gd name="connsiteX0" fmla="*/ 714375 w 1323975"/>
                  <a:gd name="connsiteY0" fmla="*/ 0 h 3467100"/>
                  <a:gd name="connsiteX1" fmla="*/ 561975 w 1323975"/>
                  <a:gd name="connsiteY1" fmla="*/ 619125 h 3467100"/>
                  <a:gd name="connsiteX2" fmla="*/ 419100 w 1323975"/>
                  <a:gd name="connsiteY2" fmla="*/ 885825 h 3467100"/>
                  <a:gd name="connsiteX3" fmla="*/ 561975 w 1323975"/>
                  <a:gd name="connsiteY3" fmla="*/ 857250 h 3467100"/>
                  <a:gd name="connsiteX4" fmla="*/ 466725 w 1323975"/>
                  <a:gd name="connsiteY4" fmla="*/ 1638300 h 3467100"/>
                  <a:gd name="connsiteX5" fmla="*/ 542925 w 1323975"/>
                  <a:gd name="connsiteY5" fmla="*/ 1600200 h 3467100"/>
                  <a:gd name="connsiteX6" fmla="*/ 457200 w 1323975"/>
                  <a:gd name="connsiteY6" fmla="*/ 2447925 h 3467100"/>
                  <a:gd name="connsiteX7" fmla="*/ 95250 w 1323975"/>
                  <a:gd name="connsiteY7" fmla="*/ 2886075 h 3467100"/>
                  <a:gd name="connsiteX8" fmla="*/ 371475 w 1323975"/>
                  <a:gd name="connsiteY8" fmla="*/ 2819400 h 3467100"/>
                  <a:gd name="connsiteX9" fmla="*/ 219075 w 1323975"/>
                  <a:gd name="connsiteY9" fmla="*/ 3171825 h 3467100"/>
                  <a:gd name="connsiteX10" fmla="*/ 0 w 1323975"/>
                  <a:gd name="connsiteY10" fmla="*/ 3467100 h 3467100"/>
                  <a:gd name="connsiteX11" fmla="*/ 304800 w 1323975"/>
                  <a:gd name="connsiteY11" fmla="*/ 3390900 h 3467100"/>
                  <a:gd name="connsiteX12" fmla="*/ 371475 w 1323975"/>
                  <a:gd name="connsiteY12" fmla="*/ 3343275 h 3467100"/>
                  <a:gd name="connsiteX13" fmla="*/ 647700 w 1323975"/>
                  <a:gd name="connsiteY13" fmla="*/ 3019425 h 3467100"/>
                  <a:gd name="connsiteX14" fmla="*/ 914400 w 1323975"/>
                  <a:gd name="connsiteY14" fmla="*/ 3305175 h 3467100"/>
                  <a:gd name="connsiteX15" fmla="*/ 1247775 w 1323975"/>
                  <a:gd name="connsiteY15" fmla="*/ 3400425 h 3467100"/>
                  <a:gd name="connsiteX16" fmla="*/ 1009650 w 1323975"/>
                  <a:gd name="connsiteY16" fmla="*/ 3086100 h 3467100"/>
                  <a:gd name="connsiteX17" fmla="*/ 914400 w 1323975"/>
                  <a:gd name="connsiteY17" fmla="*/ 2752725 h 3467100"/>
                  <a:gd name="connsiteX18" fmla="*/ 1104900 w 1323975"/>
                  <a:gd name="connsiteY18" fmla="*/ 2962275 h 3467100"/>
                  <a:gd name="connsiteX19" fmla="*/ 1238250 w 1323975"/>
                  <a:gd name="connsiteY19" fmla="*/ 3048000 h 3467100"/>
                  <a:gd name="connsiteX20" fmla="*/ 1085850 w 1323975"/>
                  <a:gd name="connsiteY20" fmla="*/ 2714625 h 3467100"/>
                  <a:gd name="connsiteX21" fmla="*/ 942975 w 1323975"/>
                  <a:gd name="connsiteY21" fmla="*/ 2247900 h 3467100"/>
                  <a:gd name="connsiteX22" fmla="*/ 1123950 w 1323975"/>
                  <a:gd name="connsiteY22" fmla="*/ 2390775 h 3467100"/>
                  <a:gd name="connsiteX23" fmla="*/ 1323975 w 1323975"/>
                  <a:gd name="connsiteY23" fmla="*/ 2428875 h 3467100"/>
                  <a:gd name="connsiteX24" fmla="*/ 942975 w 1323975"/>
                  <a:gd name="connsiteY24" fmla="*/ 2105025 h 3467100"/>
                  <a:gd name="connsiteX25" fmla="*/ 828675 w 1323975"/>
                  <a:gd name="connsiteY25" fmla="*/ 1590675 h 3467100"/>
                  <a:gd name="connsiteX26" fmla="*/ 990600 w 1323975"/>
                  <a:gd name="connsiteY26" fmla="*/ 1838325 h 3467100"/>
                  <a:gd name="connsiteX27" fmla="*/ 1228725 w 1323975"/>
                  <a:gd name="connsiteY27" fmla="*/ 1943100 h 3467100"/>
                  <a:gd name="connsiteX28" fmla="*/ 990600 w 1323975"/>
                  <a:gd name="connsiteY28" fmla="*/ 1657350 h 3467100"/>
                  <a:gd name="connsiteX29" fmla="*/ 809625 w 1323975"/>
                  <a:gd name="connsiteY29" fmla="*/ 1123950 h 3467100"/>
                  <a:gd name="connsiteX30" fmla="*/ 981075 w 1323975"/>
                  <a:gd name="connsiteY30" fmla="*/ 1333500 h 3467100"/>
                  <a:gd name="connsiteX31" fmla="*/ 819150 w 1323975"/>
                  <a:gd name="connsiteY31" fmla="*/ 904875 h 3467100"/>
                  <a:gd name="connsiteX32" fmla="*/ 742950 w 1323975"/>
                  <a:gd name="connsiteY32" fmla="*/ 676275 h 3467100"/>
                  <a:gd name="connsiteX33" fmla="*/ 942975 w 1323975"/>
                  <a:gd name="connsiteY33" fmla="*/ 942975 h 3467100"/>
                  <a:gd name="connsiteX34" fmla="*/ 1009650 w 1323975"/>
                  <a:gd name="connsiteY34" fmla="*/ 1000125 h 3467100"/>
                  <a:gd name="connsiteX35" fmla="*/ 876300 w 1323975"/>
                  <a:gd name="connsiteY35" fmla="*/ 723900 h 3467100"/>
                  <a:gd name="connsiteX36" fmla="*/ 714375 w 1323975"/>
                  <a:gd name="connsiteY36" fmla="*/ 57150 h 3467100"/>
                  <a:gd name="connsiteX0" fmla="*/ 715216 w 1324816"/>
                  <a:gd name="connsiteY0" fmla="*/ 0 h 3467100"/>
                  <a:gd name="connsiteX1" fmla="*/ 562816 w 1324816"/>
                  <a:gd name="connsiteY1" fmla="*/ 619125 h 3467100"/>
                  <a:gd name="connsiteX2" fmla="*/ 419941 w 1324816"/>
                  <a:gd name="connsiteY2" fmla="*/ 885825 h 3467100"/>
                  <a:gd name="connsiteX3" fmla="*/ 562816 w 1324816"/>
                  <a:gd name="connsiteY3" fmla="*/ 857250 h 3467100"/>
                  <a:gd name="connsiteX4" fmla="*/ 467566 w 1324816"/>
                  <a:gd name="connsiteY4" fmla="*/ 1638300 h 3467100"/>
                  <a:gd name="connsiteX5" fmla="*/ 543766 w 1324816"/>
                  <a:gd name="connsiteY5" fmla="*/ 1600200 h 3467100"/>
                  <a:gd name="connsiteX6" fmla="*/ 458041 w 1324816"/>
                  <a:gd name="connsiteY6" fmla="*/ 2447925 h 3467100"/>
                  <a:gd name="connsiteX7" fmla="*/ 96091 w 1324816"/>
                  <a:gd name="connsiteY7" fmla="*/ 2886075 h 3467100"/>
                  <a:gd name="connsiteX8" fmla="*/ 372316 w 1324816"/>
                  <a:gd name="connsiteY8" fmla="*/ 2819400 h 3467100"/>
                  <a:gd name="connsiteX9" fmla="*/ 219916 w 1324816"/>
                  <a:gd name="connsiteY9" fmla="*/ 3171825 h 3467100"/>
                  <a:gd name="connsiteX10" fmla="*/ 841 w 1324816"/>
                  <a:gd name="connsiteY10" fmla="*/ 3467100 h 3467100"/>
                  <a:gd name="connsiteX11" fmla="*/ 305641 w 1324816"/>
                  <a:gd name="connsiteY11" fmla="*/ 3390900 h 3467100"/>
                  <a:gd name="connsiteX12" fmla="*/ 372316 w 1324816"/>
                  <a:gd name="connsiteY12" fmla="*/ 3343275 h 3467100"/>
                  <a:gd name="connsiteX13" fmla="*/ 648541 w 1324816"/>
                  <a:gd name="connsiteY13" fmla="*/ 3019425 h 3467100"/>
                  <a:gd name="connsiteX14" fmla="*/ 915241 w 1324816"/>
                  <a:gd name="connsiteY14" fmla="*/ 3305175 h 3467100"/>
                  <a:gd name="connsiteX15" fmla="*/ 1248616 w 1324816"/>
                  <a:gd name="connsiteY15" fmla="*/ 3400425 h 3467100"/>
                  <a:gd name="connsiteX16" fmla="*/ 1010491 w 1324816"/>
                  <a:gd name="connsiteY16" fmla="*/ 3086100 h 3467100"/>
                  <a:gd name="connsiteX17" fmla="*/ 915241 w 1324816"/>
                  <a:gd name="connsiteY17" fmla="*/ 2752725 h 3467100"/>
                  <a:gd name="connsiteX18" fmla="*/ 1105741 w 1324816"/>
                  <a:gd name="connsiteY18" fmla="*/ 2962275 h 3467100"/>
                  <a:gd name="connsiteX19" fmla="*/ 1239091 w 1324816"/>
                  <a:gd name="connsiteY19" fmla="*/ 3048000 h 3467100"/>
                  <a:gd name="connsiteX20" fmla="*/ 1086691 w 1324816"/>
                  <a:gd name="connsiteY20" fmla="*/ 2714625 h 3467100"/>
                  <a:gd name="connsiteX21" fmla="*/ 943816 w 1324816"/>
                  <a:gd name="connsiteY21" fmla="*/ 2247900 h 3467100"/>
                  <a:gd name="connsiteX22" fmla="*/ 1124791 w 1324816"/>
                  <a:gd name="connsiteY22" fmla="*/ 2390775 h 3467100"/>
                  <a:gd name="connsiteX23" fmla="*/ 1324816 w 1324816"/>
                  <a:gd name="connsiteY23" fmla="*/ 2428875 h 3467100"/>
                  <a:gd name="connsiteX24" fmla="*/ 943816 w 1324816"/>
                  <a:gd name="connsiteY24" fmla="*/ 2105025 h 3467100"/>
                  <a:gd name="connsiteX25" fmla="*/ 829516 w 1324816"/>
                  <a:gd name="connsiteY25" fmla="*/ 1590675 h 3467100"/>
                  <a:gd name="connsiteX26" fmla="*/ 991441 w 1324816"/>
                  <a:gd name="connsiteY26" fmla="*/ 1838325 h 3467100"/>
                  <a:gd name="connsiteX27" fmla="*/ 1229566 w 1324816"/>
                  <a:gd name="connsiteY27" fmla="*/ 1943100 h 3467100"/>
                  <a:gd name="connsiteX28" fmla="*/ 991441 w 1324816"/>
                  <a:gd name="connsiteY28" fmla="*/ 1657350 h 3467100"/>
                  <a:gd name="connsiteX29" fmla="*/ 810466 w 1324816"/>
                  <a:gd name="connsiteY29" fmla="*/ 1123950 h 3467100"/>
                  <a:gd name="connsiteX30" fmla="*/ 981916 w 1324816"/>
                  <a:gd name="connsiteY30" fmla="*/ 1333500 h 3467100"/>
                  <a:gd name="connsiteX31" fmla="*/ 819991 w 1324816"/>
                  <a:gd name="connsiteY31" fmla="*/ 904875 h 3467100"/>
                  <a:gd name="connsiteX32" fmla="*/ 743791 w 1324816"/>
                  <a:gd name="connsiteY32" fmla="*/ 676275 h 3467100"/>
                  <a:gd name="connsiteX33" fmla="*/ 943816 w 1324816"/>
                  <a:gd name="connsiteY33" fmla="*/ 942975 h 3467100"/>
                  <a:gd name="connsiteX34" fmla="*/ 1010491 w 1324816"/>
                  <a:gd name="connsiteY34" fmla="*/ 1000125 h 3467100"/>
                  <a:gd name="connsiteX35" fmla="*/ 877141 w 1324816"/>
                  <a:gd name="connsiteY35" fmla="*/ 723900 h 3467100"/>
                  <a:gd name="connsiteX36" fmla="*/ 715216 w 1324816"/>
                  <a:gd name="connsiteY36" fmla="*/ 57150 h 3467100"/>
                  <a:gd name="connsiteX0" fmla="*/ 715216 w 1324816"/>
                  <a:gd name="connsiteY0" fmla="*/ 0 h 3467100"/>
                  <a:gd name="connsiteX1" fmla="*/ 562816 w 1324816"/>
                  <a:gd name="connsiteY1" fmla="*/ 619125 h 3467100"/>
                  <a:gd name="connsiteX2" fmla="*/ 419941 w 1324816"/>
                  <a:gd name="connsiteY2" fmla="*/ 885825 h 3467100"/>
                  <a:gd name="connsiteX3" fmla="*/ 562816 w 1324816"/>
                  <a:gd name="connsiteY3" fmla="*/ 857250 h 3467100"/>
                  <a:gd name="connsiteX4" fmla="*/ 467566 w 1324816"/>
                  <a:gd name="connsiteY4" fmla="*/ 1638300 h 3467100"/>
                  <a:gd name="connsiteX5" fmla="*/ 543766 w 1324816"/>
                  <a:gd name="connsiteY5" fmla="*/ 1600200 h 3467100"/>
                  <a:gd name="connsiteX6" fmla="*/ 458041 w 1324816"/>
                  <a:gd name="connsiteY6" fmla="*/ 2447925 h 3467100"/>
                  <a:gd name="connsiteX7" fmla="*/ 96091 w 1324816"/>
                  <a:gd name="connsiteY7" fmla="*/ 2886075 h 3467100"/>
                  <a:gd name="connsiteX8" fmla="*/ 372316 w 1324816"/>
                  <a:gd name="connsiteY8" fmla="*/ 2819400 h 3467100"/>
                  <a:gd name="connsiteX9" fmla="*/ 219916 w 1324816"/>
                  <a:gd name="connsiteY9" fmla="*/ 3171825 h 3467100"/>
                  <a:gd name="connsiteX10" fmla="*/ 841 w 1324816"/>
                  <a:gd name="connsiteY10" fmla="*/ 3467100 h 3467100"/>
                  <a:gd name="connsiteX11" fmla="*/ 305641 w 1324816"/>
                  <a:gd name="connsiteY11" fmla="*/ 3390900 h 3467100"/>
                  <a:gd name="connsiteX12" fmla="*/ 372316 w 1324816"/>
                  <a:gd name="connsiteY12" fmla="*/ 3343275 h 3467100"/>
                  <a:gd name="connsiteX13" fmla="*/ 648541 w 1324816"/>
                  <a:gd name="connsiteY13" fmla="*/ 3019425 h 3467100"/>
                  <a:gd name="connsiteX14" fmla="*/ 915241 w 1324816"/>
                  <a:gd name="connsiteY14" fmla="*/ 3305175 h 3467100"/>
                  <a:gd name="connsiteX15" fmla="*/ 1248616 w 1324816"/>
                  <a:gd name="connsiteY15" fmla="*/ 3400425 h 3467100"/>
                  <a:gd name="connsiteX16" fmla="*/ 1010491 w 1324816"/>
                  <a:gd name="connsiteY16" fmla="*/ 3086100 h 3467100"/>
                  <a:gd name="connsiteX17" fmla="*/ 915241 w 1324816"/>
                  <a:gd name="connsiteY17" fmla="*/ 2752725 h 3467100"/>
                  <a:gd name="connsiteX18" fmla="*/ 1105741 w 1324816"/>
                  <a:gd name="connsiteY18" fmla="*/ 2962275 h 3467100"/>
                  <a:gd name="connsiteX19" fmla="*/ 1239091 w 1324816"/>
                  <a:gd name="connsiteY19" fmla="*/ 3048000 h 3467100"/>
                  <a:gd name="connsiteX20" fmla="*/ 1086691 w 1324816"/>
                  <a:gd name="connsiteY20" fmla="*/ 2714625 h 3467100"/>
                  <a:gd name="connsiteX21" fmla="*/ 943816 w 1324816"/>
                  <a:gd name="connsiteY21" fmla="*/ 2247900 h 3467100"/>
                  <a:gd name="connsiteX22" fmla="*/ 1124791 w 1324816"/>
                  <a:gd name="connsiteY22" fmla="*/ 2390775 h 3467100"/>
                  <a:gd name="connsiteX23" fmla="*/ 1324816 w 1324816"/>
                  <a:gd name="connsiteY23" fmla="*/ 2428875 h 3467100"/>
                  <a:gd name="connsiteX24" fmla="*/ 943816 w 1324816"/>
                  <a:gd name="connsiteY24" fmla="*/ 2105025 h 3467100"/>
                  <a:gd name="connsiteX25" fmla="*/ 829516 w 1324816"/>
                  <a:gd name="connsiteY25" fmla="*/ 1590675 h 3467100"/>
                  <a:gd name="connsiteX26" fmla="*/ 991441 w 1324816"/>
                  <a:gd name="connsiteY26" fmla="*/ 1838325 h 3467100"/>
                  <a:gd name="connsiteX27" fmla="*/ 1229566 w 1324816"/>
                  <a:gd name="connsiteY27" fmla="*/ 1943100 h 3467100"/>
                  <a:gd name="connsiteX28" fmla="*/ 991441 w 1324816"/>
                  <a:gd name="connsiteY28" fmla="*/ 1657350 h 3467100"/>
                  <a:gd name="connsiteX29" fmla="*/ 810466 w 1324816"/>
                  <a:gd name="connsiteY29" fmla="*/ 1123950 h 3467100"/>
                  <a:gd name="connsiteX30" fmla="*/ 981916 w 1324816"/>
                  <a:gd name="connsiteY30" fmla="*/ 1333500 h 3467100"/>
                  <a:gd name="connsiteX31" fmla="*/ 819991 w 1324816"/>
                  <a:gd name="connsiteY31" fmla="*/ 904875 h 3467100"/>
                  <a:gd name="connsiteX32" fmla="*/ 743791 w 1324816"/>
                  <a:gd name="connsiteY32" fmla="*/ 676275 h 3467100"/>
                  <a:gd name="connsiteX33" fmla="*/ 943816 w 1324816"/>
                  <a:gd name="connsiteY33" fmla="*/ 942975 h 3467100"/>
                  <a:gd name="connsiteX34" fmla="*/ 1010491 w 1324816"/>
                  <a:gd name="connsiteY34" fmla="*/ 1000125 h 3467100"/>
                  <a:gd name="connsiteX35" fmla="*/ 877141 w 1324816"/>
                  <a:gd name="connsiteY35" fmla="*/ 723900 h 3467100"/>
                  <a:gd name="connsiteX36" fmla="*/ 715216 w 1324816"/>
                  <a:gd name="connsiteY36" fmla="*/ 57150 h 3467100"/>
                  <a:gd name="connsiteX0" fmla="*/ 715216 w 1324816"/>
                  <a:gd name="connsiteY0" fmla="*/ 0 h 3467100"/>
                  <a:gd name="connsiteX1" fmla="*/ 562816 w 1324816"/>
                  <a:gd name="connsiteY1" fmla="*/ 619125 h 3467100"/>
                  <a:gd name="connsiteX2" fmla="*/ 419941 w 1324816"/>
                  <a:gd name="connsiteY2" fmla="*/ 885825 h 3467100"/>
                  <a:gd name="connsiteX3" fmla="*/ 562816 w 1324816"/>
                  <a:gd name="connsiteY3" fmla="*/ 857250 h 3467100"/>
                  <a:gd name="connsiteX4" fmla="*/ 467566 w 1324816"/>
                  <a:gd name="connsiteY4" fmla="*/ 1638300 h 3467100"/>
                  <a:gd name="connsiteX5" fmla="*/ 543766 w 1324816"/>
                  <a:gd name="connsiteY5" fmla="*/ 1600200 h 3467100"/>
                  <a:gd name="connsiteX6" fmla="*/ 458041 w 1324816"/>
                  <a:gd name="connsiteY6" fmla="*/ 2447925 h 3467100"/>
                  <a:gd name="connsiteX7" fmla="*/ 96091 w 1324816"/>
                  <a:gd name="connsiteY7" fmla="*/ 2886075 h 3467100"/>
                  <a:gd name="connsiteX8" fmla="*/ 372316 w 1324816"/>
                  <a:gd name="connsiteY8" fmla="*/ 2819400 h 3467100"/>
                  <a:gd name="connsiteX9" fmla="*/ 219916 w 1324816"/>
                  <a:gd name="connsiteY9" fmla="*/ 3171825 h 3467100"/>
                  <a:gd name="connsiteX10" fmla="*/ 841 w 1324816"/>
                  <a:gd name="connsiteY10" fmla="*/ 3467100 h 3467100"/>
                  <a:gd name="connsiteX11" fmla="*/ 305641 w 1324816"/>
                  <a:gd name="connsiteY11" fmla="*/ 3390900 h 3467100"/>
                  <a:gd name="connsiteX12" fmla="*/ 372316 w 1324816"/>
                  <a:gd name="connsiteY12" fmla="*/ 3343275 h 3467100"/>
                  <a:gd name="connsiteX13" fmla="*/ 648541 w 1324816"/>
                  <a:gd name="connsiteY13" fmla="*/ 3019425 h 3467100"/>
                  <a:gd name="connsiteX14" fmla="*/ 915241 w 1324816"/>
                  <a:gd name="connsiteY14" fmla="*/ 3305175 h 3467100"/>
                  <a:gd name="connsiteX15" fmla="*/ 1248616 w 1324816"/>
                  <a:gd name="connsiteY15" fmla="*/ 3400425 h 3467100"/>
                  <a:gd name="connsiteX16" fmla="*/ 1010491 w 1324816"/>
                  <a:gd name="connsiteY16" fmla="*/ 3086100 h 3467100"/>
                  <a:gd name="connsiteX17" fmla="*/ 915241 w 1324816"/>
                  <a:gd name="connsiteY17" fmla="*/ 2752725 h 3467100"/>
                  <a:gd name="connsiteX18" fmla="*/ 1105741 w 1324816"/>
                  <a:gd name="connsiteY18" fmla="*/ 2962275 h 3467100"/>
                  <a:gd name="connsiteX19" fmla="*/ 1239091 w 1324816"/>
                  <a:gd name="connsiteY19" fmla="*/ 3048000 h 3467100"/>
                  <a:gd name="connsiteX20" fmla="*/ 1086691 w 1324816"/>
                  <a:gd name="connsiteY20" fmla="*/ 2714625 h 3467100"/>
                  <a:gd name="connsiteX21" fmla="*/ 943816 w 1324816"/>
                  <a:gd name="connsiteY21" fmla="*/ 2247900 h 3467100"/>
                  <a:gd name="connsiteX22" fmla="*/ 1124791 w 1324816"/>
                  <a:gd name="connsiteY22" fmla="*/ 2390775 h 3467100"/>
                  <a:gd name="connsiteX23" fmla="*/ 1324816 w 1324816"/>
                  <a:gd name="connsiteY23" fmla="*/ 2428875 h 3467100"/>
                  <a:gd name="connsiteX24" fmla="*/ 943816 w 1324816"/>
                  <a:gd name="connsiteY24" fmla="*/ 2105025 h 3467100"/>
                  <a:gd name="connsiteX25" fmla="*/ 829516 w 1324816"/>
                  <a:gd name="connsiteY25" fmla="*/ 1590675 h 3467100"/>
                  <a:gd name="connsiteX26" fmla="*/ 991441 w 1324816"/>
                  <a:gd name="connsiteY26" fmla="*/ 1838325 h 3467100"/>
                  <a:gd name="connsiteX27" fmla="*/ 1229566 w 1324816"/>
                  <a:gd name="connsiteY27" fmla="*/ 1943100 h 3467100"/>
                  <a:gd name="connsiteX28" fmla="*/ 991441 w 1324816"/>
                  <a:gd name="connsiteY28" fmla="*/ 1657350 h 3467100"/>
                  <a:gd name="connsiteX29" fmla="*/ 810466 w 1324816"/>
                  <a:gd name="connsiteY29" fmla="*/ 1123950 h 3467100"/>
                  <a:gd name="connsiteX30" fmla="*/ 981916 w 1324816"/>
                  <a:gd name="connsiteY30" fmla="*/ 1333500 h 3467100"/>
                  <a:gd name="connsiteX31" fmla="*/ 819991 w 1324816"/>
                  <a:gd name="connsiteY31" fmla="*/ 904875 h 3467100"/>
                  <a:gd name="connsiteX32" fmla="*/ 743791 w 1324816"/>
                  <a:gd name="connsiteY32" fmla="*/ 676275 h 3467100"/>
                  <a:gd name="connsiteX33" fmla="*/ 943816 w 1324816"/>
                  <a:gd name="connsiteY33" fmla="*/ 942975 h 3467100"/>
                  <a:gd name="connsiteX34" fmla="*/ 1010491 w 1324816"/>
                  <a:gd name="connsiteY34" fmla="*/ 1000125 h 3467100"/>
                  <a:gd name="connsiteX35" fmla="*/ 877141 w 1324816"/>
                  <a:gd name="connsiteY35" fmla="*/ 723900 h 3467100"/>
                  <a:gd name="connsiteX36" fmla="*/ 715216 w 1324816"/>
                  <a:gd name="connsiteY36" fmla="*/ 57150 h 3467100"/>
                  <a:gd name="connsiteX0" fmla="*/ 715216 w 1324816"/>
                  <a:gd name="connsiteY0" fmla="*/ 0 h 3467100"/>
                  <a:gd name="connsiteX1" fmla="*/ 562816 w 1324816"/>
                  <a:gd name="connsiteY1" fmla="*/ 619125 h 3467100"/>
                  <a:gd name="connsiteX2" fmla="*/ 419941 w 1324816"/>
                  <a:gd name="connsiteY2" fmla="*/ 885825 h 3467100"/>
                  <a:gd name="connsiteX3" fmla="*/ 562816 w 1324816"/>
                  <a:gd name="connsiteY3" fmla="*/ 857250 h 3467100"/>
                  <a:gd name="connsiteX4" fmla="*/ 467566 w 1324816"/>
                  <a:gd name="connsiteY4" fmla="*/ 1638300 h 3467100"/>
                  <a:gd name="connsiteX5" fmla="*/ 543766 w 1324816"/>
                  <a:gd name="connsiteY5" fmla="*/ 1600200 h 3467100"/>
                  <a:gd name="connsiteX6" fmla="*/ 458041 w 1324816"/>
                  <a:gd name="connsiteY6" fmla="*/ 2447925 h 3467100"/>
                  <a:gd name="connsiteX7" fmla="*/ 96091 w 1324816"/>
                  <a:gd name="connsiteY7" fmla="*/ 2886075 h 3467100"/>
                  <a:gd name="connsiteX8" fmla="*/ 372316 w 1324816"/>
                  <a:gd name="connsiteY8" fmla="*/ 2819400 h 3467100"/>
                  <a:gd name="connsiteX9" fmla="*/ 219916 w 1324816"/>
                  <a:gd name="connsiteY9" fmla="*/ 3171825 h 3467100"/>
                  <a:gd name="connsiteX10" fmla="*/ 841 w 1324816"/>
                  <a:gd name="connsiteY10" fmla="*/ 3467100 h 3467100"/>
                  <a:gd name="connsiteX11" fmla="*/ 305641 w 1324816"/>
                  <a:gd name="connsiteY11" fmla="*/ 3390900 h 3467100"/>
                  <a:gd name="connsiteX12" fmla="*/ 372316 w 1324816"/>
                  <a:gd name="connsiteY12" fmla="*/ 3343275 h 3467100"/>
                  <a:gd name="connsiteX13" fmla="*/ 648541 w 1324816"/>
                  <a:gd name="connsiteY13" fmla="*/ 3019425 h 3467100"/>
                  <a:gd name="connsiteX14" fmla="*/ 915241 w 1324816"/>
                  <a:gd name="connsiteY14" fmla="*/ 3305175 h 3467100"/>
                  <a:gd name="connsiteX15" fmla="*/ 1248616 w 1324816"/>
                  <a:gd name="connsiteY15" fmla="*/ 3400425 h 3467100"/>
                  <a:gd name="connsiteX16" fmla="*/ 1010491 w 1324816"/>
                  <a:gd name="connsiteY16" fmla="*/ 3086100 h 3467100"/>
                  <a:gd name="connsiteX17" fmla="*/ 915241 w 1324816"/>
                  <a:gd name="connsiteY17" fmla="*/ 2752725 h 3467100"/>
                  <a:gd name="connsiteX18" fmla="*/ 1105741 w 1324816"/>
                  <a:gd name="connsiteY18" fmla="*/ 2962275 h 3467100"/>
                  <a:gd name="connsiteX19" fmla="*/ 1239091 w 1324816"/>
                  <a:gd name="connsiteY19" fmla="*/ 3048000 h 3467100"/>
                  <a:gd name="connsiteX20" fmla="*/ 1086691 w 1324816"/>
                  <a:gd name="connsiteY20" fmla="*/ 2714625 h 3467100"/>
                  <a:gd name="connsiteX21" fmla="*/ 943816 w 1324816"/>
                  <a:gd name="connsiteY21" fmla="*/ 2247900 h 3467100"/>
                  <a:gd name="connsiteX22" fmla="*/ 1124791 w 1324816"/>
                  <a:gd name="connsiteY22" fmla="*/ 2390775 h 3467100"/>
                  <a:gd name="connsiteX23" fmla="*/ 1324816 w 1324816"/>
                  <a:gd name="connsiteY23" fmla="*/ 2428875 h 3467100"/>
                  <a:gd name="connsiteX24" fmla="*/ 943816 w 1324816"/>
                  <a:gd name="connsiteY24" fmla="*/ 2105025 h 3467100"/>
                  <a:gd name="connsiteX25" fmla="*/ 829516 w 1324816"/>
                  <a:gd name="connsiteY25" fmla="*/ 1590675 h 3467100"/>
                  <a:gd name="connsiteX26" fmla="*/ 991441 w 1324816"/>
                  <a:gd name="connsiteY26" fmla="*/ 1838325 h 3467100"/>
                  <a:gd name="connsiteX27" fmla="*/ 1229566 w 1324816"/>
                  <a:gd name="connsiteY27" fmla="*/ 1943100 h 3467100"/>
                  <a:gd name="connsiteX28" fmla="*/ 991441 w 1324816"/>
                  <a:gd name="connsiteY28" fmla="*/ 1657350 h 3467100"/>
                  <a:gd name="connsiteX29" fmla="*/ 810466 w 1324816"/>
                  <a:gd name="connsiteY29" fmla="*/ 1123950 h 3467100"/>
                  <a:gd name="connsiteX30" fmla="*/ 981916 w 1324816"/>
                  <a:gd name="connsiteY30" fmla="*/ 1333500 h 3467100"/>
                  <a:gd name="connsiteX31" fmla="*/ 819991 w 1324816"/>
                  <a:gd name="connsiteY31" fmla="*/ 904875 h 3467100"/>
                  <a:gd name="connsiteX32" fmla="*/ 743791 w 1324816"/>
                  <a:gd name="connsiteY32" fmla="*/ 676275 h 3467100"/>
                  <a:gd name="connsiteX33" fmla="*/ 943816 w 1324816"/>
                  <a:gd name="connsiteY33" fmla="*/ 942975 h 3467100"/>
                  <a:gd name="connsiteX34" fmla="*/ 1010491 w 1324816"/>
                  <a:gd name="connsiteY34" fmla="*/ 1000125 h 3467100"/>
                  <a:gd name="connsiteX35" fmla="*/ 877141 w 1324816"/>
                  <a:gd name="connsiteY35" fmla="*/ 723900 h 3467100"/>
                  <a:gd name="connsiteX36" fmla="*/ 715216 w 1324816"/>
                  <a:gd name="connsiteY36" fmla="*/ 57150 h 3467100"/>
                  <a:gd name="connsiteX0" fmla="*/ 715216 w 1324816"/>
                  <a:gd name="connsiteY0" fmla="*/ 0 h 3467100"/>
                  <a:gd name="connsiteX1" fmla="*/ 562816 w 1324816"/>
                  <a:gd name="connsiteY1" fmla="*/ 619125 h 3467100"/>
                  <a:gd name="connsiteX2" fmla="*/ 419941 w 1324816"/>
                  <a:gd name="connsiteY2" fmla="*/ 885825 h 3467100"/>
                  <a:gd name="connsiteX3" fmla="*/ 562816 w 1324816"/>
                  <a:gd name="connsiteY3" fmla="*/ 857250 h 3467100"/>
                  <a:gd name="connsiteX4" fmla="*/ 467566 w 1324816"/>
                  <a:gd name="connsiteY4" fmla="*/ 1638300 h 3467100"/>
                  <a:gd name="connsiteX5" fmla="*/ 543766 w 1324816"/>
                  <a:gd name="connsiteY5" fmla="*/ 1600200 h 3467100"/>
                  <a:gd name="connsiteX6" fmla="*/ 458041 w 1324816"/>
                  <a:gd name="connsiteY6" fmla="*/ 2447925 h 3467100"/>
                  <a:gd name="connsiteX7" fmla="*/ 96091 w 1324816"/>
                  <a:gd name="connsiteY7" fmla="*/ 2886075 h 3467100"/>
                  <a:gd name="connsiteX8" fmla="*/ 372316 w 1324816"/>
                  <a:gd name="connsiteY8" fmla="*/ 2819400 h 3467100"/>
                  <a:gd name="connsiteX9" fmla="*/ 219916 w 1324816"/>
                  <a:gd name="connsiteY9" fmla="*/ 3171825 h 3467100"/>
                  <a:gd name="connsiteX10" fmla="*/ 841 w 1324816"/>
                  <a:gd name="connsiteY10" fmla="*/ 3467100 h 3467100"/>
                  <a:gd name="connsiteX11" fmla="*/ 305641 w 1324816"/>
                  <a:gd name="connsiteY11" fmla="*/ 3390900 h 3467100"/>
                  <a:gd name="connsiteX12" fmla="*/ 372316 w 1324816"/>
                  <a:gd name="connsiteY12" fmla="*/ 3343275 h 3467100"/>
                  <a:gd name="connsiteX13" fmla="*/ 648541 w 1324816"/>
                  <a:gd name="connsiteY13" fmla="*/ 3019425 h 3467100"/>
                  <a:gd name="connsiteX14" fmla="*/ 915241 w 1324816"/>
                  <a:gd name="connsiteY14" fmla="*/ 3305175 h 3467100"/>
                  <a:gd name="connsiteX15" fmla="*/ 1248616 w 1324816"/>
                  <a:gd name="connsiteY15" fmla="*/ 3400425 h 3467100"/>
                  <a:gd name="connsiteX16" fmla="*/ 1010491 w 1324816"/>
                  <a:gd name="connsiteY16" fmla="*/ 3086100 h 3467100"/>
                  <a:gd name="connsiteX17" fmla="*/ 915241 w 1324816"/>
                  <a:gd name="connsiteY17" fmla="*/ 2752725 h 3467100"/>
                  <a:gd name="connsiteX18" fmla="*/ 1105741 w 1324816"/>
                  <a:gd name="connsiteY18" fmla="*/ 2962275 h 3467100"/>
                  <a:gd name="connsiteX19" fmla="*/ 1239091 w 1324816"/>
                  <a:gd name="connsiteY19" fmla="*/ 3048000 h 3467100"/>
                  <a:gd name="connsiteX20" fmla="*/ 1086691 w 1324816"/>
                  <a:gd name="connsiteY20" fmla="*/ 2714625 h 3467100"/>
                  <a:gd name="connsiteX21" fmla="*/ 943816 w 1324816"/>
                  <a:gd name="connsiteY21" fmla="*/ 2247900 h 3467100"/>
                  <a:gd name="connsiteX22" fmla="*/ 1124791 w 1324816"/>
                  <a:gd name="connsiteY22" fmla="*/ 2390775 h 3467100"/>
                  <a:gd name="connsiteX23" fmla="*/ 1324816 w 1324816"/>
                  <a:gd name="connsiteY23" fmla="*/ 2428875 h 3467100"/>
                  <a:gd name="connsiteX24" fmla="*/ 943816 w 1324816"/>
                  <a:gd name="connsiteY24" fmla="*/ 2105025 h 3467100"/>
                  <a:gd name="connsiteX25" fmla="*/ 829516 w 1324816"/>
                  <a:gd name="connsiteY25" fmla="*/ 1590675 h 3467100"/>
                  <a:gd name="connsiteX26" fmla="*/ 991441 w 1324816"/>
                  <a:gd name="connsiteY26" fmla="*/ 1838325 h 3467100"/>
                  <a:gd name="connsiteX27" fmla="*/ 1229566 w 1324816"/>
                  <a:gd name="connsiteY27" fmla="*/ 1943100 h 3467100"/>
                  <a:gd name="connsiteX28" fmla="*/ 991441 w 1324816"/>
                  <a:gd name="connsiteY28" fmla="*/ 1657350 h 3467100"/>
                  <a:gd name="connsiteX29" fmla="*/ 810466 w 1324816"/>
                  <a:gd name="connsiteY29" fmla="*/ 1123950 h 3467100"/>
                  <a:gd name="connsiteX30" fmla="*/ 981916 w 1324816"/>
                  <a:gd name="connsiteY30" fmla="*/ 1333500 h 3467100"/>
                  <a:gd name="connsiteX31" fmla="*/ 819991 w 1324816"/>
                  <a:gd name="connsiteY31" fmla="*/ 904875 h 3467100"/>
                  <a:gd name="connsiteX32" fmla="*/ 743791 w 1324816"/>
                  <a:gd name="connsiteY32" fmla="*/ 676275 h 3467100"/>
                  <a:gd name="connsiteX33" fmla="*/ 943816 w 1324816"/>
                  <a:gd name="connsiteY33" fmla="*/ 942975 h 3467100"/>
                  <a:gd name="connsiteX34" fmla="*/ 1010491 w 1324816"/>
                  <a:gd name="connsiteY34" fmla="*/ 1000125 h 3467100"/>
                  <a:gd name="connsiteX35" fmla="*/ 877141 w 1324816"/>
                  <a:gd name="connsiteY35" fmla="*/ 723900 h 3467100"/>
                  <a:gd name="connsiteX36" fmla="*/ 715216 w 1324816"/>
                  <a:gd name="connsiteY36" fmla="*/ 57150 h 3467100"/>
                  <a:gd name="connsiteX0" fmla="*/ 715216 w 1324816"/>
                  <a:gd name="connsiteY0" fmla="*/ 0 h 3467100"/>
                  <a:gd name="connsiteX1" fmla="*/ 562816 w 1324816"/>
                  <a:gd name="connsiteY1" fmla="*/ 619125 h 3467100"/>
                  <a:gd name="connsiteX2" fmla="*/ 419941 w 1324816"/>
                  <a:gd name="connsiteY2" fmla="*/ 885825 h 3467100"/>
                  <a:gd name="connsiteX3" fmla="*/ 562816 w 1324816"/>
                  <a:gd name="connsiteY3" fmla="*/ 857250 h 3467100"/>
                  <a:gd name="connsiteX4" fmla="*/ 467566 w 1324816"/>
                  <a:gd name="connsiteY4" fmla="*/ 1638300 h 3467100"/>
                  <a:gd name="connsiteX5" fmla="*/ 543766 w 1324816"/>
                  <a:gd name="connsiteY5" fmla="*/ 1600200 h 3467100"/>
                  <a:gd name="connsiteX6" fmla="*/ 458041 w 1324816"/>
                  <a:gd name="connsiteY6" fmla="*/ 2447925 h 3467100"/>
                  <a:gd name="connsiteX7" fmla="*/ 96091 w 1324816"/>
                  <a:gd name="connsiteY7" fmla="*/ 2886075 h 3467100"/>
                  <a:gd name="connsiteX8" fmla="*/ 372316 w 1324816"/>
                  <a:gd name="connsiteY8" fmla="*/ 2819400 h 3467100"/>
                  <a:gd name="connsiteX9" fmla="*/ 219916 w 1324816"/>
                  <a:gd name="connsiteY9" fmla="*/ 3171825 h 3467100"/>
                  <a:gd name="connsiteX10" fmla="*/ 841 w 1324816"/>
                  <a:gd name="connsiteY10" fmla="*/ 3467100 h 3467100"/>
                  <a:gd name="connsiteX11" fmla="*/ 305641 w 1324816"/>
                  <a:gd name="connsiteY11" fmla="*/ 3390900 h 3467100"/>
                  <a:gd name="connsiteX12" fmla="*/ 372316 w 1324816"/>
                  <a:gd name="connsiteY12" fmla="*/ 3343275 h 3467100"/>
                  <a:gd name="connsiteX13" fmla="*/ 648541 w 1324816"/>
                  <a:gd name="connsiteY13" fmla="*/ 3019425 h 3467100"/>
                  <a:gd name="connsiteX14" fmla="*/ 915241 w 1324816"/>
                  <a:gd name="connsiteY14" fmla="*/ 3305175 h 3467100"/>
                  <a:gd name="connsiteX15" fmla="*/ 1248616 w 1324816"/>
                  <a:gd name="connsiteY15" fmla="*/ 3400425 h 3467100"/>
                  <a:gd name="connsiteX16" fmla="*/ 1010491 w 1324816"/>
                  <a:gd name="connsiteY16" fmla="*/ 3086100 h 3467100"/>
                  <a:gd name="connsiteX17" fmla="*/ 915241 w 1324816"/>
                  <a:gd name="connsiteY17" fmla="*/ 2752725 h 3467100"/>
                  <a:gd name="connsiteX18" fmla="*/ 1105741 w 1324816"/>
                  <a:gd name="connsiteY18" fmla="*/ 2962275 h 3467100"/>
                  <a:gd name="connsiteX19" fmla="*/ 1239091 w 1324816"/>
                  <a:gd name="connsiteY19" fmla="*/ 3048000 h 3467100"/>
                  <a:gd name="connsiteX20" fmla="*/ 1058116 w 1324816"/>
                  <a:gd name="connsiteY20" fmla="*/ 2657475 h 3467100"/>
                  <a:gd name="connsiteX21" fmla="*/ 943816 w 1324816"/>
                  <a:gd name="connsiteY21" fmla="*/ 2247900 h 3467100"/>
                  <a:gd name="connsiteX22" fmla="*/ 1124791 w 1324816"/>
                  <a:gd name="connsiteY22" fmla="*/ 2390775 h 3467100"/>
                  <a:gd name="connsiteX23" fmla="*/ 1324816 w 1324816"/>
                  <a:gd name="connsiteY23" fmla="*/ 2428875 h 3467100"/>
                  <a:gd name="connsiteX24" fmla="*/ 943816 w 1324816"/>
                  <a:gd name="connsiteY24" fmla="*/ 2105025 h 3467100"/>
                  <a:gd name="connsiteX25" fmla="*/ 829516 w 1324816"/>
                  <a:gd name="connsiteY25" fmla="*/ 1590675 h 3467100"/>
                  <a:gd name="connsiteX26" fmla="*/ 991441 w 1324816"/>
                  <a:gd name="connsiteY26" fmla="*/ 1838325 h 3467100"/>
                  <a:gd name="connsiteX27" fmla="*/ 1229566 w 1324816"/>
                  <a:gd name="connsiteY27" fmla="*/ 1943100 h 3467100"/>
                  <a:gd name="connsiteX28" fmla="*/ 991441 w 1324816"/>
                  <a:gd name="connsiteY28" fmla="*/ 1657350 h 3467100"/>
                  <a:gd name="connsiteX29" fmla="*/ 810466 w 1324816"/>
                  <a:gd name="connsiteY29" fmla="*/ 1123950 h 3467100"/>
                  <a:gd name="connsiteX30" fmla="*/ 981916 w 1324816"/>
                  <a:gd name="connsiteY30" fmla="*/ 1333500 h 3467100"/>
                  <a:gd name="connsiteX31" fmla="*/ 819991 w 1324816"/>
                  <a:gd name="connsiteY31" fmla="*/ 904875 h 3467100"/>
                  <a:gd name="connsiteX32" fmla="*/ 743791 w 1324816"/>
                  <a:gd name="connsiteY32" fmla="*/ 676275 h 3467100"/>
                  <a:gd name="connsiteX33" fmla="*/ 943816 w 1324816"/>
                  <a:gd name="connsiteY33" fmla="*/ 942975 h 3467100"/>
                  <a:gd name="connsiteX34" fmla="*/ 1010491 w 1324816"/>
                  <a:gd name="connsiteY34" fmla="*/ 1000125 h 3467100"/>
                  <a:gd name="connsiteX35" fmla="*/ 877141 w 1324816"/>
                  <a:gd name="connsiteY35" fmla="*/ 723900 h 3467100"/>
                  <a:gd name="connsiteX36" fmla="*/ 715216 w 1324816"/>
                  <a:gd name="connsiteY36" fmla="*/ 57150 h 3467100"/>
                  <a:gd name="connsiteX0" fmla="*/ 715216 w 1328372"/>
                  <a:gd name="connsiteY0" fmla="*/ 0 h 3467100"/>
                  <a:gd name="connsiteX1" fmla="*/ 562816 w 1328372"/>
                  <a:gd name="connsiteY1" fmla="*/ 619125 h 3467100"/>
                  <a:gd name="connsiteX2" fmla="*/ 419941 w 1328372"/>
                  <a:gd name="connsiteY2" fmla="*/ 885825 h 3467100"/>
                  <a:gd name="connsiteX3" fmla="*/ 562816 w 1328372"/>
                  <a:gd name="connsiteY3" fmla="*/ 857250 h 3467100"/>
                  <a:gd name="connsiteX4" fmla="*/ 467566 w 1328372"/>
                  <a:gd name="connsiteY4" fmla="*/ 1638300 h 3467100"/>
                  <a:gd name="connsiteX5" fmla="*/ 543766 w 1328372"/>
                  <a:gd name="connsiteY5" fmla="*/ 1600200 h 3467100"/>
                  <a:gd name="connsiteX6" fmla="*/ 458041 w 1328372"/>
                  <a:gd name="connsiteY6" fmla="*/ 2447925 h 3467100"/>
                  <a:gd name="connsiteX7" fmla="*/ 96091 w 1328372"/>
                  <a:gd name="connsiteY7" fmla="*/ 2886075 h 3467100"/>
                  <a:gd name="connsiteX8" fmla="*/ 372316 w 1328372"/>
                  <a:gd name="connsiteY8" fmla="*/ 2819400 h 3467100"/>
                  <a:gd name="connsiteX9" fmla="*/ 219916 w 1328372"/>
                  <a:gd name="connsiteY9" fmla="*/ 3171825 h 3467100"/>
                  <a:gd name="connsiteX10" fmla="*/ 841 w 1328372"/>
                  <a:gd name="connsiteY10" fmla="*/ 3467100 h 3467100"/>
                  <a:gd name="connsiteX11" fmla="*/ 305641 w 1328372"/>
                  <a:gd name="connsiteY11" fmla="*/ 3390900 h 3467100"/>
                  <a:gd name="connsiteX12" fmla="*/ 372316 w 1328372"/>
                  <a:gd name="connsiteY12" fmla="*/ 3343275 h 3467100"/>
                  <a:gd name="connsiteX13" fmla="*/ 648541 w 1328372"/>
                  <a:gd name="connsiteY13" fmla="*/ 3019425 h 3467100"/>
                  <a:gd name="connsiteX14" fmla="*/ 915241 w 1328372"/>
                  <a:gd name="connsiteY14" fmla="*/ 3305175 h 3467100"/>
                  <a:gd name="connsiteX15" fmla="*/ 1248616 w 1328372"/>
                  <a:gd name="connsiteY15" fmla="*/ 3400425 h 3467100"/>
                  <a:gd name="connsiteX16" fmla="*/ 1010491 w 1328372"/>
                  <a:gd name="connsiteY16" fmla="*/ 3086100 h 3467100"/>
                  <a:gd name="connsiteX17" fmla="*/ 915241 w 1328372"/>
                  <a:gd name="connsiteY17" fmla="*/ 2752725 h 3467100"/>
                  <a:gd name="connsiteX18" fmla="*/ 1105741 w 1328372"/>
                  <a:gd name="connsiteY18" fmla="*/ 2962275 h 3467100"/>
                  <a:gd name="connsiteX19" fmla="*/ 1239091 w 1328372"/>
                  <a:gd name="connsiteY19" fmla="*/ 3048000 h 3467100"/>
                  <a:gd name="connsiteX20" fmla="*/ 1058116 w 1328372"/>
                  <a:gd name="connsiteY20" fmla="*/ 2657475 h 3467100"/>
                  <a:gd name="connsiteX21" fmla="*/ 943816 w 1328372"/>
                  <a:gd name="connsiteY21" fmla="*/ 2247900 h 3467100"/>
                  <a:gd name="connsiteX22" fmla="*/ 1124791 w 1328372"/>
                  <a:gd name="connsiteY22" fmla="*/ 2390775 h 3467100"/>
                  <a:gd name="connsiteX23" fmla="*/ 1324816 w 1328372"/>
                  <a:gd name="connsiteY23" fmla="*/ 2428875 h 3467100"/>
                  <a:gd name="connsiteX24" fmla="*/ 943816 w 1328372"/>
                  <a:gd name="connsiteY24" fmla="*/ 2105025 h 3467100"/>
                  <a:gd name="connsiteX25" fmla="*/ 829516 w 1328372"/>
                  <a:gd name="connsiteY25" fmla="*/ 1590675 h 3467100"/>
                  <a:gd name="connsiteX26" fmla="*/ 991441 w 1328372"/>
                  <a:gd name="connsiteY26" fmla="*/ 1838325 h 3467100"/>
                  <a:gd name="connsiteX27" fmla="*/ 1229566 w 1328372"/>
                  <a:gd name="connsiteY27" fmla="*/ 1943100 h 3467100"/>
                  <a:gd name="connsiteX28" fmla="*/ 991441 w 1328372"/>
                  <a:gd name="connsiteY28" fmla="*/ 1657350 h 3467100"/>
                  <a:gd name="connsiteX29" fmla="*/ 810466 w 1328372"/>
                  <a:gd name="connsiteY29" fmla="*/ 1123950 h 3467100"/>
                  <a:gd name="connsiteX30" fmla="*/ 981916 w 1328372"/>
                  <a:gd name="connsiteY30" fmla="*/ 1333500 h 3467100"/>
                  <a:gd name="connsiteX31" fmla="*/ 819991 w 1328372"/>
                  <a:gd name="connsiteY31" fmla="*/ 904875 h 3467100"/>
                  <a:gd name="connsiteX32" fmla="*/ 743791 w 1328372"/>
                  <a:gd name="connsiteY32" fmla="*/ 676275 h 3467100"/>
                  <a:gd name="connsiteX33" fmla="*/ 943816 w 1328372"/>
                  <a:gd name="connsiteY33" fmla="*/ 942975 h 3467100"/>
                  <a:gd name="connsiteX34" fmla="*/ 1010491 w 1328372"/>
                  <a:gd name="connsiteY34" fmla="*/ 1000125 h 3467100"/>
                  <a:gd name="connsiteX35" fmla="*/ 877141 w 1328372"/>
                  <a:gd name="connsiteY35" fmla="*/ 723900 h 3467100"/>
                  <a:gd name="connsiteX36" fmla="*/ 715216 w 1328372"/>
                  <a:gd name="connsiteY36" fmla="*/ 57150 h 3467100"/>
                  <a:gd name="connsiteX0" fmla="*/ 715216 w 1328372"/>
                  <a:gd name="connsiteY0" fmla="*/ 0 h 3467100"/>
                  <a:gd name="connsiteX1" fmla="*/ 562816 w 1328372"/>
                  <a:gd name="connsiteY1" fmla="*/ 619125 h 3467100"/>
                  <a:gd name="connsiteX2" fmla="*/ 419941 w 1328372"/>
                  <a:gd name="connsiteY2" fmla="*/ 885825 h 3467100"/>
                  <a:gd name="connsiteX3" fmla="*/ 562816 w 1328372"/>
                  <a:gd name="connsiteY3" fmla="*/ 857250 h 3467100"/>
                  <a:gd name="connsiteX4" fmla="*/ 467566 w 1328372"/>
                  <a:gd name="connsiteY4" fmla="*/ 1638300 h 3467100"/>
                  <a:gd name="connsiteX5" fmla="*/ 543766 w 1328372"/>
                  <a:gd name="connsiteY5" fmla="*/ 1600200 h 3467100"/>
                  <a:gd name="connsiteX6" fmla="*/ 458041 w 1328372"/>
                  <a:gd name="connsiteY6" fmla="*/ 2447925 h 3467100"/>
                  <a:gd name="connsiteX7" fmla="*/ 96091 w 1328372"/>
                  <a:gd name="connsiteY7" fmla="*/ 2886075 h 3467100"/>
                  <a:gd name="connsiteX8" fmla="*/ 372316 w 1328372"/>
                  <a:gd name="connsiteY8" fmla="*/ 2819400 h 3467100"/>
                  <a:gd name="connsiteX9" fmla="*/ 219916 w 1328372"/>
                  <a:gd name="connsiteY9" fmla="*/ 3171825 h 3467100"/>
                  <a:gd name="connsiteX10" fmla="*/ 841 w 1328372"/>
                  <a:gd name="connsiteY10" fmla="*/ 3467100 h 3467100"/>
                  <a:gd name="connsiteX11" fmla="*/ 305641 w 1328372"/>
                  <a:gd name="connsiteY11" fmla="*/ 3390900 h 3467100"/>
                  <a:gd name="connsiteX12" fmla="*/ 372316 w 1328372"/>
                  <a:gd name="connsiteY12" fmla="*/ 3343275 h 3467100"/>
                  <a:gd name="connsiteX13" fmla="*/ 648541 w 1328372"/>
                  <a:gd name="connsiteY13" fmla="*/ 3019425 h 3467100"/>
                  <a:gd name="connsiteX14" fmla="*/ 915241 w 1328372"/>
                  <a:gd name="connsiteY14" fmla="*/ 3305175 h 3467100"/>
                  <a:gd name="connsiteX15" fmla="*/ 1248616 w 1328372"/>
                  <a:gd name="connsiteY15" fmla="*/ 3400425 h 3467100"/>
                  <a:gd name="connsiteX16" fmla="*/ 1010491 w 1328372"/>
                  <a:gd name="connsiteY16" fmla="*/ 3086100 h 3467100"/>
                  <a:gd name="connsiteX17" fmla="*/ 915241 w 1328372"/>
                  <a:gd name="connsiteY17" fmla="*/ 2752725 h 3467100"/>
                  <a:gd name="connsiteX18" fmla="*/ 1105741 w 1328372"/>
                  <a:gd name="connsiteY18" fmla="*/ 2962275 h 3467100"/>
                  <a:gd name="connsiteX19" fmla="*/ 1239091 w 1328372"/>
                  <a:gd name="connsiteY19" fmla="*/ 3048000 h 3467100"/>
                  <a:gd name="connsiteX20" fmla="*/ 1058116 w 1328372"/>
                  <a:gd name="connsiteY20" fmla="*/ 2657475 h 3467100"/>
                  <a:gd name="connsiteX21" fmla="*/ 943816 w 1328372"/>
                  <a:gd name="connsiteY21" fmla="*/ 2247900 h 3467100"/>
                  <a:gd name="connsiteX22" fmla="*/ 1124791 w 1328372"/>
                  <a:gd name="connsiteY22" fmla="*/ 2390775 h 3467100"/>
                  <a:gd name="connsiteX23" fmla="*/ 1324816 w 1328372"/>
                  <a:gd name="connsiteY23" fmla="*/ 2428875 h 3467100"/>
                  <a:gd name="connsiteX24" fmla="*/ 943816 w 1328372"/>
                  <a:gd name="connsiteY24" fmla="*/ 2105025 h 3467100"/>
                  <a:gd name="connsiteX25" fmla="*/ 829516 w 1328372"/>
                  <a:gd name="connsiteY25" fmla="*/ 1590675 h 3467100"/>
                  <a:gd name="connsiteX26" fmla="*/ 991441 w 1328372"/>
                  <a:gd name="connsiteY26" fmla="*/ 1838325 h 3467100"/>
                  <a:gd name="connsiteX27" fmla="*/ 1229566 w 1328372"/>
                  <a:gd name="connsiteY27" fmla="*/ 1943100 h 3467100"/>
                  <a:gd name="connsiteX28" fmla="*/ 991441 w 1328372"/>
                  <a:gd name="connsiteY28" fmla="*/ 1657350 h 3467100"/>
                  <a:gd name="connsiteX29" fmla="*/ 810466 w 1328372"/>
                  <a:gd name="connsiteY29" fmla="*/ 1123950 h 3467100"/>
                  <a:gd name="connsiteX30" fmla="*/ 981916 w 1328372"/>
                  <a:gd name="connsiteY30" fmla="*/ 1333500 h 3467100"/>
                  <a:gd name="connsiteX31" fmla="*/ 819991 w 1328372"/>
                  <a:gd name="connsiteY31" fmla="*/ 904875 h 3467100"/>
                  <a:gd name="connsiteX32" fmla="*/ 743791 w 1328372"/>
                  <a:gd name="connsiteY32" fmla="*/ 676275 h 3467100"/>
                  <a:gd name="connsiteX33" fmla="*/ 943816 w 1328372"/>
                  <a:gd name="connsiteY33" fmla="*/ 942975 h 3467100"/>
                  <a:gd name="connsiteX34" fmla="*/ 1010491 w 1328372"/>
                  <a:gd name="connsiteY34" fmla="*/ 1000125 h 3467100"/>
                  <a:gd name="connsiteX35" fmla="*/ 877141 w 1328372"/>
                  <a:gd name="connsiteY35" fmla="*/ 723900 h 3467100"/>
                  <a:gd name="connsiteX36" fmla="*/ 715216 w 1328372"/>
                  <a:gd name="connsiteY36" fmla="*/ 57150 h 3467100"/>
                  <a:gd name="connsiteX0" fmla="*/ 715216 w 1328372"/>
                  <a:gd name="connsiteY0" fmla="*/ 0 h 3467100"/>
                  <a:gd name="connsiteX1" fmla="*/ 562816 w 1328372"/>
                  <a:gd name="connsiteY1" fmla="*/ 619125 h 3467100"/>
                  <a:gd name="connsiteX2" fmla="*/ 419941 w 1328372"/>
                  <a:gd name="connsiteY2" fmla="*/ 885825 h 3467100"/>
                  <a:gd name="connsiteX3" fmla="*/ 562816 w 1328372"/>
                  <a:gd name="connsiteY3" fmla="*/ 857250 h 3467100"/>
                  <a:gd name="connsiteX4" fmla="*/ 467566 w 1328372"/>
                  <a:gd name="connsiteY4" fmla="*/ 1638300 h 3467100"/>
                  <a:gd name="connsiteX5" fmla="*/ 543766 w 1328372"/>
                  <a:gd name="connsiteY5" fmla="*/ 1600200 h 3467100"/>
                  <a:gd name="connsiteX6" fmla="*/ 458041 w 1328372"/>
                  <a:gd name="connsiteY6" fmla="*/ 2447925 h 3467100"/>
                  <a:gd name="connsiteX7" fmla="*/ 96091 w 1328372"/>
                  <a:gd name="connsiteY7" fmla="*/ 2886075 h 3467100"/>
                  <a:gd name="connsiteX8" fmla="*/ 372316 w 1328372"/>
                  <a:gd name="connsiteY8" fmla="*/ 2819400 h 3467100"/>
                  <a:gd name="connsiteX9" fmla="*/ 219916 w 1328372"/>
                  <a:gd name="connsiteY9" fmla="*/ 3171825 h 3467100"/>
                  <a:gd name="connsiteX10" fmla="*/ 841 w 1328372"/>
                  <a:gd name="connsiteY10" fmla="*/ 3467100 h 3467100"/>
                  <a:gd name="connsiteX11" fmla="*/ 305641 w 1328372"/>
                  <a:gd name="connsiteY11" fmla="*/ 3390900 h 3467100"/>
                  <a:gd name="connsiteX12" fmla="*/ 372316 w 1328372"/>
                  <a:gd name="connsiteY12" fmla="*/ 3343275 h 3467100"/>
                  <a:gd name="connsiteX13" fmla="*/ 648541 w 1328372"/>
                  <a:gd name="connsiteY13" fmla="*/ 3019425 h 3467100"/>
                  <a:gd name="connsiteX14" fmla="*/ 915241 w 1328372"/>
                  <a:gd name="connsiteY14" fmla="*/ 3305175 h 3467100"/>
                  <a:gd name="connsiteX15" fmla="*/ 1248616 w 1328372"/>
                  <a:gd name="connsiteY15" fmla="*/ 3400425 h 3467100"/>
                  <a:gd name="connsiteX16" fmla="*/ 1010491 w 1328372"/>
                  <a:gd name="connsiteY16" fmla="*/ 3086100 h 3467100"/>
                  <a:gd name="connsiteX17" fmla="*/ 915241 w 1328372"/>
                  <a:gd name="connsiteY17" fmla="*/ 2752725 h 3467100"/>
                  <a:gd name="connsiteX18" fmla="*/ 1105741 w 1328372"/>
                  <a:gd name="connsiteY18" fmla="*/ 2962275 h 3467100"/>
                  <a:gd name="connsiteX19" fmla="*/ 1239091 w 1328372"/>
                  <a:gd name="connsiteY19" fmla="*/ 3048000 h 3467100"/>
                  <a:gd name="connsiteX20" fmla="*/ 1058116 w 1328372"/>
                  <a:gd name="connsiteY20" fmla="*/ 2657475 h 3467100"/>
                  <a:gd name="connsiteX21" fmla="*/ 943816 w 1328372"/>
                  <a:gd name="connsiteY21" fmla="*/ 2247900 h 3467100"/>
                  <a:gd name="connsiteX22" fmla="*/ 1124791 w 1328372"/>
                  <a:gd name="connsiteY22" fmla="*/ 2390775 h 3467100"/>
                  <a:gd name="connsiteX23" fmla="*/ 1324816 w 1328372"/>
                  <a:gd name="connsiteY23" fmla="*/ 2428875 h 3467100"/>
                  <a:gd name="connsiteX24" fmla="*/ 943816 w 1328372"/>
                  <a:gd name="connsiteY24" fmla="*/ 2105025 h 3467100"/>
                  <a:gd name="connsiteX25" fmla="*/ 829516 w 1328372"/>
                  <a:gd name="connsiteY25" fmla="*/ 1590675 h 3467100"/>
                  <a:gd name="connsiteX26" fmla="*/ 991441 w 1328372"/>
                  <a:gd name="connsiteY26" fmla="*/ 1838325 h 3467100"/>
                  <a:gd name="connsiteX27" fmla="*/ 1229566 w 1328372"/>
                  <a:gd name="connsiteY27" fmla="*/ 1943100 h 3467100"/>
                  <a:gd name="connsiteX28" fmla="*/ 991441 w 1328372"/>
                  <a:gd name="connsiteY28" fmla="*/ 1657350 h 3467100"/>
                  <a:gd name="connsiteX29" fmla="*/ 810466 w 1328372"/>
                  <a:gd name="connsiteY29" fmla="*/ 1123950 h 3467100"/>
                  <a:gd name="connsiteX30" fmla="*/ 981916 w 1328372"/>
                  <a:gd name="connsiteY30" fmla="*/ 1333500 h 3467100"/>
                  <a:gd name="connsiteX31" fmla="*/ 819991 w 1328372"/>
                  <a:gd name="connsiteY31" fmla="*/ 904875 h 3467100"/>
                  <a:gd name="connsiteX32" fmla="*/ 743791 w 1328372"/>
                  <a:gd name="connsiteY32" fmla="*/ 676275 h 3467100"/>
                  <a:gd name="connsiteX33" fmla="*/ 943816 w 1328372"/>
                  <a:gd name="connsiteY33" fmla="*/ 942975 h 3467100"/>
                  <a:gd name="connsiteX34" fmla="*/ 1010491 w 1328372"/>
                  <a:gd name="connsiteY34" fmla="*/ 1000125 h 3467100"/>
                  <a:gd name="connsiteX35" fmla="*/ 877141 w 1328372"/>
                  <a:gd name="connsiteY35" fmla="*/ 723900 h 3467100"/>
                  <a:gd name="connsiteX36" fmla="*/ 715216 w 1328372"/>
                  <a:gd name="connsiteY36" fmla="*/ 57150 h 3467100"/>
                  <a:gd name="connsiteX0" fmla="*/ 715216 w 1328372"/>
                  <a:gd name="connsiteY0" fmla="*/ 0 h 3467100"/>
                  <a:gd name="connsiteX1" fmla="*/ 562816 w 1328372"/>
                  <a:gd name="connsiteY1" fmla="*/ 619125 h 3467100"/>
                  <a:gd name="connsiteX2" fmla="*/ 419941 w 1328372"/>
                  <a:gd name="connsiteY2" fmla="*/ 885825 h 3467100"/>
                  <a:gd name="connsiteX3" fmla="*/ 562816 w 1328372"/>
                  <a:gd name="connsiteY3" fmla="*/ 857250 h 3467100"/>
                  <a:gd name="connsiteX4" fmla="*/ 467566 w 1328372"/>
                  <a:gd name="connsiteY4" fmla="*/ 1638300 h 3467100"/>
                  <a:gd name="connsiteX5" fmla="*/ 543766 w 1328372"/>
                  <a:gd name="connsiteY5" fmla="*/ 1600200 h 3467100"/>
                  <a:gd name="connsiteX6" fmla="*/ 458041 w 1328372"/>
                  <a:gd name="connsiteY6" fmla="*/ 2447925 h 3467100"/>
                  <a:gd name="connsiteX7" fmla="*/ 96091 w 1328372"/>
                  <a:gd name="connsiteY7" fmla="*/ 2886075 h 3467100"/>
                  <a:gd name="connsiteX8" fmla="*/ 372316 w 1328372"/>
                  <a:gd name="connsiteY8" fmla="*/ 2819400 h 3467100"/>
                  <a:gd name="connsiteX9" fmla="*/ 219916 w 1328372"/>
                  <a:gd name="connsiteY9" fmla="*/ 3171825 h 3467100"/>
                  <a:gd name="connsiteX10" fmla="*/ 841 w 1328372"/>
                  <a:gd name="connsiteY10" fmla="*/ 3467100 h 3467100"/>
                  <a:gd name="connsiteX11" fmla="*/ 305641 w 1328372"/>
                  <a:gd name="connsiteY11" fmla="*/ 3390900 h 3467100"/>
                  <a:gd name="connsiteX12" fmla="*/ 372316 w 1328372"/>
                  <a:gd name="connsiteY12" fmla="*/ 3343275 h 3467100"/>
                  <a:gd name="connsiteX13" fmla="*/ 648541 w 1328372"/>
                  <a:gd name="connsiteY13" fmla="*/ 3019425 h 3467100"/>
                  <a:gd name="connsiteX14" fmla="*/ 915241 w 1328372"/>
                  <a:gd name="connsiteY14" fmla="*/ 3305175 h 3467100"/>
                  <a:gd name="connsiteX15" fmla="*/ 1248616 w 1328372"/>
                  <a:gd name="connsiteY15" fmla="*/ 3400425 h 3467100"/>
                  <a:gd name="connsiteX16" fmla="*/ 1010491 w 1328372"/>
                  <a:gd name="connsiteY16" fmla="*/ 3086100 h 3467100"/>
                  <a:gd name="connsiteX17" fmla="*/ 915241 w 1328372"/>
                  <a:gd name="connsiteY17" fmla="*/ 2752725 h 3467100"/>
                  <a:gd name="connsiteX18" fmla="*/ 1105741 w 1328372"/>
                  <a:gd name="connsiteY18" fmla="*/ 2962275 h 3467100"/>
                  <a:gd name="connsiteX19" fmla="*/ 1239091 w 1328372"/>
                  <a:gd name="connsiteY19" fmla="*/ 3048000 h 3467100"/>
                  <a:gd name="connsiteX20" fmla="*/ 1058116 w 1328372"/>
                  <a:gd name="connsiteY20" fmla="*/ 2657475 h 3467100"/>
                  <a:gd name="connsiteX21" fmla="*/ 943816 w 1328372"/>
                  <a:gd name="connsiteY21" fmla="*/ 2247900 h 3467100"/>
                  <a:gd name="connsiteX22" fmla="*/ 1124791 w 1328372"/>
                  <a:gd name="connsiteY22" fmla="*/ 2390775 h 3467100"/>
                  <a:gd name="connsiteX23" fmla="*/ 1324816 w 1328372"/>
                  <a:gd name="connsiteY23" fmla="*/ 2428875 h 3467100"/>
                  <a:gd name="connsiteX24" fmla="*/ 943816 w 1328372"/>
                  <a:gd name="connsiteY24" fmla="*/ 2105025 h 3467100"/>
                  <a:gd name="connsiteX25" fmla="*/ 829516 w 1328372"/>
                  <a:gd name="connsiteY25" fmla="*/ 1590675 h 3467100"/>
                  <a:gd name="connsiteX26" fmla="*/ 991441 w 1328372"/>
                  <a:gd name="connsiteY26" fmla="*/ 1838325 h 3467100"/>
                  <a:gd name="connsiteX27" fmla="*/ 1229566 w 1328372"/>
                  <a:gd name="connsiteY27" fmla="*/ 1943100 h 3467100"/>
                  <a:gd name="connsiteX28" fmla="*/ 991441 w 1328372"/>
                  <a:gd name="connsiteY28" fmla="*/ 1657350 h 3467100"/>
                  <a:gd name="connsiteX29" fmla="*/ 810466 w 1328372"/>
                  <a:gd name="connsiteY29" fmla="*/ 1123950 h 3467100"/>
                  <a:gd name="connsiteX30" fmla="*/ 981916 w 1328372"/>
                  <a:gd name="connsiteY30" fmla="*/ 1333500 h 3467100"/>
                  <a:gd name="connsiteX31" fmla="*/ 819991 w 1328372"/>
                  <a:gd name="connsiteY31" fmla="*/ 904875 h 3467100"/>
                  <a:gd name="connsiteX32" fmla="*/ 743791 w 1328372"/>
                  <a:gd name="connsiteY32" fmla="*/ 676275 h 3467100"/>
                  <a:gd name="connsiteX33" fmla="*/ 943816 w 1328372"/>
                  <a:gd name="connsiteY33" fmla="*/ 942975 h 3467100"/>
                  <a:gd name="connsiteX34" fmla="*/ 1010491 w 1328372"/>
                  <a:gd name="connsiteY34" fmla="*/ 1000125 h 3467100"/>
                  <a:gd name="connsiteX35" fmla="*/ 877141 w 1328372"/>
                  <a:gd name="connsiteY35" fmla="*/ 723900 h 3467100"/>
                  <a:gd name="connsiteX36" fmla="*/ 715216 w 1328372"/>
                  <a:gd name="connsiteY36" fmla="*/ 57150 h 3467100"/>
                  <a:gd name="connsiteX0" fmla="*/ 715216 w 1328372"/>
                  <a:gd name="connsiteY0" fmla="*/ 0 h 3467100"/>
                  <a:gd name="connsiteX1" fmla="*/ 562816 w 1328372"/>
                  <a:gd name="connsiteY1" fmla="*/ 619125 h 3467100"/>
                  <a:gd name="connsiteX2" fmla="*/ 419941 w 1328372"/>
                  <a:gd name="connsiteY2" fmla="*/ 885825 h 3467100"/>
                  <a:gd name="connsiteX3" fmla="*/ 562816 w 1328372"/>
                  <a:gd name="connsiteY3" fmla="*/ 857250 h 3467100"/>
                  <a:gd name="connsiteX4" fmla="*/ 467566 w 1328372"/>
                  <a:gd name="connsiteY4" fmla="*/ 1638300 h 3467100"/>
                  <a:gd name="connsiteX5" fmla="*/ 543766 w 1328372"/>
                  <a:gd name="connsiteY5" fmla="*/ 1600200 h 3467100"/>
                  <a:gd name="connsiteX6" fmla="*/ 458041 w 1328372"/>
                  <a:gd name="connsiteY6" fmla="*/ 2447925 h 3467100"/>
                  <a:gd name="connsiteX7" fmla="*/ 96091 w 1328372"/>
                  <a:gd name="connsiteY7" fmla="*/ 2886075 h 3467100"/>
                  <a:gd name="connsiteX8" fmla="*/ 372316 w 1328372"/>
                  <a:gd name="connsiteY8" fmla="*/ 2819400 h 3467100"/>
                  <a:gd name="connsiteX9" fmla="*/ 219916 w 1328372"/>
                  <a:gd name="connsiteY9" fmla="*/ 3171825 h 3467100"/>
                  <a:gd name="connsiteX10" fmla="*/ 841 w 1328372"/>
                  <a:gd name="connsiteY10" fmla="*/ 3467100 h 3467100"/>
                  <a:gd name="connsiteX11" fmla="*/ 305641 w 1328372"/>
                  <a:gd name="connsiteY11" fmla="*/ 3390900 h 3467100"/>
                  <a:gd name="connsiteX12" fmla="*/ 372316 w 1328372"/>
                  <a:gd name="connsiteY12" fmla="*/ 3343275 h 3467100"/>
                  <a:gd name="connsiteX13" fmla="*/ 648541 w 1328372"/>
                  <a:gd name="connsiteY13" fmla="*/ 3019425 h 3467100"/>
                  <a:gd name="connsiteX14" fmla="*/ 915241 w 1328372"/>
                  <a:gd name="connsiteY14" fmla="*/ 3305175 h 3467100"/>
                  <a:gd name="connsiteX15" fmla="*/ 1248616 w 1328372"/>
                  <a:gd name="connsiteY15" fmla="*/ 3400425 h 3467100"/>
                  <a:gd name="connsiteX16" fmla="*/ 1010491 w 1328372"/>
                  <a:gd name="connsiteY16" fmla="*/ 3086100 h 3467100"/>
                  <a:gd name="connsiteX17" fmla="*/ 915241 w 1328372"/>
                  <a:gd name="connsiteY17" fmla="*/ 2752725 h 3467100"/>
                  <a:gd name="connsiteX18" fmla="*/ 1105741 w 1328372"/>
                  <a:gd name="connsiteY18" fmla="*/ 2962275 h 3467100"/>
                  <a:gd name="connsiteX19" fmla="*/ 1239091 w 1328372"/>
                  <a:gd name="connsiteY19" fmla="*/ 3048000 h 3467100"/>
                  <a:gd name="connsiteX20" fmla="*/ 1058116 w 1328372"/>
                  <a:gd name="connsiteY20" fmla="*/ 2657475 h 3467100"/>
                  <a:gd name="connsiteX21" fmla="*/ 943816 w 1328372"/>
                  <a:gd name="connsiteY21" fmla="*/ 2247900 h 3467100"/>
                  <a:gd name="connsiteX22" fmla="*/ 1124791 w 1328372"/>
                  <a:gd name="connsiteY22" fmla="*/ 2390775 h 3467100"/>
                  <a:gd name="connsiteX23" fmla="*/ 1324816 w 1328372"/>
                  <a:gd name="connsiteY23" fmla="*/ 2428875 h 3467100"/>
                  <a:gd name="connsiteX24" fmla="*/ 943816 w 1328372"/>
                  <a:gd name="connsiteY24" fmla="*/ 2105025 h 3467100"/>
                  <a:gd name="connsiteX25" fmla="*/ 829516 w 1328372"/>
                  <a:gd name="connsiteY25" fmla="*/ 1590675 h 3467100"/>
                  <a:gd name="connsiteX26" fmla="*/ 991441 w 1328372"/>
                  <a:gd name="connsiteY26" fmla="*/ 1838325 h 3467100"/>
                  <a:gd name="connsiteX27" fmla="*/ 1229566 w 1328372"/>
                  <a:gd name="connsiteY27" fmla="*/ 1943100 h 3467100"/>
                  <a:gd name="connsiteX28" fmla="*/ 991441 w 1328372"/>
                  <a:gd name="connsiteY28" fmla="*/ 1657350 h 3467100"/>
                  <a:gd name="connsiteX29" fmla="*/ 810466 w 1328372"/>
                  <a:gd name="connsiteY29" fmla="*/ 1123950 h 3467100"/>
                  <a:gd name="connsiteX30" fmla="*/ 981916 w 1328372"/>
                  <a:gd name="connsiteY30" fmla="*/ 1333500 h 3467100"/>
                  <a:gd name="connsiteX31" fmla="*/ 791416 w 1328372"/>
                  <a:gd name="connsiteY31" fmla="*/ 923925 h 3467100"/>
                  <a:gd name="connsiteX32" fmla="*/ 743791 w 1328372"/>
                  <a:gd name="connsiteY32" fmla="*/ 676275 h 3467100"/>
                  <a:gd name="connsiteX33" fmla="*/ 943816 w 1328372"/>
                  <a:gd name="connsiteY33" fmla="*/ 942975 h 3467100"/>
                  <a:gd name="connsiteX34" fmla="*/ 1010491 w 1328372"/>
                  <a:gd name="connsiteY34" fmla="*/ 1000125 h 3467100"/>
                  <a:gd name="connsiteX35" fmla="*/ 877141 w 1328372"/>
                  <a:gd name="connsiteY35" fmla="*/ 723900 h 3467100"/>
                  <a:gd name="connsiteX36" fmla="*/ 715216 w 1328372"/>
                  <a:gd name="connsiteY36" fmla="*/ 57150 h 3467100"/>
                  <a:gd name="connsiteX0" fmla="*/ 715216 w 1328372"/>
                  <a:gd name="connsiteY0" fmla="*/ 0 h 3467100"/>
                  <a:gd name="connsiteX1" fmla="*/ 562816 w 1328372"/>
                  <a:gd name="connsiteY1" fmla="*/ 619125 h 3467100"/>
                  <a:gd name="connsiteX2" fmla="*/ 419941 w 1328372"/>
                  <a:gd name="connsiteY2" fmla="*/ 885825 h 3467100"/>
                  <a:gd name="connsiteX3" fmla="*/ 562816 w 1328372"/>
                  <a:gd name="connsiteY3" fmla="*/ 857250 h 3467100"/>
                  <a:gd name="connsiteX4" fmla="*/ 467566 w 1328372"/>
                  <a:gd name="connsiteY4" fmla="*/ 1638300 h 3467100"/>
                  <a:gd name="connsiteX5" fmla="*/ 543766 w 1328372"/>
                  <a:gd name="connsiteY5" fmla="*/ 1600200 h 3467100"/>
                  <a:gd name="connsiteX6" fmla="*/ 458041 w 1328372"/>
                  <a:gd name="connsiteY6" fmla="*/ 2447925 h 3467100"/>
                  <a:gd name="connsiteX7" fmla="*/ 96091 w 1328372"/>
                  <a:gd name="connsiteY7" fmla="*/ 2886075 h 3467100"/>
                  <a:gd name="connsiteX8" fmla="*/ 372316 w 1328372"/>
                  <a:gd name="connsiteY8" fmla="*/ 2819400 h 3467100"/>
                  <a:gd name="connsiteX9" fmla="*/ 219916 w 1328372"/>
                  <a:gd name="connsiteY9" fmla="*/ 3171825 h 3467100"/>
                  <a:gd name="connsiteX10" fmla="*/ 841 w 1328372"/>
                  <a:gd name="connsiteY10" fmla="*/ 3467100 h 3467100"/>
                  <a:gd name="connsiteX11" fmla="*/ 305641 w 1328372"/>
                  <a:gd name="connsiteY11" fmla="*/ 3390900 h 3467100"/>
                  <a:gd name="connsiteX12" fmla="*/ 372316 w 1328372"/>
                  <a:gd name="connsiteY12" fmla="*/ 3343275 h 3467100"/>
                  <a:gd name="connsiteX13" fmla="*/ 648541 w 1328372"/>
                  <a:gd name="connsiteY13" fmla="*/ 3019425 h 3467100"/>
                  <a:gd name="connsiteX14" fmla="*/ 915241 w 1328372"/>
                  <a:gd name="connsiteY14" fmla="*/ 3305175 h 3467100"/>
                  <a:gd name="connsiteX15" fmla="*/ 1248616 w 1328372"/>
                  <a:gd name="connsiteY15" fmla="*/ 3400425 h 3467100"/>
                  <a:gd name="connsiteX16" fmla="*/ 1010491 w 1328372"/>
                  <a:gd name="connsiteY16" fmla="*/ 3086100 h 3467100"/>
                  <a:gd name="connsiteX17" fmla="*/ 915241 w 1328372"/>
                  <a:gd name="connsiteY17" fmla="*/ 2752725 h 3467100"/>
                  <a:gd name="connsiteX18" fmla="*/ 1105741 w 1328372"/>
                  <a:gd name="connsiteY18" fmla="*/ 2962275 h 3467100"/>
                  <a:gd name="connsiteX19" fmla="*/ 1239091 w 1328372"/>
                  <a:gd name="connsiteY19" fmla="*/ 3048000 h 3467100"/>
                  <a:gd name="connsiteX20" fmla="*/ 1058116 w 1328372"/>
                  <a:gd name="connsiteY20" fmla="*/ 2657475 h 3467100"/>
                  <a:gd name="connsiteX21" fmla="*/ 943816 w 1328372"/>
                  <a:gd name="connsiteY21" fmla="*/ 2247900 h 3467100"/>
                  <a:gd name="connsiteX22" fmla="*/ 1124791 w 1328372"/>
                  <a:gd name="connsiteY22" fmla="*/ 2390775 h 3467100"/>
                  <a:gd name="connsiteX23" fmla="*/ 1324816 w 1328372"/>
                  <a:gd name="connsiteY23" fmla="*/ 2428875 h 3467100"/>
                  <a:gd name="connsiteX24" fmla="*/ 943816 w 1328372"/>
                  <a:gd name="connsiteY24" fmla="*/ 2105025 h 3467100"/>
                  <a:gd name="connsiteX25" fmla="*/ 829516 w 1328372"/>
                  <a:gd name="connsiteY25" fmla="*/ 1590675 h 3467100"/>
                  <a:gd name="connsiteX26" fmla="*/ 991441 w 1328372"/>
                  <a:gd name="connsiteY26" fmla="*/ 1838325 h 3467100"/>
                  <a:gd name="connsiteX27" fmla="*/ 1229566 w 1328372"/>
                  <a:gd name="connsiteY27" fmla="*/ 1943100 h 3467100"/>
                  <a:gd name="connsiteX28" fmla="*/ 991441 w 1328372"/>
                  <a:gd name="connsiteY28" fmla="*/ 1657350 h 3467100"/>
                  <a:gd name="connsiteX29" fmla="*/ 810466 w 1328372"/>
                  <a:gd name="connsiteY29" fmla="*/ 1123950 h 3467100"/>
                  <a:gd name="connsiteX30" fmla="*/ 981916 w 1328372"/>
                  <a:gd name="connsiteY30" fmla="*/ 1333500 h 3467100"/>
                  <a:gd name="connsiteX31" fmla="*/ 791416 w 1328372"/>
                  <a:gd name="connsiteY31" fmla="*/ 923925 h 3467100"/>
                  <a:gd name="connsiteX32" fmla="*/ 743791 w 1328372"/>
                  <a:gd name="connsiteY32" fmla="*/ 676275 h 3467100"/>
                  <a:gd name="connsiteX33" fmla="*/ 943816 w 1328372"/>
                  <a:gd name="connsiteY33" fmla="*/ 942975 h 3467100"/>
                  <a:gd name="connsiteX34" fmla="*/ 1010491 w 1328372"/>
                  <a:gd name="connsiteY34" fmla="*/ 1000125 h 3467100"/>
                  <a:gd name="connsiteX35" fmla="*/ 877141 w 1328372"/>
                  <a:gd name="connsiteY35" fmla="*/ 723900 h 3467100"/>
                  <a:gd name="connsiteX36" fmla="*/ 715216 w 1328372"/>
                  <a:gd name="connsiteY36" fmla="*/ 57150 h 3467100"/>
                  <a:gd name="connsiteX0" fmla="*/ 715216 w 1328372"/>
                  <a:gd name="connsiteY0" fmla="*/ 0 h 3467100"/>
                  <a:gd name="connsiteX1" fmla="*/ 562816 w 1328372"/>
                  <a:gd name="connsiteY1" fmla="*/ 619125 h 3467100"/>
                  <a:gd name="connsiteX2" fmla="*/ 419941 w 1328372"/>
                  <a:gd name="connsiteY2" fmla="*/ 885825 h 3467100"/>
                  <a:gd name="connsiteX3" fmla="*/ 562816 w 1328372"/>
                  <a:gd name="connsiteY3" fmla="*/ 857250 h 3467100"/>
                  <a:gd name="connsiteX4" fmla="*/ 467566 w 1328372"/>
                  <a:gd name="connsiteY4" fmla="*/ 1638300 h 3467100"/>
                  <a:gd name="connsiteX5" fmla="*/ 543766 w 1328372"/>
                  <a:gd name="connsiteY5" fmla="*/ 1600200 h 3467100"/>
                  <a:gd name="connsiteX6" fmla="*/ 458041 w 1328372"/>
                  <a:gd name="connsiteY6" fmla="*/ 2447925 h 3467100"/>
                  <a:gd name="connsiteX7" fmla="*/ 96091 w 1328372"/>
                  <a:gd name="connsiteY7" fmla="*/ 2886075 h 3467100"/>
                  <a:gd name="connsiteX8" fmla="*/ 372316 w 1328372"/>
                  <a:gd name="connsiteY8" fmla="*/ 2819400 h 3467100"/>
                  <a:gd name="connsiteX9" fmla="*/ 219916 w 1328372"/>
                  <a:gd name="connsiteY9" fmla="*/ 3171825 h 3467100"/>
                  <a:gd name="connsiteX10" fmla="*/ 841 w 1328372"/>
                  <a:gd name="connsiteY10" fmla="*/ 3467100 h 3467100"/>
                  <a:gd name="connsiteX11" fmla="*/ 305641 w 1328372"/>
                  <a:gd name="connsiteY11" fmla="*/ 3390900 h 3467100"/>
                  <a:gd name="connsiteX12" fmla="*/ 372316 w 1328372"/>
                  <a:gd name="connsiteY12" fmla="*/ 3343275 h 3467100"/>
                  <a:gd name="connsiteX13" fmla="*/ 648541 w 1328372"/>
                  <a:gd name="connsiteY13" fmla="*/ 3019425 h 3467100"/>
                  <a:gd name="connsiteX14" fmla="*/ 915241 w 1328372"/>
                  <a:gd name="connsiteY14" fmla="*/ 3305175 h 3467100"/>
                  <a:gd name="connsiteX15" fmla="*/ 1248616 w 1328372"/>
                  <a:gd name="connsiteY15" fmla="*/ 3400425 h 3467100"/>
                  <a:gd name="connsiteX16" fmla="*/ 1010491 w 1328372"/>
                  <a:gd name="connsiteY16" fmla="*/ 3086100 h 3467100"/>
                  <a:gd name="connsiteX17" fmla="*/ 915241 w 1328372"/>
                  <a:gd name="connsiteY17" fmla="*/ 2752725 h 3467100"/>
                  <a:gd name="connsiteX18" fmla="*/ 1105741 w 1328372"/>
                  <a:gd name="connsiteY18" fmla="*/ 2962275 h 3467100"/>
                  <a:gd name="connsiteX19" fmla="*/ 1239091 w 1328372"/>
                  <a:gd name="connsiteY19" fmla="*/ 3048000 h 3467100"/>
                  <a:gd name="connsiteX20" fmla="*/ 1058116 w 1328372"/>
                  <a:gd name="connsiteY20" fmla="*/ 2657475 h 3467100"/>
                  <a:gd name="connsiteX21" fmla="*/ 943816 w 1328372"/>
                  <a:gd name="connsiteY21" fmla="*/ 2247900 h 3467100"/>
                  <a:gd name="connsiteX22" fmla="*/ 1124791 w 1328372"/>
                  <a:gd name="connsiteY22" fmla="*/ 2390775 h 3467100"/>
                  <a:gd name="connsiteX23" fmla="*/ 1324816 w 1328372"/>
                  <a:gd name="connsiteY23" fmla="*/ 2428875 h 3467100"/>
                  <a:gd name="connsiteX24" fmla="*/ 943816 w 1328372"/>
                  <a:gd name="connsiteY24" fmla="*/ 2105025 h 3467100"/>
                  <a:gd name="connsiteX25" fmla="*/ 829516 w 1328372"/>
                  <a:gd name="connsiteY25" fmla="*/ 1590675 h 3467100"/>
                  <a:gd name="connsiteX26" fmla="*/ 991441 w 1328372"/>
                  <a:gd name="connsiteY26" fmla="*/ 1838325 h 3467100"/>
                  <a:gd name="connsiteX27" fmla="*/ 1229566 w 1328372"/>
                  <a:gd name="connsiteY27" fmla="*/ 1943100 h 3467100"/>
                  <a:gd name="connsiteX28" fmla="*/ 991441 w 1328372"/>
                  <a:gd name="connsiteY28" fmla="*/ 1657350 h 3467100"/>
                  <a:gd name="connsiteX29" fmla="*/ 810466 w 1328372"/>
                  <a:gd name="connsiteY29" fmla="*/ 1123950 h 3467100"/>
                  <a:gd name="connsiteX30" fmla="*/ 981916 w 1328372"/>
                  <a:gd name="connsiteY30" fmla="*/ 1333500 h 3467100"/>
                  <a:gd name="connsiteX31" fmla="*/ 791416 w 1328372"/>
                  <a:gd name="connsiteY31" fmla="*/ 923925 h 3467100"/>
                  <a:gd name="connsiteX32" fmla="*/ 743791 w 1328372"/>
                  <a:gd name="connsiteY32" fmla="*/ 676275 h 3467100"/>
                  <a:gd name="connsiteX33" fmla="*/ 943816 w 1328372"/>
                  <a:gd name="connsiteY33" fmla="*/ 942975 h 3467100"/>
                  <a:gd name="connsiteX34" fmla="*/ 1010491 w 1328372"/>
                  <a:gd name="connsiteY34" fmla="*/ 1000125 h 3467100"/>
                  <a:gd name="connsiteX35" fmla="*/ 877141 w 1328372"/>
                  <a:gd name="connsiteY35" fmla="*/ 723900 h 3467100"/>
                  <a:gd name="connsiteX36" fmla="*/ 715216 w 1328372"/>
                  <a:gd name="connsiteY36" fmla="*/ 57150 h 3467100"/>
                  <a:gd name="connsiteX0" fmla="*/ 715216 w 1328372"/>
                  <a:gd name="connsiteY0" fmla="*/ 0 h 3467100"/>
                  <a:gd name="connsiteX1" fmla="*/ 562816 w 1328372"/>
                  <a:gd name="connsiteY1" fmla="*/ 619125 h 3467100"/>
                  <a:gd name="connsiteX2" fmla="*/ 419941 w 1328372"/>
                  <a:gd name="connsiteY2" fmla="*/ 885825 h 3467100"/>
                  <a:gd name="connsiteX3" fmla="*/ 562816 w 1328372"/>
                  <a:gd name="connsiteY3" fmla="*/ 857250 h 3467100"/>
                  <a:gd name="connsiteX4" fmla="*/ 467566 w 1328372"/>
                  <a:gd name="connsiteY4" fmla="*/ 1638300 h 3467100"/>
                  <a:gd name="connsiteX5" fmla="*/ 543766 w 1328372"/>
                  <a:gd name="connsiteY5" fmla="*/ 1600200 h 3467100"/>
                  <a:gd name="connsiteX6" fmla="*/ 458041 w 1328372"/>
                  <a:gd name="connsiteY6" fmla="*/ 2447925 h 3467100"/>
                  <a:gd name="connsiteX7" fmla="*/ 96091 w 1328372"/>
                  <a:gd name="connsiteY7" fmla="*/ 2886075 h 3467100"/>
                  <a:gd name="connsiteX8" fmla="*/ 372316 w 1328372"/>
                  <a:gd name="connsiteY8" fmla="*/ 2819400 h 3467100"/>
                  <a:gd name="connsiteX9" fmla="*/ 219916 w 1328372"/>
                  <a:gd name="connsiteY9" fmla="*/ 3171825 h 3467100"/>
                  <a:gd name="connsiteX10" fmla="*/ 841 w 1328372"/>
                  <a:gd name="connsiteY10" fmla="*/ 3467100 h 3467100"/>
                  <a:gd name="connsiteX11" fmla="*/ 305641 w 1328372"/>
                  <a:gd name="connsiteY11" fmla="*/ 3390900 h 3467100"/>
                  <a:gd name="connsiteX12" fmla="*/ 372316 w 1328372"/>
                  <a:gd name="connsiteY12" fmla="*/ 3343275 h 3467100"/>
                  <a:gd name="connsiteX13" fmla="*/ 648541 w 1328372"/>
                  <a:gd name="connsiteY13" fmla="*/ 3019425 h 3467100"/>
                  <a:gd name="connsiteX14" fmla="*/ 915241 w 1328372"/>
                  <a:gd name="connsiteY14" fmla="*/ 3305175 h 3467100"/>
                  <a:gd name="connsiteX15" fmla="*/ 1248616 w 1328372"/>
                  <a:gd name="connsiteY15" fmla="*/ 3400425 h 3467100"/>
                  <a:gd name="connsiteX16" fmla="*/ 1010491 w 1328372"/>
                  <a:gd name="connsiteY16" fmla="*/ 3086100 h 3467100"/>
                  <a:gd name="connsiteX17" fmla="*/ 915241 w 1328372"/>
                  <a:gd name="connsiteY17" fmla="*/ 2752725 h 3467100"/>
                  <a:gd name="connsiteX18" fmla="*/ 1105741 w 1328372"/>
                  <a:gd name="connsiteY18" fmla="*/ 2962275 h 3467100"/>
                  <a:gd name="connsiteX19" fmla="*/ 1239091 w 1328372"/>
                  <a:gd name="connsiteY19" fmla="*/ 3048000 h 3467100"/>
                  <a:gd name="connsiteX20" fmla="*/ 1058116 w 1328372"/>
                  <a:gd name="connsiteY20" fmla="*/ 2657475 h 3467100"/>
                  <a:gd name="connsiteX21" fmla="*/ 943816 w 1328372"/>
                  <a:gd name="connsiteY21" fmla="*/ 2247900 h 3467100"/>
                  <a:gd name="connsiteX22" fmla="*/ 1124791 w 1328372"/>
                  <a:gd name="connsiteY22" fmla="*/ 2390775 h 3467100"/>
                  <a:gd name="connsiteX23" fmla="*/ 1324816 w 1328372"/>
                  <a:gd name="connsiteY23" fmla="*/ 2428875 h 3467100"/>
                  <a:gd name="connsiteX24" fmla="*/ 943816 w 1328372"/>
                  <a:gd name="connsiteY24" fmla="*/ 2105025 h 3467100"/>
                  <a:gd name="connsiteX25" fmla="*/ 829516 w 1328372"/>
                  <a:gd name="connsiteY25" fmla="*/ 1590675 h 3467100"/>
                  <a:gd name="connsiteX26" fmla="*/ 991441 w 1328372"/>
                  <a:gd name="connsiteY26" fmla="*/ 1838325 h 3467100"/>
                  <a:gd name="connsiteX27" fmla="*/ 1229566 w 1328372"/>
                  <a:gd name="connsiteY27" fmla="*/ 1943100 h 3467100"/>
                  <a:gd name="connsiteX28" fmla="*/ 991441 w 1328372"/>
                  <a:gd name="connsiteY28" fmla="*/ 1657350 h 3467100"/>
                  <a:gd name="connsiteX29" fmla="*/ 810466 w 1328372"/>
                  <a:gd name="connsiteY29" fmla="*/ 1123950 h 3467100"/>
                  <a:gd name="connsiteX30" fmla="*/ 981916 w 1328372"/>
                  <a:gd name="connsiteY30" fmla="*/ 1333500 h 3467100"/>
                  <a:gd name="connsiteX31" fmla="*/ 791416 w 1328372"/>
                  <a:gd name="connsiteY31" fmla="*/ 923925 h 3467100"/>
                  <a:gd name="connsiteX32" fmla="*/ 743791 w 1328372"/>
                  <a:gd name="connsiteY32" fmla="*/ 676275 h 3467100"/>
                  <a:gd name="connsiteX33" fmla="*/ 943816 w 1328372"/>
                  <a:gd name="connsiteY33" fmla="*/ 942975 h 3467100"/>
                  <a:gd name="connsiteX34" fmla="*/ 1010491 w 1328372"/>
                  <a:gd name="connsiteY34" fmla="*/ 1000125 h 3467100"/>
                  <a:gd name="connsiteX35" fmla="*/ 877141 w 1328372"/>
                  <a:gd name="connsiteY35" fmla="*/ 723900 h 3467100"/>
                  <a:gd name="connsiteX36" fmla="*/ 715216 w 1328372"/>
                  <a:gd name="connsiteY36" fmla="*/ 57150 h 3467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328372" h="3467100">
                    <a:moveTo>
                      <a:pt x="715216" y="0"/>
                    </a:moveTo>
                    <a:cubicBezTo>
                      <a:pt x="664416" y="206375"/>
                      <a:pt x="612029" y="471487"/>
                      <a:pt x="562816" y="619125"/>
                    </a:cubicBezTo>
                    <a:cubicBezTo>
                      <a:pt x="513603" y="766763"/>
                      <a:pt x="419941" y="846138"/>
                      <a:pt x="419941" y="885825"/>
                    </a:cubicBezTo>
                    <a:lnTo>
                      <a:pt x="562816" y="857250"/>
                    </a:lnTo>
                    <a:lnTo>
                      <a:pt x="467566" y="1638300"/>
                    </a:lnTo>
                    <a:lnTo>
                      <a:pt x="543766" y="1600200"/>
                    </a:lnTo>
                    <a:cubicBezTo>
                      <a:pt x="542179" y="1735137"/>
                      <a:pt x="532654" y="2233612"/>
                      <a:pt x="458041" y="2447925"/>
                    </a:cubicBezTo>
                    <a:cubicBezTo>
                      <a:pt x="383428" y="2662238"/>
                      <a:pt x="110378" y="2824163"/>
                      <a:pt x="96091" y="2886075"/>
                    </a:cubicBezTo>
                    <a:lnTo>
                      <a:pt x="372316" y="2819400"/>
                    </a:lnTo>
                    <a:cubicBezTo>
                      <a:pt x="392954" y="2867025"/>
                      <a:pt x="281829" y="3063875"/>
                      <a:pt x="219916" y="3171825"/>
                    </a:cubicBezTo>
                    <a:cubicBezTo>
                      <a:pt x="158003" y="3279775"/>
                      <a:pt x="-13446" y="3430588"/>
                      <a:pt x="841" y="3467100"/>
                    </a:cubicBezTo>
                    <a:lnTo>
                      <a:pt x="305641" y="3390900"/>
                    </a:lnTo>
                    <a:lnTo>
                      <a:pt x="372316" y="3343275"/>
                    </a:lnTo>
                    <a:lnTo>
                      <a:pt x="648541" y="3019425"/>
                    </a:lnTo>
                    <a:cubicBezTo>
                      <a:pt x="739028" y="3013075"/>
                      <a:pt x="815229" y="3241675"/>
                      <a:pt x="915241" y="3305175"/>
                    </a:cubicBezTo>
                    <a:cubicBezTo>
                      <a:pt x="1015254" y="3368675"/>
                      <a:pt x="1232741" y="3436938"/>
                      <a:pt x="1248616" y="3400425"/>
                    </a:cubicBezTo>
                    <a:lnTo>
                      <a:pt x="1010491" y="3086100"/>
                    </a:lnTo>
                    <a:cubicBezTo>
                      <a:pt x="931116" y="2981325"/>
                      <a:pt x="899366" y="2773363"/>
                      <a:pt x="915241" y="2752725"/>
                    </a:cubicBezTo>
                    <a:lnTo>
                      <a:pt x="1105741" y="2962275"/>
                    </a:lnTo>
                    <a:lnTo>
                      <a:pt x="1239091" y="3048000"/>
                    </a:lnTo>
                    <a:cubicBezTo>
                      <a:pt x="1235916" y="3006725"/>
                      <a:pt x="1107328" y="2790825"/>
                      <a:pt x="1058116" y="2657475"/>
                    </a:cubicBezTo>
                    <a:cubicBezTo>
                      <a:pt x="1008904" y="2524125"/>
                      <a:pt x="937466" y="2301875"/>
                      <a:pt x="943816" y="2247900"/>
                    </a:cubicBezTo>
                    <a:lnTo>
                      <a:pt x="1124791" y="2390775"/>
                    </a:lnTo>
                    <a:cubicBezTo>
                      <a:pt x="1185116" y="2438400"/>
                      <a:pt x="1354978" y="2476500"/>
                      <a:pt x="1324816" y="2428875"/>
                    </a:cubicBezTo>
                    <a:lnTo>
                      <a:pt x="943816" y="2105025"/>
                    </a:lnTo>
                    <a:cubicBezTo>
                      <a:pt x="816816" y="1997075"/>
                      <a:pt x="821579" y="1635125"/>
                      <a:pt x="829516" y="1590675"/>
                    </a:cubicBezTo>
                    <a:lnTo>
                      <a:pt x="991441" y="1838325"/>
                    </a:lnTo>
                    <a:cubicBezTo>
                      <a:pt x="1045416" y="1920875"/>
                      <a:pt x="1229566" y="1973262"/>
                      <a:pt x="1229566" y="1943100"/>
                    </a:cubicBezTo>
                    <a:lnTo>
                      <a:pt x="991441" y="1657350"/>
                    </a:lnTo>
                    <a:cubicBezTo>
                      <a:pt x="912066" y="1562100"/>
                      <a:pt x="812054" y="1177925"/>
                      <a:pt x="810466" y="1123950"/>
                    </a:cubicBezTo>
                    <a:lnTo>
                      <a:pt x="981916" y="1333500"/>
                    </a:lnTo>
                    <a:cubicBezTo>
                      <a:pt x="978741" y="1300163"/>
                      <a:pt x="831103" y="1033462"/>
                      <a:pt x="791416" y="923925"/>
                    </a:cubicBezTo>
                    <a:cubicBezTo>
                      <a:pt x="751729" y="814388"/>
                      <a:pt x="718391" y="673100"/>
                      <a:pt x="743791" y="676275"/>
                    </a:cubicBezTo>
                    <a:lnTo>
                      <a:pt x="943816" y="942975"/>
                    </a:lnTo>
                    <a:lnTo>
                      <a:pt x="1010491" y="1000125"/>
                    </a:lnTo>
                    <a:cubicBezTo>
                      <a:pt x="999379" y="963613"/>
                      <a:pt x="926353" y="881062"/>
                      <a:pt x="877141" y="723900"/>
                    </a:cubicBezTo>
                    <a:cubicBezTo>
                      <a:pt x="827929" y="566738"/>
                      <a:pt x="769191" y="279400"/>
                      <a:pt x="715216" y="57150"/>
                    </a:cubicBezTo>
                  </a:path>
                </a:pathLst>
              </a:custGeom>
              <a:solidFill>
                <a:srgbClr val="DEDC00"/>
              </a:solidFill>
              <a:ln>
                <a:solidFill>
                  <a:srgbClr val="DED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  <p:sp>
            <p:nvSpPr>
              <p:cNvPr id="7718" name="Freeform 4558"/>
              <p:cNvSpPr/>
              <p:nvPr/>
            </p:nvSpPr>
            <p:spPr>
              <a:xfrm>
                <a:off x="3255179" y="838199"/>
                <a:ext cx="1328043" cy="3467482"/>
              </a:xfrm>
              <a:custGeom>
                <a:avLst/>
                <a:gdLst>
                  <a:gd name="connsiteX0" fmla="*/ 714375 w 1323975"/>
                  <a:gd name="connsiteY0" fmla="*/ 0 h 3467100"/>
                  <a:gd name="connsiteX1" fmla="*/ 561975 w 1323975"/>
                  <a:gd name="connsiteY1" fmla="*/ 619125 h 3467100"/>
                  <a:gd name="connsiteX2" fmla="*/ 419100 w 1323975"/>
                  <a:gd name="connsiteY2" fmla="*/ 885825 h 3467100"/>
                  <a:gd name="connsiteX3" fmla="*/ 561975 w 1323975"/>
                  <a:gd name="connsiteY3" fmla="*/ 857250 h 3467100"/>
                  <a:gd name="connsiteX4" fmla="*/ 466725 w 1323975"/>
                  <a:gd name="connsiteY4" fmla="*/ 1638300 h 3467100"/>
                  <a:gd name="connsiteX5" fmla="*/ 542925 w 1323975"/>
                  <a:gd name="connsiteY5" fmla="*/ 1600200 h 3467100"/>
                  <a:gd name="connsiteX6" fmla="*/ 457200 w 1323975"/>
                  <a:gd name="connsiteY6" fmla="*/ 2447925 h 3467100"/>
                  <a:gd name="connsiteX7" fmla="*/ 95250 w 1323975"/>
                  <a:gd name="connsiteY7" fmla="*/ 2886075 h 3467100"/>
                  <a:gd name="connsiteX8" fmla="*/ 371475 w 1323975"/>
                  <a:gd name="connsiteY8" fmla="*/ 2819400 h 3467100"/>
                  <a:gd name="connsiteX9" fmla="*/ 219075 w 1323975"/>
                  <a:gd name="connsiteY9" fmla="*/ 3171825 h 3467100"/>
                  <a:gd name="connsiteX10" fmla="*/ 0 w 1323975"/>
                  <a:gd name="connsiteY10" fmla="*/ 3467100 h 3467100"/>
                  <a:gd name="connsiteX11" fmla="*/ 304800 w 1323975"/>
                  <a:gd name="connsiteY11" fmla="*/ 3390900 h 3467100"/>
                  <a:gd name="connsiteX12" fmla="*/ 371475 w 1323975"/>
                  <a:gd name="connsiteY12" fmla="*/ 3343275 h 3467100"/>
                  <a:gd name="connsiteX13" fmla="*/ 647700 w 1323975"/>
                  <a:gd name="connsiteY13" fmla="*/ 3019425 h 3467100"/>
                  <a:gd name="connsiteX14" fmla="*/ 914400 w 1323975"/>
                  <a:gd name="connsiteY14" fmla="*/ 3305175 h 3467100"/>
                  <a:gd name="connsiteX15" fmla="*/ 1247775 w 1323975"/>
                  <a:gd name="connsiteY15" fmla="*/ 3400425 h 3467100"/>
                  <a:gd name="connsiteX16" fmla="*/ 1009650 w 1323975"/>
                  <a:gd name="connsiteY16" fmla="*/ 3086100 h 3467100"/>
                  <a:gd name="connsiteX17" fmla="*/ 914400 w 1323975"/>
                  <a:gd name="connsiteY17" fmla="*/ 2752725 h 3467100"/>
                  <a:gd name="connsiteX18" fmla="*/ 1104900 w 1323975"/>
                  <a:gd name="connsiteY18" fmla="*/ 2962275 h 3467100"/>
                  <a:gd name="connsiteX19" fmla="*/ 1238250 w 1323975"/>
                  <a:gd name="connsiteY19" fmla="*/ 3048000 h 3467100"/>
                  <a:gd name="connsiteX20" fmla="*/ 1085850 w 1323975"/>
                  <a:gd name="connsiteY20" fmla="*/ 2714625 h 3467100"/>
                  <a:gd name="connsiteX21" fmla="*/ 942975 w 1323975"/>
                  <a:gd name="connsiteY21" fmla="*/ 2247900 h 3467100"/>
                  <a:gd name="connsiteX22" fmla="*/ 1123950 w 1323975"/>
                  <a:gd name="connsiteY22" fmla="*/ 2390775 h 3467100"/>
                  <a:gd name="connsiteX23" fmla="*/ 1323975 w 1323975"/>
                  <a:gd name="connsiteY23" fmla="*/ 2428875 h 3467100"/>
                  <a:gd name="connsiteX24" fmla="*/ 942975 w 1323975"/>
                  <a:gd name="connsiteY24" fmla="*/ 2105025 h 3467100"/>
                  <a:gd name="connsiteX25" fmla="*/ 828675 w 1323975"/>
                  <a:gd name="connsiteY25" fmla="*/ 1590675 h 3467100"/>
                  <a:gd name="connsiteX26" fmla="*/ 990600 w 1323975"/>
                  <a:gd name="connsiteY26" fmla="*/ 1838325 h 3467100"/>
                  <a:gd name="connsiteX27" fmla="*/ 1228725 w 1323975"/>
                  <a:gd name="connsiteY27" fmla="*/ 1943100 h 3467100"/>
                  <a:gd name="connsiteX28" fmla="*/ 990600 w 1323975"/>
                  <a:gd name="connsiteY28" fmla="*/ 1657350 h 3467100"/>
                  <a:gd name="connsiteX29" fmla="*/ 809625 w 1323975"/>
                  <a:gd name="connsiteY29" fmla="*/ 1123950 h 3467100"/>
                  <a:gd name="connsiteX30" fmla="*/ 981075 w 1323975"/>
                  <a:gd name="connsiteY30" fmla="*/ 1333500 h 3467100"/>
                  <a:gd name="connsiteX31" fmla="*/ 819150 w 1323975"/>
                  <a:gd name="connsiteY31" fmla="*/ 904875 h 3467100"/>
                  <a:gd name="connsiteX32" fmla="*/ 742950 w 1323975"/>
                  <a:gd name="connsiteY32" fmla="*/ 676275 h 3467100"/>
                  <a:gd name="connsiteX33" fmla="*/ 942975 w 1323975"/>
                  <a:gd name="connsiteY33" fmla="*/ 942975 h 3467100"/>
                  <a:gd name="connsiteX34" fmla="*/ 1009650 w 1323975"/>
                  <a:gd name="connsiteY34" fmla="*/ 1000125 h 3467100"/>
                  <a:gd name="connsiteX35" fmla="*/ 876300 w 1323975"/>
                  <a:gd name="connsiteY35" fmla="*/ 723900 h 3467100"/>
                  <a:gd name="connsiteX36" fmla="*/ 714375 w 1323975"/>
                  <a:gd name="connsiteY36" fmla="*/ 57150 h 3467100"/>
                  <a:gd name="connsiteX0" fmla="*/ 714375 w 1323975"/>
                  <a:gd name="connsiteY0" fmla="*/ 0 h 3467100"/>
                  <a:gd name="connsiteX1" fmla="*/ 561975 w 1323975"/>
                  <a:gd name="connsiteY1" fmla="*/ 619125 h 3467100"/>
                  <a:gd name="connsiteX2" fmla="*/ 419100 w 1323975"/>
                  <a:gd name="connsiteY2" fmla="*/ 885825 h 3467100"/>
                  <a:gd name="connsiteX3" fmla="*/ 561975 w 1323975"/>
                  <a:gd name="connsiteY3" fmla="*/ 857250 h 3467100"/>
                  <a:gd name="connsiteX4" fmla="*/ 466725 w 1323975"/>
                  <a:gd name="connsiteY4" fmla="*/ 1638300 h 3467100"/>
                  <a:gd name="connsiteX5" fmla="*/ 542925 w 1323975"/>
                  <a:gd name="connsiteY5" fmla="*/ 1600200 h 3467100"/>
                  <a:gd name="connsiteX6" fmla="*/ 457200 w 1323975"/>
                  <a:gd name="connsiteY6" fmla="*/ 2447925 h 3467100"/>
                  <a:gd name="connsiteX7" fmla="*/ 95250 w 1323975"/>
                  <a:gd name="connsiteY7" fmla="*/ 2886075 h 3467100"/>
                  <a:gd name="connsiteX8" fmla="*/ 371475 w 1323975"/>
                  <a:gd name="connsiteY8" fmla="*/ 2819400 h 3467100"/>
                  <a:gd name="connsiteX9" fmla="*/ 219075 w 1323975"/>
                  <a:gd name="connsiteY9" fmla="*/ 3171825 h 3467100"/>
                  <a:gd name="connsiteX10" fmla="*/ 0 w 1323975"/>
                  <a:gd name="connsiteY10" fmla="*/ 3467100 h 3467100"/>
                  <a:gd name="connsiteX11" fmla="*/ 304800 w 1323975"/>
                  <a:gd name="connsiteY11" fmla="*/ 3390900 h 3467100"/>
                  <a:gd name="connsiteX12" fmla="*/ 371475 w 1323975"/>
                  <a:gd name="connsiteY12" fmla="*/ 3343275 h 3467100"/>
                  <a:gd name="connsiteX13" fmla="*/ 647700 w 1323975"/>
                  <a:gd name="connsiteY13" fmla="*/ 3019425 h 3467100"/>
                  <a:gd name="connsiteX14" fmla="*/ 914400 w 1323975"/>
                  <a:gd name="connsiteY14" fmla="*/ 3305175 h 3467100"/>
                  <a:gd name="connsiteX15" fmla="*/ 1247775 w 1323975"/>
                  <a:gd name="connsiteY15" fmla="*/ 3400425 h 3467100"/>
                  <a:gd name="connsiteX16" fmla="*/ 1009650 w 1323975"/>
                  <a:gd name="connsiteY16" fmla="*/ 3086100 h 3467100"/>
                  <a:gd name="connsiteX17" fmla="*/ 914400 w 1323975"/>
                  <a:gd name="connsiteY17" fmla="*/ 2752725 h 3467100"/>
                  <a:gd name="connsiteX18" fmla="*/ 1104900 w 1323975"/>
                  <a:gd name="connsiteY18" fmla="*/ 2962275 h 3467100"/>
                  <a:gd name="connsiteX19" fmla="*/ 1238250 w 1323975"/>
                  <a:gd name="connsiteY19" fmla="*/ 3048000 h 3467100"/>
                  <a:gd name="connsiteX20" fmla="*/ 1085850 w 1323975"/>
                  <a:gd name="connsiteY20" fmla="*/ 2714625 h 3467100"/>
                  <a:gd name="connsiteX21" fmla="*/ 942975 w 1323975"/>
                  <a:gd name="connsiteY21" fmla="*/ 2247900 h 3467100"/>
                  <a:gd name="connsiteX22" fmla="*/ 1123950 w 1323975"/>
                  <a:gd name="connsiteY22" fmla="*/ 2390775 h 3467100"/>
                  <a:gd name="connsiteX23" fmla="*/ 1323975 w 1323975"/>
                  <a:gd name="connsiteY23" fmla="*/ 2428875 h 3467100"/>
                  <a:gd name="connsiteX24" fmla="*/ 942975 w 1323975"/>
                  <a:gd name="connsiteY24" fmla="*/ 2105025 h 3467100"/>
                  <a:gd name="connsiteX25" fmla="*/ 828675 w 1323975"/>
                  <a:gd name="connsiteY25" fmla="*/ 1590675 h 3467100"/>
                  <a:gd name="connsiteX26" fmla="*/ 990600 w 1323975"/>
                  <a:gd name="connsiteY26" fmla="*/ 1838325 h 3467100"/>
                  <a:gd name="connsiteX27" fmla="*/ 1228725 w 1323975"/>
                  <a:gd name="connsiteY27" fmla="*/ 1943100 h 3467100"/>
                  <a:gd name="connsiteX28" fmla="*/ 990600 w 1323975"/>
                  <a:gd name="connsiteY28" fmla="*/ 1657350 h 3467100"/>
                  <a:gd name="connsiteX29" fmla="*/ 809625 w 1323975"/>
                  <a:gd name="connsiteY29" fmla="*/ 1123950 h 3467100"/>
                  <a:gd name="connsiteX30" fmla="*/ 981075 w 1323975"/>
                  <a:gd name="connsiteY30" fmla="*/ 1333500 h 3467100"/>
                  <a:gd name="connsiteX31" fmla="*/ 819150 w 1323975"/>
                  <a:gd name="connsiteY31" fmla="*/ 904875 h 3467100"/>
                  <a:gd name="connsiteX32" fmla="*/ 742950 w 1323975"/>
                  <a:gd name="connsiteY32" fmla="*/ 676275 h 3467100"/>
                  <a:gd name="connsiteX33" fmla="*/ 942975 w 1323975"/>
                  <a:gd name="connsiteY33" fmla="*/ 942975 h 3467100"/>
                  <a:gd name="connsiteX34" fmla="*/ 1009650 w 1323975"/>
                  <a:gd name="connsiteY34" fmla="*/ 1000125 h 3467100"/>
                  <a:gd name="connsiteX35" fmla="*/ 876300 w 1323975"/>
                  <a:gd name="connsiteY35" fmla="*/ 723900 h 3467100"/>
                  <a:gd name="connsiteX36" fmla="*/ 714375 w 1323975"/>
                  <a:gd name="connsiteY36" fmla="*/ 57150 h 3467100"/>
                  <a:gd name="connsiteX0" fmla="*/ 715216 w 1324816"/>
                  <a:gd name="connsiteY0" fmla="*/ 0 h 3467100"/>
                  <a:gd name="connsiteX1" fmla="*/ 562816 w 1324816"/>
                  <a:gd name="connsiteY1" fmla="*/ 619125 h 3467100"/>
                  <a:gd name="connsiteX2" fmla="*/ 419941 w 1324816"/>
                  <a:gd name="connsiteY2" fmla="*/ 885825 h 3467100"/>
                  <a:gd name="connsiteX3" fmla="*/ 562816 w 1324816"/>
                  <a:gd name="connsiteY3" fmla="*/ 857250 h 3467100"/>
                  <a:gd name="connsiteX4" fmla="*/ 467566 w 1324816"/>
                  <a:gd name="connsiteY4" fmla="*/ 1638300 h 3467100"/>
                  <a:gd name="connsiteX5" fmla="*/ 543766 w 1324816"/>
                  <a:gd name="connsiteY5" fmla="*/ 1600200 h 3467100"/>
                  <a:gd name="connsiteX6" fmla="*/ 458041 w 1324816"/>
                  <a:gd name="connsiteY6" fmla="*/ 2447925 h 3467100"/>
                  <a:gd name="connsiteX7" fmla="*/ 96091 w 1324816"/>
                  <a:gd name="connsiteY7" fmla="*/ 2886075 h 3467100"/>
                  <a:gd name="connsiteX8" fmla="*/ 372316 w 1324816"/>
                  <a:gd name="connsiteY8" fmla="*/ 2819400 h 3467100"/>
                  <a:gd name="connsiteX9" fmla="*/ 219916 w 1324816"/>
                  <a:gd name="connsiteY9" fmla="*/ 3171825 h 3467100"/>
                  <a:gd name="connsiteX10" fmla="*/ 841 w 1324816"/>
                  <a:gd name="connsiteY10" fmla="*/ 3467100 h 3467100"/>
                  <a:gd name="connsiteX11" fmla="*/ 305641 w 1324816"/>
                  <a:gd name="connsiteY11" fmla="*/ 3390900 h 3467100"/>
                  <a:gd name="connsiteX12" fmla="*/ 372316 w 1324816"/>
                  <a:gd name="connsiteY12" fmla="*/ 3343275 h 3467100"/>
                  <a:gd name="connsiteX13" fmla="*/ 648541 w 1324816"/>
                  <a:gd name="connsiteY13" fmla="*/ 3019425 h 3467100"/>
                  <a:gd name="connsiteX14" fmla="*/ 915241 w 1324816"/>
                  <a:gd name="connsiteY14" fmla="*/ 3305175 h 3467100"/>
                  <a:gd name="connsiteX15" fmla="*/ 1248616 w 1324816"/>
                  <a:gd name="connsiteY15" fmla="*/ 3400425 h 3467100"/>
                  <a:gd name="connsiteX16" fmla="*/ 1010491 w 1324816"/>
                  <a:gd name="connsiteY16" fmla="*/ 3086100 h 3467100"/>
                  <a:gd name="connsiteX17" fmla="*/ 915241 w 1324816"/>
                  <a:gd name="connsiteY17" fmla="*/ 2752725 h 3467100"/>
                  <a:gd name="connsiteX18" fmla="*/ 1105741 w 1324816"/>
                  <a:gd name="connsiteY18" fmla="*/ 2962275 h 3467100"/>
                  <a:gd name="connsiteX19" fmla="*/ 1239091 w 1324816"/>
                  <a:gd name="connsiteY19" fmla="*/ 3048000 h 3467100"/>
                  <a:gd name="connsiteX20" fmla="*/ 1086691 w 1324816"/>
                  <a:gd name="connsiteY20" fmla="*/ 2714625 h 3467100"/>
                  <a:gd name="connsiteX21" fmla="*/ 943816 w 1324816"/>
                  <a:gd name="connsiteY21" fmla="*/ 2247900 h 3467100"/>
                  <a:gd name="connsiteX22" fmla="*/ 1124791 w 1324816"/>
                  <a:gd name="connsiteY22" fmla="*/ 2390775 h 3467100"/>
                  <a:gd name="connsiteX23" fmla="*/ 1324816 w 1324816"/>
                  <a:gd name="connsiteY23" fmla="*/ 2428875 h 3467100"/>
                  <a:gd name="connsiteX24" fmla="*/ 943816 w 1324816"/>
                  <a:gd name="connsiteY24" fmla="*/ 2105025 h 3467100"/>
                  <a:gd name="connsiteX25" fmla="*/ 829516 w 1324816"/>
                  <a:gd name="connsiteY25" fmla="*/ 1590675 h 3467100"/>
                  <a:gd name="connsiteX26" fmla="*/ 991441 w 1324816"/>
                  <a:gd name="connsiteY26" fmla="*/ 1838325 h 3467100"/>
                  <a:gd name="connsiteX27" fmla="*/ 1229566 w 1324816"/>
                  <a:gd name="connsiteY27" fmla="*/ 1943100 h 3467100"/>
                  <a:gd name="connsiteX28" fmla="*/ 991441 w 1324816"/>
                  <a:gd name="connsiteY28" fmla="*/ 1657350 h 3467100"/>
                  <a:gd name="connsiteX29" fmla="*/ 810466 w 1324816"/>
                  <a:gd name="connsiteY29" fmla="*/ 1123950 h 3467100"/>
                  <a:gd name="connsiteX30" fmla="*/ 981916 w 1324816"/>
                  <a:gd name="connsiteY30" fmla="*/ 1333500 h 3467100"/>
                  <a:gd name="connsiteX31" fmla="*/ 819991 w 1324816"/>
                  <a:gd name="connsiteY31" fmla="*/ 904875 h 3467100"/>
                  <a:gd name="connsiteX32" fmla="*/ 743791 w 1324816"/>
                  <a:gd name="connsiteY32" fmla="*/ 676275 h 3467100"/>
                  <a:gd name="connsiteX33" fmla="*/ 943816 w 1324816"/>
                  <a:gd name="connsiteY33" fmla="*/ 942975 h 3467100"/>
                  <a:gd name="connsiteX34" fmla="*/ 1010491 w 1324816"/>
                  <a:gd name="connsiteY34" fmla="*/ 1000125 h 3467100"/>
                  <a:gd name="connsiteX35" fmla="*/ 877141 w 1324816"/>
                  <a:gd name="connsiteY35" fmla="*/ 723900 h 3467100"/>
                  <a:gd name="connsiteX36" fmla="*/ 715216 w 1324816"/>
                  <a:gd name="connsiteY36" fmla="*/ 57150 h 3467100"/>
                  <a:gd name="connsiteX0" fmla="*/ 715216 w 1324816"/>
                  <a:gd name="connsiteY0" fmla="*/ 0 h 3467100"/>
                  <a:gd name="connsiteX1" fmla="*/ 562816 w 1324816"/>
                  <a:gd name="connsiteY1" fmla="*/ 619125 h 3467100"/>
                  <a:gd name="connsiteX2" fmla="*/ 419941 w 1324816"/>
                  <a:gd name="connsiteY2" fmla="*/ 885825 h 3467100"/>
                  <a:gd name="connsiteX3" fmla="*/ 562816 w 1324816"/>
                  <a:gd name="connsiteY3" fmla="*/ 857250 h 3467100"/>
                  <a:gd name="connsiteX4" fmla="*/ 467566 w 1324816"/>
                  <a:gd name="connsiteY4" fmla="*/ 1638300 h 3467100"/>
                  <a:gd name="connsiteX5" fmla="*/ 543766 w 1324816"/>
                  <a:gd name="connsiteY5" fmla="*/ 1600200 h 3467100"/>
                  <a:gd name="connsiteX6" fmla="*/ 458041 w 1324816"/>
                  <a:gd name="connsiteY6" fmla="*/ 2447925 h 3467100"/>
                  <a:gd name="connsiteX7" fmla="*/ 96091 w 1324816"/>
                  <a:gd name="connsiteY7" fmla="*/ 2886075 h 3467100"/>
                  <a:gd name="connsiteX8" fmla="*/ 372316 w 1324816"/>
                  <a:gd name="connsiteY8" fmla="*/ 2819400 h 3467100"/>
                  <a:gd name="connsiteX9" fmla="*/ 219916 w 1324816"/>
                  <a:gd name="connsiteY9" fmla="*/ 3171825 h 3467100"/>
                  <a:gd name="connsiteX10" fmla="*/ 841 w 1324816"/>
                  <a:gd name="connsiteY10" fmla="*/ 3467100 h 3467100"/>
                  <a:gd name="connsiteX11" fmla="*/ 305641 w 1324816"/>
                  <a:gd name="connsiteY11" fmla="*/ 3390900 h 3467100"/>
                  <a:gd name="connsiteX12" fmla="*/ 372316 w 1324816"/>
                  <a:gd name="connsiteY12" fmla="*/ 3343275 h 3467100"/>
                  <a:gd name="connsiteX13" fmla="*/ 648541 w 1324816"/>
                  <a:gd name="connsiteY13" fmla="*/ 3019425 h 3467100"/>
                  <a:gd name="connsiteX14" fmla="*/ 915241 w 1324816"/>
                  <a:gd name="connsiteY14" fmla="*/ 3305175 h 3467100"/>
                  <a:gd name="connsiteX15" fmla="*/ 1248616 w 1324816"/>
                  <a:gd name="connsiteY15" fmla="*/ 3400425 h 3467100"/>
                  <a:gd name="connsiteX16" fmla="*/ 1010491 w 1324816"/>
                  <a:gd name="connsiteY16" fmla="*/ 3086100 h 3467100"/>
                  <a:gd name="connsiteX17" fmla="*/ 915241 w 1324816"/>
                  <a:gd name="connsiteY17" fmla="*/ 2752725 h 3467100"/>
                  <a:gd name="connsiteX18" fmla="*/ 1105741 w 1324816"/>
                  <a:gd name="connsiteY18" fmla="*/ 2962275 h 3467100"/>
                  <a:gd name="connsiteX19" fmla="*/ 1239091 w 1324816"/>
                  <a:gd name="connsiteY19" fmla="*/ 3048000 h 3467100"/>
                  <a:gd name="connsiteX20" fmla="*/ 1086691 w 1324816"/>
                  <a:gd name="connsiteY20" fmla="*/ 2714625 h 3467100"/>
                  <a:gd name="connsiteX21" fmla="*/ 943816 w 1324816"/>
                  <a:gd name="connsiteY21" fmla="*/ 2247900 h 3467100"/>
                  <a:gd name="connsiteX22" fmla="*/ 1124791 w 1324816"/>
                  <a:gd name="connsiteY22" fmla="*/ 2390775 h 3467100"/>
                  <a:gd name="connsiteX23" fmla="*/ 1324816 w 1324816"/>
                  <a:gd name="connsiteY23" fmla="*/ 2428875 h 3467100"/>
                  <a:gd name="connsiteX24" fmla="*/ 943816 w 1324816"/>
                  <a:gd name="connsiteY24" fmla="*/ 2105025 h 3467100"/>
                  <a:gd name="connsiteX25" fmla="*/ 829516 w 1324816"/>
                  <a:gd name="connsiteY25" fmla="*/ 1590675 h 3467100"/>
                  <a:gd name="connsiteX26" fmla="*/ 991441 w 1324816"/>
                  <a:gd name="connsiteY26" fmla="*/ 1838325 h 3467100"/>
                  <a:gd name="connsiteX27" fmla="*/ 1229566 w 1324816"/>
                  <a:gd name="connsiteY27" fmla="*/ 1943100 h 3467100"/>
                  <a:gd name="connsiteX28" fmla="*/ 991441 w 1324816"/>
                  <a:gd name="connsiteY28" fmla="*/ 1657350 h 3467100"/>
                  <a:gd name="connsiteX29" fmla="*/ 810466 w 1324816"/>
                  <a:gd name="connsiteY29" fmla="*/ 1123950 h 3467100"/>
                  <a:gd name="connsiteX30" fmla="*/ 981916 w 1324816"/>
                  <a:gd name="connsiteY30" fmla="*/ 1333500 h 3467100"/>
                  <a:gd name="connsiteX31" fmla="*/ 819991 w 1324816"/>
                  <a:gd name="connsiteY31" fmla="*/ 904875 h 3467100"/>
                  <a:gd name="connsiteX32" fmla="*/ 743791 w 1324816"/>
                  <a:gd name="connsiteY32" fmla="*/ 676275 h 3467100"/>
                  <a:gd name="connsiteX33" fmla="*/ 943816 w 1324816"/>
                  <a:gd name="connsiteY33" fmla="*/ 942975 h 3467100"/>
                  <a:gd name="connsiteX34" fmla="*/ 1010491 w 1324816"/>
                  <a:gd name="connsiteY34" fmla="*/ 1000125 h 3467100"/>
                  <a:gd name="connsiteX35" fmla="*/ 877141 w 1324816"/>
                  <a:gd name="connsiteY35" fmla="*/ 723900 h 3467100"/>
                  <a:gd name="connsiteX36" fmla="*/ 715216 w 1324816"/>
                  <a:gd name="connsiteY36" fmla="*/ 57150 h 3467100"/>
                  <a:gd name="connsiteX0" fmla="*/ 715216 w 1324816"/>
                  <a:gd name="connsiteY0" fmla="*/ 0 h 3467100"/>
                  <a:gd name="connsiteX1" fmla="*/ 562816 w 1324816"/>
                  <a:gd name="connsiteY1" fmla="*/ 619125 h 3467100"/>
                  <a:gd name="connsiteX2" fmla="*/ 419941 w 1324816"/>
                  <a:gd name="connsiteY2" fmla="*/ 885825 h 3467100"/>
                  <a:gd name="connsiteX3" fmla="*/ 562816 w 1324816"/>
                  <a:gd name="connsiteY3" fmla="*/ 857250 h 3467100"/>
                  <a:gd name="connsiteX4" fmla="*/ 467566 w 1324816"/>
                  <a:gd name="connsiteY4" fmla="*/ 1638300 h 3467100"/>
                  <a:gd name="connsiteX5" fmla="*/ 543766 w 1324816"/>
                  <a:gd name="connsiteY5" fmla="*/ 1600200 h 3467100"/>
                  <a:gd name="connsiteX6" fmla="*/ 458041 w 1324816"/>
                  <a:gd name="connsiteY6" fmla="*/ 2447925 h 3467100"/>
                  <a:gd name="connsiteX7" fmla="*/ 96091 w 1324816"/>
                  <a:gd name="connsiteY7" fmla="*/ 2886075 h 3467100"/>
                  <a:gd name="connsiteX8" fmla="*/ 372316 w 1324816"/>
                  <a:gd name="connsiteY8" fmla="*/ 2819400 h 3467100"/>
                  <a:gd name="connsiteX9" fmla="*/ 219916 w 1324816"/>
                  <a:gd name="connsiteY9" fmla="*/ 3171825 h 3467100"/>
                  <a:gd name="connsiteX10" fmla="*/ 841 w 1324816"/>
                  <a:gd name="connsiteY10" fmla="*/ 3467100 h 3467100"/>
                  <a:gd name="connsiteX11" fmla="*/ 305641 w 1324816"/>
                  <a:gd name="connsiteY11" fmla="*/ 3390900 h 3467100"/>
                  <a:gd name="connsiteX12" fmla="*/ 372316 w 1324816"/>
                  <a:gd name="connsiteY12" fmla="*/ 3343275 h 3467100"/>
                  <a:gd name="connsiteX13" fmla="*/ 648541 w 1324816"/>
                  <a:gd name="connsiteY13" fmla="*/ 3019425 h 3467100"/>
                  <a:gd name="connsiteX14" fmla="*/ 915241 w 1324816"/>
                  <a:gd name="connsiteY14" fmla="*/ 3305175 h 3467100"/>
                  <a:gd name="connsiteX15" fmla="*/ 1248616 w 1324816"/>
                  <a:gd name="connsiteY15" fmla="*/ 3400425 h 3467100"/>
                  <a:gd name="connsiteX16" fmla="*/ 1010491 w 1324816"/>
                  <a:gd name="connsiteY16" fmla="*/ 3086100 h 3467100"/>
                  <a:gd name="connsiteX17" fmla="*/ 915241 w 1324816"/>
                  <a:gd name="connsiteY17" fmla="*/ 2752725 h 3467100"/>
                  <a:gd name="connsiteX18" fmla="*/ 1105741 w 1324816"/>
                  <a:gd name="connsiteY18" fmla="*/ 2962275 h 3467100"/>
                  <a:gd name="connsiteX19" fmla="*/ 1239091 w 1324816"/>
                  <a:gd name="connsiteY19" fmla="*/ 3048000 h 3467100"/>
                  <a:gd name="connsiteX20" fmla="*/ 1086691 w 1324816"/>
                  <a:gd name="connsiteY20" fmla="*/ 2714625 h 3467100"/>
                  <a:gd name="connsiteX21" fmla="*/ 943816 w 1324816"/>
                  <a:gd name="connsiteY21" fmla="*/ 2247900 h 3467100"/>
                  <a:gd name="connsiteX22" fmla="*/ 1124791 w 1324816"/>
                  <a:gd name="connsiteY22" fmla="*/ 2390775 h 3467100"/>
                  <a:gd name="connsiteX23" fmla="*/ 1324816 w 1324816"/>
                  <a:gd name="connsiteY23" fmla="*/ 2428875 h 3467100"/>
                  <a:gd name="connsiteX24" fmla="*/ 943816 w 1324816"/>
                  <a:gd name="connsiteY24" fmla="*/ 2105025 h 3467100"/>
                  <a:gd name="connsiteX25" fmla="*/ 829516 w 1324816"/>
                  <a:gd name="connsiteY25" fmla="*/ 1590675 h 3467100"/>
                  <a:gd name="connsiteX26" fmla="*/ 991441 w 1324816"/>
                  <a:gd name="connsiteY26" fmla="*/ 1838325 h 3467100"/>
                  <a:gd name="connsiteX27" fmla="*/ 1229566 w 1324816"/>
                  <a:gd name="connsiteY27" fmla="*/ 1943100 h 3467100"/>
                  <a:gd name="connsiteX28" fmla="*/ 991441 w 1324816"/>
                  <a:gd name="connsiteY28" fmla="*/ 1657350 h 3467100"/>
                  <a:gd name="connsiteX29" fmla="*/ 810466 w 1324816"/>
                  <a:gd name="connsiteY29" fmla="*/ 1123950 h 3467100"/>
                  <a:gd name="connsiteX30" fmla="*/ 981916 w 1324816"/>
                  <a:gd name="connsiteY30" fmla="*/ 1333500 h 3467100"/>
                  <a:gd name="connsiteX31" fmla="*/ 819991 w 1324816"/>
                  <a:gd name="connsiteY31" fmla="*/ 904875 h 3467100"/>
                  <a:gd name="connsiteX32" fmla="*/ 743791 w 1324816"/>
                  <a:gd name="connsiteY32" fmla="*/ 676275 h 3467100"/>
                  <a:gd name="connsiteX33" fmla="*/ 943816 w 1324816"/>
                  <a:gd name="connsiteY33" fmla="*/ 942975 h 3467100"/>
                  <a:gd name="connsiteX34" fmla="*/ 1010491 w 1324816"/>
                  <a:gd name="connsiteY34" fmla="*/ 1000125 h 3467100"/>
                  <a:gd name="connsiteX35" fmla="*/ 877141 w 1324816"/>
                  <a:gd name="connsiteY35" fmla="*/ 723900 h 3467100"/>
                  <a:gd name="connsiteX36" fmla="*/ 715216 w 1324816"/>
                  <a:gd name="connsiteY36" fmla="*/ 57150 h 3467100"/>
                  <a:gd name="connsiteX0" fmla="*/ 715216 w 1324816"/>
                  <a:gd name="connsiteY0" fmla="*/ 0 h 3467100"/>
                  <a:gd name="connsiteX1" fmla="*/ 562816 w 1324816"/>
                  <a:gd name="connsiteY1" fmla="*/ 619125 h 3467100"/>
                  <a:gd name="connsiteX2" fmla="*/ 419941 w 1324816"/>
                  <a:gd name="connsiteY2" fmla="*/ 885825 h 3467100"/>
                  <a:gd name="connsiteX3" fmla="*/ 562816 w 1324816"/>
                  <a:gd name="connsiteY3" fmla="*/ 857250 h 3467100"/>
                  <a:gd name="connsiteX4" fmla="*/ 467566 w 1324816"/>
                  <a:gd name="connsiteY4" fmla="*/ 1638300 h 3467100"/>
                  <a:gd name="connsiteX5" fmla="*/ 543766 w 1324816"/>
                  <a:gd name="connsiteY5" fmla="*/ 1600200 h 3467100"/>
                  <a:gd name="connsiteX6" fmla="*/ 458041 w 1324816"/>
                  <a:gd name="connsiteY6" fmla="*/ 2447925 h 3467100"/>
                  <a:gd name="connsiteX7" fmla="*/ 96091 w 1324816"/>
                  <a:gd name="connsiteY7" fmla="*/ 2886075 h 3467100"/>
                  <a:gd name="connsiteX8" fmla="*/ 372316 w 1324816"/>
                  <a:gd name="connsiteY8" fmla="*/ 2819400 h 3467100"/>
                  <a:gd name="connsiteX9" fmla="*/ 219916 w 1324816"/>
                  <a:gd name="connsiteY9" fmla="*/ 3171825 h 3467100"/>
                  <a:gd name="connsiteX10" fmla="*/ 841 w 1324816"/>
                  <a:gd name="connsiteY10" fmla="*/ 3467100 h 3467100"/>
                  <a:gd name="connsiteX11" fmla="*/ 305641 w 1324816"/>
                  <a:gd name="connsiteY11" fmla="*/ 3390900 h 3467100"/>
                  <a:gd name="connsiteX12" fmla="*/ 372316 w 1324816"/>
                  <a:gd name="connsiteY12" fmla="*/ 3343275 h 3467100"/>
                  <a:gd name="connsiteX13" fmla="*/ 648541 w 1324816"/>
                  <a:gd name="connsiteY13" fmla="*/ 3019425 h 3467100"/>
                  <a:gd name="connsiteX14" fmla="*/ 915241 w 1324816"/>
                  <a:gd name="connsiteY14" fmla="*/ 3305175 h 3467100"/>
                  <a:gd name="connsiteX15" fmla="*/ 1248616 w 1324816"/>
                  <a:gd name="connsiteY15" fmla="*/ 3400425 h 3467100"/>
                  <a:gd name="connsiteX16" fmla="*/ 1010491 w 1324816"/>
                  <a:gd name="connsiteY16" fmla="*/ 3086100 h 3467100"/>
                  <a:gd name="connsiteX17" fmla="*/ 915241 w 1324816"/>
                  <a:gd name="connsiteY17" fmla="*/ 2752725 h 3467100"/>
                  <a:gd name="connsiteX18" fmla="*/ 1105741 w 1324816"/>
                  <a:gd name="connsiteY18" fmla="*/ 2962275 h 3467100"/>
                  <a:gd name="connsiteX19" fmla="*/ 1239091 w 1324816"/>
                  <a:gd name="connsiteY19" fmla="*/ 3048000 h 3467100"/>
                  <a:gd name="connsiteX20" fmla="*/ 1086691 w 1324816"/>
                  <a:gd name="connsiteY20" fmla="*/ 2714625 h 3467100"/>
                  <a:gd name="connsiteX21" fmla="*/ 943816 w 1324816"/>
                  <a:gd name="connsiteY21" fmla="*/ 2247900 h 3467100"/>
                  <a:gd name="connsiteX22" fmla="*/ 1124791 w 1324816"/>
                  <a:gd name="connsiteY22" fmla="*/ 2390775 h 3467100"/>
                  <a:gd name="connsiteX23" fmla="*/ 1324816 w 1324816"/>
                  <a:gd name="connsiteY23" fmla="*/ 2428875 h 3467100"/>
                  <a:gd name="connsiteX24" fmla="*/ 943816 w 1324816"/>
                  <a:gd name="connsiteY24" fmla="*/ 2105025 h 3467100"/>
                  <a:gd name="connsiteX25" fmla="*/ 829516 w 1324816"/>
                  <a:gd name="connsiteY25" fmla="*/ 1590675 h 3467100"/>
                  <a:gd name="connsiteX26" fmla="*/ 991441 w 1324816"/>
                  <a:gd name="connsiteY26" fmla="*/ 1838325 h 3467100"/>
                  <a:gd name="connsiteX27" fmla="*/ 1229566 w 1324816"/>
                  <a:gd name="connsiteY27" fmla="*/ 1943100 h 3467100"/>
                  <a:gd name="connsiteX28" fmla="*/ 991441 w 1324816"/>
                  <a:gd name="connsiteY28" fmla="*/ 1657350 h 3467100"/>
                  <a:gd name="connsiteX29" fmla="*/ 810466 w 1324816"/>
                  <a:gd name="connsiteY29" fmla="*/ 1123950 h 3467100"/>
                  <a:gd name="connsiteX30" fmla="*/ 981916 w 1324816"/>
                  <a:gd name="connsiteY30" fmla="*/ 1333500 h 3467100"/>
                  <a:gd name="connsiteX31" fmla="*/ 819991 w 1324816"/>
                  <a:gd name="connsiteY31" fmla="*/ 904875 h 3467100"/>
                  <a:gd name="connsiteX32" fmla="*/ 743791 w 1324816"/>
                  <a:gd name="connsiteY32" fmla="*/ 676275 h 3467100"/>
                  <a:gd name="connsiteX33" fmla="*/ 943816 w 1324816"/>
                  <a:gd name="connsiteY33" fmla="*/ 942975 h 3467100"/>
                  <a:gd name="connsiteX34" fmla="*/ 1010491 w 1324816"/>
                  <a:gd name="connsiteY34" fmla="*/ 1000125 h 3467100"/>
                  <a:gd name="connsiteX35" fmla="*/ 877141 w 1324816"/>
                  <a:gd name="connsiteY35" fmla="*/ 723900 h 3467100"/>
                  <a:gd name="connsiteX36" fmla="*/ 715216 w 1324816"/>
                  <a:gd name="connsiteY36" fmla="*/ 57150 h 3467100"/>
                  <a:gd name="connsiteX0" fmla="*/ 715216 w 1324816"/>
                  <a:gd name="connsiteY0" fmla="*/ 0 h 3467100"/>
                  <a:gd name="connsiteX1" fmla="*/ 562816 w 1324816"/>
                  <a:gd name="connsiteY1" fmla="*/ 619125 h 3467100"/>
                  <a:gd name="connsiteX2" fmla="*/ 419941 w 1324816"/>
                  <a:gd name="connsiteY2" fmla="*/ 885825 h 3467100"/>
                  <a:gd name="connsiteX3" fmla="*/ 562816 w 1324816"/>
                  <a:gd name="connsiteY3" fmla="*/ 857250 h 3467100"/>
                  <a:gd name="connsiteX4" fmla="*/ 467566 w 1324816"/>
                  <a:gd name="connsiteY4" fmla="*/ 1638300 h 3467100"/>
                  <a:gd name="connsiteX5" fmla="*/ 543766 w 1324816"/>
                  <a:gd name="connsiteY5" fmla="*/ 1600200 h 3467100"/>
                  <a:gd name="connsiteX6" fmla="*/ 458041 w 1324816"/>
                  <a:gd name="connsiteY6" fmla="*/ 2447925 h 3467100"/>
                  <a:gd name="connsiteX7" fmla="*/ 96091 w 1324816"/>
                  <a:gd name="connsiteY7" fmla="*/ 2886075 h 3467100"/>
                  <a:gd name="connsiteX8" fmla="*/ 372316 w 1324816"/>
                  <a:gd name="connsiteY8" fmla="*/ 2819400 h 3467100"/>
                  <a:gd name="connsiteX9" fmla="*/ 219916 w 1324816"/>
                  <a:gd name="connsiteY9" fmla="*/ 3171825 h 3467100"/>
                  <a:gd name="connsiteX10" fmla="*/ 841 w 1324816"/>
                  <a:gd name="connsiteY10" fmla="*/ 3467100 h 3467100"/>
                  <a:gd name="connsiteX11" fmla="*/ 305641 w 1324816"/>
                  <a:gd name="connsiteY11" fmla="*/ 3390900 h 3467100"/>
                  <a:gd name="connsiteX12" fmla="*/ 372316 w 1324816"/>
                  <a:gd name="connsiteY12" fmla="*/ 3343275 h 3467100"/>
                  <a:gd name="connsiteX13" fmla="*/ 648541 w 1324816"/>
                  <a:gd name="connsiteY13" fmla="*/ 3019425 h 3467100"/>
                  <a:gd name="connsiteX14" fmla="*/ 915241 w 1324816"/>
                  <a:gd name="connsiteY14" fmla="*/ 3305175 h 3467100"/>
                  <a:gd name="connsiteX15" fmla="*/ 1248616 w 1324816"/>
                  <a:gd name="connsiteY15" fmla="*/ 3400425 h 3467100"/>
                  <a:gd name="connsiteX16" fmla="*/ 1010491 w 1324816"/>
                  <a:gd name="connsiteY16" fmla="*/ 3086100 h 3467100"/>
                  <a:gd name="connsiteX17" fmla="*/ 915241 w 1324816"/>
                  <a:gd name="connsiteY17" fmla="*/ 2752725 h 3467100"/>
                  <a:gd name="connsiteX18" fmla="*/ 1105741 w 1324816"/>
                  <a:gd name="connsiteY18" fmla="*/ 2962275 h 3467100"/>
                  <a:gd name="connsiteX19" fmla="*/ 1239091 w 1324816"/>
                  <a:gd name="connsiteY19" fmla="*/ 3048000 h 3467100"/>
                  <a:gd name="connsiteX20" fmla="*/ 1086691 w 1324816"/>
                  <a:gd name="connsiteY20" fmla="*/ 2714625 h 3467100"/>
                  <a:gd name="connsiteX21" fmla="*/ 943816 w 1324816"/>
                  <a:gd name="connsiteY21" fmla="*/ 2247900 h 3467100"/>
                  <a:gd name="connsiteX22" fmla="*/ 1124791 w 1324816"/>
                  <a:gd name="connsiteY22" fmla="*/ 2390775 h 3467100"/>
                  <a:gd name="connsiteX23" fmla="*/ 1324816 w 1324816"/>
                  <a:gd name="connsiteY23" fmla="*/ 2428875 h 3467100"/>
                  <a:gd name="connsiteX24" fmla="*/ 943816 w 1324816"/>
                  <a:gd name="connsiteY24" fmla="*/ 2105025 h 3467100"/>
                  <a:gd name="connsiteX25" fmla="*/ 829516 w 1324816"/>
                  <a:gd name="connsiteY25" fmla="*/ 1590675 h 3467100"/>
                  <a:gd name="connsiteX26" fmla="*/ 991441 w 1324816"/>
                  <a:gd name="connsiteY26" fmla="*/ 1838325 h 3467100"/>
                  <a:gd name="connsiteX27" fmla="*/ 1229566 w 1324816"/>
                  <a:gd name="connsiteY27" fmla="*/ 1943100 h 3467100"/>
                  <a:gd name="connsiteX28" fmla="*/ 991441 w 1324816"/>
                  <a:gd name="connsiteY28" fmla="*/ 1657350 h 3467100"/>
                  <a:gd name="connsiteX29" fmla="*/ 810466 w 1324816"/>
                  <a:gd name="connsiteY29" fmla="*/ 1123950 h 3467100"/>
                  <a:gd name="connsiteX30" fmla="*/ 981916 w 1324816"/>
                  <a:gd name="connsiteY30" fmla="*/ 1333500 h 3467100"/>
                  <a:gd name="connsiteX31" fmla="*/ 819991 w 1324816"/>
                  <a:gd name="connsiteY31" fmla="*/ 904875 h 3467100"/>
                  <a:gd name="connsiteX32" fmla="*/ 743791 w 1324816"/>
                  <a:gd name="connsiteY32" fmla="*/ 676275 h 3467100"/>
                  <a:gd name="connsiteX33" fmla="*/ 943816 w 1324816"/>
                  <a:gd name="connsiteY33" fmla="*/ 942975 h 3467100"/>
                  <a:gd name="connsiteX34" fmla="*/ 1010491 w 1324816"/>
                  <a:gd name="connsiteY34" fmla="*/ 1000125 h 3467100"/>
                  <a:gd name="connsiteX35" fmla="*/ 877141 w 1324816"/>
                  <a:gd name="connsiteY35" fmla="*/ 723900 h 3467100"/>
                  <a:gd name="connsiteX36" fmla="*/ 715216 w 1324816"/>
                  <a:gd name="connsiteY36" fmla="*/ 57150 h 3467100"/>
                  <a:gd name="connsiteX0" fmla="*/ 715216 w 1324816"/>
                  <a:gd name="connsiteY0" fmla="*/ 0 h 3467100"/>
                  <a:gd name="connsiteX1" fmla="*/ 562816 w 1324816"/>
                  <a:gd name="connsiteY1" fmla="*/ 619125 h 3467100"/>
                  <a:gd name="connsiteX2" fmla="*/ 419941 w 1324816"/>
                  <a:gd name="connsiteY2" fmla="*/ 885825 h 3467100"/>
                  <a:gd name="connsiteX3" fmla="*/ 562816 w 1324816"/>
                  <a:gd name="connsiteY3" fmla="*/ 857250 h 3467100"/>
                  <a:gd name="connsiteX4" fmla="*/ 467566 w 1324816"/>
                  <a:gd name="connsiteY4" fmla="*/ 1638300 h 3467100"/>
                  <a:gd name="connsiteX5" fmla="*/ 543766 w 1324816"/>
                  <a:gd name="connsiteY5" fmla="*/ 1600200 h 3467100"/>
                  <a:gd name="connsiteX6" fmla="*/ 458041 w 1324816"/>
                  <a:gd name="connsiteY6" fmla="*/ 2447925 h 3467100"/>
                  <a:gd name="connsiteX7" fmla="*/ 96091 w 1324816"/>
                  <a:gd name="connsiteY7" fmla="*/ 2886075 h 3467100"/>
                  <a:gd name="connsiteX8" fmla="*/ 372316 w 1324816"/>
                  <a:gd name="connsiteY8" fmla="*/ 2819400 h 3467100"/>
                  <a:gd name="connsiteX9" fmla="*/ 219916 w 1324816"/>
                  <a:gd name="connsiteY9" fmla="*/ 3171825 h 3467100"/>
                  <a:gd name="connsiteX10" fmla="*/ 841 w 1324816"/>
                  <a:gd name="connsiteY10" fmla="*/ 3467100 h 3467100"/>
                  <a:gd name="connsiteX11" fmla="*/ 305641 w 1324816"/>
                  <a:gd name="connsiteY11" fmla="*/ 3390900 h 3467100"/>
                  <a:gd name="connsiteX12" fmla="*/ 372316 w 1324816"/>
                  <a:gd name="connsiteY12" fmla="*/ 3343275 h 3467100"/>
                  <a:gd name="connsiteX13" fmla="*/ 648541 w 1324816"/>
                  <a:gd name="connsiteY13" fmla="*/ 3019425 h 3467100"/>
                  <a:gd name="connsiteX14" fmla="*/ 915241 w 1324816"/>
                  <a:gd name="connsiteY14" fmla="*/ 3305175 h 3467100"/>
                  <a:gd name="connsiteX15" fmla="*/ 1248616 w 1324816"/>
                  <a:gd name="connsiteY15" fmla="*/ 3400425 h 3467100"/>
                  <a:gd name="connsiteX16" fmla="*/ 1010491 w 1324816"/>
                  <a:gd name="connsiteY16" fmla="*/ 3086100 h 3467100"/>
                  <a:gd name="connsiteX17" fmla="*/ 915241 w 1324816"/>
                  <a:gd name="connsiteY17" fmla="*/ 2752725 h 3467100"/>
                  <a:gd name="connsiteX18" fmla="*/ 1105741 w 1324816"/>
                  <a:gd name="connsiteY18" fmla="*/ 2962275 h 3467100"/>
                  <a:gd name="connsiteX19" fmla="*/ 1239091 w 1324816"/>
                  <a:gd name="connsiteY19" fmla="*/ 3048000 h 3467100"/>
                  <a:gd name="connsiteX20" fmla="*/ 1058116 w 1324816"/>
                  <a:gd name="connsiteY20" fmla="*/ 2657475 h 3467100"/>
                  <a:gd name="connsiteX21" fmla="*/ 943816 w 1324816"/>
                  <a:gd name="connsiteY21" fmla="*/ 2247900 h 3467100"/>
                  <a:gd name="connsiteX22" fmla="*/ 1124791 w 1324816"/>
                  <a:gd name="connsiteY22" fmla="*/ 2390775 h 3467100"/>
                  <a:gd name="connsiteX23" fmla="*/ 1324816 w 1324816"/>
                  <a:gd name="connsiteY23" fmla="*/ 2428875 h 3467100"/>
                  <a:gd name="connsiteX24" fmla="*/ 943816 w 1324816"/>
                  <a:gd name="connsiteY24" fmla="*/ 2105025 h 3467100"/>
                  <a:gd name="connsiteX25" fmla="*/ 829516 w 1324816"/>
                  <a:gd name="connsiteY25" fmla="*/ 1590675 h 3467100"/>
                  <a:gd name="connsiteX26" fmla="*/ 991441 w 1324816"/>
                  <a:gd name="connsiteY26" fmla="*/ 1838325 h 3467100"/>
                  <a:gd name="connsiteX27" fmla="*/ 1229566 w 1324816"/>
                  <a:gd name="connsiteY27" fmla="*/ 1943100 h 3467100"/>
                  <a:gd name="connsiteX28" fmla="*/ 991441 w 1324816"/>
                  <a:gd name="connsiteY28" fmla="*/ 1657350 h 3467100"/>
                  <a:gd name="connsiteX29" fmla="*/ 810466 w 1324816"/>
                  <a:gd name="connsiteY29" fmla="*/ 1123950 h 3467100"/>
                  <a:gd name="connsiteX30" fmla="*/ 981916 w 1324816"/>
                  <a:gd name="connsiteY30" fmla="*/ 1333500 h 3467100"/>
                  <a:gd name="connsiteX31" fmla="*/ 819991 w 1324816"/>
                  <a:gd name="connsiteY31" fmla="*/ 904875 h 3467100"/>
                  <a:gd name="connsiteX32" fmla="*/ 743791 w 1324816"/>
                  <a:gd name="connsiteY32" fmla="*/ 676275 h 3467100"/>
                  <a:gd name="connsiteX33" fmla="*/ 943816 w 1324816"/>
                  <a:gd name="connsiteY33" fmla="*/ 942975 h 3467100"/>
                  <a:gd name="connsiteX34" fmla="*/ 1010491 w 1324816"/>
                  <a:gd name="connsiteY34" fmla="*/ 1000125 h 3467100"/>
                  <a:gd name="connsiteX35" fmla="*/ 877141 w 1324816"/>
                  <a:gd name="connsiteY35" fmla="*/ 723900 h 3467100"/>
                  <a:gd name="connsiteX36" fmla="*/ 715216 w 1324816"/>
                  <a:gd name="connsiteY36" fmla="*/ 57150 h 3467100"/>
                  <a:gd name="connsiteX0" fmla="*/ 715216 w 1328372"/>
                  <a:gd name="connsiteY0" fmla="*/ 0 h 3467100"/>
                  <a:gd name="connsiteX1" fmla="*/ 562816 w 1328372"/>
                  <a:gd name="connsiteY1" fmla="*/ 619125 h 3467100"/>
                  <a:gd name="connsiteX2" fmla="*/ 419941 w 1328372"/>
                  <a:gd name="connsiteY2" fmla="*/ 885825 h 3467100"/>
                  <a:gd name="connsiteX3" fmla="*/ 562816 w 1328372"/>
                  <a:gd name="connsiteY3" fmla="*/ 857250 h 3467100"/>
                  <a:gd name="connsiteX4" fmla="*/ 467566 w 1328372"/>
                  <a:gd name="connsiteY4" fmla="*/ 1638300 h 3467100"/>
                  <a:gd name="connsiteX5" fmla="*/ 543766 w 1328372"/>
                  <a:gd name="connsiteY5" fmla="*/ 1600200 h 3467100"/>
                  <a:gd name="connsiteX6" fmla="*/ 458041 w 1328372"/>
                  <a:gd name="connsiteY6" fmla="*/ 2447925 h 3467100"/>
                  <a:gd name="connsiteX7" fmla="*/ 96091 w 1328372"/>
                  <a:gd name="connsiteY7" fmla="*/ 2886075 h 3467100"/>
                  <a:gd name="connsiteX8" fmla="*/ 372316 w 1328372"/>
                  <a:gd name="connsiteY8" fmla="*/ 2819400 h 3467100"/>
                  <a:gd name="connsiteX9" fmla="*/ 219916 w 1328372"/>
                  <a:gd name="connsiteY9" fmla="*/ 3171825 h 3467100"/>
                  <a:gd name="connsiteX10" fmla="*/ 841 w 1328372"/>
                  <a:gd name="connsiteY10" fmla="*/ 3467100 h 3467100"/>
                  <a:gd name="connsiteX11" fmla="*/ 305641 w 1328372"/>
                  <a:gd name="connsiteY11" fmla="*/ 3390900 h 3467100"/>
                  <a:gd name="connsiteX12" fmla="*/ 372316 w 1328372"/>
                  <a:gd name="connsiteY12" fmla="*/ 3343275 h 3467100"/>
                  <a:gd name="connsiteX13" fmla="*/ 648541 w 1328372"/>
                  <a:gd name="connsiteY13" fmla="*/ 3019425 h 3467100"/>
                  <a:gd name="connsiteX14" fmla="*/ 915241 w 1328372"/>
                  <a:gd name="connsiteY14" fmla="*/ 3305175 h 3467100"/>
                  <a:gd name="connsiteX15" fmla="*/ 1248616 w 1328372"/>
                  <a:gd name="connsiteY15" fmla="*/ 3400425 h 3467100"/>
                  <a:gd name="connsiteX16" fmla="*/ 1010491 w 1328372"/>
                  <a:gd name="connsiteY16" fmla="*/ 3086100 h 3467100"/>
                  <a:gd name="connsiteX17" fmla="*/ 915241 w 1328372"/>
                  <a:gd name="connsiteY17" fmla="*/ 2752725 h 3467100"/>
                  <a:gd name="connsiteX18" fmla="*/ 1105741 w 1328372"/>
                  <a:gd name="connsiteY18" fmla="*/ 2962275 h 3467100"/>
                  <a:gd name="connsiteX19" fmla="*/ 1239091 w 1328372"/>
                  <a:gd name="connsiteY19" fmla="*/ 3048000 h 3467100"/>
                  <a:gd name="connsiteX20" fmla="*/ 1058116 w 1328372"/>
                  <a:gd name="connsiteY20" fmla="*/ 2657475 h 3467100"/>
                  <a:gd name="connsiteX21" fmla="*/ 943816 w 1328372"/>
                  <a:gd name="connsiteY21" fmla="*/ 2247900 h 3467100"/>
                  <a:gd name="connsiteX22" fmla="*/ 1124791 w 1328372"/>
                  <a:gd name="connsiteY22" fmla="*/ 2390775 h 3467100"/>
                  <a:gd name="connsiteX23" fmla="*/ 1324816 w 1328372"/>
                  <a:gd name="connsiteY23" fmla="*/ 2428875 h 3467100"/>
                  <a:gd name="connsiteX24" fmla="*/ 943816 w 1328372"/>
                  <a:gd name="connsiteY24" fmla="*/ 2105025 h 3467100"/>
                  <a:gd name="connsiteX25" fmla="*/ 829516 w 1328372"/>
                  <a:gd name="connsiteY25" fmla="*/ 1590675 h 3467100"/>
                  <a:gd name="connsiteX26" fmla="*/ 991441 w 1328372"/>
                  <a:gd name="connsiteY26" fmla="*/ 1838325 h 3467100"/>
                  <a:gd name="connsiteX27" fmla="*/ 1229566 w 1328372"/>
                  <a:gd name="connsiteY27" fmla="*/ 1943100 h 3467100"/>
                  <a:gd name="connsiteX28" fmla="*/ 991441 w 1328372"/>
                  <a:gd name="connsiteY28" fmla="*/ 1657350 h 3467100"/>
                  <a:gd name="connsiteX29" fmla="*/ 810466 w 1328372"/>
                  <a:gd name="connsiteY29" fmla="*/ 1123950 h 3467100"/>
                  <a:gd name="connsiteX30" fmla="*/ 981916 w 1328372"/>
                  <a:gd name="connsiteY30" fmla="*/ 1333500 h 3467100"/>
                  <a:gd name="connsiteX31" fmla="*/ 819991 w 1328372"/>
                  <a:gd name="connsiteY31" fmla="*/ 904875 h 3467100"/>
                  <a:gd name="connsiteX32" fmla="*/ 743791 w 1328372"/>
                  <a:gd name="connsiteY32" fmla="*/ 676275 h 3467100"/>
                  <a:gd name="connsiteX33" fmla="*/ 943816 w 1328372"/>
                  <a:gd name="connsiteY33" fmla="*/ 942975 h 3467100"/>
                  <a:gd name="connsiteX34" fmla="*/ 1010491 w 1328372"/>
                  <a:gd name="connsiteY34" fmla="*/ 1000125 h 3467100"/>
                  <a:gd name="connsiteX35" fmla="*/ 877141 w 1328372"/>
                  <a:gd name="connsiteY35" fmla="*/ 723900 h 3467100"/>
                  <a:gd name="connsiteX36" fmla="*/ 715216 w 1328372"/>
                  <a:gd name="connsiteY36" fmla="*/ 57150 h 3467100"/>
                  <a:gd name="connsiteX0" fmla="*/ 715216 w 1328372"/>
                  <a:gd name="connsiteY0" fmla="*/ 0 h 3467100"/>
                  <a:gd name="connsiteX1" fmla="*/ 562816 w 1328372"/>
                  <a:gd name="connsiteY1" fmla="*/ 619125 h 3467100"/>
                  <a:gd name="connsiteX2" fmla="*/ 419941 w 1328372"/>
                  <a:gd name="connsiteY2" fmla="*/ 885825 h 3467100"/>
                  <a:gd name="connsiteX3" fmla="*/ 562816 w 1328372"/>
                  <a:gd name="connsiteY3" fmla="*/ 857250 h 3467100"/>
                  <a:gd name="connsiteX4" fmla="*/ 467566 w 1328372"/>
                  <a:gd name="connsiteY4" fmla="*/ 1638300 h 3467100"/>
                  <a:gd name="connsiteX5" fmla="*/ 543766 w 1328372"/>
                  <a:gd name="connsiteY5" fmla="*/ 1600200 h 3467100"/>
                  <a:gd name="connsiteX6" fmla="*/ 458041 w 1328372"/>
                  <a:gd name="connsiteY6" fmla="*/ 2447925 h 3467100"/>
                  <a:gd name="connsiteX7" fmla="*/ 96091 w 1328372"/>
                  <a:gd name="connsiteY7" fmla="*/ 2886075 h 3467100"/>
                  <a:gd name="connsiteX8" fmla="*/ 372316 w 1328372"/>
                  <a:gd name="connsiteY8" fmla="*/ 2819400 h 3467100"/>
                  <a:gd name="connsiteX9" fmla="*/ 219916 w 1328372"/>
                  <a:gd name="connsiteY9" fmla="*/ 3171825 h 3467100"/>
                  <a:gd name="connsiteX10" fmla="*/ 841 w 1328372"/>
                  <a:gd name="connsiteY10" fmla="*/ 3467100 h 3467100"/>
                  <a:gd name="connsiteX11" fmla="*/ 305641 w 1328372"/>
                  <a:gd name="connsiteY11" fmla="*/ 3390900 h 3467100"/>
                  <a:gd name="connsiteX12" fmla="*/ 372316 w 1328372"/>
                  <a:gd name="connsiteY12" fmla="*/ 3343275 h 3467100"/>
                  <a:gd name="connsiteX13" fmla="*/ 648541 w 1328372"/>
                  <a:gd name="connsiteY13" fmla="*/ 3019425 h 3467100"/>
                  <a:gd name="connsiteX14" fmla="*/ 915241 w 1328372"/>
                  <a:gd name="connsiteY14" fmla="*/ 3305175 h 3467100"/>
                  <a:gd name="connsiteX15" fmla="*/ 1248616 w 1328372"/>
                  <a:gd name="connsiteY15" fmla="*/ 3400425 h 3467100"/>
                  <a:gd name="connsiteX16" fmla="*/ 1010491 w 1328372"/>
                  <a:gd name="connsiteY16" fmla="*/ 3086100 h 3467100"/>
                  <a:gd name="connsiteX17" fmla="*/ 915241 w 1328372"/>
                  <a:gd name="connsiteY17" fmla="*/ 2752725 h 3467100"/>
                  <a:gd name="connsiteX18" fmla="*/ 1105741 w 1328372"/>
                  <a:gd name="connsiteY18" fmla="*/ 2962275 h 3467100"/>
                  <a:gd name="connsiteX19" fmla="*/ 1239091 w 1328372"/>
                  <a:gd name="connsiteY19" fmla="*/ 3048000 h 3467100"/>
                  <a:gd name="connsiteX20" fmla="*/ 1058116 w 1328372"/>
                  <a:gd name="connsiteY20" fmla="*/ 2657475 h 3467100"/>
                  <a:gd name="connsiteX21" fmla="*/ 943816 w 1328372"/>
                  <a:gd name="connsiteY21" fmla="*/ 2247900 h 3467100"/>
                  <a:gd name="connsiteX22" fmla="*/ 1124791 w 1328372"/>
                  <a:gd name="connsiteY22" fmla="*/ 2390775 h 3467100"/>
                  <a:gd name="connsiteX23" fmla="*/ 1324816 w 1328372"/>
                  <a:gd name="connsiteY23" fmla="*/ 2428875 h 3467100"/>
                  <a:gd name="connsiteX24" fmla="*/ 943816 w 1328372"/>
                  <a:gd name="connsiteY24" fmla="*/ 2105025 h 3467100"/>
                  <a:gd name="connsiteX25" fmla="*/ 829516 w 1328372"/>
                  <a:gd name="connsiteY25" fmla="*/ 1590675 h 3467100"/>
                  <a:gd name="connsiteX26" fmla="*/ 991441 w 1328372"/>
                  <a:gd name="connsiteY26" fmla="*/ 1838325 h 3467100"/>
                  <a:gd name="connsiteX27" fmla="*/ 1229566 w 1328372"/>
                  <a:gd name="connsiteY27" fmla="*/ 1943100 h 3467100"/>
                  <a:gd name="connsiteX28" fmla="*/ 991441 w 1328372"/>
                  <a:gd name="connsiteY28" fmla="*/ 1657350 h 3467100"/>
                  <a:gd name="connsiteX29" fmla="*/ 810466 w 1328372"/>
                  <a:gd name="connsiteY29" fmla="*/ 1123950 h 3467100"/>
                  <a:gd name="connsiteX30" fmla="*/ 981916 w 1328372"/>
                  <a:gd name="connsiteY30" fmla="*/ 1333500 h 3467100"/>
                  <a:gd name="connsiteX31" fmla="*/ 819991 w 1328372"/>
                  <a:gd name="connsiteY31" fmla="*/ 904875 h 3467100"/>
                  <a:gd name="connsiteX32" fmla="*/ 743791 w 1328372"/>
                  <a:gd name="connsiteY32" fmla="*/ 676275 h 3467100"/>
                  <a:gd name="connsiteX33" fmla="*/ 943816 w 1328372"/>
                  <a:gd name="connsiteY33" fmla="*/ 942975 h 3467100"/>
                  <a:gd name="connsiteX34" fmla="*/ 1010491 w 1328372"/>
                  <a:gd name="connsiteY34" fmla="*/ 1000125 h 3467100"/>
                  <a:gd name="connsiteX35" fmla="*/ 877141 w 1328372"/>
                  <a:gd name="connsiteY35" fmla="*/ 723900 h 3467100"/>
                  <a:gd name="connsiteX36" fmla="*/ 715216 w 1328372"/>
                  <a:gd name="connsiteY36" fmla="*/ 57150 h 3467100"/>
                  <a:gd name="connsiteX0" fmla="*/ 715216 w 1328372"/>
                  <a:gd name="connsiteY0" fmla="*/ 0 h 3467100"/>
                  <a:gd name="connsiteX1" fmla="*/ 562816 w 1328372"/>
                  <a:gd name="connsiteY1" fmla="*/ 619125 h 3467100"/>
                  <a:gd name="connsiteX2" fmla="*/ 419941 w 1328372"/>
                  <a:gd name="connsiteY2" fmla="*/ 885825 h 3467100"/>
                  <a:gd name="connsiteX3" fmla="*/ 562816 w 1328372"/>
                  <a:gd name="connsiteY3" fmla="*/ 857250 h 3467100"/>
                  <a:gd name="connsiteX4" fmla="*/ 467566 w 1328372"/>
                  <a:gd name="connsiteY4" fmla="*/ 1638300 h 3467100"/>
                  <a:gd name="connsiteX5" fmla="*/ 543766 w 1328372"/>
                  <a:gd name="connsiteY5" fmla="*/ 1600200 h 3467100"/>
                  <a:gd name="connsiteX6" fmla="*/ 458041 w 1328372"/>
                  <a:gd name="connsiteY6" fmla="*/ 2447925 h 3467100"/>
                  <a:gd name="connsiteX7" fmla="*/ 96091 w 1328372"/>
                  <a:gd name="connsiteY7" fmla="*/ 2886075 h 3467100"/>
                  <a:gd name="connsiteX8" fmla="*/ 372316 w 1328372"/>
                  <a:gd name="connsiteY8" fmla="*/ 2819400 h 3467100"/>
                  <a:gd name="connsiteX9" fmla="*/ 219916 w 1328372"/>
                  <a:gd name="connsiteY9" fmla="*/ 3171825 h 3467100"/>
                  <a:gd name="connsiteX10" fmla="*/ 841 w 1328372"/>
                  <a:gd name="connsiteY10" fmla="*/ 3467100 h 3467100"/>
                  <a:gd name="connsiteX11" fmla="*/ 305641 w 1328372"/>
                  <a:gd name="connsiteY11" fmla="*/ 3390900 h 3467100"/>
                  <a:gd name="connsiteX12" fmla="*/ 372316 w 1328372"/>
                  <a:gd name="connsiteY12" fmla="*/ 3343275 h 3467100"/>
                  <a:gd name="connsiteX13" fmla="*/ 648541 w 1328372"/>
                  <a:gd name="connsiteY13" fmla="*/ 3019425 h 3467100"/>
                  <a:gd name="connsiteX14" fmla="*/ 915241 w 1328372"/>
                  <a:gd name="connsiteY14" fmla="*/ 3305175 h 3467100"/>
                  <a:gd name="connsiteX15" fmla="*/ 1248616 w 1328372"/>
                  <a:gd name="connsiteY15" fmla="*/ 3400425 h 3467100"/>
                  <a:gd name="connsiteX16" fmla="*/ 1010491 w 1328372"/>
                  <a:gd name="connsiteY16" fmla="*/ 3086100 h 3467100"/>
                  <a:gd name="connsiteX17" fmla="*/ 915241 w 1328372"/>
                  <a:gd name="connsiteY17" fmla="*/ 2752725 h 3467100"/>
                  <a:gd name="connsiteX18" fmla="*/ 1105741 w 1328372"/>
                  <a:gd name="connsiteY18" fmla="*/ 2962275 h 3467100"/>
                  <a:gd name="connsiteX19" fmla="*/ 1239091 w 1328372"/>
                  <a:gd name="connsiteY19" fmla="*/ 3048000 h 3467100"/>
                  <a:gd name="connsiteX20" fmla="*/ 1058116 w 1328372"/>
                  <a:gd name="connsiteY20" fmla="*/ 2657475 h 3467100"/>
                  <a:gd name="connsiteX21" fmla="*/ 943816 w 1328372"/>
                  <a:gd name="connsiteY21" fmla="*/ 2247900 h 3467100"/>
                  <a:gd name="connsiteX22" fmla="*/ 1124791 w 1328372"/>
                  <a:gd name="connsiteY22" fmla="*/ 2390775 h 3467100"/>
                  <a:gd name="connsiteX23" fmla="*/ 1324816 w 1328372"/>
                  <a:gd name="connsiteY23" fmla="*/ 2428875 h 3467100"/>
                  <a:gd name="connsiteX24" fmla="*/ 943816 w 1328372"/>
                  <a:gd name="connsiteY24" fmla="*/ 2105025 h 3467100"/>
                  <a:gd name="connsiteX25" fmla="*/ 829516 w 1328372"/>
                  <a:gd name="connsiteY25" fmla="*/ 1590675 h 3467100"/>
                  <a:gd name="connsiteX26" fmla="*/ 991441 w 1328372"/>
                  <a:gd name="connsiteY26" fmla="*/ 1838325 h 3467100"/>
                  <a:gd name="connsiteX27" fmla="*/ 1229566 w 1328372"/>
                  <a:gd name="connsiteY27" fmla="*/ 1943100 h 3467100"/>
                  <a:gd name="connsiteX28" fmla="*/ 991441 w 1328372"/>
                  <a:gd name="connsiteY28" fmla="*/ 1657350 h 3467100"/>
                  <a:gd name="connsiteX29" fmla="*/ 810466 w 1328372"/>
                  <a:gd name="connsiteY29" fmla="*/ 1123950 h 3467100"/>
                  <a:gd name="connsiteX30" fmla="*/ 981916 w 1328372"/>
                  <a:gd name="connsiteY30" fmla="*/ 1333500 h 3467100"/>
                  <a:gd name="connsiteX31" fmla="*/ 819991 w 1328372"/>
                  <a:gd name="connsiteY31" fmla="*/ 904875 h 3467100"/>
                  <a:gd name="connsiteX32" fmla="*/ 743791 w 1328372"/>
                  <a:gd name="connsiteY32" fmla="*/ 676275 h 3467100"/>
                  <a:gd name="connsiteX33" fmla="*/ 943816 w 1328372"/>
                  <a:gd name="connsiteY33" fmla="*/ 942975 h 3467100"/>
                  <a:gd name="connsiteX34" fmla="*/ 1010491 w 1328372"/>
                  <a:gd name="connsiteY34" fmla="*/ 1000125 h 3467100"/>
                  <a:gd name="connsiteX35" fmla="*/ 877141 w 1328372"/>
                  <a:gd name="connsiteY35" fmla="*/ 723900 h 3467100"/>
                  <a:gd name="connsiteX36" fmla="*/ 715216 w 1328372"/>
                  <a:gd name="connsiteY36" fmla="*/ 57150 h 3467100"/>
                  <a:gd name="connsiteX0" fmla="*/ 715216 w 1328372"/>
                  <a:gd name="connsiteY0" fmla="*/ 0 h 3467100"/>
                  <a:gd name="connsiteX1" fmla="*/ 562816 w 1328372"/>
                  <a:gd name="connsiteY1" fmla="*/ 619125 h 3467100"/>
                  <a:gd name="connsiteX2" fmla="*/ 419941 w 1328372"/>
                  <a:gd name="connsiteY2" fmla="*/ 885825 h 3467100"/>
                  <a:gd name="connsiteX3" fmla="*/ 562816 w 1328372"/>
                  <a:gd name="connsiteY3" fmla="*/ 857250 h 3467100"/>
                  <a:gd name="connsiteX4" fmla="*/ 467566 w 1328372"/>
                  <a:gd name="connsiteY4" fmla="*/ 1638300 h 3467100"/>
                  <a:gd name="connsiteX5" fmla="*/ 543766 w 1328372"/>
                  <a:gd name="connsiteY5" fmla="*/ 1600200 h 3467100"/>
                  <a:gd name="connsiteX6" fmla="*/ 458041 w 1328372"/>
                  <a:gd name="connsiteY6" fmla="*/ 2447925 h 3467100"/>
                  <a:gd name="connsiteX7" fmla="*/ 96091 w 1328372"/>
                  <a:gd name="connsiteY7" fmla="*/ 2886075 h 3467100"/>
                  <a:gd name="connsiteX8" fmla="*/ 372316 w 1328372"/>
                  <a:gd name="connsiteY8" fmla="*/ 2819400 h 3467100"/>
                  <a:gd name="connsiteX9" fmla="*/ 219916 w 1328372"/>
                  <a:gd name="connsiteY9" fmla="*/ 3171825 h 3467100"/>
                  <a:gd name="connsiteX10" fmla="*/ 841 w 1328372"/>
                  <a:gd name="connsiteY10" fmla="*/ 3467100 h 3467100"/>
                  <a:gd name="connsiteX11" fmla="*/ 305641 w 1328372"/>
                  <a:gd name="connsiteY11" fmla="*/ 3390900 h 3467100"/>
                  <a:gd name="connsiteX12" fmla="*/ 372316 w 1328372"/>
                  <a:gd name="connsiteY12" fmla="*/ 3343275 h 3467100"/>
                  <a:gd name="connsiteX13" fmla="*/ 648541 w 1328372"/>
                  <a:gd name="connsiteY13" fmla="*/ 3019425 h 3467100"/>
                  <a:gd name="connsiteX14" fmla="*/ 915241 w 1328372"/>
                  <a:gd name="connsiteY14" fmla="*/ 3305175 h 3467100"/>
                  <a:gd name="connsiteX15" fmla="*/ 1248616 w 1328372"/>
                  <a:gd name="connsiteY15" fmla="*/ 3400425 h 3467100"/>
                  <a:gd name="connsiteX16" fmla="*/ 1010491 w 1328372"/>
                  <a:gd name="connsiteY16" fmla="*/ 3086100 h 3467100"/>
                  <a:gd name="connsiteX17" fmla="*/ 915241 w 1328372"/>
                  <a:gd name="connsiteY17" fmla="*/ 2752725 h 3467100"/>
                  <a:gd name="connsiteX18" fmla="*/ 1105741 w 1328372"/>
                  <a:gd name="connsiteY18" fmla="*/ 2962275 h 3467100"/>
                  <a:gd name="connsiteX19" fmla="*/ 1239091 w 1328372"/>
                  <a:gd name="connsiteY19" fmla="*/ 3048000 h 3467100"/>
                  <a:gd name="connsiteX20" fmla="*/ 1058116 w 1328372"/>
                  <a:gd name="connsiteY20" fmla="*/ 2657475 h 3467100"/>
                  <a:gd name="connsiteX21" fmla="*/ 943816 w 1328372"/>
                  <a:gd name="connsiteY21" fmla="*/ 2247900 h 3467100"/>
                  <a:gd name="connsiteX22" fmla="*/ 1124791 w 1328372"/>
                  <a:gd name="connsiteY22" fmla="*/ 2390775 h 3467100"/>
                  <a:gd name="connsiteX23" fmla="*/ 1324816 w 1328372"/>
                  <a:gd name="connsiteY23" fmla="*/ 2428875 h 3467100"/>
                  <a:gd name="connsiteX24" fmla="*/ 943816 w 1328372"/>
                  <a:gd name="connsiteY24" fmla="*/ 2105025 h 3467100"/>
                  <a:gd name="connsiteX25" fmla="*/ 829516 w 1328372"/>
                  <a:gd name="connsiteY25" fmla="*/ 1590675 h 3467100"/>
                  <a:gd name="connsiteX26" fmla="*/ 991441 w 1328372"/>
                  <a:gd name="connsiteY26" fmla="*/ 1838325 h 3467100"/>
                  <a:gd name="connsiteX27" fmla="*/ 1229566 w 1328372"/>
                  <a:gd name="connsiteY27" fmla="*/ 1943100 h 3467100"/>
                  <a:gd name="connsiteX28" fmla="*/ 991441 w 1328372"/>
                  <a:gd name="connsiteY28" fmla="*/ 1657350 h 3467100"/>
                  <a:gd name="connsiteX29" fmla="*/ 810466 w 1328372"/>
                  <a:gd name="connsiteY29" fmla="*/ 1123950 h 3467100"/>
                  <a:gd name="connsiteX30" fmla="*/ 981916 w 1328372"/>
                  <a:gd name="connsiteY30" fmla="*/ 1333500 h 3467100"/>
                  <a:gd name="connsiteX31" fmla="*/ 819991 w 1328372"/>
                  <a:gd name="connsiteY31" fmla="*/ 904875 h 3467100"/>
                  <a:gd name="connsiteX32" fmla="*/ 743791 w 1328372"/>
                  <a:gd name="connsiteY32" fmla="*/ 676275 h 3467100"/>
                  <a:gd name="connsiteX33" fmla="*/ 943816 w 1328372"/>
                  <a:gd name="connsiteY33" fmla="*/ 942975 h 3467100"/>
                  <a:gd name="connsiteX34" fmla="*/ 1010491 w 1328372"/>
                  <a:gd name="connsiteY34" fmla="*/ 1000125 h 3467100"/>
                  <a:gd name="connsiteX35" fmla="*/ 877141 w 1328372"/>
                  <a:gd name="connsiteY35" fmla="*/ 723900 h 3467100"/>
                  <a:gd name="connsiteX36" fmla="*/ 715216 w 1328372"/>
                  <a:gd name="connsiteY36" fmla="*/ 57150 h 3467100"/>
                  <a:gd name="connsiteX0" fmla="*/ 715216 w 1328372"/>
                  <a:gd name="connsiteY0" fmla="*/ 0 h 3467100"/>
                  <a:gd name="connsiteX1" fmla="*/ 562816 w 1328372"/>
                  <a:gd name="connsiteY1" fmla="*/ 619125 h 3467100"/>
                  <a:gd name="connsiteX2" fmla="*/ 419941 w 1328372"/>
                  <a:gd name="connsiteY2" fmla="*/ 885825 h 3467100"/>
                  <a:gd name="connsiteX3" fmla="*/ 562816 w 1328372"/>
                  <a:gd name="connsiteY3" fmla="*/ 857250 h 3467100"/>
                  <a:gd name="connsiteX4" fmla="*/ 467566 w 1328372"/>
                  <a:gd name="connsiteY4" fmla="*/ 1638300 h 3467100"/>
                  <a:gd name="connsiteX5" fmla="*/ 543766 w 1328372"/>
                  <a:gd name="connsiteY5" fmla="*/ 1600200 h 3467100"/>
                  <a:gd name="connsiteX6" fmla="*/ 458041 w 1328372"/>
                  <a:gd name="connsiteY6" fmla="*/ 2447925 h 3467100"/>
                  <a:gd name="connsiteX7" fmla="*/ 96091 w 1328372"/>
                  <a:gd name="connsiteY7" fmla="*/ 2886075 h 3467100"/>
                  <a:gd name="connsiteX8" fmla="*/ 372316 w 1328372"/>
                  <a:gd name="connsiteY8" fmla="*/ 2819400 h 3467100"/>
                  <a:gd name="connsiteX9" fmla="*/ 219916 w 1328372"/>
                  <a:gd name="connsiteY9" fmla="*/ 3171825 h 3467100"/>
                  <a:gd name="connsiteX10" fmla="*/ 841 w 1328372"/>
                  <a:gd name="connsiteY10" fmla="*/ 3467100 h 3467100"/>
                  <a:gd name="connsiteX11" fmla="*/ 305641 w 1328372"/>
                  <a:gd name="connsiteY11" fmla="*/ 3390900 h 3467100"/>
                  <a:gd name="connsiteX12" fmla="*/ 372316 w 1328372"/>
                  <a:gd name="connsiteY12" fmla="*/ 3343275 h 3467100"/>
                  <a:gd name="connsiteX13" fmla="*/ 648541 w 1328372"/>
                  <a:gd name="connsiteY13" fmla="*/ 3019425 h 3467100"/>
                  <a:gd name="connsiteX14" fmla="*/ 915241 w 1328372"/>
                  <a:gd name="connsiteY14" fmla="*/ 3305175 h 3467100"/>
                  <a:gd name="connsiteX15" fmla="*/ 1248616 w 1328372"/>
                  <a:gd name="connsiteY15" fmla="*/ 3400425 h 3467100"/>
                  <a:gd name="connsiteX16" fmla="*/ 1010491 w 1328372"/>
                  <a:gd name="connsiteY16" fmla="*/ 3086100 h 3467100"/>
                  <a:gd name="connsiteX17" fmla="*/ 915241 w 1328372"/>
                  <a:gd name="connsiteY17" fmla="*/ 2752725 h 3467100"/>
                  <a:gd name="connsiteX18" fmla="*/ 1105741 w 1328372"/>
                  <a:gd name="connsiteY18" fmla="*/ 2962275 h 3467100"/>
                  <a:gd name="connsiteX19" fmla="*/ 1239091 w 1328372"/>
                  <a:gd name="connsiteY19" fmla="*/ 3048000 h 3467100"/>
                  <a:gd name="connsiteX20" fmla="*/ 1058116 w 1328372"/>
                  <a:gd name="connsiteY20" fmla="*/ 2657475 h 3467100"/>
                  <a:gd name="connsiteX21" fmla="*/ 943816 w 1328372"/>
                  <a:gd name="connsiteY21" fmla="*/ 2247900 h 3467100"/>
                  <a:gd name="connsiteX22" fmla="*/ 1124791 w 1328372"/>
                  <a:gd name="connsiteY22" fmla="*/ 2390775 h 3467100"/>
                  <a:gd name="connsiteX23" fmla="*/ 1324816 w 1328372"/>
                  <a:gd name="connsiteY23" fmla="*/ 2428875 h 3467100"/>
                  <a:gd name="connsiteX24" fmla="*/ 943816 w 1328372"/>
                  <a:gd name="connsiteY24" fmla="*/ 2105025 h 3467100"/>
                  <a:gd name="connsiteX25" fmla="*/ 829516 w 1328372"/>
                  <a:gd name="connsiteY25" fmla="*/ 1590675 h 3467100"/>
                  <a:gd name="connsiteX26" fmla="*/ 991441 w 1328372"/>
                  <a:gd name="connsiteY26" fmla="*/ 1838325 h 3467100"/>
                  <a:gd name="connsiteX27" fmla="*/ 1229566 w 1328372"/>
                  <a:gd name="connsiteY27" fmla="*/ 1943100 h 3467100"/>
                  <a:gd name="connsiteX28" fmla="*/ 991441 w 1328372"/>
                  <a:gd name="connsiteY28" fmla="*/ 1657350 h 3467100"/>
                  <a:gd name="connsiteX29" fmla="*/ 810466 w 1328372"/>
                  <a:gd name="connsiteY29" fmla="*/ 1123950 h 3467100"/>
                  <a:gd name="connsiteX30" fmla="*/ 981916 w 1328372"/>
                  <a:gd name="connsiteY30" fmla="*/ 1333500 h 3467100"/>
                  <a:gd name="connsiteX31" fmla="*/ 791416 w 1328372"/>
                  <a:gd name="connsiteY31" fmla="*/ 923925 h 3467100"/>
                  <a:gd name="connsiteX32" fmla="*/ 743791 w 1328372"/>
                  <a:gd name="connsiteY32" fmla="*/ 676275 h 3467100"/>
                  <a:gd name="connsiteX33" fmla="*/ 943816 w 1328372"/>
                  <a:gd name="connsiteY33" fmla="*/ 942975 h 3467100"/>
                  <a:gd name="connsiteX34" fmla="*/ 1010491 w 1328372"/>
                  <a:gd name="connsiteY34" fmla="*/ 1000125 h 3467100"/>
                  <a:gd name="connsiteX35" fmla="*/ 877141 w 1328372"/>
                  <a:gd name="connsiteY35" fmla="*/ 723900 h 3467100"/>
                  <a:gd name="connsiteX36" fmla="*/ 715216 w 1328372"/>
                  <a:gd name="connsiteY36" fmla="*/ 57150 h 3467100"/>
                  <a:gd name="connsiteX0" fmla="*/ 715216 w 1328372"/>
                  <a:gd name="connsiteY0" fmla="*/ 0 h 3467100"/>
                  <a:gd name="connsiteX1" fmla="*/ 562816 w 1328372"/>
                  <a:gd name="connsiteY1" fmla="*/ 619125 h 3467100"/>
                  <a:gd name="connsiteX2" fmla="*/ 419941 w 1328372"/>
                  <a:gd name="connsiteY2" fmla="*/ 885825 h 3467100"/>
                  <a:gd name="connsiteX3" fmla="*/ 562816 w 1328372"/>
                  <a:gd name="connsiteY3" fmla="*/ 857250 h 3467100"/>
                  <a:gd name="connsiteX4" fmla="*/ 467566 w 1328372"/>
                  <a:gd name="connsiteY4" fmla="*/ 1638300 h 3467100"/>
                  <a:gd name="connsiteX5" fmla="*/ 543766 w 1328372"/>
                  <a:gd name="connsiteY5" fmla="*/ 1600200 h 3467100"/>
                  <a:gd name="connsiteX6" fmla="*/ 458041 w 1328372"/>
                  <a:gd name="connsiteY6" fmla="*/ 2447925 h 3467100"/>
                  <a:gd name="connsiteX7" fmla="*/ 96091 w 1328372"/>
                  <a:gd name="connsiteY7" fmla="*/ 2886075 h 3467100"/>
                  <a:gd name="connsiteX8" fmla="*/ 372316 w 1328372"/>
                  <a:gd name="connsiteY8" fmla="*/ 2819400 h 3467100"/>
                  <a:gd name="connsiteX9" fmla="*/ 219916 w 1328372"/>
                  <a:gd name="connsiteY9" fmla="*/ 3171825 h 3467100"/>
                  <a:gd name="connsiteX10" fmla="*/ 841 w 1328372"/>
                  <a:gd name="connsiteY10" fmla="*/ 3467100 h 3467100"/>
                  <a:gd name="connsiteX11" fmla="*/ 305641 w 1328372"/>
                  <a:gd name="connsiteY11" fmla="*/ 3390900 h 3467100"/>
                  <a:gd name="connsiteX12" fmla="*/ 372316 w 1328372"/>
                  <a:gd name="connsiteY12" fmla="*/ 3343275 h 3467100"/>
                  <a:gd name="connsiteX13" fmla="*/ 648541 w 1328372"/>
                  <a:gd name="connsiteY13" fmla="*/ 3019425 h 3467100"/>
                  <a:gd name="connsiteX14" fmla="*/ 915241 w 1328372"/>
                  <a:gd name="connsiteY14" fmla="*/ 3305175 h 3467100"/>
                  <a:gd name="connsiteX15" fmla="*/ 1248616 w 1328372"/>
                  <a:gd name="connsiteY15" fmla="*/ 3400425 h 3467100"/>
                  <a:gd name="connsiteX16" fmla="*/ 1010491 w 1328372"/>
                  <a:gd name="connsiteY16" fmla="*/ 3086100 h 3467100"/>
                  <a:gd name="connsiteX17" fmla="*/ 915241 w 1328372"/>
                  <a:gd name="connsiteY17" fmla="*/ 2752725 h 3467100"/>
                  <a:gd name="connsiteX18" fmla="*/ 1105741 w 1328372"/>
                  <a:gd name="connsiteY18" fmla="*/ 2962275 h 3467100"/>
                  <a:gd name="connsiteX19" fmla="*/ 1239091 w 1328372"/>
                  <a:gd name="connsiteY19" fmla="*/ 3048000 h 3467100"/>
                  <a:gd name="connsiteX20" fmla="*/ 1058116 w 1328372"/>
                  <a:gd name="connsiteY20" fmla="*/ 2657475 h 3467100"/>
                  <a:gd name="connsiteX21" fmla="*/ 943816 w 1328372"/>
                  <a:gd name="connsiteY21" fmla="*/ 2247900 h 3467100"/>
                  <a:gd name="connsiteX22" fmla="*/ 1124791 w 1328372"/>
                  <a:gd name="connsiteY22" fmla="*/ 2390775 h 3467100"/>
                  <a:gd name="connsiteX23" fmla="*/ 1324816 w 1328372"/>
                  <a:gd name="connsiteY23" fmla="*/ 2428875 h 3467100"/>
                  <a:gd name="connsiteX24" fmla="*/ 943816 w 1328372"/>
                  <a:gd name="connsiteY24" fmla="*/ 2105025 h 3467100"/>
                  <a:gd name="connsiteX25" fmla="*/ 829516 w 1328372"/>
                  <a:gd name="connsiteY25" fmla="*/ 1590675 h 3467100"/>
                  <a:gd name="connsiteX26" fmla="*/ 991441 w 1328372"/>
                  <a:gd name="connsiteY26" fmla="*/ 1838325 h 3467100"/>
                  <a:gd name="connsiteX27" fmla="*/ 1229566 w 1328372"/>
                  <a:gd name="connsiteY27" fmla="*/ 1943100 h 3467100"/>
                  <a:gd name="connsiteX28" fmla="*/ 991441 w 1328372"/>
                  <a:gd name="connsiteY28" fmla="*/ 1657350 h 3467100"/>
                  <a:gd name="connsiteX29" fmla="*/ 810466 w 1328372"/>
                  <a:gd name="connsiteY29" fmla="*/ 1123950 h 3467100"/>
                  <a:gd name="connsiteX30" fmla="*/ 981916 w 1328372"/>
                  <a:gd name="connsiteY30" fmla="*/ 1333500 h 3467100"/>
                  <a:gd name="connsiteX31" fmla="*/ 791416 w 1328372"/>
                  <a:gd name="connsiteY31" fmla="*/ 923925 h 3467100"/>
                  <a:gd name="connsiteX32" fmla="*/ 743791 w 1328372"/>
                  <a:gd name="connsiteY32" fmla="*/ 676275 h 3467100"/>
                  <a:gd name="connsiteX33" fmla="*/ 943816 w 1328372"/>
                  <a:gd name="connsiteY33" fmla="*/ 942975 h 3467100"/>
                  <a:gd name="connsiteX34" fmla="*/ 1010491 w 1328372"/>
                  <a:gd name="connsiteY34" fmla="*/ 1000125 h 3467100"/>
                  <a:gd name="connsiteX35" fmla="*/ 877141 w 1328372"/>
                  <a:gd name="connsiteY35" fmla="*/ 723900 h 3467100"/>
                  <a:gd name="connsiteX36" fmla="*/ 715216 w 1328372"/>
                  <a:gd name="connsiteY36" fmla="*/ 57150 h 3467100"/>
                  <a:gd name="connsiteX0" fmla="*/ 715216 w 1328372"/>
                  <a:gd name="connsiteY0" fmla="*/ 0 h 3467100"/>
                  <a:gd name="connsiteX1" fmla="*/ 562816 w 1328372"/>
                  <a:gd name="connsiteY1" fmla="*/ 619125 h 3467100"/>
                  <a:gd name="connsiteX2" fmla="*/ 419941 w 1328372"/>
                  <a:gd name="connsiteY2" fmla="*/ 885825 h 3467100"/>
                  <a:gd name="connsiteX3" fmla="*/ 562816 w 1328372"/>
                  <a:gd name="connsiteY3" fmla="*/ 857250 h 3467100"/>
                  <a:gd name="connsiteX4" fmla="*/ 467566 w 1328372"/>
                  <a:gd name="connsiteY4" fmla="*/ 1638300 h 3467100"/>
                  <a:gd name="connsiteX5" fmla="*/ 543766 w 1328372"/>
                  <a:gd name="connsiteY5" fmla="*/ 1600200 h 3467100"/>
                  <a:gd name="connsiteX6" fmla="*/ 458041 w 1328372"/>
                  <a:gd name="connsiteY6" fmla="*/ 2447925 h 3467100"/>
                  <a:gd name="connsiteX7" fmla="*/ 96091 w 1328372"/>
                  <a:gd name="connsiteY7" fmla="*/ 2886075 h 3467100"/>
                  <a:gd name="connsiteX8" fmla="*/ 372316 w 1328372"/>
                  <a:gd name="connsiteY8" fmla="*/ 2819400 h 3467100"/>
                  <a:gd name="connsiteX9" fmla="*/ 219916 w 1328372"/>
                  <a:gd name="connsiteY9" fmla="*/ 3171825 h 3467100"/>
                  <a:gd name="connsiteX10" fmla="*/ 841 w 1328372"/>
                  <a:gd name="connsiteY10" fmla="*/ 3467100 h 3467100"/>
                  <a:gd name="connsiteX11" fmla="*/ 305641 w 1328372"/>
                  <a:gd name="connsiteY11" fmla="*/ 3390900 h 3467100"/>
                  <a:gd name="connsiteX12" fmla="*/ 372316 w 1328372"/>
                  <a:gd name="connsiteY12" fmla="*/ 3343275 h 3467100"/>
                  <a:gd name="connsiteX13" fmla="*/ 648541 w 1328372"/>
                  <a:gd name="connsiteY13" fmla="*/ 3019425 h 3467100"/>
                  <a:gd name="connsiteX14" fmla="*/ 915241 w 1328372"/>
                  <a:gd name="connsiteY14" fmla="*/ 3305175 h 3467100"/>
                  <a:gd name="connsiteX15" fmla="*/ 1248616 w 1328372"/>
                  <a:gd name="connsiteY15" fmla="*/ 3400425 h 3467100"/>
                  <a:gd name="connsiteX16" fmla="*/ 1010491 w 1328372"/>
                  <a:gd name="connsiteY16" fmla="*/ 3086100 h 3467100"/>
                  <a:gd name="connsiteX17" fmla="*/ 915241 w 1328372"/>
                  <a:gd name="connsiteY17" fmla="*/ 2752725 h 3467100"/>
                  <a:gd name="connsiteX18" fmla="*/ 1105741 w 1328372"/>
                  <a:gd name="connsiteY18" fmla="*/ 2962275 h 3467100"/>
                  <a:gd name="connsiteX19" fmla="*/ 1239091 w 1328372"/>
                  <a:gd name="connsiteY19" fmla="*/ 3048000 h 3467100"/>
                  <a:gd name="connsiteX20" fmla="*/ 1058116 w 1328372"/>
                  <a:gd name="connsiteY20" fmla="*/ 2657475 h 3467100"/>
                  <a:gd name="connsiteX21" fmla="*/ 943816 w 1328372"/>
                  <a:gd name="connsiteY21" fmla="*/ 2247900 h 3467100"/>
                  <a:gd name="connsiteX22" fmla="*/ 1124791 w 1328372"/>
                  <a:gd name="connsiteY22" fmla="*/ 2390775 h 3467100"/>
                  <a:gd name="connsiteX23" fmla="*/ 1324816 w 1328372"/>
                  <a:gd name="connsiteY23" fmla="*/ 2428875 h 3467100"/>
                  <a:gd name="connsiteX24" fmla="*/ 943816 w 1328372"/>
                  <a:gd name="connsiteY24" fmla="*/ 2105025 h 3467100"/>
                  <a:gd name="connsiteX25" fmla="*/ 829516 w 1328372"/>
                  <a:gd name="connsiteY25" fmla="*/ 1590675 h 3467100"/>
                  <a:gd name="connsiteX26" fmla="*/ 991441 w 1328372"/>
                  <a:gd name="connsiteY26" fmla="*/ 1838325 h 3467100"/>
                  <a:gd name="connsiteX27" fmla="*/ 1229566 w 1328372"/>
                  <a:gd name="connsiteY27" fmla="*/ 1943100 h 3467100"/>
                  <a:gd name="connsiteX28" fmla="*/ 991441 w 1328372"/>
                  <a:gd name="connsiteY28" fmla="*/ 1657350 h 3467100"/>
                  <a:gd name="connsiteX29" fmla="*/ 810466 w 1328372"/>
                  <a:gd name="connsiteY29" fmla="*/ 1123950 h 3467100"/>
                  <a:gd name="connsiteX30" fmla="*/ 981916 w 1328372"/>
                  <a:gd name="connsiteY30" fmla="*/ 1333500 h 3467100"/>
                  <a:gd name="connsiteX31" fmla="*/ 791416 w 1328372"/>
                  <a:gd name="connsiteY31" fmla="*/ 923925 h 3467100"/>
                  <a:gd name="connsiteX32" fmla="*/ 743791 w 1328372"/>
                  <a:gd name="connsiteY32" fmla="*/ 676275 h 3467100"/>
                  <a:gd name="connsiteX33" fmla="*/ 943816 w 1328372"/>
                  <a:gd name="connsiteY33" fmla="*/ 942975 h 3467100"/>
                  <a:gd name="connsiteX34" fmla="*/ 1010491 w 1328372"/>
                  <a:gd name="connsiteY34" fmla="*/ 1000125 h 3467100"/>
                  <a:gd name="connsiteX35" fmla="*/ 877141 w 1328372"/>
                  <a:gd name="connsiteY35" fmla="*/ 723900 h 3467100"/>
                  <a:gd name="connsiteX36" fmla="*/ 715216 w 1328372"/>
                  <a:gd name="connsiteY36" fmla="*/ 57150 h 3467100"/>
                  <a:gd name="connsiteX0" fmla="*/ 715216 w 1328372"/>
                  <a:gd name="connsiteY0" fmla="*/ 0 h 3467100"/>
                  <a:gd name="connsiteX1" fmla="*/ 562816 w 1328372"/>
                  <a:gd name="connsiteY1" fmla="*/ 619125 h 3467100"/>
                  <a:gd name="connsiteX2" fmla="*/ 419941 w 1328372"/>
                  <a:gd name="connsiteY2" fmla="*/ 885825 h 3467100"/>
                  <a:gd name="connsiteX3" fmla="*/ 562816 w 1328372"/>
                  <a:gd name="connsiteY3" fmla="*/ 857250 h 3467100"/>
                  <a:gd name="connsiteX4" fmla="*/ 467566 w 1328372"/>
                  <a:gd name="connsiteY4" fmla="*/ 1638300 h 3467100"/>
                  <a:gd name="connsiteX5" fmla="*/ 543766 w 1328372"/>
                  <a:gd name="connsiteY5" fmla="*/ 1600200 h 3467100"/>
                  <a:gd name="connsiteX6" fmla="*/ 458041 w 1328372"/>
                  <a:gd name="connsiteY6" fmla="*/ 2447925 h 3467100"/>
                  <a:gd name="connsiteX7" fmla="*/ 96091 w 1328372"/>
                  <a:gd name="connsiteY7" fmla="*/ 2886075 h 3467100"/>
                  <a:gd name="connsiteX8" fmla="*/ 372316 w 1328372"/>
                  <a:gd name="connsiteY8" fmla="*/ 2819400 h 3467100"/>
                  <a:gd name="connsiteX9" fmla="*/ 219916 w 1328372"/>
                  <a:gd name="connsiteY9" fmla="*/ 3171825 h 3467100"/>
                  <a:gd name="connsiteX10" fmla="*/ 841 w 1328372"/>
                  <a:gd name="connsiteY10" fmla="*/ 3467100 h 3467100"/>
                  <a:gd name="connsiteX11" fmla="*/ 305641 w 1328372"/>
                  <a:gd name="connsiteY11" fmla="*/ 3390900 h 3467100"/>
                  <a:gd name="connsiteX12" fmla="*/ 372316 w 1328372"/>
                  <a:gd name="connsiteY12" fmla="*/ 3343275 h 3467100"/>
                  <a:gd name="connsiteX13" fmla="*/ 648541 w 1328372"/>
                  <a:gd name="connsiteY13" fmla="*/ 3019425 h 3467100"/>
                  <a:gd name="connsiteX14" fmla="*/ 915241 w 1328372"/>
                  <a:gd name="connsiteY14" fmla="*/ 3305175 h 3467100"/>
                  <a:gd name="connsiteX15" fmla="*/ 1248616 w 1328372"/>
                  <a:gd name="connsiteY15" fmla="*/ 3400425 h 3467100"/>
                  <a:gd name="connsiteX16" fmla="*/ 1010491 w 1328372"/>
                  <a:gd name="connsiteY16" fmla="*/ 3086100 h 3467100"/>
                  <a:gd name="connsiteX17" fmla="*/ 915241 w 1328372"/>
                  <a:gd name="connsiteY17" fmla="*/ 2752725 h 3467100"/>
                  <a:gd name="connsiteX18" fmla="*/ 1105741 w 1328372"/>
                  <a:gd name="connsiteY18" fmla="*/ 2962275 h 3467100"/>
                  <a:gd name="connsiteX19" fmla="*/ 1239091 w 1328372"/>
                  <a:gd name="connsiteY19" fmla="*/ 3048000 h 3467100"/>
                  <a:gd name="connsiteX20" fmla="*/ 1058116 w 1328372"/>
                  <a:gd name="connsiteY20" fmla="*/ 2657475 h 3467100"/>
                  <a:gd name="connsiteX21" fmla="*/ 943816 w 1328372"/>
                  <a:gd name="connsiteY21" fmla="*/ 2247900 h 3467100"/>
                  <a:gd name="connsiteX22" fmla="*/ 1124791 w 1328372"/>
                  <a:gd name="connsiteY22" fmla="*/ 2390775 h 3467100"/>
                  <a:gd name="connsiteX23" fmla="*/ 1324816 w 1328372"/>
                  <a:gd name="connsiteY23" fmla="*/ 2428875 h 3467100"/>
                  <a:gd name="connsiteX24" fmla="*/ 943816 w 1328372"/>
                  <a:gd name="connsiteY24" fmla="*/ 2105025 h 3467100"/>
                  <a:gd name="connsiteX25" fmla="*/ 829516 w 1328372"/>
                  <a:gd name="connsiteY25" fmla="*/ 1590675 h 3467100"/>
                  <a:gd name="connsiteX26" fmla="*/ 991441 w 1328372"/>
                  <a:gd name="connsiteY26" fmla="*/ 1838325 h 3467100"/>
                  <a:gd name="connsiteX27" fmla="*/ 1229566 w 1328372"/>
                  <a:gd name="connsiteY27" fmla="*/ 1943100 h 3467100"/>
                  <a:gd name="connsiteX28" fmla="*/ 991441 w 1328372"/>
                  <a:gd name="connsiteY28" fmla="*/ 1657350 h 3467100"/>
                  <a:gd name="connsiteX29" fmla="*/ 810466 w 1328372"/>
                  <a:gd name="connsiteY29" fmla="*/ 1123950 h 3467100"/>
                  <a:gd name="connsiteX30" fmla="*/ 981916 w 1328372"/>
                  <a:gd name="connsiteY30" fmla="*/ 1333500 h 3467100"/>
                  <a:gd name="connsiteX31" fmla="*/ 791416 w 1328372"/>
                  <a:gd name="connsiteY31" fmla="*/ 923925 h 3467100"/>
                  <a:gd name="connsiteX32" fmla="*/ 743791 w 1328372"/>
                  <a:gd name="connsiteY32" fmla="*/ 676275 h 3467100"/>
                  <a:gd name="connsiteX33" fmla="*/ 943816 w 1328372"/>
                  <a:gd name="connsiteY33" fmla="*/ 942975 h 3467100"/>
                  <a:gd name="connsiteX34" fmla="*/ 1010491 w 1328372"/>
                  <a:gd name="connsiteY34" fmla="*/ 1000125 h 3467100"/>
                  <a:gd name="connsiteX35" fmla="*/ 877141 w 1328372"/>
                  <a:gd name="connsiteY35" fmla="*/ 723900 h 3467100"/>
                  <a:gd name="connsiteX36" fmla="*/ 715216 w 1328372"/>
                  <a:gd name="connsiteY36" fmla="*/ 57150 h 3467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328372" h="3467100">
                    <a:moveTo>
                      <a:pt x="715216" y="0"/>
                    </a:moveTo>
                    <a:cubicBezTo>
                      <a:pt x="664416" y="206375"/>
                      <a:pt x="612029" y="471487"/>
                      <a:pt x="562816" y="619125"/>
                    </a:cubicBezTo>
                    <a:cubicBezTo>
                      <a:pt x="513603" y="766763"/>
                      <a:pt x="419941" y="846138"/>
                      <a:pt x="419941" y="885825"/>
                    </a:cubicBezTo>
                    <a:lnTo>
                      <a:pt x="562816" y="857250"/>
                    </a:lnTo>
                    <a:lnTo>
                      <a:pt x="467566" y="1638300"/>
                    </a:lnTo>
                    <a:lnTo>
                      <a:pt x="543766" y="1600200"/>
                    </a:lnTo>
                    <a:cubicBezTo>
                      <a:pt x="542179" y="1735137"/>
                      <a:pt x="532654" y="2233612"/>
                      <a:pt x="458041" y="2447925"/>
                    </a:cubicBezTo>
                    <a:cubicBezTo>
                      <a:pt x="383428" y="2662238"/>
                      <a:pt x="110378" y="2824163"/>
                      <a:pt x="96091" y="2886075"/>
                    </a:cubicBezTo>
                    <a:lnTo>
                      <a:pt x="372316" y="2819400"/>
                    </a:lnTo>
                    <a:cubicBezTo>
                      <a:pt x="392954" y="2867025"/>
                      <a:pt x="281829" y="3063875"/>
                      <a:pt x="219916" y="3171825"/>
                    </a:cubicBezTo>
                    <a:cubicBezTo>
                      <a:pt x="158003" y="3279775"/>
                      <a:pt x="-13446" y="3430588"/>
                      <a:pt x="841" y="3467100"/>
                    </a:cubicBezTo>
                    <a:lnTo>
                      <a:pt x="305641" y="3390900"/>
                    </a:lnTo>
                    <a:lnTo>
                      <a:pt x="372316" y="3343275"/>
                    </a:lnTo>
                    <a:lnTo>
                      <a:pt x="648541" y="3019425"/>
                    </a:lnTo>
                    <a:cubicBezTo>
                      <a:pt x="739028" y="3013075"/>
                      <a:pt x="815229" y="3241675"/>
                      <a:pt x="915241" y="3305175"/>
                    </a:cubicBezTo>
                    <a:cubicBezTo>
                      <a:pt x="1015254" y="3368675"/>
                      <a:pt x="1232741" y="3436938"/>
                      <a:pt x="1248616" y="3400425"/>
                    </a:cubicBezTo>
                    <a:lnTo>
                      <a:pt x="1010491" y="3086100"/>
                    </a:lnTo>
                    <a:cubicBezTo>
                      <a:pt x="931116" y="2981325"/>
                      <a:pt x="899366" y="2773363"/>
                      <a:pt x="915241" y="2752725"/>
                    </a:cubicBezTo>
                    <a:lnTo>
                      <a:pt x="1105741" y="2962275"/>
                    </a:lnTo>
                    <a:lnTo>
                      <a:pt x="1239091" y="3048000"/>
                    </a:lnTo>
                    <a:cubicBezTo>
                      <a:pt x="1235916" y="3006725"/>
                      <a:pt x="1107328" y="2790825"/>
                      <a:pt x="1058116" y="2657475"/>
                    </a:cubicBezTo>
                    <a:cubicBezTo>
                      <a:pt x="1008904" y="2524125"/>
                      <a:pt x="937466" y="2301875"/>
                      <a:pt x="943816" y="2247900"/>
                    </a:cubicBezTo>
                    <a:lnTo>
                      <a:pt x="1124791" y="2390775"/>
                    </a:lnTo>
                    <a:cubicBezTo>
                      <a:pt x="1185116" y="2438400"/>
                      <a:pt x="1354978" y="2476500"/>
                      <a:pt x="1324816" y="2428875"/>
                    </a:cubicBezTo>
                    <a:lnTo>
                      <a:pt x="943816" y="2105025"/>
                    </a:lnTo>
                    <a:cubicBezTo>
                      <a:pt x="816816" y="1997075"/>
                      <a:pt x="821579" y="1635125"/>
                      <a:pt x="829516" y="1590675"/>
                    </a:cubicBezTo>
                    <a:lnTo>
                      <a:pt x="991441" y="1838325"/>
                    </a:lnTo>
                    <a:cubicBezTo>
                      <a:pt x="1045416" y="1920875"/>
                      <a:pt x="1229566" y="1973262"/>
                      <a:pt x="1229566" y="1943100"/>
                    </a:cubicBezTo>
                    <a:lnTo>
                      <a:pt x="991441" y="1657350"/>
                    </a:lnTo>
                    <a:cubicBezTo>
                      <a:pt x="912066" y="1562100"/>
                      <a:pt x="812054" y="1177925"/>
                      <a:pt x="810466" y="1123950"/>
                    </a:cubicBezTo>
                    <a:lnTo>
                      <a:pt x="981916" y="1333500"/>
                    </a:lnTo>
                    <a:cubicBezTo>
                      <a:pt x="978741" y="1300163"/>
                      <a:pt x="831103" y="1033462"/>
                      <a:pt x="791416" y="923925"/>
                    </a:cubicBezTo>
                    <a:cubicBezTo>
                      <a:pt x="751729" y="814388"/>
                      <a:pt x="718391" y="673100"/>
                      <a:pt x="743791" y="676275"/>
                    </a:cubicBezTo>
                    <a:lnTo>
                      <a:pt x="943816" y="942975"/>
                    </a:lnTo>
                    <a:lnTo>
                      <a:pt x="1010491" y="1000125"/>
                    </a:lnTo>
                    <a:cubicBezTo>
                      <a:pt x="999379" y="963613"/>
                      <a:pt x="926353" y="881062"/>
                      <a:pt x="877141" y="723900"/>
                    </a:cubicBezTo>
                    <a:cubicBezTo>
                      <a:pt x="827929" y="566738"/>
                      <a:pt x="769191" y="279400"/>
                      <a:pt x="715216" y="57150"/>
                    </a:cubicBezTo>
                  </a:path>
                </a:pathLst>
              </a:custGeom>
              <a:solidFill>
                <a:srgbClr val="ABA71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  <p:grpSp>
            <p:nvGrpSpPr>
              <p:cNvPr id="6732" name="Group 4559"/>
              <p:cNvGrpSpPr>
                <a:grpSpLocks/>
              </p:cNvGrpSpPr>
              <p:nvPr/>
            </p:nvGrpSpPr>
            <p:grpSpPr bwMode="auto">
              <a:xfrm>
                <a:off x="3355868" y="1201877"/>
                <a:ext cx="1122480" cy="3073680"/>
                <a:chOff x="3355868" y="1201877"/>
                <a:chExt cx="1122480" cy="307368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6">
                  <p14:nvContentPartPr>
                    <p14:cNvPr id="7719" name="Ink 4560"/>
                    <p14:cNvContentPartPr/>
                    <p14:nvPr/>
                  </p14:nvContentPartPr>
                  <p14:xfrm>
                    <a:off x="3605708" y="1201877"/>
                    <a:ext cx="716760" cy="2856485"/>
                  </p14:xfrm>
                </p:contentPart>
              </mc:Choice>
              <mc:Fallback xmlns="">
                <p:pic>
                  <p:nvPicPr>
                    <p:cNvPr id="7719" name="Ink 4560"/>
                    <p:cNvPicPr/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3604269" y="1200437"/>
                      <a:ext cx="719639" cy="2859365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">
                  <p14:nvContentPartPr>
                    <p14:cNvPr id="7720" name="Ink 4561"/>
                    <p14:cNvContentPartPr/>
                    <p14:nvPr/>
                  </p14:nvContentPartPr>
                  <p14:xfrm>
                    <a:off x="3832148" y="1984517"/>
                    <a:ext cx="646200" cy="1272681"/>
                  </p14:xfrm>
                </p:contentPart>
              </mc:Choice>
              <mc:Fallback xmlns="">
                <p:pic>
                  <p:nvPicPr>
                    <p:cNvPr id="7720" name="Ink 4561"/>
                    <p:cNvPicPr/>
                    <p:nvPr/>
                  </p:nvPicPr>
                  <p:blipFill>
                    <a:blip r:embed="rId9"/>
                    <a:stretch>
                      <a:fillRect/>
                    </a:stretch>
                  </p:blipFill>
                  <p:spPr>
                    <a:xfrm>
                      <a:off x="3830708" y="1983077"/>
                      <a:ext cx="649080" cy="1275561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0">
                  <p14:nvContentPartPr>
                    <p14:cNvPr id="7721" name="Ink 4563"/>
                    <p14:cNvContentPartPr/>
                    <p14:nvPr/>
                  </p14:nvContentPartPr>
                  <p14:xfrm>
                    <a:off x="3454868" y="2762002"/>
                    <a:ext cx="608400" cy="1504080"/>
                  </p14:xfrm>
                </p:contentPart>
              </mc:Choice>
              <mc:Fallback xmlns="">
                <p:pic>
                  <p:nvPicPr>
                    <p:cNvPr id="7721" name="Ink 4563"/>
                    <p:cNvPicPr/>
                    <p:nvPr/>
                  </p:nvPicPr>
                  <p:blipFill>
                    <a:blip r:embed="rId11"/>
                    <a:stretch>
                      <a:fillRect/>
                    </a:stretch>
                  </p:blipFill>
                  <p:spPr>
                    <a:xfrm>
                      <a:off x="3453428" y="2760562"/>
                      <a:ext cx="611280" cy="15069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2">
                  <p14:nvContentPartPr>
                    <p14:cNvPr id="7722" name="Ink 4564"/>
                    <p14:cNvContentPartPr/>
                    <p14:nvPr/>
                  </p14:nvContentPartPr>
                  <p14:xfrm>
                    <a:off x="3832148" y="3223882"/>
                    <a:ext cx="481680" cy="961920"/>
                  </p14:xfrm>
                </p:contentPart>
              </mc:Choice>
              <mc:Fallback xmlns="">
                <p:pic>
                  <p:nvPicPr>
                    <p:cNvPr id="7722" name="Ink 4564"/>
                    <p:cNvPicPr/>
                    <p:nvPr/>
                  </p:nvPicPr>
                  <p:blipFill>
                    <a:blip r:embed="rId13"/>
                    <a:stretch>
                      <a:fillRect/>
                    </a:stretch>
                  </p:blipFill>
                  <p:spPr>
                    <a:xfrm>
                      <a:off x="3830708" y="3222442"/>
                      <a:ext cx="484560" cy="9648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4">
                  <p14:nvContentPartPr>
                    <p14:cNvPr id="7723" name="Ink 4565"/>
                    <p14:cNvContentPartPr/>
                    <p14:nvPr/>
                  </p14:nvContentPartPr>
                  <p14:xfrm>
                    <a:off x="3780308" y="2252962"/>
                    <a:ext cx="16200" cy="113400"/>
                  </p14:xfrm>
                </p:contentPart>
              </mc:Choice>
              <mc:Fallback xmlns="">
                <p:pic>
                  <p:nvPicPr>
                    <p:cNvPr id="7723" name="Ink 4565"/>
                    <p:cNvPicPr/>
                    <p:nvPr/>
                  </p:nvPicPr>
                  <p:blipFill>
                    <a:blip r:embed="rId15"/>
                    <a:stretch>
                      <a:fillRect/>
                    </a:stretch>
                  </p:blipFill>
                  <p:spPr>
                    <a:xfrm>
                      <a:off x="3778868" y="2251522"/>
                      <a:ext cx="19080" cy="11628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</p:grpSp>
      <p:sp>
        <p:nvSpPr>
          <p:cNvPr id="3" name="Rectangle 2"/>
          <p:cNvSpPr/>
          <p:nvPr/>
        </p:nvSpPr>
        <p:spPr>
          <a:xfrm>
            <a:off x="2135188" y="3891305"/>
            <a:ext cx="2236787" cy="1282700"/>
          </a:xfrm>
          <a:prstGeom prst="rect">
            <a:avLst/>
          </a:prstGeom>
          <a:solidFill>
            <a:srgbClr val="FDF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grpSp>
        <p:nvGrpSpPr>
          <p:cNvPr id="728" name="car"/>
          <p:cNvGrpSpPr>
            <a:grpSpLocks noChangeAspect="1"/>
          </p:cNvGrpSpPr>
          <p:nvPr/>
        </p:nvGrpSpPr>
        <p:grpSpPr bwMode="auto">
          <a:xfrm>
            <a:off x="4365625" y="3367088"/>
            <a:ext cx="3286125" cy="1054100"/>
            <a:chOff x="532" y="1409"/>
            <a:chExt cx="4693" cy="1506"/>
          </a:xfrm>
        </p:grpSpPr>
        <p:grpSp>
          <p:nvGrpSpPr>
            <p:cNvPr id="3122" name="Group 212"/>
            <p:cNvGrpSpPr>
              <a:grpSpLocks/>
            </p:cNvGrpSpPr>
            <p:nvPr/>
          </p:nvGrpSpPr>
          <p:grpSpPr bwMode="auto">
            <a:xfrm>
              <a:off x="1089" y="2443"/>
              <a:ext cx="591" cy="472"/>
              <a:chOff x="1089" y="2443"/>
              <a:chExt cx="591" cy="472"/>
            </a:xfrm>
          </p:grpSpPr>
          <p:sp>
            <p:nvSpPr>
              <p:cNvPr id="6522" name="Freeform 12"/>
              <p:cNvSpPr>
                <a:spLocks/>
              </p:cNvSpPr>
              <p:nvPr/>
            </p:nvSpPr>
            <p:spPr bwMode="auto">
              <a:xfrm>
                <a:off x="1089" y="2443"/>
                <a:ext cx="591" cy="463"/>
              </a:xfrm>
              <a:custGeom>
                <a:avLst/>
                <a:gdLst>
                  <a:gd name="T0" fmla="*/ 307 w 250"/>
                  <a:gd name="T1" fmla="*/ 26 h 196"/>
                  <a:gd name="T2" fmla="*/ 296 w 250"/>
                  <a:gd name="T3" fmla="*/ 444 h 196"/>
                  <a:gd name="T4" fmla="*/ 307 w 250"/>
                  <a:gd name="T5" fmla="*/ 26 h 19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50" h="196">
                    <a:moveTo>
                      <a:pt x="130" y="11"/>
                    </a:moveTo>
                    <a:cubicBezTo>
                      <a:pt x="20" y="22"/>
                      <a:pt x="0" y="179"/>
                      <a:pt x="125" y="188"/>
                    </a:cubicBezTo>
                    <a:cubicBezTo>
                      <a:pt x="250" y="196"/>
                      <a:pt x="239" y="0"/>
                      <a:pt x="130" y="1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23" name="Freeform 13"/>
              <p:cNvSpPr>
                <a:spLocks/>
              </p:cNvSpPr>
              <p:nvPr/>
            </p:nvSpPr>
            <p:spPr bwMode="auto">
              <a:xfrm>
                <a:off x="1396" y="2490"/>
                <a:ext cx="5" cy="5"/>
              </a:xfrm>
              <a:custGeom>
                <a:avLst/>
                <a:gdLst>
                  <a:gd name="T0" fmla="*/ 3 w 2"/>
                  <a:gd name="T1" fmla="*/ 0 h 2"/>
                  <a:gd name="T2" fmla="*/ 3 w 2"/>
                  <a:gd name="T3" fmla="*/ 5 h 2"/>
                  <a:gd name="T4" fmla="*/ 3 w 2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0"/>
                      <a:pt x="1" y="2"/>
                      <a:pt x="1" y="2"/>
                    </a:cubicBezTo>
                    <a:cubicBezTo>
                      <a:pt x="2" y="2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24" name="Freeform 14"/>
              <p:cNvSpPr>
                <a:spLocks/>
              </p:cNvSpPr>
              <p:nvPr/>
            </p:nvSpPr>
            <p:spPr bwMode="auto">
              <a:xfrm>
                <a:off x="1427" y="2481"/>
                <a:ext cx="5" cy="2"/>
              </a:xfrm>
              <a:custGeom>
                <a:avLst/>
                <a:gdLst>
                  <a:gd name="T0" fmla="*/ 0 w 5"/>
                  <a:gd name="T1" fmla="*/ 2 h 2"/>
                  <a:gd name="T2" fmla="*/ 0 w 5"/>
                  <a:gd name="T3" fmla="*/ 2 h 2"/>
                  <a:gd name="T4" fmla="*/ 5 w 5"/>
                  <a:gd name="T5" fmla="*/ 0 h 2"/>
                  <a:gd name="T6" fmla="*/ 0 w 5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2"/>
                    </a:moveTo>
                    <a:lnTo>
                      <a:pt x="0" y="2"/>
                    </a:lnTo>
                    <a:lnTo>
                      <a:pt x="5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25" name="Freeform 15"/>
              <p:cNvSpPr>
                <a:spLocks/>
              </p:cNvSpPr>
              <p:nvPr/>
            </p:nvSpPr>
            <p:spPr bwMode="auto">
              <a:xfrm>
                <a:off x="1436" y="2478"/>
                <a:ext cx="19" cy="7"/>
              </a:xfrm>
              <a:custGeom>
                <a:avLst/>
                <a:gdLst>
                  <a:gd name="T0" fmla="*/ 19 w 8"/>
                  <a:gd name="T1" fmla="*/ 7 h 3"/>
                  <a:gd name="T2" fmla="*/ 5 w 8"/>
                  <a:gd name="T3" fmla="*/ 5 h 3"/>
                  <a:gd name="T4" fmla="*/ 5 w 8"/>
                  <a:gd name="T5" fmla="*/ 2 h 3"/>
                  <a:gd name="T6" fmla="*/ 0 w 8"/>
                  <a:gd name="T7" fmla="*/ 7 h 3"/>
                  <a:gd name="T8" fmla="*/ 19 w 8"/>
                  <a:gd name="T9" fmla="*/ 7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" h="3">
                    <a:moveTo>
                      <a:pt x="8" y="3"/>
                    </a:moveTo>
                    <a:cubicBezTo>
                      <a:pt x="8" y="0"/>
                      <a:pt x="4" y="3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3" y="3"/>
                      <a:pt x="6" y="2"/>
                      <a:pt x="8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26" name="Freeform 16"/>
              <p:cNvSpPr>
                <a:spLocks/>
              </p:cNvSpPr>
              <p:nvPr/>
            </p:nvSpPr>
            <p:spPr bwMode="auto">
              <a:xfrm>
                <a:off x="1462" y="2502"/>
                <a:ext cx="5" cy="2"/>
              </a:xfrm>
              <a:custGeom>
                <a:avLst/>
                <a:gdLst>
                  <a:gd name="T0" fmla="*/ 3 w 2"/>
                  <a:gd name="T1" fmla="*/ 2 h 1"/>
                  <a:gd name="T2" fmla="*/ 0 w 2"/>
                  <a:gd name="T3" fmla="*/ 0 h 1"/>
                  <a:gd name="T4" fmla="*/ 0 w 2"/>
                  <a:gd name="T5" fmla="*/ 2 h 1"/>
                  <a:gd name="T6" fmla="*/ 3 w 2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1" y="0"/>
                      <a:pt x="2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27" name="Freeform 17"/>
              <p:cNvSpPr>
                <a:spLocks/>
              </p:cNvSpPr>
              <p:nvPr/>
            </p:nvSpPr>
            <p:spPr bwMode="auto">
              <a:xfrm>
                <a:off x="1460" y="2502"/>
                <a:ext cx="2" cy="5"/>
              </a:xfrm>
              <a:custGeom>
                <a:avLst/>
                <a:gdLst>
                  <a:gd name="T0" fmla="*/ 2 w 1"/>
                  <a:gd name="T1" fmla="*/ 3 h 2"/>
                  <a:gd name="T2" fmla="*/ 2 w 1"/>
                  <a:gd name="T3" fmla="*/ 3 h 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28" name="Freeform 18"/>
              <p:cNvSpPr>
                <a:spLocks/>
              </p:cNvSpPr>
              <p:nvPr/>
            </p:nvSpPr>
            <p:spPr bwMode="auto">
              <a:xfrm>
                <a:off x="1469" y="2507"/>
                <a:ext cx="5" cy="4"/>
              </a:xfrm>
              <a:custGeom>
                <a:avLst/>
                <a:gdLst>
                  <a:gd name="T0" fmla="*/ 5 w 2"/>
                  <a:gd name="T1" fmla="*/ 0 h 2"/>
                  <a:gd name="T2" fmla="*/ 0 w 2"/>
                  <a:gd name="T3" fmla="*/ 0 h 2"/>
                  <a:gd name="T4" fmla="*/ 3 w 2"/>
                  <a:gd name="T5" fmla="*/ 4 h 2"/>
                  <a:gd name="T6" fmla="*/ 5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cubicBezTo>
                      <a:pt x="2" y="2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29" name="Freeform 19"/>
              <p:cNvSpPr>
                <a:spLocks/>
              </p:cNvSpPr>
              <p:nvPr/>
            </p:nvSpPr>
            <p:spPr bwMode="auto">
              <a:xfrm>
                <a:off x="1476" y="2502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0 w 1"/>
                  <a:gd name="T3" fmla="*/ 2 h 1"/>
                  <a:gd name="T4" fmla="*/ 3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30" name="Freeform 20"/>
              <p:cNvSpPr>
                <a:spLocks/>
              </p:cNvSpPr>
              <p:nvPr/>
            </p:nvSpPr>
            <p:spPr bwMode="auto">
              <a:xfrm>
                <a:off x="1472" y="2500"/>
                <a:ext cx="7" cy="4"/>
              </a:xfrm>
              <a:custGeom>
                <a:avLst/>
                <a:gdLst>
                  <a:gd name="T0" fmla="*/ 0 w 3"/>
                  <a:gd name="T1" fmla="*/ 4 h 2"/>
                  <a:gd name="T2" fmla="*/ 5 w 3"/>
                  <a:gd name="T3" fmla="*/ 4 h 2"/>
                  <a:gd name="T4" fmla="*/ 2 w 3"/>
                  <a:gd name="T5" fmla="*/ 2 h 2"/>
                  <a:gd name="T6" fmla="*/ 0 w 3"/>
                  <a:gd name="T7" fmla="*/ 4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0"/>
                      <a:pt x="1" y="1"/>
                    </a:cubicBezTo>
                    <a:cubicBezTo>
                      <a:pt x="2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31" name="Freeform 21"/>
              <p:cNvSpPr>
                <a:spLocks/>
              </p:cNvSpPr>
              <p:nvPr/>
            </p:nvSpPr>
            <p:spPr bwMode="auto">
              <a:xfrm>
                <a:off x="1465" y="2495"/>
                <a:ext cx="7" cy="7"/>
              </a:xfrm>
              <a:custGeom>
                <a:avLst/>
                <a:gdLst>
                  <a:gd name="T0" fmla="*/ 7 w 3"/>
                  <a:gd name="T1" fmla="*/ 7 h 3"/>
                  <a:gd name="T2" fmla="*/ 7 w 3"/>
                  <a:gd name="T3" fmla="*/ 2 h 3"/>
                  <a:gd name="T4" fmla="*/ 7 w 3"/>
                  <a:gd name="T5" fmla="*/ 7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2" y="2"/>
                      <a:pt x="1" y="1"/>
                      <a:pt x="3" y="1"/>
                    </a:cubicBezTo>
                    <a:cubicBezTo>
                      <a:pt x="0" y="0"/>
                      <a:pt x="0" y="2"/>
                      <a:pt x="3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32" name="Freeform 22"/>
              <p:cNvSpPr>
                <a:spLocks/>
              </p:cNvSpPr>
              <p:nvPr/>
            </p:nvSpPr>
            <p:spPr bwMode="auto">
              <a:xfrm>
                <a:off x="1453" y="2478"/>
                <a:ext cx="5" cy="3"/>
              </a:xfrm>
              <a:custGeom>
                <a:avLst/>
                <a:gdLst>
                  <a:gd name="T0" fmla="*/ 5 w 2"/>
                  <a:gd name="T1" fmla="*/ 3 h 1"/>
                  <a:gd name="T2" fmla="*/ 3 w 2"/>
                  <a:gd name="T3" fmla="*/ 0 h 1"/>
                  <a:gd name="T4" fmla="*/ 0 w 2"/>
                  <a:gd name="T5" fmla="*/ 0 h 1"/>
                  <a:gd name="T6" fmla="*/ 5 w 2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33" name="Freeform 23"/>
              <p:cNvSpPr>
                <a:spLocks/>
              </p:cNvSpPr>
              <p:nvPr/>
            </p:nvSpPr>
            <p:spPr bwMode="auto">
              <a:xfrm>
                <a:off x="1491" y="2514"/>
                <a:ext cx="2" cy="4"/>
              </a:xfrm>
              <a:custGeom>
                <a:avLst/>
                <a:gdLst>
                  <a:gd name="T0" fmla="*/ 0 w 1"/>
                  <a:gd name="T1" fmla="*/ 4 h 2"/>
                  <a:gd name="T2" fmla="*/ 2 w 1"/>
                  <a:gd name="T3" fmla="*/ 0 h 2"/>
                  <a:gd name="T4" fmla="*/ 0 w 1"/>
                  <a:gd name="T5" fmla="*/ 0 h 2"/>
                  <a:gd name="T6" fmla="*/ 0 w 1"/>
                  <a:gd name="T7" fmla="*/ 4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2"/>
                      <a:pt x="1" y="1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34" name="Freeform 24"/>
              <p:cNvSpPr>
                <a:spLocks/>
              </p:cNvSpPr>
              <p:nvPr/>
            </p:nvSpPr>
            <p:spPr bwMode="auto">
              <a:xfrm>
                <a:off x="1493" y="2511"/>
                <a:ext cx="5" cy="3"/>
              </a:xfrm>
              <a:custGeom>
                <a:avLst/>
                <a:gdLst>
                  <a:gd name="T0" fmla="*/ 0 w 2"/>
                  <a:gd name="T1" fmla="*/ 3 h 1"/>
                  <a:gd name="T2" fmla="*/ 5 w 2"/>
                  <a:gd name="T3" fmla="*/ 3 h 1"/>
                  <a:gd name="T4" fmla="*/ 0 w 2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35" name="Freeform 25"/>
              <p:cNvSpPr>
                <a:spLocks/>
              </p:cNvSpPr>
              <p:nvPr/>
            </p:nvSpPr>
            <p:spPr bwMode="auto">
              <a:xfrm>
                <a:off x="1474" y="2497"/>
                <a:ext cx="10" cy="0"/>
              </a:xfrm>
              <a:custGeom>
                <a:avLst/>
                <a:gdLst>
                  <a:gd name="T0" fmla="*/ 10 w 10"/>
                  <a:gd name="T1" fmla="*/ 0 w 10"/>
                  <a:gd name="T2" fmla="*/ 10 w 10"/>
                  <a:gd name="T3" fmla="*/ 10 w 10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0">
                    <a:moveTo>
                      <a:pt x="10" y="0"/>
                    </a:moveTo>
                    <a:lnTo>
                      <a:pt x="0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36" name="Freeform 26"/>
              <p:cNvSpPr>
                <a:spLocks/>
              </p:cNvSpPr>
              <p:nvPr/>
            </p:nvSpPr>
            <p:spPr bwMode="auto">
              <a:xfrm>
                <a:off x="1498" y="2528"/>
                <a:ext cx="7" cy="2"/>
              </a:xfrm>
              <a:custGeom>
                <a:avLst/>
                <a:gdLst>
                  <a:gd name="T0" fmla="*/ 4 w 7"/>
                  <a:gd name="T1" fmla="*/ 0 h 2"/>
                  <a:gd name="T2" fmla="*/ 0 w 7"/>
                  <a:gd name="T3" fmla="*/ 2 h 2"/>
                  <a:gd name="T4" fmla="*/ 7 w 7"/>
                  <a:gd name="T5" fmla="*/ 0 h 2"/>
                  <a:gd name="T6" fmla="*/ 4 w 7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2">
                    <a:moveTo>
                      <a:pt x="4" y="0"/>
                    </a:moveTo>
                    <a:lnTo>
                      <a:pt x="0" y="2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37" name="Freeform 27"/>
              <p:cNvSpPr>
                <a:spLocks/>
              </p:cNvSpPr>
              <p:nvPr/>
            </p:nvSpPr>
            <p:spPr bwMode="auto">
              <a:xfrm>
                <a:off x="1507" y="2533"/>
                <a:ext cx="7" cy="7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7 h 3"/>
                  <a:gd name="T4" fmla="*/ 7 w 3"/>
                  <a:gd name="T5" fmla="*/ 7 h 3"/>
                  <a:gd name="T6" fmla="*/ 2 w 3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0" y="1"/>
                      <a:pt x="1" y="2"/>
                      <a:pt x="0" y="3"/>
                    </a:cubicBezTo>
                    <a:cubicBezTo>
                      <a:pt x="1" y="3"/>
                      <a:pt x="2" y="3"/>
                      <a:pt x="3" y="3"/>
                    </a:cubicBezTo>
                    <a:cubicBezTo>
                      <a:pt x="2" y="3"/>
                      <a:pt x="2" y="2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38" name="Freeform 28"/>
              <p:cNvSpPr>
                <a:spLocks/>
              </p:cNvSpPr>
              <p:nvPr/>
            </p:nvSpPr>
            <p:spPr bwMode="auto">
              <a:xfrm>
                <a:off x="1514" y="2540"/>
                <a:ext cx="5" cy="0"/>
              </a:xfrm>
              <a:custGeom>
                <a:avLst/>
                <a:gdLst>
                  <a:gd name="T0" fmla="*/ 5 w 2"/>
                  <a:gd name="T1" fmla="*/ 0 w 2"/>
                  <a:gd name="T2" fmla="*/ 5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39" name="Freeform 29"/>
              <p:cNvSpPr>
                <a:spLocks/>
              </p:cNvSpPr>
              <p:nvPr/>
            </p:nvSpPr>
            <p:spPr bwMode="auto">
              <a:xfrm>
                <a:off x="1502" y="2518"/>
                <a:ext cx="3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5 h 2"/>
                  <a:gd name="T4" fmla="*/ 3 w 1"/>
                  <a:gd name="T5" fmla="*/ 0 h 2"/>
                  <a:gd name="T6" fmla="*/ 0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40" name="Freeform 30"/>
              <p:cNvSpPr>
                <a:spLocks/>
              </p:cNvSpPr>
              <p:nvPr/>
            </p:nvSpPr>
            <p:spPr bwMode="auto">
              <a:xfrm>
                <a:off x="1505" y="2518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2 w 1"/>
                  <a:gd name="T5" fmla="*/ 3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41" name="Freeform 31"/>
              <p:cNvSpPr>
                <a:spLocks/>
              </p:cNvSpPr>
              <p:nvPr/>
            </p:nvSpPr>
            <p:spPr bwMode="auto">
              <a:xfrm>
                <a:off x="1502" y="251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42" name="Freeform 32"/>
              <p:cNvSpPr>
                <a:spLocks/>
              </p:cNvSpPr>
              <p:nvPr/>
            </p:nvSpPr>
            <p:spPr bwMode="auto">
              <a:xfrm>
                <a:off x="1491" y="2500"/>
                <a:ext cx="9" cy="4"/>
              </a:xfrm>
              <a:custGeom>
                <a:avLst/>
                <a:gdLst>
                  <a:gd name="T0" fmla="*/ 0 w 4"/>
                  <a:gd name="T1" fmla="*/ 4 h 2"/>
                  <a:gd name="T2" fmla="*/ 7 w 4"/>
                  <a:gd name="T3" fmla="*/ 0 h 2"/>
                  <a:gd name="T4" fmla="*/ 0 w 4"/>
                  <a:gd name="T5" fmla="*/ 4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1" y="2"/>
                      <a:pt x="4" y="2"/>
                      <a:pt x="3" y="0"/>
                    </a:cubicBezTo>
                    <a:cubicBezTo>
                      <a:pt x="2" y="0"/>
                      <a:pt x="2" y="2"/>
                      <a:pt x="0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43" name="Freeform 33"/>
              <p:cNvSpPr>
                <a:spLocks/>
              </p:cNvSpPr>
              <p:nvPr/>
            </p:nvSpPr>
            <p:spPr bwMode="auto">
              <a:xfrm>
                <a:off x="1498" y="2509"/>
                <a:ext cx="7" cy="5"/>
              </a:xfrm>
              <a:custGeom>
                <a:avLst/>
                <a:gdLst>
                  <a:gd name="T0" fmla="*/ 7 w 3"/>
                  <a:gd name="T1" fmla="*/ 5 h 2"/>
                  <a:gd name="T2" fmla="*/ 2 w 3"/>
                  <a:gd name="T3" fmla="*/ 0 h 2"/>
                  <a:gd name="T4" fmla="*/ 0 w 3"/>
                  <a:gd name="T5" fmla="*/ 5 h 2"/>
                  <a:gd name="T6" fmla="*/ 7 w 3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2"/>
                    </a:cubicBez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44" name="Freeform 34"/>
              <p:cNvSpPr>
                <a:spLocks/>
              </p:cNvSpPr>
              <p:nvPr/>
            </p:nvSpPr>
            <p:spPr bwMode="auto">
              <a:xfrm>
                <a:off x="1505" y="2514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45" name="Freeform 35"/>
              <p:cNvSpPr>
                <a:spLocks/>
              </p:cNvSpPr>
              <p:nvPr/>
            </p:nvSpPr>
            <p:spPr bwMode="auto">
              <a:xfrm>
                <a:off x="1514" y="2530"/>
                <a:ext cx="10" cy="5"/>
              </a:xfrm>
              <a:custGeom>
                <a:avLst/>
                <a:gdLst>
                  <a:gd name="T0" fmla="*/ 3 w 4"/>
                  <a:gd name="T1" fmla="*/ 3 h 2"/>
                  <a:gd name="T2" fmla="*/ 10 w 4"/>
                  <a:gd name="T3" fmla="*/ 5 h 2"/>
                  <a:gd name="T4" fmla="*/ 5 w 4"/>
                  <a:gd name="T5" fmla="*/ 0 h 2"/>
                  <a:gd name="T6" fmla="*/ 3 w 4"/>
                  <a:gd name="T7" fmla="*/ 3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1" y="1"/>
                    </a:moveTo>
                    <a:cubicBezTo>
                      <a:pt x="2" y="1"/>
                      <a:pt x="3" y="2"/>
                      <a:pt x="4" y="2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46" name="Freeform 36"/>
              <p:cNvSpPr>
                <a:spLocks/>
              </p:cNvSpPr>
              <p:nvPr/>
            </p:nvSpPr>
            <p:spPr bwMode="auto">
              <a:xfrm>
                <a:off x="1512" y="252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47" name="Freeform 37"/>
              <p:cNvSpPr>
                <a:spLocks/>
              </p:cNvSpPr>
              <p:nvPr/>
            </p:nvSpPr>
            <p:spPr bwMode="auto">
              <a:xfrm>
                <a:off x="1538" y="2552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48" name="Freeform 38"/>
              <p:cNvSpPr>
                <a:spLocks/>
              </p:cNvSpPr>
              <p:nvPr/>
            </p:nvSpPr>
            <p:spPr bwMode="auto">
              <a:xfrm>
                <a:off x="1514" y="2526"/>
                <a:ext cx="5" cy="4"/>
              </a:xfrm>
              <a:custGeom>
                <a:avLst/>
                <a:gdLst>
                  <a:gd name="T0" fmla="*/ 5 w 2"/>
                  <a:gd name="T1" fmla="*/ 2 h 2"/>
                  <a:gd name="T2" fmla="*/ 0 w 2"/>
                  <a:gd name="T3" fmla="*/ 0 h 2"/>
                  <a:gd name="T4" fmla="*/ 5 w 2"/>
                  <a:gd name="T5" fmla="*/ 4 h 2"/>
                  <a:gd name="T6" fmla="*/ 5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1"/>
                      <a:pt x="1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49" name="Freeform 39"/>
              <p:cNvSpPr>
                <a:spLocks/>
              </p:cNvSpPr>
              <p:nvPr/>
            </p:nvSpPr>
            <p:spPr bwMode="auto">
              <a:xfrm>
                <a:off x="1524" y="2540"/>
                <a:ext cx="0" cy="4"/>
              </a:xfrm>
              <a:custGeom>
                <a:avLst/>
                <a:gdLst>
                  <a:gd name="T0" fmla="*/ 4 h 2"/>
                  <a:gd name="T1" fmla="*/ 0 h 2"/>
                  <a:gd name="T2" fmla="*/ 4 h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50" name="Freeform 40"/>
              <p:cNvSpPr>
                <a:spLocks/>
              </p:cNvSpPr>
              <p:nvPr/>
            </p:nvSpPr>
            <p:spPr bwMode="auto">
              <a:xfrm>
                <a:off x="1512" y="252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51" name="Freeform 41"/>
              <p:cNvSpPr>
                <a:spLocks/>
              </p:cNvSpPr>
              <p:nvPr/>
            </p:nvSpPr>
            <p:spPr bwMode="auto">
              <a:xfrm>
                <a:off x="1512" y="2526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0 h 1"/>
                  <a:gd name="T4" fmla="*/ 0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52" name="Freeform 42"/>
              <p:cNvSpPr>
                <a:spLocks/>
              </p:cNvSpPr>
              <p:nvPr/>
            </p:nvSpPr>
            <p:spPr bwMode="auto">
              <a:xfrm>
                <a:off x="1538" y="2535"/>
                <a:ext cx="26" cy="19"/>
              </a:xfrm>
              <a:custGeom>
                <a:avLst/>
                <a:gdLst>
                  <a:gd name="T0" fmla="*/ 24 w 11"/>
                  <a:gd name="T1" fmla="*/ 10 h 8"/>
                  <a:gd name="T2" fmla="*/ 17 w 11"/>
                  <a:gd name="T3" fmla="*/ 2 h 8"/>
                  <a:gd name="T4" fmla="*/ 0 w 11"/>
                  <a:gd name="T5" fmla="*/ 17 h 8"/>
                  <a:gd name="T6" fmla="*/ 7 w 11"/>
                  <a:gd name="T7" fmla="*/ 19 h 8"/>
                  <a:gd name="T8" fmla="*/ 9 w 11"/>
                  <a:gd name="T9" fmla="*/ 7 h 8"/>
                  <a:gd name="T10" fmla="*/ 12 w 11"/>
                  <a:gd name="T11" fmla="*/ 17 h 8"/>
                  <a:gd name="T12" fmla="*/ 26 w 11"/>
                  <a:gd name="T13" fmla="*/ 14 h 8"/>
                  <a:gd name="T14" fmla="*/ 21 w 11"/>
                  <a:gd name="T15" fmla="*/ 12 h 8"/>
                  <a:gd name="T16" fmla="*/ 24 w 11"/>
                  <a:gd name="T17" fmla="*/ 10 h 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1" h="8">
                    <a:moveTo>
                      <a:pt x="10" y="4"/>
                    </a:moveTo>
                    <a:cubicBezTo>
                      <a:pt x="9" y="5"/>
                      <a:pt x="7" y="3"/>
                      <a:pt x="7" y="1"/>
                    </a:cubicBezTo>
                    <a:cubicBezTo>
                      <a:pt x="5" y="0"/>
                      <a:pt x="1" y="4"/>
                      <a:pt x="0" y="7"/>
                    </a:cubicBezTo>
                    <a:cubicBezTo>
                      <a:pt x="0" y="7"/>
                      <a:pt x="1" y="6"/>
                      <a:pt x="3" y="8"/>
                    </a:cubicBezTo>
                    <a:cubicBezTo>
                      <a:pt x="3" y="6"/>
                      <a:pt x="2" y="3"/>
                      <a:pt x="4" y="3"/>
                    </a:cubicBezTo>
                    <a:cubicBezTo>
                      <a:pt x="6" y="5"/>
                      <a:pt x="5" y="5"/>
                      <a:pt x="5" y="7"/>
                    </a:cubicBezTo>
                    <a:cubicBezTo>
                      <a:pt x="6" y="5"/>
                      <a:pt x="9" y="8"/>
                      <a:pt x="11" y="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4"/>
                      <a:pt x="11" y="5"/>
                      <a:pt x="10" y="4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53" name="Freeform 43"/>
              <p:cNvSpPr>
                <a:spLocks/>
              </p:cNvSpPr>
              <p:nvPr/>
            </p:nvSpPr>
            <p:spPr bwMode="auto">
              <a:xfrm>
                <a:off x="1531" y="2544"/>
                <a:ext cx="7" cy="10"/>
              </a:xfrm>
              <a:custGeom>
                <a:avLst/>
                <a:gdLst>
                  <a:gd name="T0" fmla="*/ 2 w 3"/>
                  <a:gd name="T1" fmla="*/ 0 h 4"/>
                  <a:gd name="T2" fmla="*/ 0 w 3"/>
                  <a:gd name="T3" fmla="*/ 0 h 4"/>
                  <a:gd name="T4" fmla="*/ 0 w 3"/>
                  <a:gd name="T5" fmla="*/ 8 h 4"/>
                  <a:gd name="T6" fmla="*/ 7 w 3"/>
                  <a:gd name="T7" fmla="*/ 8 h 4"/>
                  <a:gd name="T8" fmla="*/ 2 w 3"/>
                  <a:gd name="T9" fmla="*/ 0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1" y="4"/>
                      <a:pt x="2" y="4"/>
                      <a:pt x="3" y="3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54" name="Freeform 44"/>
              <p:cNvSpPr>
                <a:spLocks/>
              </p:cNvSpPr>
              <p:nvPr/>
            </p:nvSpPr>
            <p:spPr bwMode="auto">
              <a:xfrm>
                <a:off x="1524" y="2530"/>
                <a:ext cx="12" cy="14"/>
              </a:xfrm>
              <a:custGeom>
                <a:avLst/>
                <a:gdLst>
                  <a:gd name="T0" fmla="*/ 2 w 5"/>
                  <a:gd name="T1" fmla="*/ 7 h 6"/>
                  <a:gd name="T2" fmla="*/ 12 w 5"/>
                  <a:gd name="T3" fmla="*/ 2 h 6"/>
                  <a:gd name="T4" fmla="*/ 5 w 5"/>
                  <a:gd name="T5" fmla="*/ 2 h 6"/>
                  <a:gd name="T6" fmla="*/ 2 w 5"/>
                  <a:gd name="T7" fmla="*/ 7 h 6"/>
                  <a:gd name="T8" fmla="*/ 0 w 5"/>
                  <a:gd name="T9" fmla="*/ 5 h 6"/>
                  <a:gd name="T10" fmla="*/ 0 w 5"/>
                  <a:gd name="T11" fmla="*/ 9 h 6"/>
                  <a:gd name="T12" fmla="*/ 0 w 5"/>
                  <a:gd name="T13" fmla="*/ 9 h 6"/>
                  <a:gd name="T14" fmla="*/ 0 w 5"/>
                  <a:gd name="T15" fmla="*/ 9 h 6"/>
                  <a:gd name="T16" fmla="*/ 0 w 5"/>
                  <a:gd name="T17" fmla="*/ 9 h 6"/>
                  <a:gd name="T18" fmla="*/ 0 w 5"/>
                  <a:gd name="T19" fmla="*/ 9 h 6"/>
                  <a:gd name="T20" fmla="*/ 2 w 5"/>
                  <a:gd name="T21" fmla="*/ 9 h 6"/>
                  <a:gd name="T22" fmla="*/ 2 w 5"/>
                  <a:gd name="T23" fmla="*/ 7 h 6"/>
                  <a:gd name="T24" fmla="*/ 2 w 5"/>
                  <a:gd name="T25" fmla="*/ 9 h 6"/>
                  <a:gd name="T26" fmla="*/ 0 w 5"/>
                  <a:gd name="T27" fmla="*/ 9 h 6"/>
                  <a:gd name="T28" fmla="*/ 0 w 5"/>
                  <a:gd name="T29" fmla="*/ 9 h 6"/>
                  <a:gd name="T30" fmla="*/ 5 w 5"/>
                  <a:gd name="T31" fmla="*/ 12 h 6"/>
                  <a:gd name="T32" fmla="*/ 7 w 5"/>
                  <a:gd name="T33" fmla="*/ 14 h 6"/>
                  <a:gd name="T34" fmla="*/ 2 w 5"/>
                  <a:gd name="T35" fmla="*/ 7 h 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" h="6">
                    <a:moveTo>
                      <a:pt x="1" y="3"/>
                    </a:moveTo>
                    <a:cubicBezTo>
                      <a:pt x="3" y="3"/>
                      <a:pt x="5" y="4"/>
                      <a:pt x="5" y="1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4" y="3"/>
                      <a:pt x="0" y="1"/>
                      <a:pt x="1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4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1" y="4"/>
                      <a:pt x="2" y="5"/>
                    </a:cubicBezTo>
                    <a:cubicBezTo>
                      <a:pt x="3" y="5"/>
                      <a:pt x="3" y="6"/>
                      <a:pt x="3" y="6"/>
                    </a:cubicBezTo>
                    <a:cubicBezTo>
                      <a:pt x="3" y="5"/>
                      <a:pt x="2" y="4"/>
                      <a:pt x="1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55" name="Freeform 45"/>
              <p:cNvSpPr>
                <a:spLocks/>
              </p:cNvSpPr>
              <p:nvPr/>
            </p:nvSpPr>
            <p:spPr bwMode="auto">
              <a:xfrm>
                <a:off x="1505" y="2495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56" name="Freeform 46"/>
              <p:cNvSpPr>
                <a:spLocks/>
              </p:cNvSpPr>
              <p:nvPr/>
            </p:nvSpPr>
            <p:spPr bwMode="auto">
              <a:xfrm>
                <a:off x="1500" y="2495"/>
                <a:ext cx="7" cy="14"/>
              </a:xfrm>
              <a:custGeom>
                <a:avLst/>
                <a:gdLst>
                  <a:gd name="T0" fmla="*/ 7 w 3"/>
                  <a:gd name="T1" fmla="*/ 2 h 6"/>
                  <a:gd name="T2" fmla="*/ 5 w 3"/>
                  <a:gd name="T3" fmla="*/ 2 h 6"/>
                  <a:gd name="T4" fmla="*/ 5 w 3"/>
                  <a:gd name="T5" fmla="*/ 0 h 6"/>
                  <a:gd name="T6" fmla="*/ 2 w 3"/>
                  <a:gd name="T7" fmla="*/ 5 h 6"/>
                  <a:gd name="T8" fmla="*/ 2 w 3"/>
                  <a:gd name="T9" fmla="*/ 5 h 6"/>
                  <a:gd name="T10" fmla="*/ 5 w 3"/>
                  <a:gd name="T11" fmla="*/ 14 h 6"/>
                  <a:gd name="T12" fmla="*/ 7 w 3"/>
                  <a:gd name="T13" fmla="*/ 2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6">
                    <a:moveTo>
                      <a:pt x="3" y="1"/>
                    </a:moveTo>
                    <a:cubicBezTo>
                      <a:pt x="3" y="2"/>
                      <a:pt x="2" y="2"/>
                      <a:pt x="2" y="1"/>
                    </a:cubicBezTo>
                    <a:cubicBezTo>
                      <a:pt x="1" y="0"/>
                      <a:pt x="2" y="1"/>
                      <a:pt x="2" y="0"/>
                    </a:cubicBezTo>
                    <a:cubicBezTo>
                      <a:pt x="2" y="0"/>
                      <a:pt x="0" y="0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3" y="6"/>
                      <a:pt x="2" y="6"/>
                    </a:cubicBezTo>
                    <a:cubicBezTo>
                      <a:pt x="3" y="4"/>
                      <a:pt x="3" y="3"/>
                      <a:pt x="3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57" name="Freeform 47"/>
              <p:cNvSpPr>
                <a:spLocks/>
              </p:cNvSpPr>
              <p:nvPr/>
            </p:nvSpPr>
            <p:spPr bwMode="auto">
              <a:xfrm>
                <a:off x="1519" y="2514"/>
                <a:ext cx="7" cy="7"/>
              </a:xfrm>
              <a:custGeom>
                <a:avLst/>
                <a:gdLst>
                  <a:gd name="T0" fmla="*/ 0 w 3"/>
                  <a:gd name="T1" fmla="*/ 5 h 3"/>
                  <a:gd name="T2" fmla="*/ 5 w 3"/>
                  <a:gd name="T3" fmla="*/ 5 h 3"/>
                  <a:gd name="T4" fmla="*/ 7 w 3"/>
                  <a:gd name="T5" fmla="*/ 7 h 3"/>
                  <a:gd name="T6" fmla="*/ 7 w 3"/>
                  <a:gd name="T7" fmla="*/ 2 h 3"/>
                  <a:gd name="T8" fmla="*/ 5 w 3"/>
                  <a:gd name="T9" fmla="*/ 5 h 3"/>
                  <a:gd name="T10" fmla="*/ 0 w 3"/>
                  <a:gd name="T11" fmla="*/ 5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cubicBezTo>
                      <a:pt x="0" y="2"/>
                      <a:pt x="1" y="2"/>
                      <a:pt x="2" y="2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3" y="3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58" name="Freeform 48"/>
              <p:cNvSpPr>
                <a:spLocks/>
              </p:cNvSpPr>
              <p:nvPr/>
            </p:nvSpPr>
            <p:spPr bwMode="auto">
              <a:xfrm>
                <a:off x="1531" y="2554"/>
                <a:ext cx="9" cy="2"/>
              </a:xfrm>
              <a:custGeom>
                <a:avLst/>
                <a:gdLst>
                  <a:gd name="T0" fmla="*/ 5 w 4"/>
                  <a:gd name="T1" fmla="*/ 0 h 1"/>
                  <a:gd name="T2" fmla="*/ 0 w 4"/>
                  <a:gd name="T3" fmla="*/ 2 h 1"/>
                  <a:gd name="T4" fmla="*/ 5 w 4"/>
                  <a:gd name="T5" fmla="*/ 2 h 1"/>
                  <a:gd name="T6" fmla="*/ 9 w 4"/>
                  <a:gd name="T7" fmla="*/ 2 h 1"/>
                  <a:gd name="T8" fmla="*/ 5 w 4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4" y="1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59" name="Freeform 49"/>
              <p:cNvSpPr>
                <a:spLocks/>
              </p:cNvSpPr>
              <p:nvPr/>
            </p:nvSpPr>
            <p:spPr bwMode="auto">
              <a:xfrm>
                <a:off x="1538" y="2561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2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60" name="Freeform 50"/>
              <p:cNvSpPr>
                <a:spLocks/>
              </p:cNvSpPr>
              <p:nvPr/>
            </p:nvSpPr>
            <p:spPr bwMode="auto">
              <a:xfrm>
                <a:off x="1271" y="2880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61" name="Freeform 51"/>
              <p:cNvSpPr>
                <a:spLocks/>
              </p:cNvSpPr>
              <p:nvPr/>
            </p:nvSpPr>
            <p:spPr bwMode="auto">
              <a:xfrm>
                <a:off x="1290" y="2887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0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62" name="Freeform 52"/>
              <p:cNvSpPr>
                <a:spLocks/>
              </p:cNvSpPr>
              <p:nvPr/>
            </p:nvSpPr>
            <p:spPr bwMode="auto">
              <a:xfrm>
                <a:off x="1540" y="2778"/>
                <a:ext cx="10" cy="5"/>
              </a:xfrm>
              <a:custGeom>
                <a:avLst/>
                <a:gdLst>
                  <a:gd name="T0" fmla="*/ 10 w 4"/>
                  <a:gd name="T1" fmla="*/ 0 h 2"/>
                  <a:gd name="T2" fmla="*/ 3 w 4"/>
                  <a:gd name="T3" fmla="*/ 3 h 2"/>
                  <a:gd name="T4" fmla="*/ 8 w 4"/>
                  <a:gd name="T5" fmla="*/ 5 h 2"/>
                  <a:gd name="T6" fmla="*/ 10 w 4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2" y="1"/>
                      <a:pt x="0" y="1"/>
                      <a:pt x="1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63" name="Freeform 53"/>
              <p:cNvSpPr>
                <a:spLocks/>
              </p:cNvSpPr>
              <p:nvPr/>
            </p:nvSpPr>
            <p:spPr bwMode="auto">
              <a:xfrm>
                <a:off x="1434" y="2882"/>
                <a:ext cx="5" cy="5"/>
              </a:xfrm>
              <a:custGeom>
                <a:avLst/>
                <a:gdLst>
                  <a:gd name="T0" fmla="*/ 0 w 2"/>
                  <a:gd name="T1" fmla="*/ 3 h 2"/>
                  <a:gd name="T2" fmla="*/ 3 w 2"/>
                  <a:gd name="T3" fmla="*/ 5 h 2"/>
                  <a:gd name="T4" fmla="*/ 5 w 2"/>
                  <a:gd name="T5" fmla="*/ 0 h 2"/>
                  <a:gd name="T6" fmla="*/ 0 w 2"/>
                  <a:gd name="T7" fmla="*/ 3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64" name="Freeform 54"/>
              <p:cNvSpPr>
                <a:spLocks/>
              </p:cNvSpPr>
              <p:nvPr/>
            </p:nvSpPr>
            <p:spPr bwMode="auto">
              <a:xfrm>
                <a:off x="1429" y="2899"/>
                <a:ext cx="5" cy="2"/>
              </a:xfrm>
              <a:custGeom>
                <a:avLst/>
                <a:gdLst>
                  <a:gd name="T0" fmla="*/ 5 w 2"/>
                  <a:gd name="T1" fmla="*/ 2 h 1"/>
                  <a:gd name="T2" fmla="*/ 0 w 2"/>
                  <a:gd name="T3" fmla="*/ 0 h 1"/>
                  <a:gd name="T4" fmla="*/ 5 w 2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65" name="Freeform 55"/>
              <p:cNvSpPr>
                <a:spLocks/>
              </p:cNvSpPr>
              <p:nvPr/>
            </p:nvSpPr>
            <p:spPr bwMode="auto">
              <a:xfrm>
                <a:off x="1188" y="2818"/>
                <a:ext cx="5" cy="5"/>
              </a:xfrm>
              <a:custGeom>
                <a:avLst/>
                <a:gdLst>
                  <a:gd name="T0" fmla="*/ 5 w 2"/>
                  <a:gd name="T1" fmla="*/ 0 h 2"/>
                  <a:gd name="T2" fmla="*/ 0 w 2"/>
                  <a:gd name="T3" fmla="*/ 0 h 2"/>
                  <a:gd name="T4" fmla="*/ 5 w 2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66" name="Freeform 56"/>
              <p:cNvSpPr>
                <a:spLocks/>
              </p:cNvSpPr>
              <p:nvPr/>
            </p:nvSpPr>
            <p:spPr bwMode="auto">
              <a:xfrm>
                <a:off x="1571" y="2651"/>
                <a:ext cx="5" cy="7"/>
              </a:xfrm>
              <a:custGeom>
                <a:avLst/>
                <a:gdLst>
                  <a:gd name="T0" fmla="*/ 3 w 2"/>
                  <a:gd name="T1" fmla="*/ 0 h 3"/>
                  <a:gd name="T2" fmla="*/ 0 w 2"/>
                  <a:gd name="T3" fmla="*/ 7 h 3"/>
                  <a:gd name="T4" fmla="*/ 3 w 2"/>
                  <a:gd name="T5" fmla="*/ 0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67" name="Freeform 57"/>
              <p:cNvSpPr>
                <a:spLocks/>
              </p:cNvSpPr>
              <p:nvPr/>
            </p:nvSpPr>
            <p:spPr bwMode="auto">
              <a:xfrm>
                <a:off x="1297" y="2844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3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68" name="Freeform 58"/>
              <p:cNvSpPr>
                <a:spLocks/>
              </p:cNvSpPr>
              <p:nvPr/>
            </p:nvSpPr>
            <p:spPr bwMode="auto">
              <a:xfrm>
                <a:off x="1569" y="2658"/>
                <a:ext cx="4" cy="7"/>
              </a:xfrm>
              <a:custGeom>
                <a:avLst/>
                <a:gdLst>
                  <a:gd name="T0" fmla="*/ 2 w 2"/>
                  <a:gd name="T1" fmla="*/ 7 h 3"/>
                  <a:gd name="T2" fmla="*/ 4 w 2"/>
                  <a:gd name="T3" fmla="*/ 5 h 3"/>
                  <a:gd name="T4" fmla="*/ 2 w 2"/>
                  <a:gd name="T5" fmla="*/ 0 h 3"/>
                  <a:gd name="T6" fmla="*/ 2 w 2"/>
                  <a:gd name="T7" fmla="*/ 7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2" y="3"/>
                      <a:pt x="2" y="2"/>
                      <a:pt x="2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0" y="2"/>
                      <a:pt x="1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69" name="Freeform 59"/>
              <p:cNvSpPr>
                <a:spLocks/>
              </p:cNvSpPr>
              <p:nvPr/>
            </p:nvSpPr>
            <p:spPr bwMode="auto">
              <a:xfrm>
                <a:off x="1266" y="249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70" name="Freeform 60"/>
              <p:cNvSpPr>
                <a:spLocks/>
              </p:cNvSpPr>
              <p:nvPr/>
            </p:nvSpPr>
            <p:spPr bwMode="auto">
              <a:xfrm>
                <a:off x="1368" y="2490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3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71" name="Freeform 61"/>
              <p:cNvSpPr>
                <a:spLocks/>
              </p:cNvSpPr>
              <p:nvPr/>
            </p:nvSpPr>
            <p:spPr bwMode="auto">
              <a:xfrm>
                <a:off x="1554" y="2594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3 w 1"/>
                  <a:gd name="T3" fmla="*/ 2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72" name="Freeform 62"/>
              <p:cNvSpPr>
                <a:spLocks/>
              </p:cNvSpPr>
              <p:nvPr/>
            </p:nvSpPr>
            <p:spPr bwMode="auto">
              <a:xfrm>
                <a:off x="1569" y="258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73" name="Freeform 63"/>
              <p:cNvSpPr>
                <a:spLocks/>
              </p:cNvSpPr>
              <p:nvPr/>
            </p:nvSpPr>
            <p:spPr bwMode="auto">
              <a:xfrm>
                <a:off x="1597" y="2684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74" name="Freeform 64"/>
              <p:cNvSpPr>
                <a:spLocks/>
              </p:cNvSpPr>
              <p:nvPr/>
            </p:nvSpPr>
            <p:spPr bwMode="auto">
              <a:xfrm>
                <a:off x="1557" y="2592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75" name="Freeform 65"/>
              <p:cNvSpPr>
                <a:spLocks/>
              </p:cNvSpPr>
              <p:nvPr/>
            </p:nvSpPr>
            <p:spPr bwMode="auto">
              <a:xfrm>
                <a:off x="1554" y="2592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76" name="Freeform 66"/>
              <p:cNvSpPr>
                <a:spLocks/>
              </p:cNvSpPr>
              <p:nvPr/>
            </p:nvSpPr>
            <p:spPr bwMode="auto">
              <a:xfrm>
                <a:off x="1557" y="2594"/>
                <a:ext cx="0" cy="5"/>
              </a:xfrm>
              <a:custGeom>
                <a:avLst/>
                <a:gdLst>
                  <a:gd name="T0" fmla="*/ 5 h 2"/>
                  <a:gd name="T1" fmla="*/ 0 h 2"/>
                  <a:gd name="T2" fmla="*/ 3 h 2"/>
                  <a:gd name="T3" fmla="*/ 5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77" name="Freeform 67"/>
              <p:cNvSpPr>
                <a:spLocks/>
              </p:cNvSpPr>
              <p:nvPr/>
            </p:nvSpPr>
            <p:spPr bwMode="auto">
              <a:xfrm>
                <a:off x="1172" y="2651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2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78" name="Freeform 68"/>
              <p:cNvSpPr>
                <a:spLocks/>
              </p:cNvSpPr>
              <p:nvPr/>
            </p:nvSpPr>
            <p:spPr bwMode="auto">
              <a:xfrm>
                <a:off x="1550" y="284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79" name="Freeform 69"/>
              <p:cNvSpPr>
                <a:spLocks/>
              </p:cNvSpPr>
              <p:nvPr/>
            </p:nvSpPr>
            <p:spPr bwMode="auto">
              <a:xfrm>
                <a:off x="1540" y="2842"/>
                <a:ext cx="10" cy="14"/>
              </a:xfrm>
              <a:custGeom>
                <a:avLst/>
                <a:gdLst>
                  <a:gd name="T0" fmla="*/ 8 w 4"/>
                  <a:gd name="T1" fmla="*/ 14 h 6"/>
                  <a:gd name="T2" fmla="*/ 10 w 4"/>
                  <a:gd name="T3" fmla="*/ 7 h 6"/>
                  <a:gd name="T4" fmla="*/ 0 w 4"/>
                  <a:gd name="T5" fmla="*/ 0 h 6"/>
                  <a:gd name="T6" fmla="*/ 3 w 4"/>
                  <a:gd name="T7" fmla="*/ 7 h 6"/>
                  <a:gd name="T8" fmla="*/ 8 w 4"/>
                  <a:gd name="T9" fmla="*/ 14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3" y="6"/>
                    </a:moveTo>
                    <a:cubicBezTo>
                      <a:pt x="2" y="4"/>
                      <a:pt x="3" y="3"/>
                      <a:pt x="4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3"/>
                    </a:cubicBezTo>
                    <a:cubicBezTo>
                      <a:pt x="2" y="5"/>
                      <a:pt x="3" y="6"/>
                      <a:pt x="3" y="6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80" name="Freeform 70"/>
              <p:cNvSpPr>
                <a:spLocks noEditPoints="1"/>
              </p:cNvSpPr>
              <p:nvPr/>
            </p:nvSpPr>
            <p:spPr bwMode="auto">
              <a:xfrm>
                <a:off x="1153" y="2457"/>
                <a:ext cx="465" cy="458"/>
              </a:xfrm>
              <a:custGeom>
                <a:avLst/>
                <a:gdLst>
                  <a:gd name="T0" fmla="*/ 104 w 197"/>
                  <a:gd name="T1" fmla="*/ 418 h 194"/>
                  <a:gd name="T2" fmla="*/ 139 w 197"/>
                  <a:gd name="T3" fmla="*/ 430 h 194"/>
                  <a:gd name="T4" fmla="*/ 156 w 197"/>
                  <a:gd name="T5" fmla="*/ 441 h 194"/>
                  <a:gd name="T6" fmla="*/ 189 w 197"/>
                  <a:gd name="T7" fmla="*/ 444 h 194"/>
                  <a:gd name="T8" fmla="*/ 227 w 197"/>
                  <a:gd name="T9" fmla="*/ 449 h 194"/>
                  <a:gd name="T10" fmla="*/ 281 w 197"/>
                  <a:gd name="T11" fmla="*/ 427 h 194"/>
                  <a:gd name="T12" fmla="*/ 286 w 197"/>
                  <a:gd name="T13" fmla="*/ 432 h 194"/>
                  <a:gd name="T14" fmla="*/ 288 w 197"/>
                  <a:gd name="T15" fmla="*/ 444 h 194"/>
                  <a:gd name="T16" fmla="*/ 314 w 197"/>
                  <a:gd name="T17" fmla="*/ 441 h 194"/>
                  <a:gd name="T18" fmla="*/ 349 w 197"/>
                  <a:gd name="T19" fmla="*/ 418 h 194"/>
                  <a:gd name="T20" fmla="*/ 385 w 197"/>
                  <a:gd name="T21" fmla="*/ 397 h 194"/>
                  <a:gd name="T22" fmla="*/ 411 w 197"/>
                  <a:gd name="T23" fmla="*/ 375 h 194"/>
                  <a:gd name="T24" fmla="*/ 427 w 197"/>
                  <a:gd name="T25" fmla="*/ 354 h 194"/>
                  <a:gd name="T26" fmla="*/ 418 w 197"/>
                  <a:gd name="T27" fmla="*/ 295 h 194"/>
                  <a:gd name="T28" fmla="*/ 448 w 197"/>
                  <a:gd name="T29" fmla="*/ 305 h 194"/>
                  <a:gd name="T30" fmla="*/ 456 w 197"/>
                  <a:gd name="T31" fmla="*/ 281 h 194"/>
                  <a:gd name="T32" fmla="*/ 458 w 197"/>
                  <a:gd name="T33" fmla="*/ 255 h 194"/>
                  <a:gd name="T34" fmla="*/ 453 w 197"/>
                  <a:gd name="T35" fmla="*/ 198 h 194"/>
                  <a:gd name="T36" fmla="*/ 432 w 197"/>
                  <a:gd name="T37" fmla="*/ 177 h 194"/>
                  <a:gd name="T38" fmla="*/ 432 w 197"/>
                  <a:gd name="T39" fmla="*/ 130 h 194"/>
                  <a:gd name="T40" fmla="*/ 413 w 197"/>
                  <a:gd name="T41" fmla="*/ 123 h 194"/>
                  <a:gd name="T42" fmla="*/ 399 w 197"/>
                  <a:gd name="T43" fmla="*/ 132 h 194"/>
                  <a:gd name="T44" fmla="*/ 406 w 197"/>
                  <a:gd name="T45" fmla="*/ 130 h 194"/>
                  <a:gd name="T46" fmla="*/ 408 w 197"/>
                  <a:gd name="T47" fmla="*/ 153 h 194"/>
                  <a:gd name="T48" fmla="*/ 420 w 197"/>
                  <a:gd name="T49" fmla="*/ 205 h 194"/>
                  <a:gd name="T50" fmla="*/ 415 w 197"/>
                  <a:gd name="T51" fmla="*/ 257 h 194"/>
                  <a:gd name="T52" fmla="*/ 408 w 197"/>
                  <a:gd name="T53" fmla="*/ 309 h 194"/>
                  <a:gd name="T54" fmla="*/ 399 w 197"/>
                  <a:gd name="T55" fmla="*/ 321 h 194"/>
                  <a:gd name="T56" fmla="*/ 389 w 197"/>
                  <a:gd name="T57" fmla="*/ 338 h 194"/>
                  <a:gd name="T58" fmla="*/ 380 w 197"/>
                  <a:gd name="T59" fmla="*/ 368 h 194"/>
                  <a:gd name="T60" fmla="*/ 330 w 197"/>
                  <a:gd name="T61" fmla="*/ 397 h 194"/>
                  <a:gd name="T62" fmla="*/ 293 w 197"/>
                  <a:gd name="T63" fmla="*/ 399 h 194"/>
                  <a:gd name="T64" fmla="*/ 260 w 197"/>
                  <a:gd name="T65" fmla="*/ 416 h 194"/>
                  <a:gd name="T66" fmla="*/ 217 w 197"/>
                  <a:gd name="T67" fmla="*/ 413 h 194"/>
                  <a:gd name="T68" fmla="*/ 184 w 197"/>
                  <a:gd name="T69" fmla="*/ 404 h 194"/>
                  <a:gd name="T70" fmla="*/ 127 w 197"/>
                  <a:gd name="T71" fmla="*/ 390 h 194"/>
                  <a:gd name="T72" fmla="*/ 90 w 197"/>
                  <a:gd name="T73" fmla="*/ 356 h 194"/>
                  <a:gd name="T74" fmla="*/ 61 w 197"/>
                  <a:gd name="T75" fmla="*/ 297 h 194"/>
                  <a:gd name="T76" fmla="*/ 45 w 197"/>
                  <a:gd name="T77" fmla="*/ 264 h 194"/>
                  <a:gd name="T78" fmla="*/ 54 w 197"/>
                  <a:gd name="T79" fmla="*/ 198 h 194"/>
                  <a:gd name="T80" fmla="*/ 59 w 197"/>
                  <a:gd name="T81" fmla="*/ 172 h 194"/>
                  <a:gd name="T82" fmla="*/ 76 w 197"/>
                  <a:gd name="T83" fmla="*/ 123 h 194"/>
                  <a:gd name="T84" fmla="*/ 127 w 197"/>
                  <a:gd name="T85" fmla="*/ 76 h 194"/>
                  <a:gd name="T86" fmla="*/ 146 w 197"/>
                  <a:gd name="T87" fmla="*/ 59 h 194"/>
                  <a:gd name="T88" fmla="*/ 212 w 197"/>
                  <a:gd name="T89" fmla="*/ 28 h 194"/>
                  <a:gd name="T90" fmla="*/ 212 w 197"/>
                  <a:gd name="T91" fmla="*/ 2 h 194"/>
                  <a:gd name="T92" fmla="*/ 149 w 197"/>
                  <a:gd name="T93" fmla="*/ 17 h 194"/>
                  <a:gd name="T94" fmla="*/ 120 w 197"/>
                  <a:gd name="T95" fmla="*/ 31 h 194"/>
                  <a:gd name="T96" fmla="*/ 104 w 197"/>
                  <a:gd name="T97" fmla="*/ 38 h 194"/>
                  <a:gd name="T98" fmla="*/ 57 w 197"/>
                  <a:gd name="T99" fmla="*/ 99 h 194"/>
                  <a:gd name="T100" fmla="*/ 38 w 197"/>
                  <a:gd name="T101" fmla="*/ 130 h 194"/>
                  <a:gd name="T102" fmla="*/ 19 w 197"/>
                  <a:gd name="T103" fmla="*/ 170 h 194"/>
                  <a:gd name="T104" fmla="*/ 17 w 197"/>
                  <a:gd name="T105" fmla="*/ 205 h 194"/>
                  <a:gd name="T106" fmla="*/ 12 w 197"/>
                  <a:gd name="T107" fmla="*/ 217 h 194"/>
                  <a:gd name="T108" fmla="*/ 7 w 197"/>
                  <a:gd name="T109" fmla="*/ 246 h 194"/>
                  <a:gd name="T110" fmla="*/ 14 w 197"/>
                  <a:gd name="T111" fmla="*/ 281 h 194"/>
                  <a:gd name="T112" fmla="*/ 24 w 197"/>
                  <a:gd name="T113" fmla="*/ 309 h 194"/>
                  <a:gd name="T114" fmla="*/ 28 w 197"/>
                  <a:gd name="T115" fmla="*/ 321 h 194"/>
                  <a:gd name="T116" fmla="*/ 40 w 197"/>
                  <a:gd name="T117" fmla="*/ 361 h 194"/>
                  <a:gd name="T118" fmla="*/ 90 w 197"/>
                  <a:gd name="T119" fmla="*/ 406 h 194"/>
                  <a:gd name="T120" fmla="*/ 290 w 197"/>
                  <a:gd name="T121" fmla="*/ 434 h 194"/>
                  <a:gd name="T122" fmla="*/ 411 w 197"/>
                  <a:gd name="T123" fmla="*/ 151 h 194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97" h="194">
                    <a:moveTo>
                      <a:pt x="35" y="170"/>
                    </a:moveTo>
                    <a:cubicBezTo>
                      <a:pt x="35" y="170"/>
                      <a:pt x="36" y="173"/>
                      <a:pt x="36" y="173"/>
                    </a:cubicBezTo>
                    <a:cubicBezTo>
                      <a:pt x="32" y="173"/>
                      <a:pt x="31" y="171"/>
                      <a:pt x="31" y="174"/>
                    </a:cubicBezTo>
                    <a:cubicBezTo>
                      <a:pt x="35" y="170"/>
                      <a:pt x="40" y="180"/>
                      <a:pt x="44" y="175"/>
                    </a:cubicBezTo>
                    <a:cubicBezTo>
                      <a:pt x="44" y="175"/>
                      <a:pt x="45" y="177"/>
                      <a:pt x="45" y="177"/>
                    </a:cubicBezTo>
                    <a:cubicBezTo>
                      <a:pt x="44" y="177"/>
                      <a:pt x="44" y="177"/>
                      <a:pt x="44" y="177"/>
                    </a:cubicBezTo>
                    <a:cubicBezTo>
                      <a:pt x="45" y="181"/>
                      <a:pt x="48" y="175"/>
                      <a:pt x="51" y="177"/>
                    </a:cubicBezTo>
                    <a:cubicBezTo>
                      <a:pt x="52" y="178"/>
                      <a:pt x="53" y="179"/>
                      <a:pt x="51" y="180"/>
                    </a:cubicBezTo>
                    <a:cubicBezTo>
                      <a:pt x="51" y="180"/>
                      <a:pt x="55" y="180"/>
                      <a:pt x="55" y="180"/>
                    </a:cubicBezTo>
                    <a:cubicBezTo>
                      <a:pt x="56" y="180"/>
                      <a:pt x="55" y="181"/>
                      <a:pt x="54" y="181"/>
                    </a:cubicBezTo>
                    <a:cubicBezTo>
                      <a:pt x="59" y="182"/>
                      <a:pt x="59" y="182"/>
                      <a:pt x="59" y="182"/>
                    </a:cubicBezTo>
                    <a:cubicBezTo>
                      <a:pt x="59" y="182"/>
                      <a:pt x="59" y="182"/>
                      <a:pt x="59" y="182"/>
                    </a:cubicBezTo>
                    <a:cubicBezTo>
                      <a:pt x="60" y="182"/>
                      <a:pt x="62" y="181"/>
                      <a:pt x="63" y="181"/>
                    </a:cubicBezTo>
                    <a:cubicBezTo>
                      <a:pt x="64" y="182"/>
                      <a:pt x="62" y="181"/>
                      <a:pt x="62" y="182"/>
                    </a:cubicBezTo>
                    <a:cubicBezTo>
                      <a:pt x="62" y="182"/>
                      <a:pt x="65" y="182"/>
                      <a:pt x="65" y="181"/>
                    </a:cubicBezTo>
                    <a:cubicBezTo>
                      <a:pt x="66" y="183"/>
                      <a:pt x="63" y="184"/>
                      <a:pt x="61" y="183"/>
                    </a:cubicBezTo>
                    <a:cubicBezTo>
                      <a:pt x="62" y="189"/>
                      <a:pt x="64" y="182"/>
                      <a:pt x="68" y="187"/>
                    </a:cubicBezTo>
                    <a:cubicBezTo>
                      <a:pt x="66" y="187"/>
                      <a:pt x="66" y="187"/>
                      <a:pt x="66" y="187"/>
                    </a:cubicBezTo>
                    <a:cubicBezTo>
                      <a:pt x="66" y="190"/>
                      <a:pt x="69" y="190"/>
                      <a:pt x="71" y="192"/>
                    </a:cubicBezTo>
                    <a:cubicBezTo>
                      <a:pt x="71" y="191"/>
                      <a:pt x="67" y="186"/>
                      <a:pt x="70" y="186"/>
                    </a:cubicBezTo>
                    <a:cubicBezTo>
                      <a:pt x="71" y="186"/>
                      <a:pt x="72" y="187"/>
                      <a:pt x="73" y="186"/>
                    </a:cubicBezTo>
                    <a:cubicBezTo>
                      <a:pt x="73" y="188"/>
                      <a:pt x="74" y="188"/>
                      <a:pt x="76" y="188"/>
                    </a:cubicBezTo>
                    <a:cubicBezTo>
                      <a:pt x="76" y="191"/>
                      <a:pt x="76" y="191"/>
                      <a:pt x="76" y="191"/>
                    </a:cubicBezTo>
                    <a:cubicBezTo>
                      <a:pt x="78" y="190"/>
                      <a:pt x="78" y="189"/>
                      <a:pt x="80" y="188"/>
                    </a:cubicBezTo>
                    <a:cubicBezTo>
                      <a:pt x="82" y="189"/>
                      <a:pt x="82" y="191"/>
                      <a:pt x="82" y="193"/>
                    </a:cubicBezTo>
                    <a:cubicBezTo>
                      <a:pt x="86" y="194"/>
                      <a:pt x="80" y="189"/>
                      <a:pt x="85" y="189"/>
                    </a:cubicBezTo>
                    <a:cubicBezTo>
                      <a:pt x="88" y="191"/>
                      <a:pt x="90" y="190"/>
                      <a:pt x="94" y="189"/>
                    </a:cubicBezTo>
                    <a:cubicBezTo>
                      <a:pt x="96" y="190"/>
                      <a:pt x="93" y="190"/>
                      <a:pt x="94" y="191"/>
                    </a:cubicBezTo>
                    <a:cubicBezTo>
                      <a:pt x="96" y="189"/>
                      <a:pt x="96" y="189"/>
                      <a:pt x="96" y="189"/>
                    </a:cubicBezTo>
                    <a:cubicBezTo>
                      <a:pt x="96" y="189"/>
                      <a:pt x="96" y="190"/>
                      <a:pt x="96" y="190"/>
                    </a:cubicBezTo>
                    <a:cubicBezTo>
                      <a:pt x="98" y="190"/>
                      <a:pt x="96" y="188"/>
                      <a:pt x="99" y="187"/>
                    </a:cubicBezTo>
                    <a:cubicBezTo>
                      <a:pt x="100" y="184"/>
                      <a:pt x="104" y="191"/>
                      <a:pt x="107" y="188"/>
                    </a:cubicBezTo>
                    <a:cubicBezTo>
                      <a:pt x="108" y="189"/>
                      <a:pt x="107" y="190"/>
                      <a:pt x="107" y="191"/>
                    </a:cubicBezTo>
                    <a:cubicBezTo>
                      <a:pt x="111" y="189"/>
                      <a:pt x="111" y="189"/>
                      <a:pt x="114" y="186"/>
                    </a:cubicBezTo>
                    <a:cubicBezTo>
                      <a:pt x="117" y="187"/>
                      <a:pt x="117" y="187"/>
                      <a:pt x="117" y="187"/>
                    </a:cubicBezTo>
                    <a:cubicBezTo>
                      <a:pt x="115" y="186"/>
                      <a:pt x="117" y="183"/>
                      <a:pt x="119" y="181"/>
                    </a:cubicBezTo>
                    <a:cubicBezTo>
                      <a:pt x="118" y="180"/>
                      <a:pt x="118" y="180"/>
                      <a:pt x="117" y="179"/>
                    </a:cubicBezTo>
                    <a:cubicBezTo>
                      <a:pt x="117" y="179"/>
                      <a:pt x="118" y="179"/>
                      <a:pt x="119" y="178"/>
                    </a:cubicBezTo>
                    <a:cubicBezTo>
                      <a:pt x="120" y="178"/>
                      <a:pt x="121" y="177"/>
                      <a:pt x="121" y="177"/>
                    </a:cubicBezTo>
                    <a:cubicBezTo>
                      <a:pt x="121" y="178"/>
                      <a:pt x="121" y="179"/>
                      <a:pt x="121" y="180"/>
                    </a:cubicBezTo>
                    <a:cubicBezTo>
                      <a:pt x="121" y="180"/>
                      <a:pt x="121" y="179"/>
                      <a:pt x="121" y="179"/>
                    </a:cubicBezTo>
                    <a:cubicBezTo>
                      <a:pt x="123" y="180"/>
                      <a:pt x="122" y="181"/>
                      <a:pt x="121" y="183"/>
                    </a:cubicBezTo>
                    <a:cubicBezTo>
                      <a:pt x="121" y="183"/>
                      <a:pt x="120" y="182"/>
                      <a:pt x="120" y="182"/>
                    </a:cubicBezTo>
                    <a:cubicBezTo>
                      <a:pt x="119" y="183"/>
                      <a:pt x="118" y="185"/>
                      <a:pt x="119" y="187"/>
                    </a:cubicBezTo>
                    <a:cubicBezTo>
                      <a:pt x="119" y="186"/>
                      <a:pt x="120" y="186"/>
                      <a:pt x="120" y="186"/>
                    </a:cubicBezTo>
                    <a:cubicBezTo>
                      <a:pt x="120" y="186"/>
                      <a:pt x="120" y="187"/>
                      <a:pt x="120" y="187"/>
                    </a:cubicBezTo>
                    <a:cubicBezTo>
                      <a:pt x="120" y="187"/>
                      <a:pt x="120" y="187"/>
                      <a:pt x="121" y="186"/>
                    </a:cubicBezTo>
                    <a:cubicBezTo>
                      <a:pt x="122" y="188"/>
                      <a:pt x="122" y="188"/>
                      <a:pt x="122" y="188"/>
                    </a:cubicBezTo>
                    <a:cubicBezTo>
                      <a:pt x="122" y="187"/>
                      <a:pt x="122" y="187"/>
                      <a:pt x="122" y="187"/>
                    </a:cubicBezTo>
                    <a:cubicBezTo>
                      <a:pt x="128" y="188"/>
                      <a:pt x="128" y="188"/>
                      <a:pt x="128" y="188"/>
                    </a:cubicBezTo>
                    <a:cubicBezTo>
                      <a:pt x="131" y="185"/>
                      <a:pt x="133" y="179"/>
                      <a:pt x="138" y="176"/>
                    </a:cubicBezTo>
                    <a:cubicBezTo>
                      <a:pt x="137" y="179"/>
                      <a:pt x="138" y="180"/>
                      <a:pt x="139" y="182"/>
                    </a:cubicBezTo>
                    <a:cubicBezTo>
                      <a:pt x="137" y="180"/>
                      <a:pt x="135" y="185"/>
                      <a:pt x="132" y="185"/>
                    </a:cubicBezTo>
                    <a:cubicBezTo>
                      <a:pt x="134" y="185"/>
                      <a:pt x="134" y="186"/>
                      <a:pt x="133" y="187"/>
                    </a:cubicBezTo>
                    <a:cubicBezTo>
                      <a:pt x="138" y="183"/>
                      <a:pt x="138" y="183"/>
                      <a:pt x="138" y="183"/>
                    </a:cubicBezTo>
                    <a:cubicBezTo>
                      <a:pt x="139" y="185"/>
                      <a:pt x="140" y="184"/>
                      <a:pt x="141" y="184"/>
                    </a:cubicBezTo>
                    <a:cubicBezTo>
                      <a:pt x="139" y="181"/>
                      <a:pt x="144" y="180"/>
                      <a:pt x="146" y="178"/>
                    </a:cubicBezTo>
                    <a:cubicBezTo>
                      <a:pt x="146" y="179"/>
                      <a:pt x="146" y="180"/>
                      <a:pt x="144" y="181"/>
                    </a:cubicBezTo>
                    <a:cubicBezTo>
                      <a:pt x="148" y="183"/>
                      <a:pt x="145" y="175"/>
                      <a:pt x="149" y="176"/>
                    </a:cubicBezTo>
                    <a:cubicBezTo>
                      <a:pt x="148" y="177"/>
                      <a:pt x="148" y="177"/>
                      <a:pt x="148" y="177"/>
                    </a:cubicBezTo>
                    <a:cubicBezTo>
                      <a:pt x="149" y="176"/>
                      <a:pt x="152" y="174"/>
                      <a:pt x="152" y="176"/>
                    </a:cubicBezTo>
                    <a:cubicBezTo>
                      <a:pt x="152" y="176"/>
                      <a:pt x="152" y="176"/>
                      <a:pt x="152" y="176"/>
                    </a:cubicBezTo>
                    <a:cubicBezTo>
                      <a:pt x="154" y="175"/>
                      <a:pt x="157" y="174"/>
                      <a:pt x="159" y="172"/>
                    </a:cubicBezTo>
                    <a:cubicBezTo>
                      <a:pt x="161" y="169"/>
                      <a:pt x="162" y="167"/>
                      <a:pt x="161" y="166"/>
                    </a:cubicBezTo>
                    <a:cubicBezTo>
                      <a:pt x="161" y="166"/>
                      <a:pt x="163" y="169"/>
                      <a:pt x="164" y="170"/>
                    </a:cubicBezTo>
                    <a:cubicBezTo>
                      <a:pt x="164" y="170"/>
                      <a:pt x="164" y="169"/>
                      <a:pt x="163" y="168"/>
                    </a:cubicBezTo>
                    <a:cubicBezTo>
                      <a:pt x="163" y="166"/>
                      <a:pt x="163" y="165"/>
                      <a:pt x="163" y="163"/>
                    </a:cubicBezTo>
                    <a:cubicBezTo>
                      <a:pt x="162" y="160"/>
                      <a:pt x="161" y="156"/>
                      <a:pt x="161" y="156"/>
                    </a:cubicBezTo>
                    <a:cubicBezTo>
                      <a:pt x="163" y="159"/>
                      <a:pt x="170" y="162"/>
                      <a:pt x="168" y="166"/>
                    </a:cubicBezTo>
                    <a:cubicBezTo>
                      <a:pt x="169" y="165"/>
                      <a:pt x="171" y="164"/>
                      <a:pt x="172" y="162"/>
                    </a:cubicBezTo>
                    <a:cubicBezTo>
                      <a:pt x="171" y="162"/>
                      <a:pt x="167" y="161"/>
                      <a:pt x="168" y="160"/>
                    </a:cubicBezTo>
                    <a:cubicBezTo>
                      <a:pt x="172" y="160"/>
                      <a:pt x="170" y="160"/>
                      <a:pt x="174" y="159"/>
                    </a:cubicBezTo>
                    <a:cubicBezTo>
                      <a:pt x="173" y="159"/>
                      <a:pt x="170" y="155"/>
                      <a:pt x="172" y="154"/>
                    </a:cubicBezTo>
                    <a:cubicBezTo>
                      <a:pt x="172" y="155"/>
                      <a:pt x="175" y="157"/>
                      <a:pt x="175" y="158"/>
                    </a:cubicBezTo>
                    <a:cubicBezTo>
                      <a:pt x="175" y="158"/>
                      <a:pt x="175" y="156"/>
                      <a:pt x="175" y="155"/>
                    </a:cubicBezTo>
                    <a:cubicBezTo>
                      <a:pt x="174" y="153"/>
                      <a:pt x="174" y="152"/>
                      <a:pt x="174" y="152"/>
                    </a:cubicBezTo>
                    <a:cubicBezTo>
                      <a:pt x="174" y="153"/>
                      <a:pt x="177" y="154"/>
                      <a:pt x="179" y="154"/>
                    </a:cubicBezTo>
                    <a:cubicBezTo>
                      <a:pt x="178" y="154"/>
                      <a:pt x="181" y="151"/>
                      <a:pt x="181" y="150"/>
                    </a:cubicBezTo>
                    <a:cubicBezTo>
                      <a:pt x="179" y="151"/>
                      <a:pt x="179" y="151"/>
                      <a:pt x="179" y="151"/>
                    </a:cubicBezTo>
                    <a:cubicBezTo>
                      <a:pt x="182" y="147"/>
                      <a:pt x="176" y="143"/>
                      <a:pt x="179" y="140"/>
                    </a:cubicBezTo>
                    <a:cubicBezTo>
                      <a:pt x="179" y="141"/>
                      <a:pt x="183" y="144"/>
                      <a:pt x="185" y="142"/>
                    </a:cubicBezTo>
                    <a:cubicBezTo>
                      <a:pt x="183" y="139"/>
                      <a:pt x="177" y="133"/>
                      <a:pt x="176" y="129"/>
                    </a:cubicBezTo>
                    <a:cubicBezTo>
                      <a:pt x="178" y="128"/>
                      <a:pt x="178" y="128"/>
                      <a:pt x="178" y="128"/>
                    </a:cubicBezTo>
                    <a:cubicBezTo>
                      <a:pt x="177" y="125"/>
                      <a:pt x="177" y="125"/>
                      <a:pt x="177" y="125"/>
                    </a:cubicBezTo>
                    <a:cubicBezTo>
                      <a:pt x="179" y="127"/>
                      <a:pt x="181" y="129"/>
                      <a:pt x="182" y="132"/>
                    </a:cubicBezTo>
                    <a:cubicBezTo>
                      <a:pt x="184" y="135"/>
                      <a:pt x="186" y="138"/>
                      <a:pt x="186" y="140"/>
                    </a:cubicBezTo>
                    <a:cubicBezTo>
                      <a:pt x="188" y="138"/>
                      <a:pt x="188" y="140"/>
                      <a:pt x="189" y="137"/>
                    </a:cubicBezTo>
                    <a:cubicBezTo>
                      <a:pt x="190" y="137"/>
                      <a:pt x="190" y="139"/>
                      <a:pt x="190" y="140"/>
                    </a:cubicBezTo>
                    <a:cubicBezTo>
                      <a:pt x="190" y="140"/>
                      <a:pt x="193" y="135"/>
                      <a:pt x="193" y="135"/>
                    </a:cubicBezTo>
                    <a:cubicBezTo>
                      <a:pt x="190" y="134"/>
                      <a:pt x="192" y="129"/>
                      <a:pt x="190" y="129"/>
                    </a:cubicBezTo>
                    <a:cubicBezTo>
                      <a:pt x="190" y="136"/>
                      <a:pt x="190" y="136"/>
                      <a:pt x="190" y="136"/>
                    </a:cubicBezTo>
                    <a:cubicBezTo>
                      <a:pt x="187" y="135"/>
                      <a:pt x="184" y="130"/>
                      <a:pt x="186" y="126"/>
                    </a:cubicBezTo>
                    <a:cubicBezTo>
                      <a:pt x="187" y="125"/>
                      <a:pt x="190" y="128"/>
                      <a:pt x="191" y="128"/>
                    </a:cubicBezTo>
                    <a:cubicBezTo>
                      <a:pt x="191" y="127"/>
                      <a:pt x="191" y="124"/>
                      <a:pt x="191" y="123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94" y="123"/>
                      <a:pt x="190" y="121"/>
                      <a:pt x="193" y="119"/>
                    </a:cubicBezTo>
                    <a:cubicBezTo>
                      <a:pt x="194" y="118"/>
                      <a:pt x="197" y="116"/>
                      <a:pt x="196" y="116"/>
                    </a:cubicBezTo>
                    <a:cubicBezTo>
                      <a:pt x="192" y="117"/>
                      <a:pt x="183" y="115"/>
                      <a:pt x="181" y="114"/>
                    </a:cubicBezTo>
                    <a:cubicBezTo>
                      <a:pt x="181" y="114"/>
                      <a:pt x="185" y="110"/>
                      <a:pt x="186" y="109"/>
                    </a:cubicBezTo>
                    <a:cubicBezTo>
                      <a:pt x="189" y="108"/>
                      <a:pt x="192" y="112"/>
                      <a:pt x="194" y="111"/>
                    </a:cubicBezTo>
                    <a:cubicBezTo>
                      <a:pt x="193" y="111"/>
                      <a:pt x="192" y="110"/>
                      <a:pt x="192" y="109"/>
                    </a:cubicBezTo>
                    <a:cubicBezTo>
                      <a:pt x="193" y="108"/>
                      <a:pt x="194" y="110"/>
                      <a:pt x="194" y="108"/>
                    </a:cubicBezTo>
                    <a:cubicBezTo>
                      <a:pt x="192" y="107"/>
                      <a:pt x="195" y="103"/>
                      <a:pt x="192" y="106"/>
                    </a:cubicBezTo>
                    <a:cubicBezTo>
                      <a:pt x="192" y="104"/>
                      <a:pt x="193" y="104"/>
                      <a:pt x="193" y="102"/>
                    </a:cubicBezTo>
                    <a:cubicBezTo>
                      <a:pt x="191" y="102"/>
                      <a:pt x="187" y="99"/>
                      <a:pt x="186" y="97"/>
                    </a:cubicBezTo>
                    <a:cubicBezTo>
                      <a:pt x="187" y="97"/>
                      <a:pt x="188" y="97"/>
                      <a:pt x="188" y="96"/>
                    </a:cubicBezTo>
                    <a:cubicBezTo>
                      <a:pt x="189" y="92"/>
                      <a:pt x="190" y="90"/>
                      <a:pt x="190" y="86"/>
                    </a:cubicBezTo>
                    <a:cubicBezTo>
                      <a:pt x="190" y="85"/>
                      <a:pt x="191" y="83"/>
                      <a:pt x="192" y="84"/>
                    </a:cubicBezTo>
                    <a:cubicBezTo>
                      <a:pt x="192" y="83"/>
                      <a:pt x="191" y="83"/>
                      <a:pt x="190" y="82"/>
                    </a:cubicBezTo>
                    <a:cubicBezTo>
                      <a:pt x="192" y="79"/>
                      <a:pt x="191" y="84"/>
                      <a:pt x="194" y="82"/>
                    </a:cubicBezTo>
                    <a:cubicBezTo>
                      <a:pt x="192" y="82"/>
                      <a:pt x="191" y="79"/>
                      <a:pt x="190" y="77"/>
                    </a:cubicBezTo>
                    <a:cubicBezTo>
                      <a:pt x="188" y="78"/>
                      <a:pt x="190" y="82"/>
                      <a:pt x="191" y="83"/>
                    </a:cubicBezTo>
                    <a:cubicBezTo>
                      <a:pt x="188" y="84"/>
                      <a:pt x="184" y="81"/>
                      <a:pt x="182" y="77"/>
                    </a:cubicBezTo>
                    <a:cubicBezTo>
                      <a:pt x="181" y="74"/>
                      <a:pt x="184" y="76"/>
                      <a:pt x="183" y="75"/>
                    </a:cubicBezTo>
                    <a:cubicBezTo>
                      <a:pt x="182" y="69"/>
                      <a:pt x="177" y="71"/>
                      <a:pt x="178" y="66"/>
                    </a:cubicBezTo>
                    <a:cubicBezTo>
                      <a:pt x="179" y="64"/>
                      <a:pt x="182" y="65"/>
                      <a:pt x="183" y="64"/>
                    </a:cubicBezTo>
                    <a:cubicBezTo>
                      <a:pt x="185" y="66"/>
                      <a:pt x="183" y="68"/>
                      <a:pt x="183" y="70"/>
                    </a:cubicBezTo>
                    <a:cubicBezTo>
                      <a:pt x="184" y="68"/>
                      <a:pt x="184" y="68"/>
                      <a:pt x="184" y="68"/>
                    </a:cubicBezTo>
                    <a:cubicBezTo>
                      <a:pt x="185" y="68"/>
                      <a:pt x="186" y="70"/>
                      <a:pt x="185" y="71"/>
                    </a:cubicBezTo>
                    <a:cubicBezTo>
                      <a:pt x="187" y="69"/>
                      <a:pt x="183" y="61"/>
                      <a:pt x="183" y="55"/>
                    </a:cubicBezTo>
                    <a:cubicBezTo>
                      <a:pt x="182" y="55"/>
                      <a:pt x="181" y="54"/>
                      <a:pt x="180" y="55"/>
                    </a:cubicBezTo>
                    <a:cubicBezTo>
                      <a:pt x="181" y="56"/>
                      <a:pt x="181" y="56"/>
                      <a:pt x="181" y="56"/>
                    </a:cubicBezTo>
                    <a:cubicBezTo>
                      <a:pt x="180" y="58"/>
                      <a:pt x="178" y="54"/>
                      <a:pt x="178" y="56"/>
                    </a:cubicBezTo>
                    <a:cubicBezTo>
                      <a:pt x="176" y="55"/>
                      <a:pt x="173" y="54"/>
                      <a:pt x="173" y="51"/>
                    </a:cubicBezTo>
                    <a:cubicBezTo>
                      <a:pt x="175" y="49"/>
                      <a:pt x="175" y="49"/>
                      <a:pt x="175" y="49"/>
                    </a:cubicBezTo>
                    <a:cubicBezTo>
                      <a:pt x="174" y="50"/>
                      <a:pt x="174" y="52"/>
                      <a:pt x="175" y="52"/>
                    </a:cubicBezTo>
                    <a:cubicBezTo>
                      <a:pt x="174" y="51"/>
                      <a:pt x="177" y="47"/>
                      <a:pt x="173" y="47"/>
                    </a:cubicBezTo>
                    <a:cubicBezTo>
                      <a:pt x="172" y="50"/>
                      <a:pt x="172" y="50"/>
                      <a:pt x="172" y="50"/>
                    </a:cubicBezTo>
                    <a:cubicBezTo>
                      <a:pt x="170" y="48"/>
                      <a:pt x="167" y="47"/>
                      <a:pt x="167" y="45"/>
                    </a:cubicBezTo>
                    <a:cubicBezTo>
                      <a:pt x="165" y="47"/>
                      <a:pt x="167" y="45"/>
                      <a:pt x="166" y="48"/>
                    </a:cubicBezTo>
                    <a:cubicBezTo>
                      <a:pt x="168" y="45"/>
                      <a:pt x="168" y="54"/>
                      <a:pt x="170" y="50"/>
                    </a:cubicBezTo>
                    <a:cubicBezTo>
                      <a:pt x="168" y="53"/>
                      <a:pt x="171" y="53"/>
                      <a:pt x="169" y="56"/>
                    </a:cubicBezTo>
                    <a:cubicBezTo>
                      <a:pt x="169" y="56"/>
                      <a:pt x="170" y="55"/>
                      <a:pt x="170" y="57"/>
                    </a:cubicBezTo>
                    <a:cubicBezTo>
                      <a:pt x="170" y="57"/>
                      <a:pt x="171" y="57"/>
                      <a:pt x="171" y="57"/>
                    </a:cubicBezTo>
                    <a:cubicBezTo>
                      <a:pt x="171" y="57"/>
                      <a:pt x="171" y="57"/>
                      <a:pt x="171" y="57"/>
                    </a:cubicBezTo>
                    <a:cubicBezTo>
                      <a:pt x="171" y="57"/>
                      <a:pt x="171" y="57"/>
                      <a:pt x="171" y="57"/>
                    </a:cubicBezTo>
                    <a:cubicBezTo>
                      <a:pt x="171" y="57"/>
                      <a:pt x="171" y="57"/>
                      <a:pt x="171" y="57"/>
                    </a:cubicBezTo>
                    <a:cubicBezTo>
                      <a:pt x="171" y="56"/>
                      <a:pt x="171" y="56"/>
                      <a:pt x="172" y="55"/>
                    </a:cubicBezTo>
                    <a:cubicBezTo>
                      <a:pt x="174" y="56"/>
                      <a:pt x="175" y="59"/>
                      <a:pt x="176" y="59"/>
                    </a:cubicBezTo>
                    <a:cubicBezTo>
                      <a:pt x="176" y="61"/>
                      <a:pt x="175" y="59"/>
                      <a:pt x="175" y="60"/>
                    </a:cubicBezTo>
                    <a:cubicBezTo>
                      <a:pt x="175" y="60"/>
                      <a:pt x="175" y="60"/>
                      <a:pt x="176" y="61"/>
                    </a:cubicBezTo>
                    <a:cubicBezTo>
                      <a:pt x="176" y="61"/>
                      <a:pt x="177" y="61"/>
                      <a:pt x="177" y="61"/>
                    </a:cubicBezTo>
                    <a:cubicBezTo>
                      <a:pt x="175" y="62"/>
                      <a:pt x="175" y="65"/>
                      <a:pt x="173" y="63"/>
                    </a:cubicBezTo>
                    <a:cubicBezTo>
                      <a:pt x="173" y="65"/>
                      <a:pt x="173" y="65"/>
                      <a:pt x="173" y="65"/>
                    </a:cubicBezTo>
                    <a:cubicBezTo>
                      <a:pt x="173" y="67"/>
                      <a:pt x="173" y="69"/>
                      <a:pt x="174" y="70"/>
                    </a:cubicBezTo>
                    <a:cubicBezTo>
                      <a:pt x="174" y="71"/>
                      <a:pt x="177" y="72"/>
                      <a:pt x="175" y="71"/>
                    </a:cubicBezTo>
                    <a:cubicBezTo>
                      <a:pt x="177" y="75"/>
                      <a:pt x="177" y="75"/>
                      <a:pt x="177" y="75"/>
                    </a:cubicBezTo>
                    <a:cubicBezTo>
                      <a:pt x="177" y="75"/>
                      <a:pt x="177" y="75"/>
                      <a:pt x="177" y="75"/>
                    </a:cubicBezTo>
                    <a:cubicBezTo>
                      <a:pt x="177" y="77"/>
                      <a:pt x="178" y="79"/>
                      <a:pt x="178" y="81"/>
                    </a:cubicBezTo>
                    <a:cubicBezTo>
                      <a:pt x="179" y="83"/>
                      <a:pt x="179" y="85"/>
                      <a:pt x="178" y="87"/>
                    </a:cubicBezTo>
                    <a:cubicBezTo>
                      <a:pt x="178" y="88"/>
                      <a:pt x="179" y="90"/>
                      <a:pt x="179" y="92"/>
                    </a:cubicBezTo>
                    <a:cubicBezTo>
                      <a:pt x="177" y="92"/>
                      <a:pt x="177" y="92"/>
                      <a:pt x="177" y="92"/>
                    </a:cubicBezTo>
                    <a:cubicBezTo>
                      <a:pt x="178" y="94"/>
                      <a:pt x="175" y="97"/>
                      <a:pt x="177" y="98"/>
                    </a:cubicBezTo>
                    <a:cubicBezTo>
                      <a:pt x="175" y="99"/>
                      <a:pt x="175" y="101"/>
                      <a:pt x="175" y="103"/>
                    </a:cubicBezTo>
                    <a:cubicBezTo>
                      <a:pt x="174" y="105"/>
                      <a:pt x="175" y="107"/>
                      <a:pt x="174" y="108"/>
                    </a:cubicBezTo>
                    <a:cubicBezTo>
                      <a:pt x="176" y="109"/>
                      <a:pt x="176" y="109"/>
                      <a:pt x="176" y="109"/>
                    </a:cubicBezTo>
                    <a:cubicBezTo>
                      <a:pt x="176" y="111"/>
                      <a:pt x="176" y="113"/>
                      <a:pt x="176" y="115"/>
                    </a:cubicBezTo>
                    <a:cubicBezTo>
                      <a:pt x="178" y="116"/>
                      <a:pt x="178" y="116"/>
                      <a:pt x="178" y="116"/>
                    </a:cubicBezTo>
                    <a:cubicBezTo>
                      <a:pt x="179" y="118"/>
                      <a:pt x="175" y="121"/>
                      <a:pt x="175" y="124"/>
                    </a:cubicBezTo>
                    <a:cubicBezTo>
                      <a:pt x="174" y="123"/>
                      <a:pt x="175" y="123"/>
                      <a:pt x="175" y="122"/>
                    </a:cubicBezTo>
                    <a:cubicBezTo>
                      <a:pt x="173" y="124"/>
                      <a:pt x="173" y="126"/>
                      <a:pt x="173" y="128"/>
                    </a:cubicBezTo>
                    <a:cubicBezTo>
                      <a:pt x="173" y="129"/>
                      <a:pt x="173" y="130"/>
                      <a:pt x="173" y="131"/>
                    </a:cubicBezTo>
                    <a:cubicBezTo>
                      <a:pt x="172" y="132"/>
                      <a:pt x="172" y="133"/>
                      <a:pt x="171" y="133"/>
                    </a:cubicBezTo>
                    <a:cubicBezTo>
                      <a:pt x="171" y="135"/>
                      <a:pt x="170" y="135"/>
                      <a:pt x="170" y="135"/>
                    </a:cubicBezTo>
                    <a:cubicBezTo>
                      <a:pt x="170" y="135"/>
                      <a:pt x="170" y="135"/>
                      <a:pt x="170" y="135"/>
                    </a:cubicBezTo>
                    <a:cubicBezTo>
                      <a:pt x="170" y="135"/>
                      <a:pt x="170" y="135"/>
                      <a:pt x="170" y="135"/>
                    </a:cubicBezTo>
                    <a:cubicBezTo>
                      <a:pt x="169" y="136"/>
                      <a:pt x="169" y="136"/>
                      <a:pt x="168" y="136"/>
                    </a:cubicBezTo>
                    <a:cubicBezTo>
                      <a:pt x="169" y="136"/>
                      <a:pt x="169" y="136"/>
                      <a:pt x="169" y="136"/>
                    </a:cubicBezTo>
                    <a:cubicBezTo>
                      <a:pt x="169" y="136"/>
                      <a:pt x="169" y="137"/>
                      <a:pt x="169" y="138"/>
                    </a:cubicBezTo>
                    <a:cubicBezTo>
                      <a:pt x="167" y="138"/>
                      <a:pt x="167" y="138"/>
                      <a:pt x="167" y="138"/>
                    </a:cubicBezTo>
                    <a:cubicBezTo>
                      <a:pt x="167" y="138"/>
                      <a:pt x="167" y="138"/>
                      <a:pt x="167" y="138"/>
                    </a:cubicBezTo>
                    <a:cubicBezTo>
                      <a:pt x="166" y="139"/>
                      <a:pt x="167" y="139"/>
                      <a:pt x="169" y="140"/>
                    </a:cubicBezTo>
                    <a:cubicBezTo>
                      <a:pt x="169" y="140"/>
                      <a:pt x="169" y="141"/>
                      <a:pt x="169" y="141"/>
                    </a:cubicBezTo>
                    <a:cubicBezTo>
                      <a:pt x="166" y="140"/>
                      <a:pt x="168" y="144"/>
                      <a:pt x="165" y="143"/>
                    </a:cubicBezTo>
                    <a:cubicBezTo>
                      <a:pt x="166" y="145"/>
                      <a:pt x="163" y="148"/>
                      <a:pt x="165" y="151"/>
                    </a:cubicBezTo>
                    <a:cubicBezTo>
                      <a:pt x="165" y="151"/>
                      <a:pt x="165" y="151"/>
                      <a:pt x="165" y="150"/>
                    </a:cubicBezTo>
                    <a:cubicBezTo>
                      <a:pt x="164" y="151"/>
                      <a:pt x="163" y="152"/>
                      <a:pt x="163" y="153"/>
                    </a:cubicBezTo>
                    <a:cubicBezTo>
                      <a:pt x="161" y="152"/>
                      <a:pt x="161" y="152"/>
                      <a:pt x="161" y="152"/>
                    </a:cubicBezTo>
                    <a:cubicBezTo>
                      <a:pt x="161" y="152"/>
                      <a:pt x="161" y="153"/>
                      <a:pt x="161" y="154"/>
                    </a:cubicBezTo>
                    <a:cubicBezTo>
                      <a:pt x="161" y="155"/>
                      <a:pt x="161" y="156"/>
                      <a:pt x="161" y="156"/>
                    </a:cubicBezTo>
                    <a:cubicBezTo>
                      <a:pt x="159" y="156"/>
                      <a:pt x="158" y="156"/>
                      <a:pt x="158" y="153"/>
                    </a:cubicBezTo>
                    <a:cubicBezTo>
                      <a:pt x="157" y="158"/>
                      <a:pt x="157" y="156"/>
                      <a:pt x="156" y="160"/>
                    </a:cubicBezTo>
                    <a:cubicBezTo>
                      <a:pt x="155" y="159"/>
                      <a:pt x="155" y="159"/>
                      <a:pt x="155" y="159"/>
                    </a:cubicBezTo>
                    <a:cubicBezTo>
                      <a:pt x="154" y="160"/>
                      <a:pt x="154" y="163"/>
                      <a:pt x="153" y="162"/>
                    </a:cubicBezTo>
                    <a:cubicBezTo>
                      <a:pt x="151" y="162"/>
                      <a:pt x="148" y="163"/>
                      <a:pt x="145" y="165"/>
                    </a:cubicBezTo>
                    <a:cubicBezTo>
                      <a:pt x="144" y="166"/>
                      <a:pt x="142" y="167"/>
                      <a:pt x="140" y="168"/>
                    </a:cubicBezTo>
                    <a:cubicBezTo>
                      <a:pt x="138" y="168"/>
                      <a:pt x="136" y="169"/>
                      <a:pt x="135" y="169"/>
                    </a:cubicBezTo>
                    <a:cubicBezTo>
                      <a:pt x="137" y="172"/>
                      <a:pt x="131" y="167"/>
                      <a:pt x="132" y="171"/>
                    </a:cubicBezTo>
                    <a:cubicBezTo>
                      <a:pt x="131" y="170"/>
                      <a:pt x="130" y="170"/>
                      <a:pt x="131" y="168"/>
                    </a:cubicBezTo>
                    <a:cubicBezTo>
                      <a:pt x="130" y="170"/>
                      <a:pt x="128" y="169"/>
                      <a:pt x="127" y="170"/>
                    </a:cubicBezTo>
                    <a:cubicBezTo>
                      <a:pt x="126" y="170"/>
                      <a:pt x="125" y="170"/>
                      <a:pt x="124" y="172"/>
                    </a:cubicBezTo>
                    <a:cubicBezTo>
                      <a:pt x="124" y="171"/>
                      <a:pt x="125" y="170"/>
                      <a:pt x="124" y="169"/>
                    </a:cubicBezTo>
                    <a:cubicBezTo>
                      <a:pt x="124" y="170"/>
                      <a:pt x="124" y="170"/>
                      <a:pt x="123" y="170"/>
                    </a:cubicBezTo>
                    <a:cubicBezTo>
                      <a:pt x="123" y="169"/>
                      <a:pt x="123" y="169"/>
                      <a:pt x="124" y="168"/>
                    </a:cubicBezTo>
                    <a:cubicBezTo>
                      <a:pt x="121" y="169"/>
                      <a:pt x="121" y="173"/>
                      <a:pt x="121" y="176"/>
                    </a:cubicBezTo>
                    <a:cubicBezTo>
                      <a:pt x="119" y="175"/>
                      <a:pt x="118" y="175"/>
                      <a:pt x="117" y="177"/>
                    </a:cubicBezTo>
                    <a:cubicBezTo>
                      <a:pt x="117" y="176"/>
                      <a:pt x="115" y="175"/>
                      <a:pt x="118" y="175"/>
                    </a:cubicBezTo>
                    <a:cubicBezTo>
                      <a:pt x="116" y="175"/>
                      <a:pt x="110" y="174"/>
                      <a:pt x="110" y="176"/>
                    </a:cubicBezTo>
                    <a:cubicBezTo>
                      <a:pt x="110" y="176"/>
                      <a:pt x="108" y="176"/>
                      <a:pt x="108" y="177"/>
                    </a:cubicBezTo>
                    <a:cubicBezTo>
                      <a:pt x="105" y="176"/>
                      <a:pt x="105" y="176"/>
                      <a:pt x="102" y="176"/>
                    </a:cubicBezTo>
                    <a:cubicBezTo>
                      <a:pt x="103" y="177"/>
                      <a:pt x="103" y="177"/>
                      <a:pt x="103" y="177"/>
                    </a:cubicBezTo>
                    <a:cubicBezTo>
                      <a:pt x="102" y="180"/>
                      <a:pt x="101" y="177"/>
                      <a:pt x="99" y="178"/>
                    </a:cubicBezTo>
                    <a:cubicBezTo>
                      <a:pt x="99" y="177"/>
                      <a:pt x="99" y="177"/>
                      <a:pt x="99" y="177"/>
                    </a:cubicBezTo>
                    <a:cubicBezTo>
                      <a:pt x="94" y="175"/>
                      <a:pt x="96" y="178"/>
                      <a:pt x="92" y="175"/>
                    </a:cubicBezTo>
                    <a:cubicBezTo>
                      <a:pt x="92" y="177"/>
                      <a:pt x="92" y="177"/>
                      <a:pt x="92" y="177"/>
                    </a:cubicBezTo>
                    <a:cubicBezTo>
                      <a:pt x="91" y="181"/>
                      <a:pt x="87" y="174"/>
                      <a:pt x="84" y="175"/>
                    </a:cubicBezTo>
                    <a:cubicBezTo>
                      <a:pt x="85" y="177"/>
                      <a:pt x="85" y="177"/>
                      <a:pt x="85" y="177"/>
                    </a:cubicBezTo>
                    <a:cubicBezTo>
                      <a:pt x="83" y="178"/>
                      <a:pt x="82" y="170"/>
                      <a:pt x="81" y="169"/>
                    </a:cubicBezTo>
                    <a:cubicBezTo>
                      <a:pt x="80" y="169"/>
                      <a:pt x="81" y="169"/>
                      <a:pt x="82" y="169"/>
                    </a:cubicBezTo>
                    <a:cubicBezTo>
                      <a:pt x="78" y="166"/>
                      <a:pt x="81" y="171"/>
                      <a:pt x="78" y="171"/>
                    </a:cubicBezTo>
                    <a:cubicBezTo>
                      <a:pt x="77" y="170"/>
                      <a:pt x="79" y="168"/>
                      <a:pt x="77" y="167"/>
                    </a:cubicBezTo>
                    <a:cubicBezTo>
                      <a:pt x="77" y="166"/>
                      <a:pt x="70" y="170"/>
                      <a:pt x="69" y="166"/>
                    </a:cubicBezTo>
                    <a:cubicBezTo>
                      <a:pt x="69" y="168"/>
                      <a:pt x="69" y="169"/>
                      <a:pt x="68" y="169"/>
                    </a:cubicBezTo>
                    <a:cubicBezTo>
                      <a:pt x="65" y="169"/>
                      <a:pt x="64" y="163"/>
                      <a:pt x="61" y="166"/>
                    </a:cubicBezTo>
                    <a:cubicBezTo>
                      <a:pt x="61" y="165"/>
                      <a:pt x="61" y="165"/>
                      <a:pt x="61" y="165"/>
                    </a:cubicBezTo>
                    <a:cubicBezTo>
                      <a:pt x="59" y="165"/>
                      <a:pt x="55" y="164"/>
                      <a:pt x="54" y="165"/>
                    </a:cubicBezTo>
                    <a:cubicBezTo>
                      <a:pt x="54" y="162"/>
                      <a:pt x="52" y="161"/>
                      <a:pt x="50" y="160"/>
                    </a:cubicBezTo>
                    <a:cubicBezTo>
                      <a:pt x="47" y="160"/>
                      <a:pt x="45" y="159"/>
                      <a:pt x="47" y="157"/>
                    </a:cubicBezTo>
                    <a:cubicBezTo>
                      <a:pt x="43" y="154"/>
                      <a:pt x="43" y="154"/>
                      <a:pt x="43" y="154"/>
                    </a:cubicBezTo>
                    <a:cubicBezTo>
                      <a:pt x="43" y="154"/>
                      <a:pt x="43" y="154"/>
                      <a:pt x="43" y="154"/>
                    </a:cubicBezTo>
                    <a:cubicBezTo>
                      <a:pt x="41" y="151"/>
                      <a:pt x="39" y="151"/>
                      <a:pt x="38" y="152"/>
                    </a:cubicBezTo>
                    <a:cubicBezTo>
                      <a:pt x="37" y="151"/>
                      <a:pt x="38" y="151"/>
                      <a:pt x="38" y="151"/>
                    </a:cubicBezTo>
                    <a:cubicBezTo>
                      <a:pt x="36" y="147"/>
                      <a:pt x="36" y="147"/>
                      <a:pt x="31" y="145"/>
                    </a:cubicBezTo>
                    <a:cubicBezTo>
                      <a:pt x="32" y="144"/>
                      <a:pt x="32" y="144"/>
                      <a:pt x="32" y="144"/>
                    </a:cubicBezTo>
                    <a:cubicBezTo>
                      <a:pt x="31" y="144"/>
                      <a:pt x="31" y="142"/>
                      <a:pt x="31" y="140"/>
                    </a:cubicBezTo>
                    <a:cubicBezTo>
                      <a:pt x="30" y="138"/>
                      <a:pt x="29" y="135"/>
                      <a:pt x="27" y="134"/>
                    </a:cubicBezTo>
                    <a:cubicBezTo>
                      <a:pt x="27" y="134"/>
                      <a:pt x="28" y="134"/>
                      <a:pt x="28" y="134"/>
                    </a:cubicBezTo>
                    <a:cubicBezTo>
                      <a:pt x="26" y="132"/>
                      <a:pt x="26" y="129"/>
                      <a:pt x="26" y="126"/>
                    </a:cubicBezTo>
                    <a:cubicBezTo>
                      <a:pt x="26" y="124"/>
                      <a:pt x="25" y="122"/>
                      <a:pt x="21" y="122"/>
                    </a:cubicBezTo>
                    <a:cubicBezTo>
                      <a:pt x="19" y="119"/>
                      <a:pt x="19" y="119"/>
                      <a:pt x="19" y="119"/>
                    </a:cubicBezTo>
                    <a:cubicBezTo>
                      <a:pt x="19" y="123"/>
                      <a:pt x="16" y="119"/>
                      <a:pt x="15" y="121"/>
                    </a:cubicBezTo>
                    <a:cubicBezTo>
                      <a:pt x="14" y="119"/>
                      <a:pt x="16" y="116"/>
                      <a:pt x="17" y="118"/>
                    </a:cubicBezTo>
                    <a:cubicBezTo>
                      <a:pt x="16" y="118"/>
                      <a:pt x="16" y="118"/>
                      <a:pt x="16" y="118"/>
                    </a:cubicBezTo>
                    <a:cubicBezTo>
                      <a:pt x="20" y="118"/>
                      <a:pt x="17" y="113"/>
                      <a:pt x="19" y="112"/>
                    </a:cubicBezTo>
                    <a:cubicBezTo>
                      <a:pt x="18" y="104"/>
                      <a:pt x="20" y="95"/>
                      <a:pt x="22" y="87"/>
                    </a:cubicBezTo>
                    <a:cubicBezTo>
                      <a:pt x="19" y="88"/>
                      <a:pt x="19" y="88"/>
                      <a:pt x="19" y="88"/>
                    </a:cubicBezTo>
                    <a:cubicBezTo>
                      <a:pt x="18" y="88"/>
                      <a:pt x="19" y="85"/>
                      <a:pt x="19" y="85"/>
                    </a:cubicBezTo>
                    <a:cubicBezTo>
                      <a:pt x="20" y="85"/>
                      <a:pt x="22" y="85"/>
                      <a:pt x="21" y="87"/>
                    </a:cubicBezTo>
                    <a:cubicBezTo>
                      <a:pt x="23" y="86"/>
                      <a:pt x="20" y="83"/>
                      <a:pt x="20" y="83"/>
                    </a:cubicBezTo>
                    <a:cubicBezTo>
                      <a:pt x="22" y="79"/>
                      <a:pt x="23" y="85"/>
                      <a:pt x="23" y="84"/>
                    </a:cubicBezTo>
                    <a:cubicBezTo>
                      <a:pt x="23" y="82"/>
                      <a:pt x="23" y="82"/>
                      <a:pt x="23" y="82"/>
                    </a:cubicBezTo>
                    <a:cubicBezTo>
                      <a:pt x="23" y="82"/>
                      <a:pt x="23" y="82"/>
                      <a:pt x="23" y="82"/>
                    </a:cubicBezTo>
                    <a:cubicBezTo>
                      <a:pt x="22" y="81"/>
                      <a:pt x="21" y="80"/>
                      <a:pt x="22" y="78"/>
                    </a:cubicBezTo>
                    <a:cubicBezTo>
                      <a:pt x="23" y="77"/>
                      <a:pt x="24" y="78"/>
                      <a:pt x="24" y="77"/>
                    </a:cubicBezTo>
                    <a:cubicBezTo>
                      <a:pt x="24" y="77"/>
                      <a:pt x="24" y="77"/>
                      <a:pt x="24" y="76"/>
                    </a:cubicBezTo>
                    <a:cubicBezTo>
                      <a:pt x="24" y="76"/>
                      <a:pt x="25" y="73"/>
                      <a:pt x="25" y="73"/>
                    </a:cubicBezTo>
                    <a:cubicBezTo>
                      <a:pt x="25" y="73"/>
                      <a:pt x="25" y="73"/>
                      <a:pt x="24" y="74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2" y="72"/>
                      <a:pt x="24" y="71"/>
                      <a:pt x="21" y="71"/>
                    </a:cubicBezTo>
                    <a:cubicBezTo>
                      <a:pt x="23" y="71"/>
                      <a:pt x="25" y="68"/>
                      <a:pt x="26" y="65"/>
                    </a:cubicBezTo>
                    <a:cubicBezTo>
                      <a:pt x="28" y="62"/>
                      <a:pt x="29" y="59"/>
                      <a:pt x="30" y="59"/>
                    </a:cubicBezTo>
                    <a:cubicBezTo>
                      <a:pt x="29" y="56"/>
                      <a:pt x="30" y="54"/>
                      <a:pt x="32" y="52"/>
                    </a:cubicBezTo>
                    <a:cubicBezTo>
                      <a:pt x="31" y="52"/>
                      <a:pt x="29" y="51"/>
                      <a:pt x="30" y="49"/>
                    </a:cubicBezTo>
                    <a:cubicBezTo>
                      <a:pt x="34" y="53"/>
                      <a:pt x="35" y="47"/>
                      <a:pt x="39" y="48"/>
                    </a:cubicBezTo>
                    <a:cubicBezTo>
                      <a:pt x="36" y="47"/>
                      <a:pt x="43" y="42"/>
                      <a:pt x="38" y="42"/>
                    </a:cubicBezTo>
                    <a:cubicBezTo>
                      <a:pt x="40" y="41"/>
                      <a:pt x="40" y="43"/>
                      <a:pt x="42" y="43"/>
                    </a:cubicBezTo>
                    <a:cubicBezTo>
                      <a:pt x="43" y="40"/>
                      <a:pt x="45" y="39"/>
                      <a:pt x="47" y="37"/>
                    </a:cubicBezTo>
                    <a:cubicBezTo>
                      <a:pt x="49" y="36"/>
                      <a:pt x="52" y="35"/>
                      <a:pt x="54" y="32"/>
                    </a:cubicBezTo>
                    <a:cubicBezTo>
                      <a:pt x="54" y="32"/>
                      <a:pt x="52" y="32"/>
                      <a:pt x="52" y="30"/>
                    </a:cubicBezTo>
                    <a:cubicBezTo>
                      <a:pt x="52" y="30"/>
                      <a:pt x="54" y="30"/>
                      <a:pt x="55" y="30"/>
                    </a:cubicBezTo>
                    <a:cubicBezTo>
                      <a:pt x="56" y="31"/>
                      <a:pt x="57" y="31"/>
                      <a:pt x="57" y="31"/>
                    </a:cubicBezTo>
                    <a:cubicBezTo>
                      <a:pt x="58" y="30"/>
                      <a:pt x="55" y="27"/>
                      <a:pt x="59" y="28"/>
                    </a:cubicBezTo>
                    <a:cubicBezTo>
                      <a:pt x="58" y="28"/>
                      <a:pt x="57" y="27"/>
                      <a:pt x="58" y="26"/>
                    </a:cubicBezTo>
                    <a:cubicBezTo>
                      <a:pt x="59" y="26"/>
                      <a:pt x="60" y="25"/>
                      <a:pt x="62" y="25"/>
                    </a:cubicBezTo>
                    <a:cubicBezTo>
                      <a:pt x="63" y="24"/>
                      <a:pt x="64" y="24"/>
                      <a:pt x="66" y="23"/>
                    </a:cubicBezTo>
                    <a:cubicBezTo>
                      <a:pt x="68" y="21"/>
                      <a:pt x="71" y="20"/>
                      <a:pt x="73" y="19"/>
                    </a:cubicBezTo>
                    <a:cubicBezTo>
                      <a:pt x="76" y="17"/>
                      <a:pt x="79" y="16"/>
                      <a:pt x="81" y="16"/>
                    </a:cubicBezTo>
                    <a:cubicBezTo>
                      <a:pt x="84" y="15"/>
                      <a:pt x="87" y="15"/>
                      <a:pt x="91" y="16"/>
                    </a:cubicBezTo>
                    <a:cubicBezTo>
                      <a:pt x="89" y="15"/>
                      <a:pt x="90" y="15"/>
                      <a:pt x="91" y="15"/>
                    </a:cubicBezTo>
                    <a:cubicBezTo>
                      <a:pt x="90" y="14"/>
                      <a:pt x="90" y="13"/>
                      <a:pt x="90" y="12"/>
                    </a:cubicBezTo>
                    <a:cubicBezTo>
                      <a:pt x="90" y="12"/>
                      <a:pt x="91" y="12"/>
                      <a:pt x="93" y="13"/>
                    </a:cubicBezTo>
                    <a:cubicBezTo>
                      <a:pt x="94" y="13"/>
                      <a:pt x="95" y="14"/>
                      <a:pt x="95" y="14"/>
                    </a:cubicBezTo>
                    <a:cubicBezTo>
                      <a:pt x="96" y="11"/>
                      <a:pt x="100" y="13"/>
                      <a:pt x="101" y="10"/>
                    </a:cubicBezTo>
                    <a:cubicBezTo>
                      <a:pt x="99" y="11"/>
                      <a:pt x="99" y="11"/>
                      <a:pt x="99" y="11"/>
                    </a:cubicBezTo>
                    <a:cubicBezTo>
                      <a:pt x="101" y="7"/>
                      <a:pt x="95" y="5"/>
                      <a:pt x="95" y="1"/>
                    </a:cubicBezTo>
                    <a:cubicBezTo>
                      <a:pt x="94" y="3"/>
                      <a:pt x="92" y="2"/>
                      <a:pt x="90" y="1"/>
                    </a:cubicBezTo>
                    <a:cubicBezTo>
                      <a:pt x="88" y="0"/>
                      <a:pt x="86" y="0"/>
                      <a:pt x="84" y="3"/>
                    </a:cubicBezTo>
                    <a:cubicBezTo>
                      <a:pt x="83" y="2"/>
                      <a:pt x="85" y="1"/>
                      <a:pt x="84" y="1"/>
                    </a:cubicBezTo>
                    <a:cubicBezTo>
                      <a:pt x="83" y="3"/>
                      <a:pt x="82" y="3"/>
                      <a:pt x="80" y="3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77" y="4"/>
                      <a:pt x="74" y="4"/>
                      <a:pt x="72" y="5"/>
                    </a:cubicBezTo>
                    <a:cubicBezTo>
                      <a:pt x="69" y="5"/>
                      <a:pt x="67" y="6"/>
                      <a:pt x="63" y="7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2" y="9"/>
                      <a:pt x="62" y="8"/>
                      <a:pt x="61" y="8"/>
                    </a:cubicBezTo>
                    <a:cubicBezTo>
                      <a:pt x="61" y="10"/>
                      <a:pt x="62" y="10"/>
                      <a:pt x="63" y="9"/>
                    </a:cubicBezTo>
                    <a:cubicBezTo>
                      <a:pt x="64" y="9"/>
                      <a:pt x="65" y="8"/>
                      <a:pt x="65" y="10"/>
                    </a:cubicBezTo>
                    <a:cubicBezTo>
                      <a:pt x="63" y="9"/>
                      <a:pt x="61" y="10"/>
                      <a:pt x="58" y="11"/>
                    </a:cubicBezTo>
                    <a:cubicBezTo>
                      <a:pt x="56" y="13"/>
                      <a:pt x="53" y="14"/>
                      <a:pt x="51" y="13"/>
                    </a:cubicBezTo>
                    <a:cubicBezTo>
                      <a:pt x="49" y="14"/>
                      <a:pt x="53" y="14"/>
                      <a:pt x="51" y="15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49" y="17"/>
                      <a:pt x="47" y="16"/>
                      <a:pt x="47" y="16"/>
                    </a:cubicBezTo>
                    <a:cubicBezTo>
                      <a:pt x="47" y="15"/>
                      <a:pt x="47" y="15"/>
                      <a:pt x="48" y="14"/>
                    </a:cubicBezTo>
                    <a:cubicBezTo>
                      <a:pt x="46" y="14"/>
                      <a:pt x="45" y="15"/>
                      <a:pt x="44" y="16"/>
                    </a:cubicBezTo>
                    <a:cubicBezTo>
                      <a:pt x="43" y="18"/>
                      <a:pt x="43" y="19"/>
                      <a:pt x="42" y="19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0" y="23"/>
                      <a:pt x="32" y="27"/>
                      <a:pt x="30" y="34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29" y="39"/>
                      <a:pt x="27" y="37"/>
                      <a:pt x="25" y="42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5" y="43"/>
                      <a:pt x="24" y="45"/>
                      <a:pt x="23" y="46"/>
                    </a:cubicBezTo>
                    <a:cubicBezTo>
                      <a:pt x="23" y="44"/>
                      <a:pt x="20" y="47"/>
                      <a:pt x="20" y="45"/>
                    </a:cubicBezTo>
                    <a:cubicBezTo>
                      <a:pt x="19" y="50"/>
                      <a:pt x="20" y="48"/>
                      <a:pt x="21" y="53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20" y="54"/>
                      <a:pt x="20" y="55"/>
                      <a:pt x="19" y="57"/>
                    </a:cubicBezTo>
                    <a:cubicBezTo>
                      <a:pt x="19" y="55"/>
                      <a:pt x="17" y="58"/>
                      <a:pt x="16" y="55"/>
                    </a:cubicBezTo>
                    <a:cubicBezTo>
                      <a:pt x="13" y="57"/>
                      <a:pt x="13" y="59"/>
                      <a:pt x="13" y="61"/>
                    </a:cubicBezTo>
                    <a:cubicBezTo>
                      <a:pt x="13" y="63"/>
                      <a:pt x="13" y="64"/>
                      <a:pt x="10" y="65"/>
                    </a:cubicBezTo>
                    <a:cubicBezTo>
                      <a:pt x="13" y="69"/>
                      <a:pt x="14" y="61"/>
                      <a:pt x="14" y="63"/>
                    </a:cubicBezTo>
                    <a:cubicBezTo>
                      <a:pt x="16" y="62"/>
                      <a:pt x="17" y="66"/>
                      <a:pt x="15" y="67"/>
                    </a:cubicBezTo>
                    <a:cubicBezTo>
                      <a:pt x="15" y="69"/>
                      <a:pt x="9" y="68"/>
                      <a:pt x="8" y="73"/>
                    </a:cubicBezTo>
                    <a:cubicBezTo>
                      <a:pt x="8" y="73"/>
                      <a:pt x="8" y="72"/>
                      <a:pt x="8" y="72"/>
                    </a:cubicBezTo>
                    <a:cubicBezTo>
                      <a:pt x="7" y="73"/>
                      <a:pt x="8" y="76"/>
                      <a:pt x="6" y="77"/>
                    </a:cubicBezTo>
                    <a:cubicBezTo>
                      <a:pt x="9" y="79"/>
                      <a:pt x="6" y="80"/>
                      <a:pt x="9" y="81"/>
                    </a:cubicBezTo>
                    <a:cubicBezTo>
                      <a:pt x="9" y="77"/>
                      <a:pt x="9" y="77"/>
                      <a:pt x="9" y="77"/>
                    </a:cubicBezTo>
                    <a:cubicBezTo>
                      <a:pt x="9" y="79"/>
                      <a:pt x="12" y="82"/>
                      <a:pt x="10" y="86"/>
                    </a:cubicBezTo>
                    <a:cubicBezTo>
                      <a:pt x="9" y="85"/>
                      <a:pt x="9" y="84"/>
                      <a:pt x="8" y="83"/>
                    </a:cubicBezTo>
                    <a:cubicBezTo>
                      <a:pt x="7" y="84"/>
                      <a:pt x="8" y="86"/>
                      <a:pt x="7" y="87"/>
                    </a:cubicBezTo>
                    <a:cubicBezTo>
                      <a:pt x="4" y="86"/>
                      <a:pt x="8" y="81"/>
                      <a:pt x="6" y="78"/>
                    </a:cubicBezTo>
                    <a:cubicBezTo>
                      <a:pt x="4" y="79"/>
                      <a:pt x="7" y="84"/>
                      <a:pt x="4" y="82"/>
                    </a:cubicBezTo>
                    <a:cubicBezTo>
                      <a:pt x="6" y="83"/>
                      <a:pt x="6" y="84"/>
                      <a:pt x="5" y="85"/>
                    </a:cubicBezTo>
                    <a:cubicBezTo>
                      <a:pt x="5" y="87"/>
                      <a:pt x="4" y="88"/>
                      <a:pt x="6" y="90"/>
                    </a:cubicBezTo>
                    <a:cubicBezTo>
                      <a:pt x="4" y="90"/>
                      <a:pt x="4" y="90"/>
                      <a:pt x="4" y="90"/>
                    </a:cubicBezTo>
                    <a:cubicBezTo>
                      <a:pt x="4" y="90"/>
                      <a:pt x="5" y="91"/>
                      <a:pt x="5" y="92"/>
                    </a:cubicBezTo>
                    <a:cubicBezTo>
                      <a:pt x="2" y="90"/>
                      <a:pt x="2" y="90"/>
                      <a:pt x="2" y="90"/>
                    </a:cubicBezTo>
                    <a:cubicBezTo>
                      <a:pt x="4" y="93"/>
                      <a:pt x="0" y="95"/>
                      <a:pt x="1" y="98"/>
                    </a:cubicBezTo>
                    <a:cubicBezTo>
                      <a:pt x="1" y="93"/>
                      <a:pt x="3" y="97"/>
                      <a:pt x="5" y="95"/>
                    </a:cubicBezTo>
                    <a:cubicBezTo>
                      <a:pt x="6" y="98"/>
                      <a:pt x="5" y="99"/>
                      <a:pt x="3" y="100"/>
                    </a:cubicBezTo>
                    <a:cubicBezTo>
                      <a:pt x="2" y="101"/>
                      <a:pt x="0" y="102"/>
                      <a:pt x="1" y="106"/>
                    </a:cubicBezTo>
                    <a:cubicBezTo>
                      <a:pt x="0" y="105"/>
                      <a:pt x="2" y="102"/>
                      <a:pt x="3" y="104"/>
                    </a:cubicBezTo>
                    <a:cubicBezTo>
                      <a:pt x="2" y="105"/>
                      <a:pt x="2" y="107"/>
                      <a:pt x="1" y="108"/>
                    </a:cubicBezTo>
                    <a:cubicBezTo>
                      <a:pt x="2" y="113"/>
                      <a:pt x="3" y="107"/>
                      <a:pt x="4" y="109"/>
                    </a:cubicBezTo>
                    <a:cubicBezTo>
                      <a:pt x="2" y="111"/>
                      <a:pt x="5" y="111"/>
                      <a:pt x="6" y="113"/>
                    </a:cubicBezTo>
                    <a:cubicBezTo>
                      <a:pt x="4" y="114"/>
                      <a:pt x="4" y="114"/>
                      <a:pt x="4" y="114"/>
                    </a:cubicBezTo>
                    <a:cubicBezTo>
                      <a:pt x="4" y="119"/>
                      <a:pt x="8" y="114"/>
                      <a:pt x="8" y="119"/>
                    </a:cubicBezTo>
                    <a:cubicBezTo>
                      <a:pt x="8" y="119"/>
                      <a:pt x="7" y="119"/>
                      <a:pt x="6" y="119"/>
                    </a:cubicBezTo>
                    <a:cubicBezTo>
                      <a:pt x="6" y="118"/>
                      <a:pt x="5" y="118"/>
                      <a:pt x="5" y="118"/>
                    </a:cubicBezTo>
                    <a:cubicBezTo>
                      <a:pt x="5" y="118"/>
                      <a:pt x="6" y="120"/>
                      <a:pt x="6" y="120"/>
                    </a:cubicBezTo>
                    <a:cubicBezTo>
                      <a:pt x="4" y="120"/>
                      <a:pt x="4" y="120"/>
                      <a:pt x="4" y="120"/>
                    </a:cubicBezTo>
                    <a:cubicBezTo>
                      <a:pt x="6" y="123"/>
                      <a:pt x="6" y="124"/>
                      <a:pt x="6" y="127"/>
                    </a:cubicBezTo>
                    <a:cubicBezTo>
                      <a:pt x="7" y="126"/>
                      <a:pt x="9" y="126"/>
                      <a:pt x="10" y="128"/>
                    </a:cubicBezTo>
                    <a:cubicBezTo>
                      <a:pt x="10" y="130"/>
                      <a:pt x="8" y="128"/>
                      <a:pt x="10" y="131"/>
                    </a:cubicBezTo>
                    <a:cubicBezTo>
                      <a:pt x="8" y="131"/>
                      <a:pt x="6" y="130"/>
                      <a:pt x="8" y="128"/>
                    </a:cubicBezTo>
                    <a:cubicBezTo>
                      <a:pt x="7" y="128"/>
                      <a:pt x="6" y="128"/>
                      <a:pt x="6" y="128"/>
                    </a:cubicBezTo>
                    <a:cubicBezTo>
                      <a:pt x="5" y="130"/>
                      <a:pt x="7" y="133"/>
                      <a:pt x="7" y="134"/>
                    </a:cubicBezTo>
                    <a:cubicBezTo>
                      <a:pt x="7" y="133"/>
                      <a:pt x="7" y="133"/>
                      <a:pt x="7" y="132"/>
                    </a:cubicBezTo>
                    <a:cubicBezTo>
                      <a:pt x="7" y="132"/>
                      <a:pt x="8" y="133"/>
                      <a:pt x="9" y="134"/>
                    </a:cubicBezTo>
                    <a:cubicBezTo>
                      <a:pt x="10" y="135"/>
                      <a:pt x="12" y="136"/>
                      <a:pt x="12" y="136"/>
                    </a:cubicBezTo>
                    <a:cubicBezTo>
                      <a:pt x="11" y="137"/>
                      <a:pt x="10" y="137"/>
                      <a:pt x="10" y="136"/>
                    </a:cubicBezTo>
                    <a:cubicBezTo>
                      <a:pt x="10" y="137"/>
                      <a:pt x="11" y="138"/>
                      <a:pt x="12" y="139"/>
                    </a:cubicBezTo>
                    <a:cubicBezTo>
                      <a:pt x="11" y="139"/>
                      <a:pt x="9" y="140"/>
                      <a:pt x="8" y="138"/>
                    </a:cubicBezTo>
                    <a:cubicBezTo>
                      <a:pt x="11" y="142"/>
                      <a:pt x="11" y="142"/>
                      <a:pt x="11" y="142"/>
                    </a:cubicBezTo>
                    <a:cubicBezTo>
                      <a:pt x="11" y="143"/>
                      <a:pt x="11" y="145"/>
                      <a:pt x="10" y="145"/>
                    </a:cubicBezTo>
                    <a:cubicBezTo>
                      <a:pt x="11" y="148"/>
                      <a:pt x="16" y="149"/>
                      <a:pt x="17" y="153"/>
                    </a:cubicBezTo>
                    <a:cubicBezTo>
                      <a:pt x="18" y="153"/>
                      <a:pt x="18" y="153"/>
                      <a:pt x="19" y="154"/>
                    </a:cubicBezTo>
                    <a:cubicBezTo>
                      <a:pt x="21" y="156"/>
                      <a:pt x="21" y="160"/>
                      <a:pt x="25" y="162"/>
                    </a:cubicBezTo>
                    <a:cubicBezTo>
                      <a:pt x="25" y="165"/>
                      <a:pt x="25" y="165"/>
                      <a:pt x="25" y="165"/>
                    </a:cubicBezTo>
                    <a:cubicBezTo>
                      <a:pt x="28" y="167"/>
                      <a:pt x="25" y="161"/>
                      <a:pt x="30" y="164"/>
                    </a:cubicBezTo>
                    <a:cubicBezTo>
                      <a:pt x="33" y="165"/>
                      <a:pt x="29" y="166"/>
                      <a:pt x="30" y="168"/>
                    </a:cubicBezTo>
                    <a:cubicBezTo>
                      <a:pt x="32" y="168"/>
                      <a:pt x="36" y="168"/>
                      <a:pt x="38" y="172"/>
                    </a:cubicBezTo>
                    <a:cubicBezTo>
                      <a:pt x="36" y="171"/>
                      <a:pt x="36" y="170"/>
                      <a:pt x="35" y="170"/>
                    </a:cubicBezTo>
                    <a:close/>
                    <a:moveTo>
                      <a:pt x="70" y="186"/>
                    </a:moveTo>
                    <a:cubicBezTo>
                      <a:pt x="69" y="186"/>
                      <a:pt x="67" y="187"/>
                      <a:pt x="67" y="185"/>
                    </a:cubicBezTo>
                    <a:cubicBezTo>
                      <a:pt x="68" y="183"/>
                      <a:pt x="69" y="185"/>
                      <a:pt x="70" y="186"/>
                    </a:cubicBezTo>
                    <a:close/>
                    <a:moveTo>
                      <a:pt x="125" y="184"/>
                    </a:moveTo>
                    <a:cubicBezTo>
                      <a:pt x="125" y="185"/>
                      <a:pt x="124" y="184"/>
                      <a:pt x="123" y="184"/>
                    </a:cubicBezTo>
                    <a:cubicBezTo>
                      <a:pt x="123" y="184"/>
                      <a:pt x="124" y="184"/>
                      <a:pt x="125" y="184"/>
                    </a:cubicBezTo>
                    <a:close/>
                    <a:moveTo>
                      <a:pt x="175" y="67"/>
                    </a:moveTo>
                    <a:cubicBezTo>
                      <a:pt x="175" y="67"/>
                      <a:pt x="175" y="67"/>
                      <a:pt x="175" y="67"/>
                    </a:cubicBezTo>
                    <a:cubicBezTo>
                      <a:pt x="175" y="68"/>
                      <a:pt x="175" y="68"/>
                      <a:pt x="175" y="67"/>
                    </a:cubicBezTo>
                    <a:close/>
                    <a:moveTo>
                      <a:pt x="175" y="64"/>
                    </a:moveTo>
                    <a:cubicBezTo>
                      <a:pt x="175" y="63"/>
                      <a:pt x="175" y="64"/>
                      <a:pt x="174" y="64"/>
                    </a:cubicBezTo>
                    <a:cubicBezTo>
                      <a:pt x="175" y="64"/>
                      <a:pt x="175" y="64"/>
                      <a:pt x="175" y="65"/>
                    </a:cubicBezTo>
                    <a:cubicBezTo>
                      <a:pt x="176" y="65"/>
                      <a:pt x="176" y="64"/>
                      <a:pt x="175" y="64"/>
                    </a:cubicBezTo>
                    <a:close/>
                    <a:moveTo>
                      <a:pt x="23" y="77"/>
                    </a:moveTo>
                    <a:cubicBezTo>
                      <a:pt x="23" y="77"/>
                      <a:pt x="23" y="77"/>
                      <a:pt x="23" y="77"/>
                    </a:cubicBezTo>
                    <a:cubicBezTo>
                      <a:pt x="22" y="76"/>
                      <a:pt x="23" y="76"/>
                      <a:pt x="23" y="77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81" name="Freeform 71"/>
              <p:cNvSpPr>
                <a:spLocks/>
              </p:cNvSpPr>
              <p:nvPr/>
            </p:nvSpPr>
            <p:spPr bwMode="auto">
              <a:xfrm>
                <a:off x="1434" y="2899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82" name="Freeform 72"/>
              <p:cNvSpPr>
                <a:spLocks/>
              </p:cNvSpPr>
              <p:nvPr/>
            </p:nvSpPr>
            <p:spPr bwMode="auto">
              <a:xfrm>
                <a:off x="1193" y="281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83" name="Freeform 73"/>
              <p:cNvSpPr>
                <a:spLocks/>
              </p:cNvSpPr>
              <p:nvPr/>
            </p:nvSpPr>
            <p:spPr bwMode="auto">
              <a:xfrm>
                <a:off x="1611" y="2717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2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84" name="Freeform 74"/>
              <p:cNvSpPr>
                <a:spLocks/>
              </p:cNvSpPr>
              <p:nvPr/>
            </p:nvSpPr>
            <p:spPr bwMode="auto">
              <a:xfrm>
                <a:off x="1545" y="2578"/>
                <a:ext cx="5" cy="4"/>
              </a:xfrm>
              <a:custGeom>
                <a:avLst/>
                <a:gdLst>
                  <a:gd name="T0" fmla="*/ 0 w 2"/>
                  <a:gd name="T1" fmla="*/ 0 h 2"/>
                  <a:gd name="T2" fmla="*/ 5 w 2"/>
                  <a:gd name="T3" fmla="*/ 4 h 2"/>
                  <a:gd name="T4" fmla="*/ 5 w 2"/>
                  <a:gd name="T5" fmla="*/ 0 h 2"/>
                  <a:gd name="T6" fmla="*/ 0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1" y="0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85" name="Freeform 75"/>
              <p:cNvSpPr>
                <a:spLocks/>
              </p:cNvSpPr>
              <p:nvPr/>
            </p:nvSpPr>
            <p:spPr bwMode="auto">
              <a:xfrm>
                <a:off x="1545" y="2530"/>
                <a:ext cx="5" cy="3"/>
              </a:xfrm>
              <a:custGeom>
                <a:avLst/>
                <a:gdLst>
                  <a:gd name="T0" fmla="*/ 5 w 2"/>
                  <a:gd name="T1" fmla="*/ 0 h 1"/>
                  <a:gd name="T2" fmla="*/ 3 w 2"/>
                  <a:gd name="T3" fmla="*/ 0 h 1"/>
                  <a:gd name="T4" fmla="*/ 0 w 2"/>
                  <a:gd name="T5" fmla="*/ 0 h 1"/>
                  <a:gd name="T6" fmla="*/ 5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86" name="Freeform 76"/>
              <p:cNvSpPr>
                <a:spLocks/>
              </p:cNvSpPr>
              <p:nvPr/>
            </p:nvSpPr>
            <p:spPr bwMode="auto">
              <a:xfrm>
                <a:off x="1552" y="2561"/>
                <a:ext cx="9" cy="7"/>
              </a:xfrm>
              <a:custGeom>
                <a:avLst/>
                <a:gdLst>
                  <a:gd name="T0" fmla="*/ 5 w 4"/>
                  <a:gd name="T1" fmla="*/ 7 h 3"/>
                  <a:gd name="T2" fmla="*/ 5 w 4"/>
                  <a:gd name="T3" fmla="*/ 0 h 3"/>
                  <a:gd name="T4" fmla="*/ 5 w 4"/>
                  <a:gd name="T5" fmla="*/ 0 h 3"/>
                  <a:gd name="T6" fmla="*/ 5 w 4"/>
                  <a:gd name="T7" fmla="*/ 7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3"/>
                    </a:moveTo>
                    <a:cubicBezTo>
                      <a:pt x="4" y="2"/>
                      <a:pt x="3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1" y="2"/>
                      <a:pt x="2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87" name="Freeform 77"/>
              <p:cNvSpPr>
                <a:spLocks/>
              </p:cNvSpPr>
              <p:nvPr/>
            </p:nvSpPr>
            <p:spPr bwMode="auto">
              <a:xfrm>
                <a:off x="1552" y="2559"/>
                <a:ext cx="5" cy="2"/>
              </a:xfrm>
              <a:custGeom>
                <a:avLst/>
                <a:gdLst>
                  <a:gd name="T0" fmla="*/ 5 w 2"/>
                  <a:gd name="T1" fmla="*/ 2 h 1"/>
                  <a:gd name="T2" fmla="*/ 3 w 2"/>
                  <a:gd name="T3" fmla="*/ 0 h 1"/>
                  <a:gd name="T4" fmla="*/ 5 w 2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1" y="0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88" name="Freeform 78"/>
              <p:cNvSpPr>
                <a:spLocks/>
              </p:cNvSpPr>
              <p:nvPr/>
            </p:nvSpPr>
            <p:spPr bwMode="auto">
              <a:xfrm>
                <a:off x="1552" y="2599"/>
                <a:ext cx="14" cy="7"/>
              </a:xfrm>
              <a:custGeom>
                <a:avLst/>
                <a:gdLst>
                  <a:gd name="T0" fmla="*/ 9 w 6"/>
                  <a:gd name="T1" fmla="*/ 2 h 3"/>
                  <a:gd name="T2" fmla="*/ 5 w 6"/>
                  <a:gd name="T3" fmla="*/ 0 h 3"/>
                  <a:gd name="T4" fmla="*/ 9 w 6"/>
                  <a:gd name="T5" fmla="*/ 2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4" y="1"/>
                    </a:moveTo>
                    <a:cubicBezTo>
                      <a:pt x="4" y="0"/>
                      <a:pt x="2" y="1"/>
                      <a:pt x="2" y="0"/>
                    </a:cubicBezTo>
                    <a:cubicBezTo>
                      <a:pt x="0" y="0"/>
                      <a:pt x="6" y="3"/>
                      <a:pt x="4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89" name="Freeform 79"/>
              <p:cNvSpPr>
                <a:spLocks/>
              </p:cNvSpPr>
              <p:nvPr/>
            </p:nvSpPr>
            <p:spPr bwMode="auto">
              <a:xfrm>
                <a:off x="1564" y="2559"/>
                <a:ext cx="5" cy="4"/>
              </a:xfrm>
              <a:custGeom>
                <a:avLst/>
                <a:gdLst>
                  <a:gd name="T0" fmla="*/ 5 w 5"/>
                  <a:gd name="T1" fmla="*/ 0 h 4"/>
                  <a:gd name="T2" fmla="*/ 0 w 5"/>
                  <a:gd name="T3" fmla="*/ 4 h 4"/>
                  <a:gd name="T4" fmla="*/ 5 w 5"/>
                  <a:gd name="T5" fmla="*/ 4 h 4"/>
                  <a:gd name="T6" fmla="*/ 5 w 5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lnTo>
                      <a:pt x="0" y="4"/>
                    </a:lnTo>
                    <a:lnTo>
                      <a:pt x="5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90" name="Freeform 80"/>
              <p:cNvSpPr>
                <a:spLocks/>
              </p:cNvSpPr>
              <p:nvPr/>
            </p:nvSpPr>
            <p:spPr bwMode="auto">
              <a:xfrm>
                <a:off x="1573" y="2578"/>
                <a:ext cx="3" cy="7"/>
              </a:xfrm>
              <a:custGeom>
                <a:avLst/>
                <a:gdLst>
                  <a:gd name="T0" fmla="*/ 3 w 1"/>
                  <a:gd name="T1" fmla="*/ 7 h 3"/>
                  <a:gd name="T2" fmla="*/ 3 w 1"/>
                  <a:gd name="T3" fmla="*/ 0 h 3"/>
                  <a:gd name="T4" fmla="*/ 0 w 1"/>
                  <a:gd name="T5" fmla="*/ 0 h 3"/>
                  <a:gd name="T6" fmla="*/ 3 w 1"/>
                  <a:gd name="T7" fmla="*/ 7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3"/>
                      <a:pt x="1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91" name="Freeform 81"/>
              <p:cNvSpPr>
                <a:spLocks/>
              </p:cNvSpPr>
              <p:nvPr/>
            </p:nvSpPr>
            <p:spPr bwMode="auto">
              <a:xfrm>
                <a:off x="1571" y="2575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0 w 1"/>
                  <a:gd name="T3" fmla="*/ 0 h 1"/>
                  <a:gd name="T4" fmla="*/ 2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92" name="Freeform 82"/>
              <p:cNvSpPr>
                <a:spLocks/>
              </p:cNvSpPr>
              <p:nvPr/>
            </p:nvSpPr>
            <p:spPr bwMode="auto">
              <a:xfrm>
                <a:off x="1571" y="2566"/>
                <a:ext cx="2" cy="4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0 h 4"/>
                  <a:gd name="T4" fmla="*/ 2 w 2"/>
                  <a:gd name="T5" fmla="*/ 4 h 4"/>
                  <a:gd name="T6" fmla="*/ 2 w 2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0" y="0"/>
                    </a:lnTo>
                    <a:lnTo>
                      <a:pt x="2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93" name="Freeform 83"/>
              <p:cNvSpPr>
                <a:spLocks/>
              </p:cNvSpPr>
              <p:nvPr/>
            </p:nvSpPr>
            <p:spPr bwMode="auto">
              <a:xfrm>
                <a:off x="1590" y="2637"/>
                <a:ext cx="5" cy="7"/>
              </a:xfrm>
              <a:custGeom>
                <a:avLst/>
                <a:gdLst>
                  <a:gd name="T0" fmla="*/ 0 w 2"/>
                  <a:gd name="T1" fmla="*/ 0 h 3"/>
                  <a:gd name="T2" fmla="*/ 3 w 2"/>
                  <a:gd name="T3" fmla="*/ 7 h 3"/>
                  <a:gd name="T4" fmla="*/ 3 w 2"/>
                  <a:gd name="T5" fmla="*/ 2 h 3"/>
                  <a:gd name="T6" fmla="*/ 0 w 2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94" name="Freeform 84"/>
              <p:cNvSpPr>
                <a:spLocks/>
              </p:cNvSpPr>
              <p:nvPr/>
            </p:nvSpPr>
            <p:spPr bwMode="auto">
              <a:xfrm>
                <a:off x="1597" y="2618"/>
                <a:ext cx="5" cy="4"/>
              </a:xfrm>
              <a:custGeom>
                <a:avLst/>
                <a:gdLst>
                  <a:gd name="T0" fmla="*/ 3 w 2"/>
                  <a:gd name="T1" fmla="*/ 0 h 2"/>
                  <a:gd name="T2" fmla="*/ 0 w 2"/>
                  <a:gd name="T3" fmla="*/ 4 h 2"/>
                  <a:gd name="T4" fmla="*/ 5 w 2"/>
                  <a:gd name="T5" fmla="*/ 2 h 2"/>
                  <a:gd name="T6" fmla="*/ 3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95" name="Freeform 85"/>
              <p:cNvSpPr>
                <a:spLocks/>
              </p:cNvSpPr>
              <p:nvPr/>
            </p:nvSpPr>
            <p:spPr bwMode="auto">
              <a:xfrm>
                <a:off x="1604" y="2629"/>
                <a:ext cx="5" cy="15"/>
              </a:xfrm>
              <a:custGeom>
                <a:avLst/>
                <a:gdLst>
                  <a:gd name="T0" fmla="*/ 0 w 2"/>
                  <a:gd name="T1" fmla="*/ 5 h 6"/>
                  <a:gd name="T2" fmla="*/ 5 w 2"/>
                  <a:gd name="T3" fmla="*/ 5 h 6"/>
                  <a:gd name="T4" fmla="*/ 0 w 2"/>
                  <a:gd name="T5" fmla="*/ 5 h 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6">
                    <a:moveTo>
                      <a:pt x="0" y="2"/>
                    </a:moveTo>
                    <a:cubicBezTo>
                      <a:pt x="1" y="2"/>
                      <a:pt x="2" y="6"/>
                      <a:pt x="2" y="2"/>
                    </a:cubicBezTo>
                    <a:cubicBezTo>
                      <a:pt x="1" y="2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96" name="Freeform 86"/>
              <p:cNvSpPr>
                <a:spLocks/>
              </p:cNvSpPr>
              <p:nvPr/>
            </p:nvSpPr>
            <p:spPr bwMode="auto">
              <a:xfrm>
                <a:off x="1587" y="2719"/>
                <a:ext cx="10" cy="5"/>
              </a:xfrm>
              <a:custGeom>
                <a:avLst/>
                <a:gdLst>
                  <a:gd name="T0" fmla="*/ 10 w 10"/>
                  <a:gd name="T1" fmla="*/ 5 h 5"/>
                  <a:gd name="T2" fmla="*/ 10 w 10"/>
                  <a:gd name="T3" fmla="*/ 3 h 5"/>
                  <a:gd name="T4" fmla="*/ 0 w 10"/>
                  <a:gd name="T5" fmla="*/ 0 h 5"/>
                  <a:gd name="T6" fmla="*/ 10 w 10"/>
                  <a:gd name="T7" fmla="*/ 5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" h="5">
                    <a:moveTo>
                      <a:pt x="10" y="5"/>
                    </a:moveTo>
                    <a:lnTo>
                      <a:pt x="10" y="3"/>
                    </a:lnTo>
                    <a:lnTo>
                      <a:pt x="0" y="0"/>
                    </a:lnTo>
                    <a:lnTo>
                      <a:pt x="10" y="5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97" name="Freeform 87"/>
              <p:cNvSpPr>
                <a:spLocks/>
              </p:cNvSpPr>
              <p:nvPr/>
            </p:nvSpPr>
            <p:spPr bwMode="auto">
              <a:xfrm>
                <a:off x="1583" y="2795"/>
                <a:ext cx="14" cy="12"/>
              </a:xfrm>
              <a:custGeom>
                <a:avLst/>
                <a:gdLst>
                  <a:gd name="T0" fmla="*/ 7 w 6"/>
                  <a:gd name="T1" fmla="*/ 12 h 5"/>
                  <a:gd name="T2" fmla="*/ 9 w 6"/>
                  <a:gd name="T3" fmla="*/ 2 h 5"/>
                  <a:gd name="T4" fmla="*/ 5 w 6"/>
                  <a:gd name="T5" fmla="*/ 5 h 5"/>
                  <a:gd name="T6" fmla="*/ 7 w 6"/>
                  <a:gd name="T7" fmla="*/ 12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3" y="5"/>
                    </a:moveTo>
                    <a:cubicBezTo>
                      <a:pt x="6" y="3"/>
                      <a:pt x="1" y="3"/>
                      <a:pt x="4" y="1"/>
                    </a:cubicBezTo>
                    <a:cubicBezTo>
                      <a:pt x="3" y="0"/>
                      <a:pt x="2" y="3"/>
                      <a:pt x="2" y="2"/>
                    </a:cubicBezTo>
                    <a:cubicBezTo>
                      <a:pt x="2" y="4"/>
                      <a:pt x="0" y="5"/>
                      <a:pt x="3" y="5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98" name="Freeform 88"/>
              <p:cNvSpPr>
                <a:spLocks/>
              </p:cNvSpPr>
              <p:nvPr/>
            </p:nvSpPr>
            <p:spPr bwMode="auto">
              <a:xfrm>
                <a:off x="1585" y="2797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0 w 1"/>
                  <a:gd name="T3" fmla="*/ 0 h 1"/>
                  <a:gd name="T4" fmla="*/ 2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99" name="Freeform 89"/>
              <p:cNvSpPr>
                <a:spLocks/>
              </p:cNvSpPr>
              <p:nvPr/>
            </p:nvSpPr>
            <p:spPr bwMode="auto">
              <a:xfrm>
                <a:off x="1387" y="2493"/>
                <a:ext cx="4" cy="2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2 h 2"/>
                  <a:gd name="T4" fmla="*/ 0 w 4"/>
                  <a:gd name="T5" fmla="*/ 0 h 2"/>
                  <a:gd name="T6" fmla="*/ 0 w 4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00" name="Freeform 90"/>
              <p:cNvSpPr>
                <a:spLocks/>
              </p:cNvSpPr>
              <p:nvPr/>
            </p:nvSpPr>
            <p:spPr bwMode="auto">
              <a:xfrm>
                <a:off x="1394" y="2485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5 h 2"/>
                  <a:gd name="T4" fmla="*/ 2 w 1"/>
                  <a:gd name="T5" fmla="*/ 0 h 2"/>
                  <a:gd name="T6" fmla="*/ 0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01" name="Freeform 91"/>
              <p:cNvSpPr>
                <a:spLocks/>
              </p:cNvSpPr>
              <p:nvPr/>
            </p:nvSpPr>
            <p:spPr bwMode="auto">
              <a:xfrm>
                <a:off x="1325" y="2906"/>
                <a:ext cx="3" cy="5"/>
              </a:xfrm>
              <a:custGeom>
                <a:avLst/>
                <a:gdLst>
                  <a:gd name="T0" fmla="*/ 3 w 1"/>
                  <a:gd name="T1" fmla="*/ 5 h 2"/>
                  <a:gd name="T2" fmla="*/ 3 w 1"/>
                  <a:gd name="T3" fmla="*/ 5 h 2"/>
                  <a:gd name="T4" fmla="*/ 0 w 1"/>
                  <a:gd name="T5" fmla="*/ 0 h 2"/>
                  <a:gd name="T6" fmla="*/ 0 w 1"/>
                  <a:gd name="T7" fmla="*/ 3 h 2"/>
                  <a:gd name="T8" fmla="*/ 3 w 1"/>
                  <a:gd name="T9" fmla="*/ 5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02" name="Freeform 92"/>
              <p:cNvSpPr>
                <a:spLocks/>
              </p:cNvSpPr>
              <p:nvPr/>
            </p:nvSpPr>
            <p:spPr bwMode="auto">
              <a:xfrm>
                <a:off x="1266" y="2877"/>
                <a:ext cx="3" cy="8"/>
              </a:xfrm>
              <a:custGeom>
                <a:avLst/>
                <a:gdLst>
                  <a:gd name="T0" fmla="*/ 0 w 3"/>
                  <a:gd name="T1" fmla="*/ 8 h 8"/>
                  <a:gd name="T2" fmla="*/ 0 w 3"/>
                  <a:gd name="T3" fmla="*/ 8 h 8"/>
                  <a:gd name="T4" fmla="*/ 3 w 3"/>
                  <a:gd name="T5" fmla="*/ 0 h 8"/>
                  <a:gd name="T6" fmla="*/ 0 w 3"/>
                  <a:gd name="T7" fmla="*/ 8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8">
                    <a:moveTo>
                      <a:pt x="0" y="8"/>
                    </a:moveTo>
                    <a:lnTo>
                      <a:pt x="0" y="8"/>
                    </a:lnTo>
                    <a:lnTo>
                      <a:pt x="3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03" name="Freeform 93"/>
              <p:cNvSpPr>
                <a:spLocks/>
              </p:cNvSpPr>
              <p:nvPr/>
            </p:nvSpPr>
            <p:spPr bwMode="auto">
              <a:xfrm>
                <a:off x="1214" y="2851"/>
                <a:ext cx="7" cy="10"/>
              </a:xfrm>
              <a:custGeom>
                <a:avLst/>
                <a:gdLst>
                  <a:gd name="T0" fmla="*/ 0 w 3"/>
                  <a:gd name="T1" fmla="*/ 5 h 4"/>
                  <a:gd name="T2" fmla="*/ 7 w 3"/>
                  <a:gd name="T3" fmla="*/ 10 h 4"/>
                  <a:gd name="T4" fmla="*/ 0 w 3"/>
                  <a:gd name="T5" fmla="*/ 5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cubicBezTo>
                      <a:pt x="1" y="3"/>
                      <a:pt x="2" y="3"/>
                      <a:pt x="3" y="4"/>
                    </a:cubicBezTo>
                    <a:cubicBezTo>
                      <a:pt x="1" y="3"/>
                      <a:pt x="2" y="0"/>
                      <a:pt x="0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04" name="Freeform 94"/>
              <p:cNvSpPr>
                <a:spLocks/>
              </p:cNvSpPr>
              <p:nvPr/>
            </p:nvSpPr>
            <p:spPr bwMode="auto">
              <a:xfrm>
                <a:off x="1193" y="2533"/>
                <a:ext cx="420" cy="318"/>
              </a:xfrm>
              <a:custGeom>
                <a:avLst/>
                <a:gdLst>
                  <a:gd name="T0" fmla="*/ 210 w 178"/>
                  <a:gd name="T1" fmla="*/ 2 h 135"/>
                  <a:gd name="T2" fmla="*/ 208 w 178"/>
                  <a:gd name="T3" fmla="*/ 316 h 135"/>
                  <a:gd name="T4" fmla="*/ 210 w 178"/>
                  <a:gd name="T5" fmla="*/ 2 h 13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78" h="135">
                    <a:moveTo>
                      <a:pt x="89" y="1"/>
                    </a:moveTo>
                    <a:cubicBezTo>
                      <a:pt x="0" y="0"/>
                      <a:pt x="8" y="135"/>
                      <a:pt x="88" y="134"/>
                    </a:cubicBezTo>
                    <a:cubicBezTo>
                      <a:pt x="169" y="133"/>
                      <a:pt x="178" y="2"/>
                      <a:pt x="89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05" name="Freeform 95"/>
              <p:cNvSpPr>
                <a:spLocks/>
              </p:cNvSpPr>
              <p:nvPr/>
            </p:nvSpPr>
            <p:spPr bwMode="auto">
              <a:xfrm>
                <a:off x="1403" y="2540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06" name="Freeform 96"/>
              <p:cNvSpPr>
                <a:spLocks/>
              </p:cNvSpPr>
              <p:nvPr/>
            </p:nvSpPr>
            <p:spPr bwMode="auto">
              <a:xfrm>
                <a:off x="1427" y="2540"/>
                <a:ext cx="5" cy="0"/>
              </a:xfrm>
              <a:custGeom>
                <a:avLst/>
                <a:gdLst>
                  <a:gd name="T0" fmla="*/ 0 w 5"/>
                  <a:gd name="T1" fmla="*/ 0 w 5"/>
                  <a:gd name="T2" fmla="*/ 5 w 5"/>
                  <a:gd name="T3" fmla="*/ 0 w 5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5">
                    <a:moveTo>
                      <a:pt x="0" y="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07" name="Freeform 97"/>
              <p:cNvSpPr>
                <a:spLocks/>
              </p:cNvSpPr>
              <p:nvPr/>
            </p:nvSpPr>
            <p:spPr bwMode="auto">
              <a:xfrm>
                <a:off x="1434" y="2542"/>
                <a:ext cx="14" cy="2"/>
              </a:xfrm>
              <a:custGeom>
                <a:avLst/>
                <a:gdLst>
                  <a:gd name="T0" fmla="*/ 14 w 6"/>
                  <a:gd name="T1" fmla="*/ 2 h 1"/>
                  <a:gd name="T2" fmla="*/ 5 w 6"/>
                  <a:gd name="T3" fmla="*/ 0 h 1"/>
                  <a:gd name="T4" fmla="*/ 2 w 6"/>
                  <a:gd name="T5" fmla="*/ 0 h 1"/>
                  <a:gd name="T6" fmla="*/ 0 w 6"/>
                  <a:gd name="T7" fmla="*/ 0 h 1"/>
                  <a:gd name="T8" fmla="*/ 14 w 6"/>
                  <a:gd name="T9" fmla="*/ 2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1">
                    <a:moveTo>
                      <a:pt x="6" y="1"/>
                    </a:moveTo>
                    <a:cubicBezTo>
                      <a:pt x="6" y="0"/>
                      <a:pt x="3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5" y="1"/>
                      <a:pt x="6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08" name="Freeform 98"/>
              <p:cNvSpPr>
                <a:spLocks/>
              </p:cNvSpPr>
              <p:nvPr/>
            </p:nvSpPr>
            <p:spPr bwMode="auto">
              <a:xfrm>
                <a:off x="1455" y="2552"/>
                <a:ext cx="7" cy="0"/>
              </a:xfrm>
              <a:custGeom>
                <a:avLst/>
                <a:gdLst>
                  <a:gd name="T0" fmla="*/ 2 w 3"/>
                  <a:gd name="T1" fmla="*/ 0 w 3"/>
                  <a:gd name="T2" fmla="*/ 2 w 3"/>
                  <a:gd name="T3" fmla="*/ 2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1" y="0"/>
                    </a:moveTo>
                    <a:cubicBezTo>
                      <a:pt x="1" y="0"/>
                      <a:pt x="3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09" name="Freeform 99"/>
              <p:cNvSpPr>
                <a:spLocks/>
              </p:cNvSpPr>
              <p:nvPr/>
            </p:nvSpPr>
            <p:spPr bwMode="auto">
              <a:xfrm>
                <a:off x="1455" y="2549"/>
                <a:ext cx="3" cy="3"/>
              </a:xfrm>
              <a:custGeom>
                <a:avLst/>
                <a:gdLst>
                  <a:gd name="T0" fmla="*/ 3 w 1"/>
                  <a:gd name="T1" fmla="*/ 3 h 1"/>
                  <a:gd name="T2" fmla="*/ 3 w 1"/>
                  <a:gd name="T3" fmla="*/ 3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10" name="Freeform 100"/>
              <p:cNvSpPr>
                <a:spLocks/>
              </p:cNvSpPr>
              <p:nvPr/>
            </p:nvSpPr>
            <p:spPr bwMode="auto">
              <a:xfrm>
                <a:off x="1462" y="2554"/>
                <a:ext cx="5" cy="2"/>
              </a:xfrm>
              <a:custGeom>
                <a:avLst/>
                <a:gdLst>
                  <a:gd name="T0" fmla="*/ 5 w 2"/>
                  <a:gd name="T1" fmla="*/ 0 h 1"/>
                  <a:gd name="T2" fmla="*/ 0 w 2"/>
                  <a:gd name="T3" fmla="*/ 0 h 1"/>
                  <a:gd name="T4" fmla="*/ 3 w 2"/>
                  <a:gd name="T5" fmla="*/ 2 h 1"/>
                  <a:gd name="T6" fmla="*/ 5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1"/>
                      <a:pt x="1" y="1"/>
                    </a:cubicBezTo>
                    <a:cubicBezTo>
                      <a:pt x="2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11" name="Freeform 101"/>
              <p:cNvSpPr>
                <a:spLocks/>
              </p:cNvSpPr>
              <p:nvPr/>
            </p:nvSpPr>
            <p:spPr bwMode="auto">
              <a:xfrm>
                <a:off x="1467" y="2554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12" name="Freeform 102"/>
              <p:cNvSpPr>
                <a:spLocks/>
              </p:cNvSpPr>
              <p:nvPr/>
            </p:nvSpPr>
            <p:spPr bwMode="auto">
              <a:xfrm>
                <a:off x="1465" y="2554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13" name="Freeform 103"/>
              <p:cNvSpPr>
                <a:spLocks/>
              </p:cNvSpPr>
              <p:nvPr/>
            </p:nvSpPr>
            <p:spPr bwMode="auto">
              <a:xfrm>
                <a:off x="1458" y="2549"/>
                <a:ext cx="4" cy="3"/>
              </a:xfrm>
              <a:custGeom>
                <a:avLst/>
                <a:gdLst>
                  <a:gd name="T0" fmla="*/ 4 w 2"/>
                  <a:gd name="T1" fmla="*/ 3 h 1"/>
                  <a:gd name="T2" fmla="*/ 4 w 2"/>
                  <a:gd name="T3" fmla="*/ 3 h 1"/>
                  <a:gd name="T4" fmla="*/ 4 w 2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1"/>
                      <a:pt x="1" y="0"/>
                      <a:pt x="2" y="1"/>
                    </a:cubicBezTo>
                    <a:cubicBezTo>
                      <a:pt x="0" y="0"/>
                      <a:pt x="0" y="1"/>
                      <a:pt x="2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14" name="Freeform 104"/>
              <p:cNvSpPr>
                <a:spLocks/>
              </p:cNvSpPr>
              <p:nvPr/>
            </p:nvSpPr>
            <p:spPr bwMode="auto">
              <a:xfrm>
                <a:off x="1446" y="2542"/>
                <a:ext cx="4" cy="2"/>
              </a:xfrm>
              <a:custGeom>
                <a:avLst/>
                <a:gdLst>
                  <a:gd name="T0" fmla="*/ 4 w 2"/>
                  <a:gd name="T1" fmla="*/ 2 h 1"/>
                  <a:gd name="T2" fmla="*/ 2 w 2"/>
                  <a:gd name="T3" fmla="*/ 0 h 1"/>
                  <a:gd name="T4" fmla="*/ 0 w 2"/>
                  <a:gd name="T5" fmla="*/ 0 h 1"/>
                  <a:gd name="T6" fmla="*/ 4 w 2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15" name="Freeform 105"/>
              <p:cNvSpPr>
                <a:spLocks/>
              </p:cNvSpPr>
              <p:nvPr/>
            </p:nvSpPr>
            <p:spPr bwMode="auto">
              <a:xfrm>
                <a:off x="1479" y="2561"/>
                <a:ext cx="5" cy="2"/>
              </a:xfrm>
              <a:custGeom>
                <a:avLst/>
                <a:gdLst>
                  <a:gd name="T0" fmla="*/ 3 w 2"/>
                  <a:gd name="T1" fmla="*/ 2 h 1"/>
                  <a:gd name="T2" fmla="*/ 3 w 2"/>
                  <a:gd name="T3" fmla="*/ 0 h 1"/>
                  <a:gd name="T4" fmla="*/ 0 w 2"/>
                  <a:gd name="T5" fmla="*/ 0 h 1"/>
                  <a:gd name="T6" fmla="*/ 3 w 2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16" name="Freeform 106"/>
              <p:cNvSpPr>
                <a:spLocks/>
              </p:cNvSpPr>
              <p:nvPr/>
            </p:nvSpPr>
            <p:spPr bwMode="auto">
              <a:xfrm>
                <a:off x="1481" y="2561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5 w 2"/>
                  <a:gd name="T3" fmla="*/ 2 h 1"/>
                  <a:gd name="T4" fmla="*/ 0 w 2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17" name="Freeform 107"/>
              <p:cNvSpPr>
                <a:spLocks/>
              </p:cNvSpPr>
              <p:nvPr/>
            </p:nvSpPr>
            <p:spPr bwMode="auto">
              <a:xfrm>
                <a:off x="1465" y="2552"/>
                <a:ext cx="7" cy="2"/>
              </a:xfrm>
              <a:custGeom>
                <a:avLst/>
                <a:gdLst>
                  <a:gd name="T0" fmla="*/ 7 w 3"/>
                  <a:gd name="T1" fmla="*/ 0 h 1"/>
                  <a:gd name="T2" fmla="*/ 0 w 3"/>
                  <a:gd name="T3" fmla="*/ 0 h 1"/>
                  <a:gd name="T4" fmla="*/ 7 w 3"/>
                  <a:gd name="T5" fmla="*/ 2 h 1"/>
                  <a:gd name="T6" fmla="*/ 7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3" y="0"/>
                      <a:pt x="0" y="0"/>
                      <a:pt x="0" y="0"/>
                    </a:cubicBezTo>
                    <a:cubicBezTo>
                      <a:pt x="0" y="0"/>
                      <a:pt x="3" y="1"/>
                      <a:pt x="3" y="1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18" name="Freeform 108"/>
              <p:cNvSpPr>
                <a:spLocks/>
              </p:cNvSpPr>
              <p:nvPr/>
            </p:nvSpPr>
            <p:spPr bwMode="auto">
              <a:xfrm>
                <a:off x="1491" y="2570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19" name="Freeform 109"/>
              <p:cNvSpPr>
                <a:spLocks/>
              </p:cNvSpPr>
              <p:nvPr/>
            </p:nvSpPr>
            <p:spPr bwMode="auto">
              <a:xfrm>
                <a:off x="1498" y="2575"/>
                <a:ext cx="4" cy="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3 h 2"/>
                  <a:gd name="T4" fmla="*/ 4 w 2"/>
                  <a:gd name="T5" fmla="*/ 5 h 2"/>
                  <a:gd name="T6" fmla="*/ 0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1"/>
                      <a:pt x="2" y="2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20" name="Freeform 110"/>
              <p:cNvSpPr>
                <a:spLocks/>
              </p:cNvSpPr>
              <p:nvPr/>
            </p:nvSpPr>
            <p:spPr bwMode="auto">
              <a:xfrm>
                <a:off x="1502" y="2580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21" name="Freeform 111"/>
              <p:cNvSpPr>
                <a:spLocks/>
              </p:cNvSpPr>
              <p:nvPr/>
            </p:nvSpPr>
            <p:spPr bwMode="auto">
              <a:xfrm>
                <a:off x="1488" y="2566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3 w 1"/>
                  <a:gd name="T3" fmla="*/ 2 h 1"/>
                  <a:gd name="T4" fmla="*/ 3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22" name="Freeform 112"/>
              <p:cNvSpPr>
                <a:spLocks/>
              </p:cNvSpPr>
              <p:nvPr/>
            </p:nvSpPr>
            <p:spPr bwMode="auto">
              <a:xfrm>
                <a:off x="1491" y="256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2 w 1"/>
                  <a:gd name="T5" fmla="*/ 2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23" name="Freeform 113"/>
              <p:cNvSpPr>
                <a:spLocks/>
              </p:cNvSpPr>
              <p:nvPr/>
            </p:nvSpPr>
            <p:spPr bwMode="auto">
              <a:xfrm>
                <a:off x="1488" y="256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24" name="Freeform 114"/>
              <p:cNvSpPr>
                <a:spLocks/>
              </p:cNvSpPr>
              <p:nvPr/>
            </p:nvSpPr>
            <p:spPr bwMode="auto">
              <a:xfrm>
                <a:off x="1479" y="2556"/>
                <a:ext cx="5" cy="3"/>
              </a:xfrm>
              <a:custGeom>
                <a:avLst/>
                <a:gdLst>
                  <a:gd name="T0" fmla="*/ 0 w 2"/>
                  <a:gd name="T1" fmla="*/ 3 h 1"/>
                  <a:gd name="T2" fmla="*/ 3 w 2"/>
                  <a:gd name="T3" fmla="*/ 0 h 1"/>
                  <a:gd name="T4" fmla="*/ 0 w 2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2" y="1"/>
                      <a:pt x="1" y="0"/>
                    </a:cubicBezTo>
                    <a:cubicBezTo>
                      <a:pt x="0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25" name="Freeform 115"/>
              <p:cNvSpPr>
                <a:spLocks/>
              </p:cNvSpPr>
              <p:nvPr/>
            </p:nvSpPr>
            <p:spPr bwMode="auto">
              <a:xfrm>
                <a:off x="1486" y="2561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0 w 1"/>
                  <a:gd name="T5" fmla="*/ 2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26" name="Freeform 116"/>
              <p:cNvSpPr>
                <a:spLocks/>
              </p:cNvSpPr>
              <p:nvPr/>
            </p:nvSpPr>
            <p:spPr bwMode="auto">
              <a:xfrm>
                <a:off x="1488" y="2563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27" name="Freeform 117"/>
              <p:cNvSpPr>
                <a:spLocks/>
              </p:cNvSpPr>
              <p:nvPr/>
            </p:nvSpPr>
            <p:spPr bwMode="auto">
              <a:xfrm>
                <a:off x="1500" y="2575"/>
                <a:ext cx="7" cy="5"/>
              </a:xfrm>
              <a:custGeom>
                <a:avLst/>
                <a:gdLst>
                  <a:gd name="T0" fmla="*/ 2 w 3"/>
                  <a:gd name="T1" fmla="*/ 0 h 2"/>
                  <a:gd name="T2" fmla="*/ 7 w 3"/>
                  <a:gd name="T3" fmla="*/ 5 h 2"/>
                  <a:gd name="T4" fmla="*/ 2 w 3"/>
                  <a:gd name="T5" fmla="*/ 0 h 2"/>
                  <a:gd name="T6" fmla="*/ 2 w 3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2" y="1"/>
                      <a:pt x="3" y="2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28" name="Freeform 118"/>
              <p:cNvSpPr>
                <a:spLocks/>
              </p:cNvSpPr>
              <p:nvPr/>
            </p:nvSpPr>
            <p:spPr bwMode="auto">
              <a:xfrm>
                <a:off x="1498" y="257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29" name="Freeform 119"/>
              <p:cNvSpPr>
                <a:spLocks/>
              </p:cNvSpPr>
              <p:nvPr/>
            </p:nvSpPr>
            <p:spPr bwMode="auto">
              <a:xfrm>
                <a:off x="1517" y="2592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30" name="Freeform 120"/>
              <p:cNvSpPr>
                <a:spLocks/>
              </p:cNvSpPr>
              <p:nvPr/>
            </p:nvSpPr>
            <p:spPr bwMode="auto">
              <a:xfrm>
                <a:off x="1500" y="2573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2 w 1"/>
                  <a:gd name="T5" fmla="*/ 2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31" name="Freeform 121"/>
              <p:cNvSpPr>
                <a:spLocks/>
              </p:cNvSpPr>
              <p:nvPr/>
            </p:nvSpPr>
            <p:spPr bwMode="auto">
              <a:xfrm>
                <a:off x="1507" y="2582"/>
                <a:ext cx="3" cy="3"/>
              </a:xfrm>
              <a:custGeom>
                <a:avLst/>
                <a:gdLst>
                  <a:gd name="T0" fmla="*/ 3 w 1"/>
                  <a:gd name="T1" fmla="*/ 3 h 1"/>
                  <a:gd name="T2" fmla="*/ 0 w 1"/>
                  <a:gd name="T3" fmla="*/ 0 h 1"/>
                  <a:gd name="T4" fmla="*/ 3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32" name="Freeform 122"/>
              <p:cNvSpPr>
                <a:spLocks/>
              </p:cNvSpPr>
              <p:nvPr/>
            </p:nvSpPr>
            <p:spPr bwMode="auto">
              <a:xfrm>
                <a:off x="1498" y="257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33" name="Freeform 123"/>
              <p:cNvSpPr>
                <a:spLocks/>
              </p:cNvSpPr>
              <p:nvPr/>
            </p:nvSpPr>
            <p:spPr bwMode="auto">
              <a:xfrm>
                <a:off x="1498" y="2570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2 w 1"/>
                  <a:gd name="T3" fmla="*/ 3 h 1"/>
                  <a:gd name="T4" fmla="*/ 0 w 1"/>
                  <a:gd name="T5" fmla="*/ 0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34" name="Freeform 124"/>
              <p:cNvSpPr>
                <a:spLocks/>
              </p:cNvSpPr>
              <p:nvPr/>
            </p:nvSpPr>
            <p:spPr bwMode="auto">
              <a:xfrm>
                <a:off x="1517" y="2585"/>
                <a:ext cx="11" cy="14"/>
              </a:xfrm>
              <a:custGeom>
                <a:avLst/>
                <a:gdLst>
                  <a:gd name="T0" fmla="*/ 9 w 5"/>
                  <a:gd name="T1" fmla="*/ 9 h 6"/>
                  <a:gd name="T2" fmla="*/ 4 w 5"/>
                  <a:gd name="T3" fmla="*/ 2 h 6"/>
                  <a:gd name="T4" fmla="*/ 2 w 5"/>
                  <a:gd name="T5" fmla="*/ 7 h 6"/>
                  <a:gd name="T6" fmla="*/ 4 w 5"/>
                  <a:gd name="T7" fmla="*/ 9 h 6"/>
                  <a:gd name="T8" fmla="*/ 2 w 5"/>
                  <a:gd name="T9" fmla="*/ 5 h 6"/>
                  <a:gd name="T10" fmla="*/ 7 w 5"/>
                  <a:gd name="T11" fmla="*/ 9 h 6"/>
                  <a:gd name="T12" fmla="*/ 11 w 5"/>
                  <a:gd name="T13" fmla="*/ 12 h 6"/>
                  <a:gd name="T14" fmla="*/ 9 w 5"/>
                  <a:gd name="T15" fmla="*/ 9 h 6"/>
                  <a:gd name="T16" fmla="*/ 9 w 5"/>
                  <a:gd name="T17" fmla="*/ 9 h 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" h="6">
                    <a:moveTo>
                      <a:pt x="4" y="4"/>
                    </a:moveTo>
                    <a:cubicBezTo>
                      <a:pt x="4" y="4"/>
                      <a:pt x="3" y="3"/>
                      <a:pt x="2" y="1"/>
                    </a:cubicBezTo>
                    <a:cubicBezTo>
                      <a:pt x="1" y="0"/>
                      <a:pt x="0" y="2"/>
                      <a:pt x="1" y="3"/>
                    </a:cubicBezTo>
                    <a:cubicBezTo>
                      <a:pt x="1" y="3"/>
                      <a:pt x="1" y="3"/>
                      <a:pt x="2" y="4"/>
                    </a:cubicBezTo>
                    <a:cubicBezTo>
                      <a:pt x="2" y="4"/>
                      <a:pt x="0" y="1"/>
                      <a:pt x="1" y="2"/>
                    </a:cubicBezTo>
                    <a:cubicBezTo>
                      <a:pt x="3" y="4"/>
                      <a:pt x="2" y="3"/>
                      <a:pt x="3" y="4"/>
                    </a:cubicBezTo>
                    <a:cubicBezTo>
                      <a:pt x="3" y="3"/>
                      <a:pt x="5" y="6"/>
                      <a:pt x="5" y="5"/>
                    </a:cubicBezTo>
                    <a:cubicBezTo>
                      <a:pt x="5" y="5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35" name="Freeform 125"/>
              <p:cNvSpPr>
                <a:spLocks/>
              </p:cNvSpPr>
              <p:nvPr/>
            </p:nvSpPr>
            <p:spPr bwMode="auto">
              <a:xfrm>
                <a:off x="1512" y="2587"/>
                <a:ext cx="5" cy="5"/>
              </a:xfrm>
              <a:custGeom>
                <a:avLst/>
                <a:gdLst>
                  <a:gd name="T0" fmla="*/ 3 w 2"/>
                  <a:gd name="T1" fmla="*/ 0 h 2"/>
                  <a:gd name="T2" fmla="*/ 0 w 2"/>
                  <a:gd name="T3" fmla="*/ 0 h 2"/>
                  <a:gd name="T4" fmla="*/ 3 w 2"/>
                  <a:gd name="T5" fmla="*/ 5 h 2"/>
                  <a:gd name="T6" fmla="*/ 5 w 2"/>
                  <a:gd name="T7" fmla="*/ 5 h 2"/>
                  <a:gd name="T8" fmla="*/ 3 w 2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36" name="Freeform 126"/>
              <p:cNvSpPr>
                <a:spLocks/>
              </p:cNvSpPr>
              <p:nvPr/>
            </p:nvSpPr>
            <p:spPr bwMode="auto">
              <a:xfrm>
                <a:off x="1505" y="2578"/>
                <a:ext cx="7" cy="9"/>
              </a:xfrm>
              <a:custGeom>
                <a:avLst/>
                <a:gdLst>
                  <a:gd name="T0" fmla="*/ 5 w 3"/>
                  <a:gd name="T1" fmla="*/ 5 h 4"/>
                  <a:gd name="T2" fmla="*/ 7 w 3"/>
                  <a:gd name="T3" fmla="*/ 5 h 4"/>
                  <a:gd name="T4" fmla="*/ 2 w 3"/>
                  <a:gd name="T5" fmla="*/ 0 h 4"/>
                  <a:gd name="T6" fmla="*/ 5 w 3"/>
                  <a:gd name="T7" fmla="*/ 5 h 4"/>
                  <a:gd name="T8" fmla="*/ 2 w 3"/>
                  <a:gd name="T9" fmla="*/ 2 h 4"/>
                  <a:gd name="T10" fmla="*/ 2 w 3"/>
                  <a:gd name="T11" fmla="*/ 5 h 4"/>
                  <a:gd name="T12" fmla="*/ 2 w 3"/>
                  <a:gd name="T13" fmla="*/ 5 h 4"/>
                  <a:gd name="T14" fmla="*/ 2 w 3"/>
                  <a:gd name="T15" fmla="*/ 5 h 4"/>
                  <a:gd name="T16" fmla="*/ 2 w 3"/>
                  <a:gd name="T17" fmla="*/ 5 h 4"/>
                  <a:gd name="T18" fmla="*/ 2 w 3"/>
                  <a:gd name="T19" fmla="*/ 5 h 4"/>
                  <a:gd name="T20" fmla="*/ 2 w 3"/>
                  <a:gd name="T21" fmla="*/ 5 h 4"/>
                  <a:gd name="T22" fmla="*/ 5 w 3"/>
                  <a:gd name="T23" fmla="*/ 5 h 4"/>
                  <a:gd name="T24" fmla="*/ 2 w 3"/>
                  <a:gd name="T25" fmla="*/ 5 h 4"/>
                  <a:gd name="T26" fmla="*/ 2 w 3"/>
                  <a:gd name="T27" fmla="*/ 5 h 4"/>
                  <a:gd name="T28" fmla="*/ 2 w 3"/>
                  <a:gd name="T29" fmla="*/ 5 h 4"/>
                  <a:gd name="T30" fmla="*/ 7 w 3"/>
                  <a:gd name="T31" fmla="*/ 9 h 4"/>
                  <a:gd name="T32" fmla="*/ 5 w 3"/>
                  <a:gd name="T33" fmla="*/ 5 h 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" h="4">
                    <a:moveTo>
                      <a:pt x="2" y="2"/>
                    </a:moveTo>
                    <a:cubicBezTo>
                      <a:pt x="2" y="2"/>
                      <a:pt x="3" y="3"/>
                      <a:pt x="3" y="2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3" y="2"/>
                      <a:pt x="0" y="0"/>
                      <a:pt x="2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3"/>
                      <a:pt x="2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37" name="Freeform 127"/>
              <p:cNvSpPr>
                <a:spLocks/>
              </p:cNvSpPr>
              <p:nvPr/>
            </p:nvSpPr>
            <p:spPr bwMode="auto">
              <a:xfrm>
                <a:off x="1486" y="255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38" name="Freeform 128"/>
              <p:cNvSpPr>
                <a:spLocks/>
              </p:cNvSpPr>
              <p:nvPr/>
            </p:nvSpPr>
            <p:spPr bwMode="auto">
              <a:xfrm>
                <a:off x="1481" y="2556"/>
                <a:ext cx="7" cy="7"/>
              </a:xfrm>
              <a:custGeom>
                <a:avLst/>
                <a:gdLst>
                  <a:gd name="T0" fmla="*/ 7 w 3"/>
                  <a:gd name="T1" fmla="*/ 2 h 3"/>
                  <a:gd name="T2" fmla="*/ 5 w 3"/>
                  <a:gd name="T3" fmla="*/ 2 h 3"/>
                  <a:gd name="T4" fmla="*/ 5 w 3"/>
                  <a:gd name="T5" fmla="*/ 0 h 3"/>
                  <a:gd name="T6" fmla="*/ 2 w 3"/>
                  <a:gd name="T7" fmla="*/ 2 h 3"/>
                  <a:gd name="T8" fmla="*/ 5 w 3"/>
                  <a:gd name="T9" fmla="*/ 2 h 3"/>
                  <a:gd name="T10" fmla="*/ 7 w 3"/>
                  <a:gd name="T11" fmla="*/ 7 h 3"/>
                  <a:gd name="T12" fmla="*/ 7 w 3"/>
                  <a:gd name="T13" fmla="*/ 2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39" name="Freeform 129"/>
              <p:cNvSpPr>
                <a:spLocks/>
              </p:cNvSpPr>
              <p:nvPr/>
            </p:nvSpPr>
            <p:spPr bwMode="auto">
              <a:xfrm>
                <a:off x="1500" y="2568"/>
                <a:ext cx="5" cy="5"/>
              </a:xfrm>
              <a:custGeom>
                <a:avLst/>
                <a:gdLst>
                  <a:gd name="T0" fmla="*/ 0 w 2"/>
                  <a:gd name="T1" fmla="*/ 3 h 2"/>
                  <a:gd name="T2" fmla="*/ 5 w 2"/>
                  <a:gd name="T3" fmla="*/ 5 h 2"/>
                  <a:gd name="T4" fmla="*/ 3 w 2"/>
                  <a:gd name="T5" fmla="*/ 3 h 2"/>
                  <a:gd name="T6" fmla="*/ 3 w 2"/>
                  <a:gd name="T7" fmla="*/ 3 h 2"/>
                  <a:gd name="T8" fmla="*/ 0 w 2"/>
                  <a:gd name="T9" fmla="*/ 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40" name="Freeform 130"/>
              <p:cNvSpPr>
                <a:spLocks/>
              </p:cNvSpPr>
              <p:nvPr/>
            </p:nvSpPr>
            <p:spPr bwMode="auto">
              <a:xfrm>
                <a:off x="1517" y="2594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41" name="Freeform 131"/>
              <p:cNvSpPr>
                <a:spLocks/>
              </p:cNvSpPr>
              <p:nvPr/>
            </p:nvSpPr>
            <p:spPr bwMode="auto">
              <a:xfrm>
                <a:off x="1521" y="2599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42" name="Freeform 132"/>
              <p:cNvSpPr>
                <a:spLocks/>
              </p:cNvSpPr>
              <p:nvPr/>
            </p:nvSpPr>
            <p:spPr bwMode="auto">
              <a:xfrm>
                <a:off x="1318" y="283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43" name="Freeform 133"/>
              <p:cNvSpPr>
                <a:spLocks/>
              </p:cNvSpPr>
              <p:nvPr/>
            </p:nvSpPr>
            <p:spPr bwMode="auto">
              <a:xfrm>
                <a:off x="1330" y="283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44" name="Freeform 134"/>
              <p:cNvSpPr>
                <a:spLocks/>
              </p:cNvSpPr>
              <p:nvPr/>
            </p:nvSpPr>
            <p:spPr bwMode="auto">
              <a:xfrm>
                <a:off x="1521" y="2769"/>
                <a:ext cx="5" cy="5"/>
              </a:xfrm>
              <a:custGeom>
                <a:avLst/>
                <a:gdLst>
                  <a:gd name="T0" fmla="*/ 5 w 2"/>
                  <a:gd name="T1" fmla="*/ 0 h 2"/>
                  <a:gd name="T2" fmla="*/ 0 w 2"/>
                  <a:gd name="T3" fmla="*/ 5 h 2"/>
                  <a:gd name="T4" fmla="*/ 3 w 2"/>
                  <a:gd name="T5" fmla="*/ 5 h 2"/>
                  <a:gd name="T6" fmla="*/ 5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45" name="Freeform 135"/>
              <p:cNvSpPr>
                <a:spLocks/>
              </p:cNvSpPr>
              <p:nvPr/>
            </p:nvSpPr>
            <p:spPr bwMode="auto">
              <a:xfrm>
                <a:off x="1432" y="2844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46" name="Freeform 136"/>
              <p:cNvSpPr>
                <a:spLocks/>
              </p:cNvSpPr>
              <p:nvPr/>
            </p:nvSpPr>
            <p:spPr bwMode="auto">
              <a:xfrm>
                <a:off x="1427" y="2849"/>
                <a:ext cx="5" cy="0"/>
              </a:xfrm>
              <a:custGeom>
                <a:avLst/>
                <a:gdLst>
                  <a:gd name="T0" fmla="*/ 5 w 2"/>
                  <a:gd name="T1" fmla="*/ 0 w 2"/>
                  <a:gd name="T2" fmla="*/ 5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47" name="Freeform 137"/>
              <p:cNvSpPr>
                <a:spLocks/>
              </p:cNvSpPr>
              <p:nvPr/>
            </p:nvSpPr>
            <p:spPr bwMode="auto">
              <a:xfrm>
                <a:off x="1269" y="2781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48" name="Freeform 138"/>
              <p:cNvSpPr>
                <a:spLocks/>
              </p:cNvSpPr>
              <p:nvPr/>
            </p:nvSpPr>
            <p:spPr bwMode="auto">
              <a:xfrm>
                <a:off x="1547" y="2670"/>
                <a:ext cx="0" cy="4"/>
              </a:xfrm>
              <a:custGeom>
                <a:avLst/>
                <a:gdLst>
                  <a:gd name="T0" fmla="*/ 0 h 2"/>
                  <a:gd name="T1" fmla="*/ 4 h 2"/>
                  <a:gd name="T2" fmla="*/ 0 h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49" name="Freeform 139"/>
              <p:cNvSpPr>
                <a:spLocks/>
              </p:cNvSpPr>
              <p:nvPr/>
            </p:nvSpPr>
            <p:spPr bwMode="auto">
              <a:xfrm>
                <a:off x="1328" y="2823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0 w 1"/>
                  <a:gd name="T3" fmla="*/ 0 h 1"/>
                  <a:gd name="T4" fmla="*/ 2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50" name="Freeform 140"/>
              <p:cNvSpPr>
                <a:spLocks/>
              </p:cNvSpPr>
              <p:nvPr/>
            </p:nvSpPr>
            <p:spPr bwMode="auto">
              <a:xfrm>
                <a:off x="1545" y="2674"/>
                <a:ext cx="2" cy="5"/>
              </a:xfrm>
              <a:custGeom>
                <a:avLst/>
                <a:gdLst>
                  <a:gd name="T0" fmla="*/ 2 w 1"/>
                  <a:gd name="T1" fmla="*/ 5 h 2"/>
                  <a:gd name="T2" fmla="*/ 2 w 1"/>
                  <a:gd name="T3" fmla="*/ 5 h 2"/>
                  <a:gd name="T4" fmla="*/ 2 w 1"/>
                  <a:gd name="T5" fmla="*/ 0 h 2"/>
                  <a:gd name="T6" fmla="*/ 2 w 1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51" name="Freeform 141"/>
              <p:cNvSpPr>
                <a:spLocks/>
              </p:cNvSpPr>
              <p:nvPr/>
            </p:nvSpPr>
            <p:spPr bwMode="auto">
              <a:xfrm>
                <a:off x="1313" y="255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52" name="Freeform 142"/>
              <p:cNvSpPr>
                <a:spLocks/>
              </p:cNvSpPr>
              <p:nvPr/>
            </p:nvSpPr>
            <p:spPr bwMode="auto">
              <a:xfrm>
                <a:off x="1380" y="2540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2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53" name="Rectangle 143"/>
              <p:cNvSpPr>
                <a:spLocks noChangeArrowheads="1"/>
              </p:cNvSpPr>
              <p:nvPr/>
            </p:nvSpPr>
            <p:spPr bwMode="auto">
              <a:xfrm>
                <a:off x="1536" y="2625"/>
                <a:ext cx="1" cy="1"/>
              </a:xfrm>
              <a:prstGeom prst="rect">
                <a:avLst/>
              </a:pr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654" name="Freeform 144"/>
              <p:cNvSpPr>
                <a:spLocks/>
              </p:cNvSpPr>
              <p:nvPr/>
            </p:nvSpPr>
            <p:spPr bwMode="auto">
              <a:xfrm>
                <a:off x="1536" y="2618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55" name="Freeform 145"/>
              <p:cNvSpPr>
                <a:spLocks/>
              </p:cNvSpPr>
              <p:nvPr/>
            </p:nvSpPr>
            <p:spPr bwMode="auto">
              <a:xfrm>
                <a:off x="1552" y="269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56" name="Freeform 146"/>
              <p:cNvSpPr>
                <a:spLocks/>
              </p:cNvSpPr>
              <p:nvPr/>
            </p:nvSpPr>
            <p:spPr bwMode="auto">
              <a:xfrm>
                <a:off x="1536" y="2622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57" name="Freeform 147"/>
              <p:cNvSpPr>
                <a:spLocks/>
              </p:cNvSpPr>
              <p:nvPr/>
            </p:nvSpPr>
            <p:spPr bwMode="auto">
              <a:xfrm>
                <a:off x="1533" y="2622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58" name="Freeform 148"/>
              <p:cNvSpPr>
                <a:spLocks/>
              </p:cNvSpPr>
              <p:nvPr/>
            </p:nvSpPr>
            <p:spPr bwMode="auto">
              <a:xfrm>
                <a:off x="1536" y="2625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59" name="Freeform 149"/>
              <p:cNvSpPr>
                <a:spLocks/>
              </p:cNvSpPr>
              <p:nvPr/>
            </p:nvSpPr>
            <p:spPr bwMode="auto">
              <a:xfrm>
                <a:off x="1250" y="266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60" name="Rectangle 150"/>
              <p:cNvSpPr>
                <a:spLocks noChangeArrowheads="1"/>
              </p:cNvSpPr>
              <p:nvPr/>
            </p:nvSpPr>
            <p:spPr bwMode="auto">
              <a:xfrm>
                <a:off x="1510" y="2809"/>
                <a:ext cx="1" cy="1"/>
              </a:xfrm>
              <a:prstGeom prst="rect">
                <a:avLst/>
              </a:pr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661" name="Freeform 151"/>
              <p:cNvSpPr>
                <a:spLocks/>
              </p:cNvSpPr>
              <p:nvPr/>
            </p:nvSpPr>
            <p:spPr bwMode="auto">
              <a:xfrm>
                <a:off x="1505" y="2809"/>
                <a:ext cx="5" cy="5"/>
              </a:xfrm>
              <a:custGeom>
                <a:avLst/>
                <a:gdLst>
                  <a:gd name="T0" fmla="*/ 0 w 2"/>
                  <a:gd name="T1" fmla="*/ 5 h 2"/>
                  <a:gd name="T2" fmla="*/ 5 w 2"/>
                  <a:gd name="T3" fmla="*/ 0 h 2"/>
                  <a:gd name="T4" fmla="*/ 0 w 2"/>
                  <a:gd name="T5" fmla="*/ 0 h 2"/>
                  <a:gd name="T6" fmla="*/ 0 w 2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1"/>
                      <a:pt x="1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62" name="Freeform 152"/>
              <p:cNvSpPr>
                <a:spLocks noEditPoints="1"/>
              </p:cNvSpPr>
              <p:nvPr/>
            </p:nvSpPr>
            <p:spPr bwMode="auto">
              <a:xfrm>
                <a:off x="1245" y="2533"/>
                <a:ext cx="312" cy="321"/>
              </a:xfrm>
              <a:custGeom>
                <a:avLst/>
                <a:gdLst>
                  <a:gd name="T0" fmla="*/ 64 w 132"/>
                  <a:gd name="T1" fmla="*/ 290 h 136"/>
                  <a:gd name="T2" fmla="*/ 85 w 132"/>
                  <a:gd name="T3" fmla="*/ 304 h 136"/>
                  <a:gd name="T4" fmla="*/ 102 w 132"/>
                  <a:gd name="T5" fmla="*/ 312 h 136"/>
                  <a:gd name="T6" fmla="*/ 113 w 132"/>
                  <a:gd name="T7" fmla="*/ 316 h 136"/>
                  <a:gd name="T8" fmla="*/ 147 w 132"/>
                  <a:gd name="T9" fmla="*/ 319 h 136"/>
                  <a:gd name="T10" fmla="*/ 177 w 132"/>
                  <a:gd name="T11" fmla="*/ 316 h 136"/>
                  <a:gd name="T12" fmla="*/ 189 w 132"/>
                  <a:gd name="T13" fmla="*/ 312 h 136"/>
                  <a:gd name="T14" fmla="*/ 189 w 132"/>
                  <a:gd name="T15" fmla="*/ 314 h 136"/>
                  <a:gd name="T16" fmla="*/ 217 w 132"/>
                  <a:gd name="T17" fmla="*/ 307 h 136"/>
                  <a:gd name="T18" fmla="*/ 225 w 132"/>
                  <a:gd name="T19" fmla="*/ 304 h 136"/>
                  <a:gd name="T20" fmla="*/ 255 w 132"/>
                  <a:gd name="T21" fmla="*/ 281 h 136"/>
                  <a:gd name="T22" fmla="*/ 267 w 132"/>
                  <a:gd name="T23" fmla="*/ 269 h 136"/>
                  <a:gd name="T24" fmla="*/ 284 w 132"/>
                  <a:gd name="T25" fmla="*/ 250 h 136"/>
                  <a:gd name="T26" fmla="*/ 293 w 132"/>
                  <a:gd name="T27" fmla="*/ 215 h 136"/>
                  <a:gd name="T28" fmla="*/ 300 w 132"/>
                  <a:gd name="T29" fmla="*/ 222 h 136"/>
                  <a:gd name="T30" fmla="*/ 307 w 132"/>
                  <a:gd name="T31" fmla="*/ 201 h 136"/>
                  <a:gd name="T32" fmla="*/ 310 w 132"/>
                  <a:gd name="T33" fmla="*/ 182 h 136"/>
                  <a:gd name="T34" fmla="*/ 310 w 132"/>
                  <a:gd name="T35" fmla="*/ 142 h 136"/>
                  <a:gd name="T36" fmla="*/ 305 w 132"/>
                  <a:gd name="T37" fmla="*/ 125 h 136"/>
                  <a:gd name="T38" fmla="*/ 298 w 132"/>
                  <a:gd name="T39" fmla="*/ 92 h 136"/>
                  <a:gd name="T40" fmla="*/ 291 w 132"/>
                  <a:gd name="T41" fmla="*/ 85 h 136"/>
                  <a:gd name="T42" fmla="*/ 288 w 132"/>
                  <a:gd name="T43" fmla="*/ 87 h 136"/>
                  <a:gd name="T44" fmla="*/ 291 w 132"/>
                  <a:gd name="T45" fmla="*/ 87 h 136"/>
                  <a:gd name="T46" fmla="*/ 298 w 132"/>
                  <a:gd name="T47" fmla="*/ 113 h 136"/>
                  <a:gd name="T48" fmla="*/ 303 w 132"/>
                  <a:gd name="T49" fmla="*/ 156 h 136"/>
                  <a:gd name="T50" fmla="*/ 293 w 132"/>
                  <a:gd name="T51" fmla="*/ 212 h 136"/>
                  <a:gd name="T52" fmla="*/ 281 w 132"/>
                  <a:gd name="T53" fmla="*/ 234 h 136"/>
                  <a:gd name="T54" fmla="*/ 279 w 132"/>
                  <a:gd name="T55" fmla="*/ 241 h 136"/>
                  <a:gd name="T56" fmla="*/ 262 w 132"/>
                  <a:gd name="T57" fmla="*/ 264 h 136"/>
                  <a:gd name="T58" fmla="*/ 234 w 132"/>
                  <a:gd name="T59" fmla="*/ 288 h 136"/>
                  <a:gd name="T60" fmla="*/ 196 w 132"/>
                  <a:gd name="T61" fmla="*/ 302 h 136"/>
                  <a:gd name="T62" fmla="*/ 170 w 132"/>
                  <a:gd name="T63" fmla="*/ 312 h 136"/>
                  <a:gd name="T64" fmla="*/ 137 w 132"/>
                  <a:gd name="T65" fmla="*/ 312 h 136"/>
                  <a:gd name="T66" fmla="*/ 113 w 132"/>
                  <a:gd name="T67" fmla="*/ 304 h 136"/>
                  <a:gd name="T68" fmla="*/ 71 w 132"/>
                  <a:gd name="T69" fmla="*/ 286 h 136"/>
                  <a:gd name="T70" fmla="*/ 35 w 132"/>
                  <a:gd name="T71" fmla="*/ 245 h 136"/>
                  <a:gd name="T72" fmla="*/ 14 w 132"/>
                  <a:gd name="T73" fmla="*/ 198 h 136"/>
                  <a:gd name="T74" fmla="*/ 12 w 132"/>
                  <a:gd name="T75" fmla="*/ 142 h 136"/>
                  <a:gd name="T76" fmla="*/ 14 w 132"/>
                  <a:gd name="T77" fmla="*/ 130 h 136"/>
                  <a:gd name="T78" fmla="*/ 17 w 132"/>
                  <a:gd name="T79" fmla="*/ 116 h 136"/>
                  <a:gd name="T80" fmla="*/ 43 w 132"/>
                  <a:gd name="T81" fmla="*/ 57 h 136"/>
                  <a:gd name="T82" fmla="*/ 76 w 132"/>
                  <a:gd name="T83" fmla="*/ 28 h 136"/>
                  <a:gd name="T84" fmla="*/ 144 w 132"/>
                  <a:gd name="T85" fmla="*/ 7 h 136"/>
                  <a:gd name="T86" fmla="*/ 128 w 132"/>
                  <a:gd name="T87" fmla="*/ 0 h 136"/>
                  <a:gd name="T88" fmla="*/ 95 w 132"/>
                  <a:gd name="T89" fmla="*/ 9 h 136"/>
                  <a:gd name="T90" fmla="*/ 69 w 132"/>
                  <a:gd name="T91" fmla="*/ 21 h 136"/>
                  <a:gd name="T92" fmla="*/ 28 w 132"/>
                  <a:gd name="T93" fmla="*/ 66 h 136"/>
                  <a:gd name="T94" fmla="*/ 17 w 132"/>
                  <a:gd name="T95" fmla="*/ 90 h 136"/>
                  <a:gd name="T96" fmla="*/ 7 w 132"/>
                  <a:gd name="T97" fmla="*/ 118 h 136"/>
                  <a:gd name="T98" fmla="*/ 5 w 132"/>
                  <a:gd name="T99" fmla="*/ 135 h 136"/>
                  <a:gd name="T100" fmla="*/ 2 w 132"/>
                  <a:gd name="T101" fmla="*/ 151 h 136"/>
                  <a:gd name="T102" fmla="*/ 2 w 132"/>
                  <a:gd name="T103" fmla="*/ 177 h 136"/>
                  <a:gd name="T104" fmla="*/ 7 w 132"/>
                  <a:gd name="T105" fmla="*/ 196 h 136"/>
                  <a:gd name="T106" fmla="*/ 9 w 132"/>
                  <a:gd name="T107" fmla="*/ 208 h 136"/>
                  <a:gd name="T108" fmla="*/ 17 w 132"/>
                  <a:gd name="T109" fmla="*/ 227 h 136"/>
                  <a:gd name="T110" fmla="*/ 38 w 132"/>
                  <a:gd name="T111" fmla="*/ 264 h 136"/>
                  <a:gd name="T112" fmla="*/ 104 w 132"/>
                  <a:gd name="T113" fmla="*/ 312 h 136"/>
                  <a:gd name="T114" fmla="*/ 298 w 132"/>
                  <a:gd name="T115" fmla="*/ 109 h 136"/>
                  <a:gd name="T116" fmla="*/ 295 w 132"/>
                  <a:gd name="T117" fmla="*/ 104 h 1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32" h="136">
                    <a:moveTo>
                      <a:pt x="21" y="118"/>
                    </a:moveTo>
                    <a:cubicBezTo>
                      <a:pt x="22" y="120"/>
                      <a:pt x="22" y="120"/>
                      <a:pt x="22" y="120"/>
                    </a:cubicBezTo>
                    <a:cubicBezTo>
                      <a:pt x="20" y="119"/>
                      <a:pt x="19" y="117"/>
                      <a:pt x="20" y="119"/>
                    </a:cubicBezTo>
                    <a:cubicBezTo>
                      <a:pt x="21" y="118"/>
                      <a:pt x="25" y="124"/>
                      <a:pt x="26" y="123"/>
                    </a:cubicBezTo>
                    <a:cubicBezTo>
                      <a:pt x="27" y="124"/>
                      <a:pt x="27" y="124"/>
                      <a:pt x="27" y="124"/>
                    </a:cubicBezTo>
                    <a:cubicBezTo>
                      <a:pt x="27" y="124"/>
                      <a:pt x="27" y="124"/>
                      <a:pt x="27" y="123"/>
                    </a:cubicBezTo>
                    <a:cubicBezTo>
                      <a:pt x="28" y="125"/>
                      <a:pt x="29" y="124"/>
                      <a:pt x="31" y="125"/>
                    </a:cubicBezTo>
                    <a:cubicBezTo>
                      <a:pt x="32" y="126"/>
                      <a:pt x="32" y="127"/>
                      <a:pt x="31" y="126"/>
                    </a:cubicBezTo>
                    <a:cubicBezTo>
                      <a:pt x="31" y="126"/>
                      <a:pt x="33" y="127"/>
                      <a:pt x="34" y="127"/>
                    </a:cubicBezTo>
                    <a:cubicBezTo>
                      <a:pt x="34" y="128"/>
                      <a:pt x="34" y="128"/>
                      <a:pt x="33" y="127"/>
                    </a:cubicBezTo>
                    <a:cubicBezTo>
                      <a:pt x="36" y="129"/>
                      <a:pt x="36" y="129"/>
                      <a:pt x="36" y="129"/>
                    </a:cubicBezTo>
                    <a:cubicBezTo>
                      <a:pt x="36" y="129"/>
                      <a:pt x="36" y="129"/>
                      <a:pt x="36" y="129"/>
                    </a:cubicBezTo>
                    <a:cubicBezTo>
                      <a:pt x="37" y="129"/>
                      <a:pt x="38" y="129"/>
                      <a:pt x="39" y="129"/>
                    </a:cubicBezTo>
                    <a:cubicBezTo>
                      <a:pt x="39" y="130"/>
                      <a:pt x="38" y="129"/>
                      <a:pt x="38" y="130"/>
                    </a:cubicBezTo>
                    <a:cubicBezTo>
                      <a:pt x="38" y="130"/>
                      <a:pt x="39" y="130"/>
                      <a:pt x="39" y="130"/>
                    </a:cubicBezTo>
                    <a:cubicBezTo>
                      <a:pt x="40" y="130"/>
                      <a:pt x="40" y="130"/>
                      <a:pt x="40" y="130"/>
                    </a:cubicBezTo>
                    <a:cubicBezTo>
                      <a:pt x="41" y="131"/>
                      <a:pt x="39" y="130"/>
                      <a:pt x="38" y="130"/>
                    </a:cubicBezTo>
                    <a:cubicBezTo>
                      <a:pt x="39" y="132"/>
                      <a:pt x="39" y="130"/>
                      <a:pt x="43" y="132"/>
                    </a:cubicBezTo>
                    <a:cubicBezTo>
                      <a:pt x="41" y="132"/>
                      <a:pt x="41" y="132"/>
                      <a:pt x="41" y="132"/>
                    </a:cubicBezTo>
                    <a:cubicBezTo>
                      <a:pt x="42" y="133"/>
                      <a:pt x="43" y="133"/>
                      <a:pt x="45" y="134"/>
                    </a:cubicBezTo>
                    <a:cubicBezTo>
                      <a:pt x="45" y="134"/>
                      <a:pt x="42" y="132"/>
                      <a:pt x="44" y="132"/>
                    </a:cubicBezTo>
                    <a:cubicBezTo>
                      <a:pt x="44" y="132"/>
                      <a:pt x="45" y="133"/>
                      <a:pt x="46" y="133"/>
                    </a:cubicBezTo>
                    <a:cubicBezTo>
                      <a:pt x="46" y="133"/>
                      <a:pt x="47" y="133"/>
                      <a:pt x="48" y="134"/>
                    </a:cubicBezTo>
                    <a:cubicBezTo>
                      <a:pt x="48" y="134"/>
                      <a:pt x="48" y="134"/>
                      <a:pt x="48" y="134"/>
                    </a:cubicBezTo>
                    <a:cubicBezTo>
                      <a:pt x="50" y="135"/>
                      <a:pt x="50" y="134"/>
                      <a:pt x="50" y="134"/>
                    </a:cubicBezTo>
                    <a:cubicBezTo>
                      <a:pt x="52" y="135"/>
                      <a:pt x="52" y="135"/>
                      <a:pt x="53" y="136"/>
                    </a:cubicBezTo>
                    <a:cubicBezTo>
                      <a:pt x="55" y="136"/>
                      <a:pt x="51" y="135"/>
                      <a:pt x="54" y="135"/>
                    </a:cubicBezTo>
                    <a:cubicBezTo>
                      <a:pt x="56" y="135"/>
                      <a:pt x="58" y="136"/>
                      <a:pt x="60" y="135"/>
                    </a:cubicBezTo>
                    <a:cubicBezTo>
                      <a:pt x="62" y="136"/>
                      <a:pt x="60" y="136"/>
                      <a:pt x="61" y="136"/>
                    </a:cubicBezTo>
                    <a:cubicBezTo>
                      <a:pt x="62" y="135"/>
                      <a:pt x="62" y="135"/>
                      <a:pt x="62" y="135"/>
                    </a:cubicBezTo>
                    <a:cubicBezTo>
                      <a:pt x="62" y="135"/>
                      <a:pt x="62" y="136"/>
                      <a:pt x="62" y="136"/>
                    </a:cubicBezTo>
                    <a:cubicBezTo>
                      <a:pt x="63" y="136"/>
                      <a:pt x="62" y="135"/>
                      <a:pt x="64" y="135"/>
                    </a:cubicBezTo>
                    <a:cubicBezTo>
                      <a:pt x="64" y="135"/>
                      <a:pt x="65" y="135"/>
                      <a:pt x="66" y="135"/>
                    </a:cubicBezTo>
                    <a:cubicBezTo>
                      <a:pt x="68" y="135"/>
                      <a:pt x="69" y="136"/>
                      <a:pt x="70" y="135"/>
                    </a:cubicBezTo>
                    <a:cubicBezTo>
                      <a:pt x="71" y="135"/>
                      <a:pt x="70" y="135"/>
                      <a:pt x="70" y="136"/>
                    </a:cubicBezTo>
                    <a:cubicBezTo>
                      <a:pt x="73" y="135"/>
                      <a:pt x="73" y="135"/>
                      <a:pt x="75" y="134"/>
                    </a:cubicBezTo>
                    <a:cubicBezTo>
                      <a:pt x="77" y="134"/>
                      <a:pt x="77" y="134"/>
                      <a:pt x="77" y="134"/>
                    </a:cubicBezTo>
                    <a:cubicBezTo>
                      <a:pt x="75" y="134"/>
                      <a:pt x="77" y="133"/>
                      <a:pt x="79" y="132"/>
                    </a:cubicBezTo>
                    <a:cubicBezTo>
                      <a:pt x="78" y="132"/>
                      <a:pt x="78" y="132"/>
                      <a:pt x="78" y="132"/>
                    </a:cubicBezTo>
                    <a:cubicBezTo>
                      <a:pt x="80" y="131"/>
                      <a:pt x="80" y="131"/>
                      <a:pt x="80" y="131"/>
                    </a:cubicBezTo>
                    <a:cubicBezTo>
                      <a:pt x="80" y="131"/>
                      <a:pt x="80" y="132"/>
                      <a:pt x="80" y="132"/>
                    </a:cubicBezTo>
                    <a:cubicBezTo>
                      <a:pt x="80" y="132"/>
                      <a:pt x="80" y="132"/>
                      <a:pt x="80" y="132"/>
                    </a:cubicBezTo>
                    <a:cubicBezTo>
                      <a:pt x="81" y="132"/>
                      <a:pt x="81" y="132"/>
                      <a:pt x="80" y="133"/>
                    </a:cubicBezTo>
                    <a:cubicBezTo>
                      <a:pt x="80" y="133"/>
                      <a:pt x="80" y="133"/>
                      <a:pt x="79" y="132"/>
                    </a:cubicBezTo>
                    <a:cubicBezTo>
                      <a:pt x="79" y="133"/>
                      <a:pt x="78" y="133"/>
                      <a:pt x="78" y="134"/>
                    </a:cubicBezTo>
                    <a:cubicBezTo>
                      <a:pt x="78" y="134"/>
                      <a:pt x="79" y="134"/>
                      <a:pt x="79" y="133"/>
                    </a:cubicBezTo>
                    <a:cubicBezTo>
                      <a:pt x="79" y="134"/>
                      <a:pt x="79" y="134"/>
                      <a:pt x="79" y="134"/>
                    </a:cubicBezTo>
                    <a:cubicBezTo>
                      <a:pt x="79" y="134"/>
                      <a:pt x="79" y="134"/>
                      <a:pt x="80" y="133"/>
                    </a:cubicBezTo>
                    <a:cubicBezTo>
                      <a:pt x="81" y="134"/>
                      <a:pt x="81" y="134"/>
                      <a:pt x="81" y="134"/>
                    </a:cubicBezTo>
                    <a:cubicBezTo>
                      <a:pt x="81" y="134"/>
                      <a:pt x="81" y="134"/>
                      <a:pt x="81" y="134"/>
                    </a:cubicBezTo>
                    <a:cubicBezTo>
                      <a:pt x="81" y="134"/>
                      <a:pt x="84" y="133"/>
                      <a:pt x="84" y="133"/>
                    </a:cubicBezTo>
                    <a:cubicBezTo>
                      <a:pt x="85" y="132"/>
                      <a:pt x="87" y="132"/>
                      <a:pt x="88" y="131"/>
                    </a:cubicBezTo>
                    <a:cubicBezTo>
                      <a:pt x="89" y="130"/>
                      <a:pt x="90" y="129"/>
                      <a:pt x="92" y="128"/>
                    </a:cubicBezTo>
                    <a:cubicBezTo>
                      <a:pt x="91" y="129"/>
                      <a:pt x="92" y="129"/>
                      <a:pt x="92" y="130"/>
                    </a:cubicBezTo>
                    <a:cubicBezTo>
                      <a:pt x="91" y="129"/>
                      <a:pt x="90" y="131"/>
                      <a:pt x="87" y="132"/>
                    </a:cubicBezTo>
                    <a:cubicBezTo>
                      <a:pt x="89" y="131"/>
                      <a:pt x="88" y="132"/>
                      <a:pt x="88" y="132"/>
                    </a:cubicBezTo>
                    <a:cubicBezTo>
                      <a:pt x="92" y="130"/>
                      <a:pt x="92" y="130"/>
                      <a:pt x="92" y="130"/>
                    </a:cubicBezTo>
                    <a:cubicBezTo>
                      <a:pt x="92" y="131"/>
                      <a:pt x="92" y="130"/>
                      <a:pt x="93" y="130"/>
                    </a:cubicBezTo>
                    <a:cubicBezTo>
                      <a:pt x="92" y="129"/>
                      <a:pt x="96" y="128"/>
                      <a:pt x="97" y="127"/>
                    </a:cubicBezTo>
                    <a:cubicBezTo>
                      <a:pt x="97" y="127"/>
                      <a:pt x="97" y="128"/>
                      <a:pt x="95" y="129"/>
                    </a:cubicBezTo>
                    <a:cubicBezTo>
                      <a:pt x="98" y="128"/>
                      <a:pt x="97" y="126"/>
                      <a:pt x="99" y="126"/>
                    </a:cubicBezTo>
                    <a:cubicBezTo>
                      <a:pt x="99" y="126"/>
                      <a:pt x="99" y="126"/>
                      <a:pt x="99" y="126"/>
                    </a:cubicBezTo>
                    <a:cubicBezTo>
                      <a:pt x="99" y="126"/>
                      <a:pt x="102" y="124"/>
                      <a:pt x="101" y="125"/>
                    </a:cubicBezTo>
                    <a:cubicBezTo>
                      <a:pt x="101" y="125"/>
                      <a:pt x="101" y="125"/>
                      <a:pt x="101" y="125"/>
                    </a:cubicBezTo>
                    <a:cubicBezTo>
                      <a:pt x="102" y="124"/>
                      <a:pt x="104" y="123"/>
                      <a:pt x="106" y="122"/>
                    </a:cubicBezTo>
                    <a:cubicBezTo>
                      <a:pt x="107" y="120"/>
                      <a:pt x="108" y="119"/>
                      <a:pt x="108" y="119"/>
                    </a:cubicBezTo>
                    <a:cubicBezTo>
                      <a:pt x="108" y="119"/>
                      <a:pt x="109" y="120"/>
                      <a:pt x="108" y="120"/>
                    </a:cubicBezTo>
                    <a:cubicBezTo>
                      <a:pt x="108" y="120"/>
                      <a:pt x="109" y="118"/>
                      <a:pt x="110" y="117"/>
                    </a:cubicBezTo>
                    <a:cubicBezTo>
                      <a:pt x="110" y="115"/>
                      <a:pt x="110" y="114"/>
                      <a:pt x="110" y="114"/>
                    </a:cubicBezTo>
                    <a:cubicBezTo>
                      <a:pt x="111" y="115"/>
                      <a:pt x="113" y="115"/>
                      <a:pt x="112" y="117"/>
                    </a:cubicBezTo>
                    <a:cubicBezTo>
                      <a:pt x="112" y="116"/>
                      <a:pt x="113" y="116"/>
                      <a:pt x="114" y="115"/>
                    </a:cubicBezTo>
                    <a:cubicBezTo>
                      <a:pt x="113" y="115"/>
                      <a:pt x="112" y="115"/>
                      <a:pt x="113" y="114"/>
                    </a:cubicBezTo>
                    <a:cubicBezTo>
                      <a:pt x="115" y="113"/>
                      <a:pt x="114" y="114"/>
                      <a:pt x="116" y="112"/>
                    </a:cubicBezTo>
                    <a:cubicBezTo>
                      <a:pt x="115" y="113"/>
                      <a:pt x="115" y="111"/>
                      <a:pt x="116" y="110"/>
                    </a:cubicBezTo>
                    <a:cubicBezTo>
                      <a:pt x="116" y="111"/>
                      <a:pt x="117" y="111"/>
                      <a:pt x="116" y="111"/>
                    </a:cubicBezTo>
                    <a:cubicBezTo>
                      <a:pt x="117" y="108"/>
                      <a:pt x="117" y="108"/>
                      <a:pt x="117" y="108"/>
                    </a:cubicBezTo>
                    <a:cubicBezTo>
                      <a:pt x="117" y="109"/>
                      <a:pt x="118" y="109"/>
                      <a:pt x="119" y="109"/>
                    </a:cubicBezTo>
                    <a:cubicBezTo>
                      <a:pt x="118" y="109"/>
                      <a:pt x="120" y="107"/>
                      <a:pt x="120" y="106"/>
                    </a:cubicBezTo>
                    <a:cubicBezTo>
                      <a:pt x="120" y="107"/>
                      <a:pt x="120" y="107"/>
                      <a:pt x="120" y="107"/>
                    </a:cubicBezTo>
                    <a:cubicBezTo>
                      <a:pt x="121" y="104"/>
                      <a:pt x="120" y="103"/>
                      <a:pt x="122" y="100"/>
                    </a:cubicBezTo>
                    <a:cubicBezTo>
                      <a:pt x="122" y="101"/>
                      <a:pt x="122" y="102"/>
                      <a:pt x="123" y="101"/>
                    </a:cubicBezTo>
                    <a:cubicBezTo>
                      <a:pt x="123" y="100"/>
                      <a:pt x="122" y="96"/>
                      <a:pt x="123" y="94"/>
                    </a:cubicBezTo>
                    <a:cubicBezTo>
                      <a:pt x="124" y="93"/>
                      <a:pt x="124" y="93"/>
                      <a:pt x="124" y="93"/>
                    </a:cubicBezTo>
                    <a:cubicBezTo>
                      <a:pt x="124" y="91"/>
                      <a:pt x="124" y="91"/>
                      <a:pt x="124" y="91"/>
                    </a:cubicBezTo>
                    <a:cubicBezTo>
                      <a:pt x="124" y="93"/>
                      <a:pt x="125" y="97"/>
                      <a:pt x="124" y="99"/>
                    </a:cubicBezTo>
                    <a:cubicBezTo>
                      <a:pt x="125" y="98"/>
                      <a:pt x="125" y="99"/>
                      <a:pt x="126" y="97"/>
                    </a:cubicBezTo>
                    <a:cubicBezTo>
                      <a:pt x="126" y="97"/>
                      <a:pt x="126" y="98"/>
                      <a:pt x="125" y="99"/>
                    </a:cubicBezTo>
                    <a:cubicBezTo>
                      <a:pt x="125" y="99"/>
                      <a:pt x="127" y="95"/>
                      <a:pt x="127" y="95"/>
                    </a:cubicBezTo>
                    <a:cubicBezTo>
                      <a:pt x="127" y="95"/>
                      <a:pt x="128" y="92"/>
                      <a:pt x="127" y="92"/>
                    </a:cubicBezTo>
                    <a:cubicBezTo>
                      <a:pt x="127" y="92"/>
                      <a:pt x="127" y="93"/>
                      <a:pt x="127" y="94"/>
                    </a:cubicBezTo>
                    <a:cubicBezTo>
                      <a:pt x="126" y="95"/>
                      <a:pt x="126" y="96"/>
                      <a:pt x="126" y="96"/>
                    </a:cubicBezTo>
                    <a:cubicBezTo>
                      <a:pt x="125" y="96"/>
                      <a:pt x="126" y="93"/>
                      <a:pt x="127" y="90"/>
                    </a:cubicBezTo>
                    <a:cubicBezTo>
                      <a:pt x="127" y="90"/>
                      <a:pt x="128" y="91"/>
                      <a:pt x="128" y="91"/>
                    </a:cubicBezTo>
                    <a:cubicBezTo>
                      <a:pt x="128" y="91"/>
                      <a:pt x="128" y="88"/>
                      <a:pt x="129" y="88"/>
                    </a:cubicBezTo>
                    <a:cubicBezTo>
                      <a:pt x="128" y="89"/>
                      <a:pt x="128" y="89"/>
                      <a:pt x="128" y="89"/>
                    </a:cubicBezTo>
                    <a:cubicBezTo>
                      <a:pt x="129" y="88"/>
                      <a:pt x="129" y="86"/>
                      <a:pt x="130" y="85"/>
                    </a:cubicBezTo>
                    <a:cubicBezTo>
                      <a:pt x="130" y="84"/>
                      <a:pt x="131" y="83"/>
                      <a:pt x="131" y="83"/>
                    </a:cubicBezTo>
                    <a:cubicBezTo>
                      <a:pt x="130" y="84"/>
                      <a:pt x="127" y="83"/>
                      <a:pt x="127" y="82"/>
                    </a:cubicBezTo>
                    <a:cubicBezTo>
                      <a:pt x="127" y="82"/>
                      <a:pt x="128" y="79"/>
                      <a:pt x="129" y="78"/>
                    </a:cubicBezTo>
                    <a:cubicBezTo>
                      <a:pt x="130" y="77"/>
                      <a:pt x="130" y="80"/>
                      <a:pt x="131" y="79"/>
                    </a:cubicBezTo>
                    <a:cubicBezTo>
                      <a:pt x="131" y="79"/>
                      <a:pt x="130" y="79"/>
                      <a:pt x="130" y="78"/>
                    </a:cubicBezTo>
                    <a:cubicBezTo>
                      <a:pt x="131" y="78"/>
                      <a:pt x="131" y="79"/>
                      <a:pt x="131" y="77"/>
                    </a:cubicBezTo>
                    <a:cubicBezTo>
                      <a:pt x="130" y="77"/>
                      <a:pt x="132" y="74"/>
                      <a:pt x="131" y="76"/>
                    </a:cubicBezTo>
                    <a:cubicBezTo>
                      <a:pt x="131" y="75"/>
                      <a:pt x="131" y="75"/>
                      <a:pt x="131" y="73"/>
                    </a:cubicBezTo>
                    <a:cubicBezTo>
                      <a:pt x="131" y="73"/>
                      <a:pt x="130" y="71"/>
                      <a:pt x="130" y="69"/>
                    </a:cubicBezTo>
                    <a:cubicBezTo>
                      <a:pt x="130" y="70"/>
                      <a:pt x="130" y="69"/>
                      <a:pt x="130" y="69"/>
                    </a:cubicBezTo>
                    <a:cubicBezTo>
                      <a:pt x="131" y="66"/>
                      <a:pt x="131" y="64"/>
                      <a:pt x="131" y="61"/>
                    </a:cubicBezTo>
                    <a:cubicBezTo>
                      <a:pt x="131" y="61"/>
                      <a:pt x="131" y="59"/>
                      <a:pt x="131" y="60"/>
                    </a:cubicBezTo>
                    <a:cubicBezTo>
                      <a:pt x="131" y="60"/>
                      <a:pt x="131" y="59"/>
                      <a:pt x="131" y="58"/>
                    </a:cubicBezTo>
                    <a:cubicBezTo>
                      <a:pt x="131" y="57"/>
                      <a:pt x="131" y="60"/>
                      <a:pt x="132" y="59"/>
                    </a:cubicBezTo>
                    <a:cubicBezTo>
                      <a:pt x="131" y="59"/>
                      <a:pt x="131" y="57"/>
                      <a:pt x="131" y="55"/>
                    </a:cubicBezTo>
                    <a:cubicBezTo>
                      <a:pt x="130" y="56"/>
                      <a:pt x="131" y="58"/>
                      <a:pt x="131" y="60"/>
                    </a:cubicBezTo>
                    <a:cubicBezTo>
                      <a:pt x="130" y="60"/>
                      <a:pt x="129" y="58"/>
                      <a:pt x="128" y="55"/>
                    </a:cubicBezTo>
                    <a:cubicBezTo>
                      <a:pt x="128" y="52"/>
                      <a:pt x="129" y="53"/>
                      <a:pt x="129" y="53"/>
                    </a:cubicBezTo>
                    <a:cubicBezTo>
                      <a:pt x="128" y="48"/>
                      <a:pt x="127" y="50"/>
                      <a:pt x="126" y="46"/>
                    </a:cubicBezTo>
                    <a:cubicBezTo>
                      <a:pt x="126" y="44"/>
                      <a:pt x="127" y="45"/>
                      <a:pt x="128" y="45"/>
                    </a:cubicBezTo>
                    <a:cubicBezTo>
                      <a:pt x="128" y="47"/>
                      <a:pt x="128" y="48"/>
                      <a:pt x="128" y="49"/>
                    </a:cubicBezTo>
                    <a:cubicBezTo>
                      <a:pt x="128" y="49"/>
                      <a:pt x="128" y="48"/>
                      <a:pt x="128" y="48"/>
                    </a:cubicBezTo>
                    <a:cubicBezTo>
                      <a:pt x="129" y="48"/>
                      <a:pt x="129" y="50"/>
                      <a:pt x="129" y="50"/>
                    </a:cubicBezTo>
                    <a:cubicBezTo>
                      <a:pt x="129" y="49"/>
                      <a:pt x="127" y="43"/>
                      <a:pt x="126" y="39"/>
                    </a:cubicBezTo>
                    <a:cubicBezTo>
                      <a:pt x="126" y="39"/>
                      <a:pt x="125" y="38"/>
                      <a:pt x="125" y="38"/>
                    </a:cubicBezTo>
                    <a:cubicBezTo>
                      <a:pt x="126" y="39"/>
                      <a:pt x="126" y="39"/>
                      <a:pt x="126" y="39"/>
                    </a:cubicBezTo>
                    <a:cubicBezTo>
                      <a:pt x="126" y="40"/>
                      <a:pt x="125" y="38"/>
                      <a:pt x="125" y="39"/>
                    </a:cubicBezTo>
                    <a:cubicBezTo>
                      <a:pt x="124" y="38"/>
                      <a:pt x="123" y="36"/>
                      <a:pt x="122" y="34"/>
                    </a:cubicBezTo>
                    <a:cubicBezTo>
                      <a:pt x="123" y="34"/>
                      <a:pt x="123" y="34"/>
                      <a:pt x="123" y="34"/>
                    </a:cubicBezTo>
                    <a:cubicBezTo>
                      <a:pt x="122" y="34"/>
                      <a:pt x="123" y="35"/>
                      <a:pt x="123" y="36"/>
                    </a:cubicBezTo>
                    <a:cubicBezTo>
                      <a:pt x="123" y="35"/>
                      <a:pt x="123" y="32"/>
                      <a:pt x="121" y="32"/>
                    </a:cubicBezTo>
                    <a:cubicBezTo>
                      <a:pt x="121" y="32"/>
                      <a:pt x="122" y="33"/>
                      <a:pt x="122" y="33"/>
                    </a:cubicBezTo>
                    <a:cubicBezTo>
                      <a:pt x="121" y="32"/>
                      <a:pt x="119" y="31"/>
                      <a:pt x="118" y="29"/>
                    </a:cubicBezTo>
                    <a:cubicBezTo>
                      <a:pt x="118" y="30"/>
                      <a:pt x="119" y="30"/>
                      <a:pt x="119" y="31"/>
                    </a:cubicBezTo>
                    <a:cubicBezTo>
                      <a:pt x="119" y="30"/>
                      <a:pt x="121" y="35"/>
                      <a:pt x="121" y="33"/>
                    </a:cubicBezTo>
                    <a:cubicBezTo>
                      <a:pt x="121" y="35"/>
                      <a:pt x="122" y="35"/>
                      <a:pt x="122" y="37"/>
                    </a:cubicBezTo>
                    <a:cubicBezTo>
                      <a:pt x="122" y="37"/>
                      <a:pt x="122" y="36"/>
                      <a:pt x="122" y="38"/>
                    </a:cubicBezTo>
                    <a:cubicBezTo>
                      <a:pt x="123" y="38"/>
                      <a:pt x="123" y="38"/>
                      <a:pt x="123" y="38"/>
                    </a:cubicBezTo>
                    <a:cubicBezTo>
                      <a:pt x="123" y="38"/>
                      <a:pt x="123" y="38"/>
                      <a:pt x="123" y="38"/>
                    </a:cubicBezTo>
                    <a:cubicBezTo>
                      <a:pt x="123" y="38"/>
                      <a:pt x="123" y="38"/>
                      <a:pt x="123" y="38"/>
                    </a:cubicBezTo>
                    <a:cubicBezTo>
                      <a:pt x="123" y="38"/>
                      <a:pt x="123" y="38"/>
                      <a:pt x="123" y="38"/>
                    </a:cubicBezTo>
                    <a:cubicBezTo>
                      <a:pt x="123" y="38"/>
                      <a:pt x="123" y="37"/>
                      <a:pt x="123" y="37"/>
                    </a:cubicBezTo>
                    <a:cubicBezTo>
                      <a:pt x="124" y="38"/>
                      <a:pt x="124" y="40"/>
                      <a:pt x="125" y="41"/>
                    </a:cubicBezTo>
                    <a:cubicBezTo>
                      <a:pt x="125" y="42"/>
                      <a:pt x="124" y="40"/>
                      <a:pt x="124" y="41"/>
                    </a:cubicBezTo>
                    <a:cubicBezTo>
                      <a:pt x="125" y="42"/>
                      <a:pt x="125" y="42"/>
                      <a:pt x="125" y="42"/>
                    </a:cubicBezTo>
                    <a:cubicBezTo>
                      <a:pt x="125" y="42"/>
                      <a:pt x="125" y="45"/>
                      <a:pt x="124" y="43"/>
                    </a:cubicBezTo>
                    <a:cubicBezTo>
                      <a:pt x="124" y="43"/>
                      <a:pt x="125" y="44"/>
                      <a:pt x="125" y="44"/>
                    </a:cubicBezTo>
                    <a:cubicBezTo>
                      <a:pt x="125" y="46"/>
                      <a:pt x="125" y="47"/>
                      <a:pt x="126" y="48"/>
                    </a:cubicBezTo>
                    <a:cubicBezTo>
                      <a:pt x="126" y="49"/>
                      <a:pt x="127" y="50"/>
                      <a:pt x="126" y="49"/>
                    </a:cubicBezTo>
                    <a:cubicBezTo>
                      <a:pt x="127" y="52"/>
                      <a:pt x="127" y="52"/>
                      <a:pt x="127" y="52"/>
                    </a:cubicBezTo>
                    <a:cubicBezTo>
                      <a:pt x="127" y="52"/>
                      <a:pt x="127" y="52"/>
                      <a:pt x="127" y="52"/>
                    </a:cubicBezTo>
                    <a:cubicBezTo>
                      <a:pt x="127" y="55"/>
                      <a:pt x="128" y="58"/>
                      <a:pt x="128" y="62"/>
                    </a:cubicBezTo>
                    <a:cubicBezTo>
                      <a:pt x="128" y="63"/>
                      <a:pt x="128" y="64"/>
                      <a:pt x="128" y="66"/>
                    </a:cubicBezTo>
                    <a:cubicBezTo>
                      <a:pt x="128" y="66"/>
                      <a:pt x="128" y="66"/>
                      <a:pt x="128" y="66"/>
                    </a:cubicBezTo>
                    <a:cubicBezTo>
                      <a:pt x="128" y="67"/>
                      <a:pt x="127" y="70"/>
                      <a:pt x="127" y="70"/>
                    </a:cubicBezTo>
                    <a:cubicBezTo>
                      <a:pt x="126" y="72"/>
                      <a:pt x="126" y="76"/>
                      <a:pt x="126" y="79"/>
                    </a:cubicBezTo>
                    <a:cubicBezTo>
                      <a:pt x="126" y="79"/>
                      <a:pt x="126" y="79"/>
                      <a:pt x="126" y="79"/>
                    </a:cubicBezTo>
                    <a:cubicBezTo>
                      <a:pt x="126" y="80"/>
                      <a:pt x="126" y="82"/>
                      <a:pt x="125" y="84"/>
                    </a:cubicBezTo>
                    <a:cubicBezTo>
                      <a:pt x="126" y="84"/>
                      <a:pt x="126" y="84"/>
                      <a:pt x="126" y="84"/>
                    </a:cubicBezTo>
                    <a:cubicBezTo>
                      <a:pt x="126" y="86"/>
                      <a:pt x="124" y="88"/>
                      <a:pt x="124" y="90"/>
                    </a:cubicBezTo>
                    <a:cubicBezTo>
                      <a:pt x="123" y="90"/>
                      <a:pt x="124" y="90"/>
                      <a:pt x="124" y="89"/>
                    </a:cubicBezTo>
                    <a:cubicBezTo>
                      <a:pt x="123" y="90"/>
                      <a:pt x="122" y="92"/>
                      <a:pt x="122" y="94"/>
                    </a:cubicBezTo>
                    <a:cubicBezTo>
                      <a:pt x="122" y="95"/>
                      <a:pt x="121" y="97"/>
                      <a:pt x="120" y="98"/>
                    </a:cubicBezTo>
                    <a:cubicBezTo>
                      <a:pt x="120" y="99"/>
                      <a:pt x="120" y="99"/>
                      <a:pt x="119" y="99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119" y="100"/>
                      <a:pt x="119" y="100"/>
                      <a:pt x="119" y="100"/>
                    </a:cubicBezTo>
                    <a:cubicBezTo>
                      <a:pt x="119" y="100"/>
                      <a:pt x="119" y="100"/>
                      <a:pt x="119" y="100"/>
                    </a:cubicBezTo>
                    <a:cubicBezTo>
                      <a:pt x="119" y="100"/>
                      <a:pt x="119" y="101"/>
                      <a:pt x="118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7" y="102"/>
                      <a:pt x="117" y="103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7" y="104"/>
                      <a:pt x="117" y="105"/>
                      <a:pt x="116" y="106"/>
                    </a:cubicBezTo>
                    <a:cubicBezTo>
                      <a:pt x="116" y="106"/>
                      <a:pt x="113" y="109"/>
                      <a:pt x="114" y="110"/>
                    </a:cubicBezTo>
                    <a:cubicBezTo>
                      <a:pt x="114" y="110"/>
                      <a:pt x="113" y="110"/>
                      <a:pt x="114" y="110"/>
                    </a:cubicBezTo>
                    <a:cubicBezTo>
                      <a:pt x="113" y="110"/>
                      <a:pt x="112" y="111"/>
                      <a:pt x="112" y="112"/>
                    </a:cubicBezTo>
                    <a:cubicBezTo>
                      <a:pt x="111" y="112"/>
                      <a:pt x="111" y="112"/>
                      <a:pt x="111" y="112"/>
                    </a:cubicBezTo>
                    <a:cubicBezTo>
                      <a:pt x="110" y="114"/>
                      <a:pt x="110" y="114"/>
                      <a:pt x="110" y="114"/>
                    </a:cubicBezTo>
                    <a:cubicBezTo>
                      <a:pt x="109" y="114"/>
                      <a:pt x="109" y="115"/>
                      <a:pt x="109" y="113"/>
                    </a:cubicBezTo>
                    <a:cubicBezTo>
                      <a:pt x="108" y="116"/>
                      <a:pt x="108" y="115"/>
                      <a:pt x="107" y="118"/>
                    </a:cubicBezTo>
                    <a:cubicBezTo>
                      <a:pt x="106" y="117"/>
                      <a:pt x="106" y="117"/>
                      <a:pt x="106" y="117"/>
                    </a:cubicBezTo>
                    <a:cubicBezTo>
                      <a:pt x="106" y="118"/>
                      <a:pt x="105" y="119"/>
                      <a:pt x="104" y="119"/>
                    </a:cubicBezTo>
                    <a:cubicBezTo>
                      <a:pt x="103" y="120"/>
                      <a:pt x="101" y="121"/>
                      <a:pt x="99" y="122"/>
                    </a:cubicBezTo>
                    <a:cubicBezTo>
                      <a:pt x="98" y="123"/>
                      <a:pt x="96" y="124"/>
                      <a:pt x="95" y="125"/>
                    </a:cubicBezTo>
                    <a:cubicBezTo>
                      <a:pt x="94" y="125"/>
                      <a:pt x="93" y="126"/>
                      <a:pt x="91" y="126"/>
                    </a:cubicBezTo>
                    <a:cubicBezTo>
                      <a:pt x="93" y="127"/>
                      <a:pt x="89" y="127"/>
                      <a:pt x="89" y="128"/>
                    </a:cubicBezTo>
                    <a:cubicBezTo>
                      <a:pt x="89" y="127"/>
                      <a:pt x="88" y="128"/>
                      <a:pt x="89" y="127"/>
                    </a:cubicBezTo>
                    <a:cubicBezTo>
                      <a:pt x="86" y="128"/>
                      <a:pt x="85" y="128"/>
                      <a:pt x="83" y="129"/>
                    </a:cubicBezTo>
                    <a:cubicBezTo>
                      <a:pt x="83" y="129"/>
                      <a:pt x="84" y="129"/>
                      <a:pt x="83" y="128"/>
                    </a:cubicBezTo>
                    <a:cubicBezTo>
                      <a:pt x="83" y="129"/>
                      <a:pt x="83" y="129"/>
                      <a:pt x="82" y="129"/>
                    </a:cubicBezTo>
                    <a:cubicBezTo>
                      <a:pt x="82" y="129"/>
                      <a:pt x="83" y="129"/>
                      <a:pt x="83" y="128"/>
                    </a:cubicBezTo>
                    <a:cubicBezTo>
                      <a:pt x="81" y="129"/>
                      <a:pt x="81" y="130"/>
                      <a:pt x="81" y="131"/>
                    </a:cubicBezTo>
                    <a:cubicBezTo>
                      <a:pt x="79" y="131"/>
                      <a:pt x="79" y="131"/>
                      <a:pt x="78" y="132"/>
                    </a:cubicBezTo>
                    <a:cubicBezTo>
                      <a:pt x="77" y="131"/>
                      <a:pt x="76" y="131"/>
                      <a:pt x="78" y="131"/>
                    </a:cubicBezTo>
                    <a:cubicBezTo>
                      <a:pt x="77" y="131"/>
                      <a:pt x="72" y="131"/>
                      <a:pt x="72" y="132"/>
                    </a:cubicBezTo>
                    <a:cubicBezTo>
                      <a:pt x="72" y="132"/>
                      <a:pt x="71" y="132"/>
                      <a:pt x="71" y="132"/>
                    </a:cubicBezTo>
                    <a:cubicBezTo>
                      <a:pt x="69" y="132"/>
                      <a:pt x="68" y="132"/>
                      <a:pt x="66" y="132"/>
                    </a:cubicBezTo>
                    <a:cubicBezTo>
                      <a:pt x="67" y="132"/>
                      <a:pt x="67" y="132"/>
                      <a:pt x="67" y="132"/>
                    </a:cubicBezTo>
                    <a:cubicBezTo>
                      <a:pt x="66" y="133"/>
                      <a:pt x="65" y="132"/>
                      <a:pt x="64" y="133"/>
                    </a:cubicBezTo>
                    <a:cubicBezTo>
                      <a:pt x="64" y="132"/>
                      <a:pt x="64" y="132"/>
                      <a:pt x="64" y="132"/>
                    </a:cubicBezTo>
                    <a:cubicBezTo>
                      <a:pt x="60" y="132"/>
                      <a:pt x="62" y="133"/>
                      <a:pt x="58" y="132"/>
                    </a:cubicBezTo>
                    <a:cubicBezTo>
                      <a:pt x="58" y="132"/>
                      <a:pt x="58" y="132"/>
                      <a:pt x="58" y="132"/>
                    </a:cubicBezTo>
                    <a:cubicBezTo>
                      <a:pt x="58" y="133"/>
                      <a:pt x="55" y="131"/>
                      <a:pt x="53" y="131"/>
                    </a:cubicBezTo>
                    <a:cubicBezTo>
                      <a:pt x="54" y="132"/>
                      <a:pt x="54" y="132"/>
                      <a:pt x="54" y="132"/>
                    </a:cubicBezTo>
                    <a:cubicBezTo>
                      <a:pt x="52" y="132"/>
                      <a:pt x="51" y="130"/>
                      <a:pt x="50" y="129"/>
                    </a:cubicBezTo>
                    <a:cubicBezTo>
                      <a:pt x="49" y="129"/>
                      <a:pt x="50" y="129"/>
                      <a:pt x="50" y="129"/>
                    </a:cubicBezTo>
                    <a:cubicBezTo>
                      <a:pt x="48" y="128"/>
                      <a:pt x="50" y="130"/>
                      <a:pt x="48" y="129"/>
                    </a:cubicBezTo>
                    <a:cubicBezTo>
                      <a:pt x="47" y="129"/>
                      <a:pt x="48" y="129"/>
                      <a:pt x="47" y="128"/>
                    </a:cubicBezTo>
                    <a:cubicBezTo>
                      <a:pt x="46" y="128"/>
                      <a:pt x="42" y="127"/>
                      <a:pt x="41" y="126"/>
                    </a:cubicBezTo>
                    <a:cubicBezTo>
                      <a:pt x="41" y="127"/>
                      <a:pt x="41" y="127"/>
                      <a:pt x="40" y="127"/>
                    </a:cubicBezTo>
                    <a:cubicBezTo>
                      <a:pt x="39" y="126"/>
                      <a:pt x="37" y="124"/>
                      <a:pt x="35" y="124"/>
                    </a:cubicBezTo>
                    <a:cubicBezTo>
                      <a:pt x="35" y="124"/>
                      <a:pt x="35" y="124"/>
                      <a:pt x="35" y="123"/>
                    </a:cubicBezTo>
                    <a:cubicBezTo>
                      <a:pt x="34" y="123"/>
                      <a:pt x="31" y="121"/>
                      <a:pt x="30" y="121"/>
                    </a:cubicBezTo>
                    <a:cubicBezTo>
                      <a:pt x="30" y="119"/>
                      <a:pt x="24" y="117"/>
                      <a:pt x="25" y="116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1" y="111"/>
                      <a:pt x="20" y="111"/>
                      <a:pt x="19" y="110"/>
                    </a:cubicBezTo>
                    <a:cubicBezTo>
                      <a:pt x="19" y="110"/>
                      <a:pt x="19" y="110"/>
                      <a:pt x="19" y="110"/>
                    </a:cubicBezTo>
                    <a:cubicBezTo>
                      <a:pt x="17" y="107"/>
                      <a:pt x="17" y="107"/>
                      <a:pt x="15" y="104"/>
                    </a:cubicBezTo>
                    <a:cubicBezTo>
                      <a:pt x="15" y="104"/>
                      <a:pt x="15" y="104"/>
                      <a:pt x="15" y="104"/>
                    </a:cubicBezTo>
                    <a:cubicBezTo>
                      <a:pt x="14" y="103"/>
                      <a:pt x="13" y="99"/>
                      <a:pt x="11" y="96"/>
                    </a:cubicBezTo>
                    <a:cubicBezTo>
                      <a:pt x="11" y="96"/>
                      <a:pt x="12" y="96"/>
                      <a:pt x="12" y="96"/>
                    </a:cubicBezTo>
                    <a:cubicBezTo>
                      <a:pt x="11" y="95"/>
                      <a:pt x="10" y="92"/>
                      <a:pt x="10" y="90"/>
                    </a:cubicBezTo>
                    <a:cubicBezTo>
                      <a:pt x="9" y="88"/>
                      <a:pt x="9" y="86"/>
                      <a:pt x="8" y="86"/>
                    </a:cubicBezTo>
                    <a:cubicBezTo>
                      <a:pt x="7" y="86"/>
                      <a:pt x="6" y="84"/>
                      <a:pt x="6" y="84"/>
                    </a:cubicBezTo>
                    <a:cubicBezTo>
                      <a:pt x="7" y="87"/>
                      <a:pt x="6" y="83"/>
                      <a:pt x="6" y="85"/>
                    </a:cubicBezTo>
                    <a:cubicBezTo>
                      <a:pt x="5" y="83"/>
                      <a:pt x="5" y="81"/>
                      <a:pt x="6" y="83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7" y="83"/>
                      <a:pt x="5" y="79"/>
                      <a:pt x="6" y="79"/>
                    </a:cubicBezTo>
                    <a:cubicBezTo>
                      <a:pt x="5" y="72"/>
                      <a:pt x="5" y="65"/>
                      <a:pt x="5" y="59"/>
                    </a:cubicBezTo>
                    <a:cubicBezTo>
                      <a:pt x="5" y="60"/>
                      <a:pt x="5" y="60"/>
                      <a:pt x="5" y="60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5" y="57"/>
                      <a:pt x="6" y="57"/>
                      <a:pt x="5" y="58"/>
                    </a:cubicBezTo>
                    <a:cubicBezTo>
                      <a:pt x="6" y="58"/>
                      <a:pt x="5" y="56"/>
                      <a:pt x="5" y="56"/>
                    </a:cubicBezTo>
                    <a:cubicBezTo>
                      <a:pt x="6" y="53"/>
                      <a:pt x="6" y="57"/>
                      <a:pt x="6" y="56"/>
                    </a:cubicBezTo>
                    <a:cubicBezTo>
                      <a:pt x="6" y="56"/>
                      <a:pt x="6" y="55"/>
                      <a:pt x="6" y="55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6" y="54"/>
                      <a:pt x="6" y="54"/>
                      <a:pt x="6" y="52"/>
                    </a:cubicBezTo>
                    <a:cubicBezTo>
                      <a:pt x="6" y="51"/>
                      <a:pt x="6" y="52"/>
                      <a:pt x="7" y="51"/>
                    </a:cubicBezTo>
                    <a:cubicBezTo>
                      <a:pt x="7" y="51"/>
                      <a:pt x="7" y="51"/>
                      <a:pt x="7" y="50"/>
                    </a:cubicBezTo>
                    <a:cubicBezTo>
                      <a:pt x="7" y="50"/>
                      <a:pt x="7" y="50"/>
                      <a:pt x="7" y="49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7" y="47"/>
                      <a:pt x="7" y="46"/>
                      <a:pt x="6" y="47"/>
                    </a:cubicBezTo>
                    <a:cubicBezTo>
                      <a:pt x="8" y="46"/>
                      <a:pt x="10" y="37"/>
                      <a:pt x="11" y="37"/>
                    </a:cubicBezTo>
                    <a:cubicBezTo>
                      <a:pt x="11" y="35"/>
                      <a:pt x="12" y="33"/>
                      <a:pt x="13" y="31"/>
                    </a:cubicBezTo>
                    <a:cubicBezTo>
                      <a:pt x="12" y="32"/>
                      <a:pt x="12" y="32"/>
                      <a:pt x="13" y="30"/>
                    </a:cubicBezTo>
                    <a:cubicBezTo>
                      <a:pt x="14" y="31"/>
                      <a:pt x="15" y="28"/>
                      <a:pt x="17" y="27"/>
                    </a:cubicBezTo>
                    <a:cubicBezTo>
                      <a:pt x="15" y="28"/>
                      <a:pt x="20" y="23"/>
                      <a:pt x="18" y="24"/>
                    </a:cubicBezTo>
                    <a:cubicBezTo>
                      <a:pt x="19" y="23"/>
                      <a:pt x="18" y="24"/>
                      <a:pt x="19" y="23"/>
                    </a:cubicBezTo>
                    <a:cubicBezTo>
                      <a:pt x="20" y="22"/>
                      <a:pt x="21" y="21"/>
                      <a:pt x="23" y="19"/>
                    </a:cubicBezTo>
                    <a:cubicBezTo>
                      <a:pt x="24" y="18"/>
                      <a:pt x="26" y="17"/>
                      <a:pt x="28" y="15"/>
                    </a:cubicBezTo>
                    <a:cubicBezTo>
                      <a:pt x="28" y="15"/>
                      <a:pt x="27" y="15"/>
                      <a:pt x="28" y="14"/>
                    </a:cubicBezTo>
                    <a:cubicBezTo>
                      <a:pt x="28" y="14"/>
                      <a:pt x="30" y="14"/>
                      <a:pt x="30" y="14"/>
                    </a:cubicBezTo>
                    <a:cubicBezTo>
                      <a:pt x="31" y="13"/>
                      <a:pt x="30" y="12"/>
                      <a:pt x="32" y="12"/>
                    </a:cubicBezTo>
                    <a:cubicBezTo>
                      <a:pt x="32" y="12"/>
                      <a:pt x="31" y="12"/>
                      <a:pt x="32" y="12"/>
                    </a:cubicBezTo>
                    <a:cubicBezTo>
                      <a:pt x="39" y="8"/>
                      <a:pt x="48" y="3"/>
                      <a:pt x="57" y="4"/>
                    </a:cubicBezTo>
                    <a:cubicBezTo>
                      <a:pt x="56" y="4"/>
                      <a:pt x="56" y="4"/>
                      <a:pt x="57" y="4"/>
                    </a:cubicBezTo>
                    <a:cubicBezTo>
                      <a:pt x="57" y="4"/>
                      <a:pt x="57" y="3"/>
                      <a:pt x="57" y="3"/>
                    </a:cubicBezTo>
                    <a:cubicBezTo>
                      <a:pt x="57" y="3"/>
                      <a:pt x="58" y="3"/>
                      <a:pt x="59" y="3"/>
                    </a:cubicBezTo>
                    <a:cubicBezTo>
                      <a:pt x="60" y="3"/>
                      <a:pt x="61" y="3"/>
                      <a:pt x="61" y="3"/>
                    </a:cubicBezTo>
                    <a:cubicBezTo>
                      <a:pt x="62" y="2"/>
                      <a:pt x="65" y="3"/>
                      <a:pt x="65" y="2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66" y="2"/>
                      <a:pt x="62" y="1"/>
                      <a:pt x="62" y="0"/>
                    </a:cubicBezTo>
                    <a:cubicBezTo>
                      <a:pt x="61" y="0"/>
                      <a:pt x="60" y="0"/>
                      <a:pt x="58" y="0"/>
                    </a:cubicBezTo>
                    <a:cubicBezTo>
                      <a:pt x="57" y="0"/>
                      <a:pt x="56" y="0"/>
                      <a:pt x="54" y="1"/>
                    </a:cubicBezTo>
                    <a:cubicBezTo>
                      <a:pt x="54" y="1"/>
                      <a:pt x="55" y="0"/>
                      <a:pt x="54" y="0"/>
                    </a:cubicBezTo>
                    <a:cubicBezTo>
                      <a:pt x="54" y="1"/>
                      <a:pt x="53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47" y="2"/>
                      <a:pt x="44" y="2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8" y="4"/>
                      <a:pt x="38" y="4"/>
                    </a:cubicBezTo>
                    <a:cubicBezTo>
                      <a:pt x="37" y="6"/>
                      <a:pt x="41" y="3"/>
                      <a:pt x="40" y="4"/>
                    </a:cubicBezTo>
                    <a:cubicBezTo>
                      <a:pt x="38" y="4"/>
                      <a:pt x="33" y="8"/>
                      <a:pt x="31" y="7"/>
                    </a:cubicBezTo>
                    <a:cubicBezTo>
                      <a:pt x="30" y="8"/>
                      <a:pt x="32" y="8"/>
                      <a:pt x="30" y="9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29" y="10"/>
                      <a:pt x="28" y="10"/>
                      <a:pt x="28" y="10"/>
                    </a:cubicBezTo>
                    <a:cubicBezTo>
                      <a:pt x="28" y="9"/>
                      <a:pt x="28" y="9"/>
                      <a:pt x="29" y="9"/>
                    </a:cubicBezTo>
                    <a:cubicBezTo>
                      <a:pt x="27" y="10"/>
                      <a:pt x="25" y="11"/>
                      <a:pt x="25" y="12"/>
                    </a:cubicBezTo>
                    <a:cubicBezTo>
                      <a:pt x="25" y="12"/>
                      <a:pt x="26" y="11"/>
                      <a:pt x="26" y="11"/>
                    </a:cubicBezTo>
                    <a:cubicBezTo>
                      <a:pt x="24" y="12"/>
                      <a:pt x="22" y="14"/>
                      <a:pt x="20" y="16"/>
                    </a:cubicBezTo>
                    <a:cubicBezTo>
                      <a:pt x="18" y="18"/>
                      <a:pt x="16" y="20"/>
                      <a:pt x="15" y="22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4" y="25"/>
                      <a:pt x="14" y="24"/>
                      <a:pt x="12" y="28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2" y="28"/>
                      <a:pt x="11" y="29"/>
                      <a:pt x="11" y="30"/>
                    </a:cubicBezTo>
                    <a:cubicBezTo>
                      <a:pt x="11" y="29"/>
                      <a:pt x="9" y="31"/>
                      <a:pt x="10" y="30"/>
                    </a:cubicBezTo>
                    <a:cubicBezTo>
                      <a:pt x="8" y="34"/>
                      <a:pt x="9" y="32"/>
                      <a:pt x="9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6"/>
                      <a:pt x="8" y="36"/>
                      <a:pt x="7" y="38"/>
                    </a:cubicBezTo>
                    <a:cubicBezTo>
                      <a:pt x="8" y="36"/>
                      <a:pt x="6" y="39"/>
                      <a:pt x="7" y="37"/>
                    </a:cubicBezTo>
                    <a:cubicBezTo>
                      <a:pt x="4" y="41"/>
                      <a:pt x="5" y="43"/>
                      <a:pt x="4" y="45"/>
                    </a:cubicBezTo>
                    <a:cubicBezTo>
                      <a:pt x="4" y="47"/>
                      <a:pt x="5" y="41"/>
                      <a:pt x="5" y="42"/>
                    </a:cubicBezTo>
                    <a:cubicBezTo>
                      <a:pt x="6" y="42"/>
                      <a:pt x="5" y="44"/>
                      <a:pt x="5" y="45"/>
                    </a:cubicBezTo>
                    <a:cubicBezTo>
                      <a:pt x="5" y="47"/>
                      <a:pt x="3" y="47"/>
                      <a:pt x="3" y="50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2" y="51"/>
                      <a:pt x="3" y="52"/>
                      <a:pt x="2" y="54"/>
                    </a:cubicBezTo>
                    <a:cubicBezTo>
                      <a:pt x="2" y="55"/>
                      <a:pt x="2" y="56"/>
                      <a:pt x="2" y="56"/>
                    </a:cubicBezTo>
                    <a:cubicBezTo>
                      <a:pt x="2" y="56"/>
                      <a:pt x="2" y="55"/>
                      <a:pt x="2" y="54"/>
                    </a:cubicBezTo>
                    <a:cubicBezTo>
                      <a:pt x="2" y="54"/>
                      <a:pt x="3" y="53"/>
                      <a:pt x="3" y="53"/>
                    </a:cubicBezTo>
                    <a:cubicBezTo>
                      <a:pt x="2" y="55"/>
                      <a:pt x="3" y="56"/>
                      <a:pt x="3" y="59"/>
                    </a:cubicBezTo>
                    <a:cubicBezTo>
                      <a:pt x="2" y="59"/>
                      <a:pt x="2" y="58"/>
                      <a:pt x="2" y="57"/>
                    </a:cubicBezTo>
                    <a:cubicBezTo>
                      <a:pt x="2" y="58"/>
                      <a:pt x="2" y="59"/>
                      <a:pt x="2" y="60"/>
                    </a:cubicBezTo>
                    <a:cubicBezTo>
                      <a:pt x="1" y="60"/>
                      <a:pt x="2" y="56"/>
                      <a:pt x="2" y="54"/>
                    </a:cubicBezTo>
                    <a:cubicBezTo>
                      <a:pt x="1" y="55"/>
                      <a:pt x="2" y="58"/>
                      <a:pt x="1" y="57"/>
                    </a:cubicBezTo>
                    <a:cubicBezTo>
                      <a:pt x="2" y="58"/>
                      <a:pt x="1" y="60"/>
                      <a:pt x="1" y="62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1" y="63"/>
                      <a:pt x="1" y="63"/>
                      <a:pt x="1" y="64"/>
                    </a:cubicBezTo>
                    <a:cubicBezTo>
                      <a:pt x="1" y="63"/>
                      <a:pt x="1" y="63"/>
                      <a:pt x="1" y="63"/>
                    </a:cubicBezTo>
                    <a:cubicBezTo>
                      <a:pt x="1" y="65"/>
                      <a:pt x="0" y="66"/>
                      <a:pt x="0" y="68"/>
                    </a:cubicBezTo>
                    <a:cubicBezTo>
                      <a:pt x="0" y="64"/>
                      <a:pt x="1" y="67"/>
                      <a:pt x="1" y="66"/>
                    </a:cubicBezTo>
                    <a:cubicBezTo>
                      <a:pt x="2" y="70"/>
                      <a:pt x="0" y="68"/>
                      <a:pt x="1" y="73"/>
                    </a:cubicBezTo>
                    <a:cubicBezTo>
                      <a:pt x="1" y="73"/>
                      <a:pt x="1" y="71"/>
                      <a:pt x="1" y="72"/>
                    </a:cubicBezTo>
                    <a:cubicBezTo>
                      <a:pt x="1" y="73"/>
                      <a:pt x="1" y="74"/>
                      <a:pt x="1" y="75"/>
                    </a:cubicBezTo>
                    <a:cubicBezTo>
                      <a:pt x="1" y="78"/>
                      <a:pt x="1" y="74"/>
                      <a:pt x="2" y="76"/>
                    </a:cubicBezTo>
                    <a:cubicBezTo>
                      <a:pt x="1" y="77"/>
                      <a:pt x="2" y="77"/>
                      <a:pt x="3" y="79"/>
                    </a:cubicBezTo>
                    <a:cubicBezTo>
                      <a:pt x="2" y="79"/>
                      <a:pt x="2" y="79"/>
                      <a:pt x="2" y="79"/>
                    </a:cubicBezTo>
                    <a:cubicBezTo>
                      <a:pt x="2" y="82"/>
                      <a:pt x="3" y="79"/>
                      <a:pt x="4" y="83"/>
                    </a:cubicBezTo>
                    <a:cubicBezTo>
                      <a:pt x="3" y="82"/>
                      <a:pt x="3" y="82"/>
                      <a:pt x="3" y="82"/>
                    </a:cubicBezTo>
                    <a:cubicBezTo>
                      <a:pt x="3" y="83"/>
                      <a:pt x="3" y="83"/>
                      <a:pt x="3" y="83"/>
                    </a:cubicBezTo>
                    <a:cubicBezTo>
                      <a:pt x="3" y="83"/>
                      <a:pt x="3" y="83"/>
                      <a:pt x="3" y="83"/>
                    </a:cubicBezTo>
                    <a:cubicBezTo>
                      <a:pt x="3" y="85"/>
                      <a:pt x="3" y="85"/>
                      <a:pt x="4" y="87"/>
                    </a:cubicBezTo>
                    <a:cubicBezTo>
                      <a:pt x="4" y="87"/>
                      <a:pt x="5" y="87"/>
                      <a:pt x="5" y="89"/>
                    </a:cubicBezTo>
                    <a:cubicBezTo>
                      <a:pt x="5" y="90"/>
                      <a:pt x="5" y="88"/>
                      <a:pt x="5" y="91"/>
                    </a:cubicBezTo>
                    <a:cubicBezTo>
                      <a:pt x="5" y="90"/>
                      <a:pt x="4" y="90"/>
                      <a:pt x="4" y="89"/>
                    </a:cubicBezTo>
                    <a:cubicBezTo>
                      <a:pt x="4" y="89"/>
                      <a:pt x="4" y="88"/>
                      <a:pt x="4" y="88"/>
                    </a:cubicBezTo>
                    <a:cubicBezTo>
                      <a:pt x="4" y="90"/>
                      <a:pt x="5" y="91"/>
                      <a:pt x="5" y="92"/>
                    </a:cubicBezTo>
                    <a:cubicBezTo>
                      <a:pt x="5" y="92"/>
                      <a:pt x="5" y="91"/>
                      <a:pt x="5" y="91"/>
                    </a:cubicBezTo>
                    <a:cubicBezTo>
                      <a:pt x="5" y="91"/>
                      <a:pt x="5" y="92"/>
                      <a:pt x="6" y="93"/>
                    </a:cubicBezTo>
                    <a:cubicBezTo>
                      <a:pt x="6" y="93"/>
                      <a:pt x="7" y="94"/>
                      <a:pt x="7" y="94"/>
                    </a:cubicBezTo>
                    <a:cubicBezTo>
                      <a:pt x="7" y="95"/>
                      <a:pt x="6" y="94"/>
                      <a:pt x="6" y="94"/>
                    </a:cubicBezTo>
                    <a:cubicBezTo>
                      <a:pt x="6" y="95"/>
                      <a:pt x="7" y="95"/>
                      <a:pt x="7" y="96"/>
                    </a:cubicBezTo>
                    <a:cubicBezTo>
                      <a:pt x="7" y="96"/>
                      <a:pt x="6" y="96"/>
                      <a:pt x="6" y="95"/>
                    </a:cubicBezTo>
                    <a:cubicBezTo>
                      <a:pt x="7" y="98"/>
                      <a:pt x="7" y="98"/>
                      <a:pt x="7" y="98"/>
                    </a:cubicBezTo>
                    <a:cubicBezTo>
                      <a:pt x="7" y="98"/>
                      <a:pt x="8" y="100"/>
                      <a:pt x="7" y="99"/>
                    </a:cubicBezTo>
                    <a:cubicBezTo>
                      <a:pt x="8" y="101"/>
                      <a:pt x="10" y="103"/>
                      <a:pt x="11" y="105"/>
                    </a:cubicBezTo>
                    <a:cubicBezTo>
                      <a:pt x="11" y="105"/>
                      <a:pt x="11" y="106"/>
                      <a:pt x="12" y="106"/>
                    </a:cubicBezTo>
                    <a:cubicBezTo>
                      <a:pt x="13" y="108"/>
                      <a:pt x="13" y="110"/>
                      <a:pt x="16" y="112"/>
                    </a:cubicBezTo>
                    <a:cubicBezTo>
                      <a:pt x="16" y="113"/>
                      <a:pt x="16" y="113"/>
                      <a:pt x="16" y="113"/>
                    </a:cubicBezTo>
                    <a:cubicBezTo>
                      <a:pt x="17" y="115"/>
                      <a:pt x="15" y="111"/>
                      <a:pt x="18" y="114"/>
                    </a:cubicBezTo>
                    <a:cubicBezTo>
                      <a:pt x="20" y="116"/>
                      <a:pt x="18" y="115"/>
                      <a:pt x="18" y="116"/>
                    </a:cubicBezTo>
                    <a:cubicBezTo>
                      <a:pt x="20" y="117"/>
                      <a:pt x="22" y="118"/>
                      <a:pt x="23" y="120"/>
                    </a:cubicBezTo>
                    <a:cubicBezTo>
                      <a:pt x="22" y="119"/>
                      <a:pt x="22" y="119"/>
                      <a:pt x="21" y="118"/>
                    </a:cubicBezTo>
                    <a:close/>
                    <a:moveTo>
                      <a:pt x="44" y="132"/>
                    </a:moveTo>
                    <a:cubicBezTo>
                      <a:pt x="43" y="132"/>
                      <a:pt x="42" y="132"/>
                      <a:pt x="42" y="132"/>
                    </a:cubicBezTo>
                    <a:cubicBezTo>
                      <a:pt x="43" y="131"/>
                      <a:pt x="43" y="132"/>
                      <a:pt x="44" y="132"/>
                    </a:cubicBezTo>
                    <a:close/>
                    <a:moveTo>
                      <a:pt x="83" y="132"/>
                    </a:moveTo>
                    <a:cubicBezTo>
                      <a:pt x="82" y="133"/>
                      <a:pt x="82" y="133"/>
                      <a:pt x="81" y="133"/>
                    </a:cubicBezTo>
                    <a:cubicBezTo>
                      <a:pt x="82" y="133"/>
                      <a:pt x="82" y="132"/>
                      <a:pt x="83" y="132"/>
                    </a:cubicBezTo>
                    <a:close/>
                    <a:moveTo>
                      <a:pt x="126" y="46"/>
                    </a:moveTo>
                    <a:cubicBezTo>
                      <a:pt x="126" y="46"/>
                      <a:pt x="126" y="46"/>
                      <a:pt x="126" y="46"/>
                    </a:cubicBezTo>
                    <a:cubicBezTo>
                      <a:pt x="126" y="47"/>
                      <a:pt x="126" y="47"/>
                      <a:pt x="126" y="46"/>
                    </a:cubicBezTo>
                    <a:close/>
                    <a:moveTo>
                      <a:pt x="125" y="44"/>
                    </a:moveTo>
                    <a:cubicBezTo>
                      <a:pt x="125" y="43"/>
                      <a:pt x="125" y="43"/>
                      <a:pt x="125" y="44"/>
                    </a:cubicBezTo>
                    <a:cubicBezTo>
                      <a:pt x="125" y="44"/>
                      <a:pt x="125" y="44"/>
                      <a:pt x="125" y="45"/>
                    </a:cubicBezTo>
                    <a:cubicBezTo>
                      <a:pt x="125" y="45"/>
                      <a:pt x="125" y="44"/>
                      <a:pt x="125" y="44"/>
                    </a:cubicBezTo>
                    <a:close/>
                    <a:moveTo>
                      <a:pt x="6" y="51"/>
                    </a:moveTo>
                    <a:cubicBezTo>
                      <a:pt x="6" y="51"/>
                      <a:pt x="6" y="51"/>
                      <a:pt x="6" y="51"/>
                    </a:cubicBezTo>
                    <a:cubicBezTo>
                      <a:pt x="6" y="50"/>
                      <a:pt x="6" y="50"/>
                      <a:pt x="6" y="5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63" name="Freeform 153"/>
              <p:cNvSpPr>
                <a:spLocks/>
              </p:cNvSpPr>
              <p:nvPr/>
            </p:nvSpPr>
            <p:spPr bwMode="auto">
              <a:xfrm>
                <a:off x="1429" y="2849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64" name="Freeform 154"/>
              <p:cNvSpPr>
                <a:spLocks/>
              </p:cNvSpPr>
              <p:nvPr/>
            </p:nvSpPr>
            <p:spPr bwMode="auto">
              <a:xfrm>
                <a:off x="1271" y="278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65" name="Freeform 155"/>
              <p:cNvSpPr>
                <a:spLocks/>
              </p:cNvSpPr>
              <p:nvPr/>
            </p:nvSpPr>
            <p:spPr bwMode="auto">
              <a:xfrm>
                <a:off x="1554" y="2717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66" name="Freeform 156"/>
              <p:cNvSpPr>
                <a:spLocks/>
              </p:cNvSpPr>
              <p:nvPr/>
            </p:nvSpPr>
            <p:spPr bwMode="auto">
              <a:xfrm>
                <a:off x="1528" y="2611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3 w 1"/>
                  <a:gd name="T3" fmla="*/ 2 h 1"/>
                  <a:gd name="T4" fmla="*/ 0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67" name="Freeform 157"/>
              <p:cNvSpPr>
                <a:spLocks/>
              </p:cNvSpPr>
              <p:nvPr/>
            </p:nvSpPr>
            <p:spPr bwMode="auto">
              <a:xfrm>
                <a:off x="1517" y="2582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68" name="Freeform 158"/>
              <p:cNvSpPr>
                <a:spLocks/>
              </p:cNvSpPr>
              <p:nvPr/>
            </p:nvSpPr>
            <p:spPr bwMode="auto">
              <a:xfrm>
                <a:off x="1526" y="2601"/>
                <a:ext cx="5" cy="5"/>
              </a:xfrm>
              <a:custGeom>
                <a:avLst/>
                <a:gdLst>
                  <a:gd name="T0" fmla="*/ 5 w 2"/>
                  <a:gd name="T1" fmla="*/ 5 h 2"/>
                  <a:gd name="T2" fmla="*/ 3 w 2"/>
                  <a:gd name="T3" fmla="*/ 0 h 2"/>
                  <a:gd name="T4" fmla="*/ 3 w 2"/>
                  <a:gd name="T5" fmla="*/ 3 h 2"/>
                  <a:gd name="T6" fmla="*/ 5 w 2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2" y="2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2"/>
                      <a:pt x="2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69" name="Freeform 159"/>
              <p:cNvSpPr>
                <a:spLocks/>
              </p:cNvSpPr>
              <p:nvPr/>
            </p:nvSpPr>
            <p:spPr bwMode="auto">
              <a:xfrm>
                <a:off x="1526" y="2601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70" name="Freeform 160"/>
              <p:cNvSpPr>
                <a:spLocks/>
              </p:cNvSpPr>
              <p:nvPr/>
            </p:nvSpPr>
            <p:spPr bwMode="auto">
              <a:xfrm>
                <a:off x="1536" y="2627"/>
                <a:ext cx="4" cy="7"/>
              </a:xfrm>
              <a:custGeom>
                <a:avLst/>
                <a:gdLst>
                  <a:gd name="T0" fmla="*/ 2 w 2"/>
                  <a:gd name="T1" fmla="*/ 2 h 3"/>
                  <a:gd name="T2" fmla="*/ 0 w 2"/>
                  <a:gd name="T3" fmla="*/ 2 h 3"/>
                  <a:gd name="T4" fmla="*/ 2 w 2"/>
                  <a:gd name="T5" fmla="*/ 2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1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0" y="0"/>
                      <a:pt x="2" y="3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71" name="Freeform 161"/>
              <p:cNvSpPr>
                <a:spLocks/>
              </p:cNvSpPr>
              <p:nvPr/>
            </p:nvSpPr>
            <p:spPr bwMode="auto">
              <a:xfrm>
                <a:off x="1531" y="2604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0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72" name="Freeform 162"/>
              <p:cNvSpPr>
                <a:spLocks/>
              </p:cNvSpPr>
              <p:nvPr/>
            </p:nvSpPr>
            <p:spPr bwMode="auto">
              <a:xfrm>
                <a:off x="1538" y="2615"/>
                <a:ext cx="2" cy="5"/>
              </a:xfrm>
              <a:custGeom>
                <a:avLst/>
                <a:gdLst>
                  <a:gd name="T0" fmla="*/ 2 w 1"/>
                  <a:gd name="T1" fmla="*/ 5 h 2"/>
                  <a:gd name="T2" fmla="*/ 0 w 1"/>
                  <a:gd name="T3" fmla="*/ 3 h 2"/>
                  <a:gd name="T4" fmla="*/ 0 w 1"/>
                  <a:gd name="T5" fmla="*/ 0 h 2"/>
                  <a:gd name="T6" fmla="*/ 2 w 1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73" name="Freeform 163"/>
              <p:cNvSpPr>
                <a:spLocks/>
              </p:cNvSpPr>
              <p:nvPr/>
            </p:nvSpPr>
            <p:spPr bwMode="auto">
              <a:xfrm>
                <a:off x="1536" y="2613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74" name="Freeform 164"/>
              <p:cNvSpPr>
                <a:spLocks/>
              </p:cNvSpPr>
              <p:nvPr/>
            </p:nvSpPr>
            <p:spPr bwMode="auto">
              <a:xfrm>
                <a:off x="1536" y="2608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75" name="Freeform 165"/>
              <p:cNvSpPr>
                <a:spLocks/>
              </p:cNvSpPr>
              <p:nvPr/>
            </p:nvSpPr>
            <p:spPr bwMode="auto">
              <a:xfrm>
                <a:off x="1550" y="2660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2 w 1"/>
                  <a:gd name="T3" fmla="*/ 5 h 2"/>
                  <a:gd name="T4" fmla="*/ 2 w 1"/>
                  <a:gd name="T5" fmla="*/ 3 h 2"/>
                  <a:gd name="T6" fmla="*/ 0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76" name="Freeform 166"/>
              <p:cNvSpPr>
                <a:spLocks/>
              </p:cNvSpPr>
              <p:nvPr/>
            </p:nvSpPr>
            <p:spPr bwMode="auto">
              <a:xfrm>
                <a:off x="1550" y="2648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3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77" name="Freeform 167"/>
              <p:cNvSpPr>
                <a:spLocks/>
              </p:cNvSpPr>
              <p:nvPr/>
            </p:nvSpPr>
            <p:spPr bwMode="auto">
              <a:xfrm>
                <a:off x="1554" y="2655"/>
                <a:ext cx="3" cy="10"/>
              </a:xfrm>
              <a:custGeom>
                <a:avLst/>
                <a:gdLst>
                  <a:gd name="T0" fmla="*/ 0 w 1"/>
                  <a:gd name="T1" fmla="*/ 5 h 4"/>
                  <a:gd name="T2" fmla="*/ 0 w 1"/>
                  <a:gd name="T3" fmla="*/ 5 h 4"/>
                  <a:gd name="T4" fmla="*/ 0 w 1"/>
                  <a:gd name="T5" fmla="*/ 5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2"/>
                    </a:moveTo>
                    <a:cubicBezTo>
                      <a:pt x="0" y="2"/>
                      <a:pt x="1" y="4"/>
                      <a:pt x="0" y="2"/>
                    </a:cubicBezTo>
                    <a:cubicBezTo>
                      <a:pt x="0" y="2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78" name="Freeform 168"/>
              <p:cNvSpPr>
                <a:spLocks/>
              </p:cNvSpPr>
              <p:nvPr/>
            </p:nvSpPr>
            <p:spPr bwMode="auto">
              <a:xfrm>
                <a:off x="1547" y="2722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3 w 3"/>
                  <a:gd name="T3" fmla="*/ 0 h 2"/>
                  <a:gd name="T4" fmla="*/ 0 w 3"/>
                  <a:gd name="T5" fmla="*/ 0 h 2"/>
                  <a:gd name="T6" fmla="*/ 3 w 3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79" name="Freeform 169"/>
              <p:cNvSpPr>
                <a:spLocks/>
              </p:cNvSpPr>
              <p:nvPr/>
            </p:nvSpPr>
            <p:spPr bwMode="auto">
              <a:xfrm>
                <a:off x="1531" y="2771"/>
                <a:ext cx="7" cy="7"/>
              </a:xfrm>
              <a:custGeom>
                <a:avLst/>
                <a:gdLst>
                  <a:gd name="T0" fmla="*/ 2 w 3"/>
                  <a:gd name="T1" fmla="*/ 7 h 3"/>
                  <a:gd name="T2" fmla="*/ 5 w 3"/>
                  <a:gd name="T3" fmla="*/ 2 h 3"/>
                  <a:gd name="T4" fmla="*/ 2 w 3"/>
                  <a:gd name="T5" fmla="*/ 5 h 3"/>
                  <a:gd name="T6" fmla="*/ 2 w 3"/>
                  <a:gd name="T7" fmla="*/ 7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3" y="1"/>
                      <a:pt x="1" y="3"/>
                      <a:pt x="2" y="1"/>
                    </a:cubicBezTo>
                    <a:cubicBezTo>
                      <a:pt x="2" y="0"/>
                      <a:pt x="1" y="2"/>
                      <a:pt x="1" y="2"/>
                    </a:cubicBezTo>
                    <a:cubicBezTo>
                      <a:pt x="1" y="3"/>
                      <a:pt x="0" y="3"/>
                      <a:pt x="1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80" name="Freeform 170"/>
              <p:cNvSpPr>
                <a:spLocks/>
              </p:cNvSpPr>
              <p:nvPr/>
            </p:nvSpPr>
            <p:spPr bwMode="auto">
              <a:xfrm>
                <a:off x="1533" y="2774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81" name="Freeform 171"/>
              <p:cNvSpPr>
                <a:spLocks/>
              </p:cNvSpPr>
              <p:nvPr/>
            </p:nvSpPr>
            <p:spPr bwMode="auto">
              <a:xfrm>
                <a:off x="1394" y="2540"/>
                <a:ext cx="5" cy="2"/>
              </a:xfrm>
              <a:custGeom>
                <a:avLst/>
                <a:gdLst>
                  <a:gd name="T0" fmla="*/ 0 w 5"/>
                  <a:gd name="T1" fmla="*/ 2 h 2"/>
                  <a:gd name="T2" fmla="*/ 5 w 5"/>
                  <a:gd name="T3" fmla="*/ 2 h 2"/>
                  <a:gd name="T4" fmla="*/ 2 w 5"/>
                  <a:gd name="T5" fmla="*/ 0 h 2"/>
                  <a:gd name="T6" fmla="*/ 0 w 5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2"/>
                    </a:moveTo>
                    <a:lnTo>
                      <a:pt x="5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82" name="Freeform 172"/>
              <p:cNvSpPr>
                <a:spLocks/>
              </p:cNvSpPr>
              <p:nvPr/>
            </p:nvSpPr>
            <p:spPr bwMode="auto">
              <a:xfrm>
                <a:off x="1401" y="2540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83" name="Freeform 173"/>
              <p:cNvSpPr>
                <a:spLocks/>
              </p:cNvSpPr>
              <p:nvPr/>
            </p:nvSpPr>
            <p:spPr bwMode="auto">
              <a:xfrm>
                <a:off x="1354" y="2849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0 h 1"/>
                  <a:gd name="T4" fmla="*/ 0 w 1"/>
                  <a:gd name="T5" fmla="*/ 0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84" name="Freeform 174"/>
              <p:cNvSpPr>
                <a:spLocks/>
              </p:cNvSpPr>
              <p:nvPr/>
            </p:nvSpPr>
            <p:spPr bwMode="auto">
              <a:xfrm>
                <a:off x="1316" y="2828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85" name="Freeform 175"/>
              <p:cNvSpPr>
                <a:spLocks/>
              </p:cNvSpPr>
              <p:nvPr/>
            </p:nvSpPr>
            <p:spPr bwMode="auto">
              <a:xfrm>
                <a:off x="1285" y="2804"/>
                <a:ext cx="3" cy="5"/>
              </a:xfrm>
              <a:custGeom>
                <a:avLst/>
                <a:gdLst>
                  <a:gd name="T0" fmla="*/ 0 w 1"/>
                  <a:gd name="T1" fmla="*/ 0 h 2"/>
                  <a:gd name="T2" fmla="*/ 3 w 1"/>
                  <a:gd name="T3" fmla="*/ 5 h 2"/>
                  <a:gd name="T4" fmla="*/ 0 w 1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86" name="Freeform 176"/>
              <p:cNvSpPr>
                <a:spLocks/>
              </p:cNvSpPr>
              <p:nvPr/>
            </p:nvSpPr>
            <p:spPr bwMode="auto">
              <a:xfrm>
                <a:off x="1384" y="2533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87" name="Freeform 177"/>
              <p:cNvSpPr>
                <a:spLocks/>
              </p:cNvSpPr>
              <p:nvPr/>
            </p:nvSpPr>
            <p:spPr bwMode="auto">
              <a:xfrm>
                <a:off x="1408" y="2530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2 w 2"/>
                  <a:gd name="T5" fmla="*/ 0 h 3"/>
                  <a:gd name="T6" fmla="*/ 0 w 2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88" name="Freeform 178"/>
              <p:cNvSpPr>
                <a:spLocks/>
              </p:cNvSpPr>
              <p:nvPr/>
            </p:nvSpPr>
            <p:spPr bwMode="auto">
              <a:xfrm>
                <a:off x="1415" y="2530"/>
                <a:ext cx="14" cy="5"/>
              </a:xfrm>
              <a:custGeom>
                <a:avLst/>
                <a:gdLst>
                  <a:gd name="T0" fmla="*/ 14 w 6"/>
                  <a:gd name="T1" fmla="*/ 5 h 2"/>
                  <a:gd name="T2" fmla="*/ 2 w 6"/>
                  <a:gd name="T3" fmla="*/ 3 h 2"/>
                  <a:gd name="T4" fmla="*/ 2 w 6"/>
                  <a:gd name="T5" fmla="*/ 0 h 2"/>
                  <a:gd name="T6" fmla="*/ 0 w 6"/>
                  <a:gd name="T7" fmla="*/ 3 h 2"/>
                  <a:gd name="T8" fmla="*/ 14 w 6"/>
                  <a:gd name="T9" fmla="*/ 5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2">
                    <a:moveTo>
                      <a:pt x="6" y="2"/>
                    </a:moveTo>
                    <a:cubicBezTo>
                      <a:pt x="5" y="1"/>
                      <a:pt x="3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5" y="1"/>
                      <a:pt x="6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89" name="Freeform 179"/>
              <p:cNvSpPr>
                <a:spLocks/>
              </p:cNvSpPr>
              <p:nvPr/>
            </p:nvSpPr>
            <p:spPr bwMode="auto">
              <a:xfrm>
                <a:off x="1434" y="2544"/>
                <a:ext cx="5" cy="3"/>
              </a:xfrm>
              <a:custGeom>
                <a:avLst/>
                <a:gdLst>
                  <a:gd name="T0" fmla="*/ 3 w 2"/>
                  <a:gd name="T1" fmla="*/ 3 h 1"/>
                  <a:gd name="T2" fmla="*/ 0 w 2"/>
                  <a:gd name="T3" fmla="*/ 0 h 1"/>
                  <a:gd name="T4" fmla="*/ 3 w 2"/>
                  <a:gd name="T5" fmla="*/ 0 h 1"/>
                  <a:gd name="T6" fmla="*/ 3 w 2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1" y="0"/>
                      <a:pt x="2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90" name="Freeform 180"/>
              <p:cNvSpPr>
                <a:spLocks/>
              </p:cNvSpPr>
              <p:nvPr/>
            </p:nvSpPr>
            <p:spPr bwMode="auto">
              <a:xfrm>
                <a:off x="1434" y="2544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2 w 1"/>
                  <a:gd name="T3" fmla="*/ 0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91" name="Freeform 181"/>
              <p:cNvSpPr>
                <a:spLocks/>
              </p:cNvSpPr>
              <p:nvPr/>
            </p:nvSpPr>
            <p:spPr bwMode="auto">
              <a:xfrm>
                <a:off x="1441" y="2547"/>
                <a:ext cx="5" cy="2"/>
              </a:xfrm>
              <a:custGeom>
                <a:avLst/>
                <a:gdLst>
                  <a:gd name="T0" fmla="*/ 3 w 2"/>
                  <a:gd name="T1" fmla="*/ 0 h 1"/>
                  <a:gd name="T2" fmla="*/ 0 w 2"/>
                  <a:gd name="T3" fmla="*/ 0 h 1"/>
                  <a:gd name="T4" fmla="*/ 3 w 2"/>
                  <a:gd name="T5" fmla="*/ 2 h 1"/>
                  <a:gd name="T6" fmla="*/ 3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92" name="Freeform 182"/>
              <p:cNvSpPr>
                <a:spLocks/>
              </p:cNvSpPr>
              <p:nvPr/>
            </p:nvSpPr>
            <p:spPr bwMode="auto">
              <a:xfrm>
                <a:off x="1446" y="2547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93" name="Freeform 183"/>
              <p:cNvSpPr>
                <a:spLocks/>
              </p:cNvSpPr>
              <p:nvPr/>
            </p:nvSpPr>
            <p:spPr bwMode="auto">
              <a:xfrm>
                <a:off x="1443" y="2544"/>
                <a:ext cx="3" cy="3"/>
              </a:xfrm>
              <a:custGeom>
                <a:avLst/>
                <a:gdLst>
                  <a:gd name="T0" fmla="*/ 0 w 1"/>
                  <a:gd name="T1" fmla="*/ 3 h 1"/>
                  <a:gd name="T2" fmla="*/ 3 w 1"/>
                  <a:gd name="T3" fmla="*/ 3 h 1"/>
                  <a:gd name="T4" fmla="*/ 3 w 1"/>
                  <a:gd name="T5" fmla="*/ 3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1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94" name="Freeform 184"/>
              <p:cNvSpPr>
                <a:spLocks/>
              </p:cNvSpPr>
              <p:nvPr/>
            </p:nvSpPr>
            <p:spPr bwMode="auto">
              <a:xfrm>
                <a:off x="1436" y="2542"/>
                <a:ext cx="5" cy="2"/>
              </a:xfrm>
              <a:custGeom>
                <a:avLst/>
                <a:gdLst>
                  <a:gd name="T0" fmla="*/ 5 w 2"/>
                  <a:gd name="T1" fmla="*/ 2 h 1"/>
                  <a:gd name="T2" fmla="*/ 5 w 2"/>
                  <a:gd name="T3" fmla="*/ 0 h 1"/>
                  <a:gd name="T4" fmla="*/ 5 w 2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1"/>
                      <a:pt x="1" y="0"/>
                      <a:pt x="2" y="0"/>
                    </a:cubicBezTo>
                    <a:cubicBezTo>
                      <a:pt x="0" y="0"/>
                      <a:pt x="0" y="1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95" name="Freeform 185"/>
              <p:cNvSpPr>
                <a:spLocks/>
              </p:cNvSpPr>
              <p:nvPr/>
            </p:nvSpPr>
            <p:spPr bwMode="auto">
              <a:xfrm>
                <a:off x="1427" y="2530"/>
                <a:ext cx="5" cy="3"/>
              </a:xfrm>
              <a:custGeom>
                <a:avLst/>
                <a:gdLst>
                  <a:gd name="T0" fmla="*/ 5 w 2"/>
                  <a:gd name="T1" fmla="*/ 3 h 1"/>
                  <a:gd name="T2" fmla="*/ 3 w 2"/>
                  <a:gd name="T3" fmla="*/ 0 h 1"/>
                  <a:gd name="T4" fmla="*/ 0 w 2"/>
                  <a:gd name="T5" fmla="*/ 0 h 1"/>
                  <a:gd name="T6" fmla="*/ 5 w 2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96" name="Freeform 186"/>
              <p:cNvSpPr>
                <a:spLocks/>
              </p:cNvSpPr>
              <p:nvPr/>
            </p:nvSpPr>
            <p:spPr bwMode="auto">
              <a:xfrm>
                <a:off x="1458" y="2554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0 h 1"/>
                  <a:gd name="T4" fmla="*/ 0 w 1"/>
                  <a:gd name="T5" fmla="*/ 0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97" name="Freeform 187"/>
              <p:cNvSpPr>
                <a:spLocks/>
              </p:cNvSpPr>
              <p:nvPr/>
            </p:nvSpPr>
            <p:spPr bwMode="auto">
              <a:xfrm>
                <a:off x="1460" y="2554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98" name="Freeform 188"/>
              <p:cNvSpPr>
                <a:spLocks/>
              </p:cNvSpPr>
              <p:nvPr/>
            </p:nvSpPr>
            <p:spPr bwMode="auto">
              <a:xfrm>
                <a:off x="1443" y="2542"/>
                <a:ext cx="7" cy="2"/>
              </a:xfrm>
              <a:custGeom>
                <a:avLst/>
                <a:gdLst>
                  <a:gd name="T0" fmla="*/ 7 w 3"/>
                  <a:gd name="T1" fmla="*/ 0 h 1"/>
                  <a:gd name="T2" fmla="*/ 0 w 3"/>
                  <a:gd name="T3" fmla="*/ 2 h 1"/>
                  <a:gd name="T4" fmla="*/ 7 w 3"/>
                  <a:gd name="T5" fmla="*/ 2 h 1"/>
                  <a:gd name="T6" fmla="*/ 7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3" y="0"/>
                      <a:pt x="0" y="1"/>
                      <a:pt x="0" y="1"/>
                    </a:cubicBezTo>
                    <a:cubicBezTo>
                      <a:pt x="0" y="1"/>
                      <a:pt x="3" y="1"/>
                      <a:pt x="3" y="1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99" name="Freeform 189"/>
              <p:cNvSpPr>
                <a:spLocks/>
              </p:cNvSpPr>
              <p:nvPr/>
            </p:nvSpPr>
            <p:spPr bwMode="auto">
              <a:xfrm>
                <a:off x="1467" y="2563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00" name="Freeform 190"/>
              <p:cNvSpPr>
                <a:spLocks/>
              </p:cNvSpPr>
              <p:nvPr/>
            </p:nvSpPr>
            <p:spPr bwMode="auto">
              <a:xfrm>
                <a:off x="1472" y="2568"/>
                <a:ext cx="7" cy="5"/>
              </a:xfrm>
              <a:custGeom>
                <a:avLst/>
                <a:gdLst>
                  <a:gd name="T0" fmla="*/ 2 w 3"/>
                  <a:gd name="T1" fmla="*/ 0 h 2"/>
                  <a:gd name="T2" fmla="*/ 0 w 3"/>
                  <a:gd name="T3" fmla="*/ 3 h 2"/>
                  <a:gd name="T4" fmla="*/ 7 w 3"/>
                  <a:gd name="T5" fmla="*/ 5 h 2"/>
                  <a:gd name="T6" fmla="*/ 2 w 3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2" y="2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01" name="Freeform 191"/>
              <p:cNvSpPr>
                <a:spLocks/>
              </p:cNvSpPr>
              <p:nvPr/>
            </p:nvSpPr>
            <p:spPr bwMode="auto">
              <a:xfrm>
                <a:off x="1479" y="2573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02" name="Freeform 192"/>
              <p:cNvSpPr>
                <a:spLocks/>
              </p:cNvSpPr>
              <p:nvPr/>
            </p:nvSpPr>
            <p:spPr bwMode="auto">
              <a:xfrm>
                <a:off x="1467" y="2559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03" name="Freeform 193"/>
              <p:cNvSpPr>
                <a:spLocks/>
              </p:cNvSpPr>
              <p:nvPr/>
            </p:nvSpPr>
            <p:spPr bwMode="auto">
              <a:xfrm>
                <a:off x="1467" y="2559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2 w 1"/>
                  <a:gd name="T5" fmla="*/ 2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04" name="Freeform 194"/>
              <p:cNvSpPr>
                <a:spLocks/>
              </p:cNvSpPr>
              <p:nvPr/>
            </p:nvSpPr>
            <p:spPr bwMode="auto">
              <a:xfrm>
                <a:off x="1467" y="255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05" name="Freeform 195"/>
              <p:cNvSpPr>
                <a:spLocks/>
              </p:cNvSpPr>
              <p:nvPr/>
            </p:nvSpPr>
            <p:spPr bwMode="auto">
              <a:xfrm>
                <a:off x="1458" y="2547"/>
                <a:ext cx="4" cy="2"/>
              </a:xfrm>
              <a:custGeom>
                <a:avLst/>
                <a:gdLst>
                  <a:gd name="T0" fmla="*/ 0 w 2"/>
                  <a:gd name="T1" fmla="*/ 2 h 1"/>
                  <a:gd name="T2" fmla="*/ 2 w 2"/>
                  <a:gd name="T3" fmla="*/ 0 h 1"/>
                  <a:gd name="T4" fmla="*/ 0 w 2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2" y="1"/>
                      <a:pt x="1" y="0"/>
                    </a:cubicBezTo>
                    <a:cubicBezTo>
                      <a:pt x="0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06" name="Freeform 196"/>
              <p:cNvSpPr>
                <a:spLocks/>
              </p:cNvSpPr>
              <p:nvPr/>
            </p:nvSpPr>
            <p:spPr bwMode="auto">
              <a:xfrm>
                <a:off x="1462" y="2552"/>
                <a:ext cx="5" cy="2"/>
              </a:xfrm>
              <a:custGeom>
                <a:avLst/>
                <a:gdLst>
                  <a:gd name="T0" fmla="*/ 5 w 2"/>
                  <a:gd name="T1" fmla="*/ 2 h 1"/>
                  <a:gd name="T2" fmla="*/ 3 w 2"/>
                  <a:gd name="T3" fmla="*/ 0 h 1"/>
                  <a:gd name="T4" fmla="*/ 0 w 2"/>
                  <a:gd name="T5" fmla="*/ 2 h 1"/>
                  <a:gd name="T6" fmla="*/ 5 w 2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1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07" name="Freeform 197"/>
              <p:cNvSpPr>
                <a:spLocks/>
              </p:cNvSpPr>
              <p:nvPr/>
            </p:nvSpPr>
            <p:spPr bwMode="auto">
              <a:xfrm>
                <a:off x="1467" y="2554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08" name="Freeform 198"/>
              <p:cNvSpPr>
                <a:spLocks/>
              </p:cNvSpPr>
              <p:nvPr/>
            </p:nvSpPr>
            <p:spPr bwMode="auto">
              <a:xfrm>
                <a:off x="1476" y="2566"/>
                <a:ext cx="8" cy="4"/>
              </a:xfrm>
              <a:custGeom>
                <a:avLst/>
                <a:gdLst>
                  <a:gd name="T0" fmla="*/ 3 w 3"/>
                  <a:gd name="T1" fmla="*/ 2 h 2"/>
                  <a:gd name="T2" fmla="*/ 8 w 3"/>
                  <a:gd name="T3" fmla="*/ 4 h 2"/>
                  <a:gd name="T4" fmla="*/ 3 w 3"/>
                  <a:gd name="T5" fmla="*/ 0 h 2"/>
                  <a:gd name="T6" fmla="*/ 3 w 3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2" y="1"/>
                      <a:pt x="2" y="1"/>
                      <a:pt x="3" y="2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09" name="Freeform 199"/>
              <p:cNvSpPr>
                <a:spLocks/>
              </p:cNvSpPr>
              <p:nvPr/>
            </p:nvSpPr>
            <p:spPr bwMode="auto">
              <a:xfrm>
                <a:off x="1474" y="25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10" name="Freeform 200"/>
              <p:cNvSpPr>
                <a:spLocks/>
              </p:cNvSpPr>
              <p:nvPr/>
            </p:nvSpPr>
            <p:spPr bwMode="auto">
              <a:xfrm>
                <a:off x="1493" y="2582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0 h 3"/>
                  <a:gd name="T4" fmla="*/ 0 w 2"/>
                  <a:gd name="T5" fmla="*/ 0 h 3"/>
                  <a:gd name="T6" fmla="*/ 2 w 2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11" name="Freeform 201"/>
              <p:cNvSpPr>
                <a:spLocks/>
              </p:cNvSpPr>
              <p:nvPr/>
            </p:nvSpPr>
            <p:spPr bwMode="auto">
              <a:xfrm>
                <a:off x="1476" y="2563"/>
                <a:ext cx="3" cy="3"/>
              </a:xfrm>
              <a:custGeom>
                <a:avLst/>
                <a:gdLst>
                  <a:gd name="T0" fmla="*/ 3 w 1"/>
                  <a:gd name="T1" fmla="*/ 3 h 1"/>
                  <a:gd name="T2" fmla="*/ 0 w 1"/>
                  <a:gd name="T3" fmla="*/ 0 h 1"/>
                  <a:gd name="T4" fmla="*/ 3 w 1"/>
                  <a:gd name="T5" fmla="*/ 3 h 1"/>
                  <a:gd name="T6" fmla="*/ 3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12" name="Freeform 202"/>
              <p:cNvSpPr>
                <a:spLocks/>
              </p:cNvSpPr>
              <p:nvPr/>
            </p:nvSpPr>
            <p:spPr bwMode="auto">
              <a:xfrm>
                <a:off x="1484" y="2573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13" name="Freeform 203"/>
              <p:cNvSpPr>
                <a:spLocks/>
              </p:cNvSpPr>
              <p:nvPr/>
            </p:nvSpPr>
            <p:spPr bwMode="auto">
              <a:xfrm>
                <a:off x="1474" y="25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14" name="Freeform 204"/>
              <p:cNvSpPr>
                <a:spLocks/>
              </p:cNvSpPr>
              <p:nvPr/>
            </p:nvSpPr>
            <p:spPr bwMode="auto">
              <a:xfrm>
                <a:off x="1474" y="2563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15" name="Freeform 205"/>
              <p:cNvSpPr>
                <a:spLocks/>
              </p:cNvSpPr>
              <p:nvPr/>
            </p:nvSpPr>
            <p:spPr bwMode="auto">
              <a:xfrm>
                <a:off x="1495" y="2573"/>
                <a:ext cx="15" cy="14"/>
              </a:xfrm>
              <a:custGeom>
                <a:avLst/>
                <a:gdLst>
                  <a:gd name="T0" fmla="*/ 13 w 6"/>
                  <a:gd name="T1" fmla="*/ 7 h 6"/>
                  <a:gd name="T2" fmla="*/ 8 w 6"/>
                  <a:gd name="T3" fmla="*/ 2 h 6"/>
                  <a:gd name="T4" fmla="*/ 0 w 6"/>
                  <a:gd name="T5" fmla="*/ 9 h 6"/>
                  <a:gd name="T6" fmla="*/ 3 w 6"/>
                  <a:gd name="T7" fmla="*/ 12 h 6"/>
                  <a:gd name="T8" fmla="*/ 5 w 6"/>
                  <a:gd name="T9" fmla="*/ 5 h 6"/>
                  <a:gd name="T10" fmla="*/ 8 w 6"/>
                  <a:gd name="T11" fmla="*/ 12 h 6"/>
                  <a:gd name="T12" fmla="*/ 15 w 6"/>
                  <a:gd name="T13" fmla="*/ 12 h 6"/>
                  <a:gd name="T14" fmla="*/ 13 w 6"/>
                  <a:gd name="T15" fmla="*/ 9 h 6"/>
                  <a:gd name="T16" fmla="*/ 13 w 6"/>
                  <a:gd name="T17" fmla="*/ 7 h 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5" y="3"/>
                    </a:moveTo>
                    <a:cubicBezTo>
                      <a:pt x="5" y="4"/>
                      <a:pt x="3" y="3"/>
                      <a:pt x="3" y="1"/>
                    </a:cubicBezTo>
                    <a:cubicBezTo>
                      <a:pt x="2" y="0"/>
                      <a:pt x="0" y="3"/>
                      <a:pt x="0" y="4"/>
                    </a:cubicBezTo>
                    <a:cubicBezTo>
                      <a:pt x="0" y="4"/>
                      <a:pt x="0" y="4"/>
                      <a:pt x="1" y="5"/>
                    </a:cubicBezTo>
                    <a:cubicBezTo>
                      <a:pt x="1" y="4"/>
                      <a:pt x="0" y="2"/>
                      <a:pt x="2" y="2"/>
                    </a:cubicBezTo>
                    <a:cubicBezTo>
                      <a:pt x="3" y="3"/>
                      <a:pt x="2" y="4"/>
                      <a:pt x="3" y="5"/>
                    </a:cubicBezTo>
                    <a:cubicBezTo>
                      <a:pt x="3" y="3"/>
                      <a:pt x="5" y="6"/>
                      <a:pt x="6" y="5"/>
                    </a:cubicBezTo>
                    <a:cubicBezTo>
                      <a:pt x="6" y="5"/>
                      <a:pt x="5" y="4"/>
                      <a:pt x="5" y="4"/>
                    </a:cubicBezTo>
                    <a:cubicBezTo>
                      <a:pt x="5" y="3"/>
                      <a:pt x="6" y="4"/>
                      <a:pt x="5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16" name="Freeform 206"/>
              <p:cNvSpPr>
                <a:spLocks/>
              </p:cNvSpPr>
              <p:nvPr/>
            </p:nvSpPr>
            <p:spPr bwMode="auto">
              <a:xfrm>
                <a:off x="1491" y="2578"/>
                <a:ext cx="2" cy="7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0 h 3"/>
                  <a:gd name="T4" fmla="*/ 0 w 1"/>
                  <a:gd name="T5" fmla="*/ 5 h 3"/>
                  <a:gd name="T6" fmla="*/ 2 w 1"/>
                  <a:gd name="T7" fmla="*/ 5 h 3"/>
                  <a:gd name="T8" fmla="*/ 0 w 1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17" name="Freeform 207"/>
              <p:cNvSpPr>
                <a:spLocks/>
              </p:cNvSpPr>
              <p:nvPr/>
            </p:nvSpPr>
            <p:spPr bwMode="auto">
              <a:xfrm>
                <a:off x="1484" y="2568"/>
                <a:ext cx="7" cy="10"/>
              </a:xfrm>
              <a:custGeom>
                <a:avLst/>
                <a:gdLst>
                  <a:gd name="T0" fmla="*/ 2 w 3"/>
                  <a:gd name="T1" fmla="*/ 5 h 4"/>
                  <a:gd name="T2" fmla="*/ 7 w 3"/>
                  <a:gd name="T3" fmla="*/ 3 h 4"/>
                  <a:gd name="T4" fmla="*/ 2 w 3"/>
                  <a:gd name="T5" fmla="*/ 0 h 4"/>
                  <a:gd name="T6" fmla="*/ 2 w 3"/>
                  <a:gd name="T7" fmla="*/ 5 h 4"/>
                  <a:gd name="T8" fmla="*/ 0 w 3"/>
                  <a:gd name="T9" fmla="*/ 3 h 4"/>
                  <a:gd name="T10" fmla="*/ 0 w 3"/>
                  <a:gd name="T11" fmla="*/ 5 h 4"/>
                  <a:gd name="T12" fmla="*/ 0 w 3"/>
                  <a:gd name="T13" fmla="*/ 5 h 4"/>
                  <a:gd name="T14" fmla="*/ 0 w 3"/>
                  <a:gd name="T15" fmla="*/ 5 h 4"/>
                  <a:gd name="T16" fmla="*/ 0 w 3"/>
                  <a:gd name="T17" fmla="*/ 5 h 4"/>
                  <a:gd name="T18" fmla="*/ 0 w 3"/>
                  <a:gd name="T19" fmla="*/ 5 h 4"/>
                  <a:gd name="T20" fmla="*/ 2 w 3"/>
                  <a:gd name="T21" fmla="*/ 5 h 4"/>
                  <a:gd name="T22" fmla="*/ 2 w 3"/>
                  <a:gd name="T23" fmla="*/ 5 h 4"/>
                  <a:gd name="T24" fmla="*/ 2 w 3"/>
                  <a:gd name="T25" fmla="*/ 5 h 4"/>
                  <a:gd name="T26" fmla="*/ 0 w 3"/>
                  <a:gd name="T27" fmla="*/ 5 h 4"/>
                  <a:gd name="T28" fmla="*/ 0 w 3"/>
                  <a:gd name="T29" fmla="*/ 5 h 4"/>
                  <a:gd name="T30" fmla="*/ 7 w 3"/>
                  <a:gd name="T31" fmla="*/ 10 h 4"/>
                  <a:gd name="T32" fmla="*/ 2 w 3"/>
                  <a:gd name="T33" fmla="*/ 5 h 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" h="4">
                    <a:moveTo>
                      <a:pt x="1" y="2"/>
                    </a:moveTo>
                    <a:cubicBezTo>
                      <a:pt x="2" y="2"/>
                      <a:pt x="3" y="2"/>
                      <a:pt x="3" y="1"/>
                    </a:cubicBezTo>
                    <a:cubicBezTo>
                      <a:pt x="2" y="0"/>
                      <a:pt x="2" y="1"/>
                      <a:pt x="1" y="0"/>
                    </a:cubicBezTo>
                    <a:cubicBezTo>
                      <a:pt x="3" y="2"/>
                      <a:pt x="0" y="0"/>
                      <a:pt x="1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3"/>
                      <a:pt x="2" y="3"/>
                      <a:pt x="1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18" name="Freeform 208"/>
              <p:cNvSpPr>
                <a:spLocks/>
              </p:cNvSpPr>
              <p:nvPr/>
            </p:nvSpPr>
            <p:spPr bwMode="auto">
              <a:xfrm>
                <a:off x="1465" y="2544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19" name="Freeform 209"/>
              <p:cNvSpPr>
                <a:spLocks/>
              </p:cNvSpPr>
              <p:nvPr/>
            </p:nvSpPr>
            <p:spPr bwMode="auto">
              <a:xfrm>
                <a:off x="1462" y="2544"/>
                <a:ext cx="5" cy="8"/>
              </a:xfrm>
              <a:custGeom>
                <a:avLst/>
                <a:gdLst>
                  <a:gd name="T0" fmla="*/ 5 w 2"/>
                  <a:gd name="T1" fmla="*/ 3 h 3"/>
                  <a:gd name="T2" fmla="*/ 3 w 2"/>
                  <a:gd name="T3" fmla="*/ 3 h 3"/>
                  <a:gd name="T4" fmla="*/ 3 w 2"/>
                  <a:gd name="T5" fmla="*/ 0 h 3"/>
                  <a:gd name="T6" fmla="*/ 3 w 2"/>
                  <a:gd name="T7" fmla="*/ 3 h 3"/>
                  <a:gd name="T8" fmla="*/ 3 w 2"/>
                  <a:gd name="T9" fmla="*/ 3 h 3"/>
                  <a:gd name="T10" fmla="*/ 5 w 2"/>
                  <a:gd name="T11" fmla="*/ 8 h 3"/>
                  <a:gd name="T12" fmla="*/ 5 w 2"/>
                  <a:gd name="T13" fmla="*/ 3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20" name="Freeform 210"/>
              <p:cNvSpPr>
                <a:spLocks/>
              </p:cNvSpPr>
              <p:nvPr/>
            </p:nvSpPr>
            <p:spPr bwMode="auto">
              <a:xfrm>
                <a:off x="1479" y="2556"/>
                <a:ext cx="5" cy="5"/>
              </a:xfrm>
              <a:custGeom>
                <a:avLst/>
                <a:gdLst>
                  <a:gd name="T0" fmla="*/ 0 w 2"/>
                  <a:gd name="T1" fmla="*/ 3 h 2"/>
                  <a:gd name="T2" fmla="*/ 5 w 2"/>
                  <a:gd name="T3" fmla="*/ 5 h 2"/>
                  <a:gd name="T4" fmla="*/ 3 w 2"/>
                  <a:gd name="T5" fmla="*/ 3 h 2"/>
                  <a:gd name="T6" fmla="*/ 3 w 2"/>
                  <a:gd name="T7" fmla="*/ 3 h 2"/>
                  <a:gd name="T8" fmla="*/ 0 w 2"/>
                  <a:gd name="T9" fmla="*/ 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21" name="Freeform 211"/>
              <p:cNvSpPr>
                <a:spLocks/>
              </p:cNvSpPr>
              <p:nvPr/>
            </p:nvSpPr>
            <p:spPr bwMode="auto">
              <a:xfrm>
                <a:off x="1491" y="2585"/>
                <a:ext cx="4" cy="2"/>
              </a:xfrm>
              <a:custGeom>
                <a:avLst/>
                <a:gdLst>
                  <a:gd name="T0" fmla="*/ 2 w 4"/>
                  <a:gd name="T1" fmla="*/ 0 h 2"/>
                  <a:gd name="T2" fmla="*/ 0 w 4"/>
                  <a:gd name="T3" fmla="*/ 0 h 2"/>
                  <a:gd name="T4" fmla="*/ 4 w 4"/>
                  <a:gd name="T5" fmla="*/ 2 h 2"/>
                  <a:gd name="T6" fmla="*/ 2 w 4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0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123" name="Group 413"/>
            <p:cNvGrpSpPr>
              <a:grpSpLocks/>
            </p:cNvGrpSpPr>
            <p:nvPr/>
          </p:nvGrpSpPr>
          <p:grpSpPr bwMode="auto">
            <a:xfrm>
              <a:off x="1219" y="2516"/>
              <a:ext cx="324" cy="333"/>
              <a:chOff x="1219" y="2516"/>
              <a:chExt cx="324" cy="333"/>
            </a:xfrm>
          </p:grpSpPr>
          <p:sp>
            <p:nvSpPr>
              <p:cNvPr id="6322" name="Rectangle 213"/>
              <p:cNvSpPr>
                <a:spLocks noChangeArrowheads="1"/>
              </p:cNvSpPr>
              <p:nvPr/>
            </p:nvSpPr>
            <p:spPr bwMode="auto">
              <a:xfrm>
                <a:off x="1498" y="2589"/>
                <a:ext cx="1" cy="3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323" name="Freeform 214"/>
              <p:cNvSpPr>
                <a:spLocks/>
              </p:cNvSpPr>
              <p:nvPr/>
            </p:nvSpPr>
            <p:spPr bwMode="auto">
              <a:xfrm>
                <a:off x="1295" y="2823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24" name="Freeform 215"/>
              <p:cNvSpPr>
                <a:spLocks/>
              </p:cNvSpPr>
              <p:nvPr/>
            </p:nvSpPr>
            <p:spPr bwMode="auto">
              <a:xfrm>
                <a:off x="1309" y="283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25" name="Freeform 216"/>
              <p:cNvSpPr>
                <a:spLocks/>
              </p:cNvSpPr>
              <p:nvPr/>
            </p:nvSpPr>
            <p:spPr bwMode="auto">
              <a:xfrm>
                <a:off x="1495" y="2755"/>
                <a:ext cx="5" cy="2"/>
              </a:xfrm>
              <a:custGeom>
                <a:avLst/>
                <a:gdLst>
                  <a:gd name="T0" fmla="*/ 5 w 2"/>
                  <a:gd name="T1" fmla="*/ 0 h 1"/>
                  <a:gd name="T2" fmla="*/ 0 w 2"/>
                  <a:gd name="T3" fmla="*/ 2 h 1"/>
                  <a:gd name="T4" fmla="*/ 3 w 2"/>
                  <a:gd name="T5" fmla="*/ 2 h 1"/>
                  <a:gd name="T6" fmla="*/ 5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26" name="Freeform 217"/>
              <p:cNvSpPr>
                <a:spLocks/>
              </p:cNvSpPr>
              <p:nvPr/>
            </p:nvSpPr>
            <p:spPr bwMode="auto">
              <a:xfrm>
                <a:off x="1413" y="2830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0 w 1"/>
                  <a:gd name="T3" fmla="*/ 3 h 1"/>
                  <a:gd name="T4" fmla="*/ 2 w 1"/>
                  <a:gd name="T5" fmla="*/ 0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27" name="Freeform 218"/>
              <p:cNvSpPr>
                <a:spLocks/>
              </p:cNvSpPr>
              <p:nvPr/>
            </p:nvSpPr>
            <p:spPr bwMode="auto">
              <a:xfrm>
                <a:off x="1408" y="2840"/>
                <a:ext cx="5" cy="2"/>
              </a:xfrm>
              <a:custGeom>
                <a:avLst/>
                <a:gdLst>
                  <a:gd name="T0" fmla="*/ 5 w 2"/>
                  <a:gd name="T1" fmla="*/ 2 h 1"/>
                  <a:gd name="T2" fmla="*/ 0 w 2"/>
                  <a:gd name="T3" fmla="*/ 0 h 1"/>
                  <a:gd name="T4" fmla="*/ 5 w 2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28" name="Freeform 219"/>
              <p:cNvSpPr>
                <a:spLocks/>
              </p:cNvSpPr>
              <p:nvPr/>
            </p:nvSpPr>
            <p:spPr bwMode="auto">
              <a:xfrm>
                <a:off x="1243" y="2771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29" name="Freeform 220"/>
              <p:cNvSpPr>
                <a:spLocks/>
              </p:cNvSpPr>
              <p:nvPr/>
            </p:nvSpPr>
            <p:spPr bwMode="auto">
              <a:xfrm>
                <a:off x="1521" y="2655"/>
                <a:ext cx="3" cy="8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8 h 3"/>
                  <a:gd name="T4" fmla="*/ 0 w 1"/>
                  <a:gd name="T5" fmla="*/ 0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30" name="Freeform 221"/>
              <p:cNvSpPr>
                <a:spLocks/>
              </p:cNvSpPr>
              <p:nvPr/>
            </p:nvSpPr>
            <p:spPr bwMode="auto">
              <a:xfrm>
                <a:off x="1311" y="2807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31" name="Freeform 222"/>
              <p:cNvSpPr>
                <a:spLocks/>
              </p:cNvSpPr>
              <p:nvPr/>
            </p:nvSpPr>
            <p:spPr bwMode="auto">
              <a:xfrm>
                <a:off x="1519" y="2663"/>
                <a:ext cx="2" cy="4"/>
              </a:xfrm>
              <a:custGeom>
                <a:avLst/>
                <a:gdLst>
                  <a:gd name="T0" fmla="*/ 2 w 1"/>
                  <a:gd name="T1" fmla="*/ 4 h 2"/>
                  <a:gd name="T2" fmla="*/ 2 w 1"/>
                  <a:gd name="T3" fmla="*/ 4 h 2"/>
                  <a:gd name="T4" fmla="*/ 2 w 1"/>
                  <a:gd name="T5" fmla="*/ 0 h 2"/>
                  <a:gd name="T6" fmla="*/ 2 w 1"/>
                  <a:gd name="T7" fmla="*/ 4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32" name="Freeform 223"/>
              <p:cNvSpPr>
                <a:spLocks/>
              </p:cNvSpPr>
              <p:nvPr/>
            </p:nvSpPr>
            <p:spPr bwMode="auto">
              <a:xfrm>
                <a:off x="1290" y="253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33" name="Freeform 224"/>
              <p:cNvSpPr>
                <a:spLocks/>
              </p:cNvSpPr>
              <p:nvPr/>
            </p:nvSpPr>
            <p:spPr bwMode="auto">
              <a:xfrm>
                <a:off x="1361" y="2533"/>
                <a:ext cx="4" cy="0"/>
              </a:xfrm>
              <a:custGeom>
                <a:avLst/>
                <a:gdLst>
                  <a:gd name="T0" fmla="*/ 4 w 2"/>
                  <a:gd name="T1" fmla="*/ 0 w 2"/>
                  <a:gd name="T2" fmla="*/ 4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34" name="Freeform 225"/>
              <p:cNvSpPr>
                <a:spLocks/>
              </p:cNvSpPr>
              <p:nvPr/>
            </p:nvSpPr>
            <p:spPr bwMode="auto">
              <a:xfrm>
                <a:off x="1510" y="2613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0 60000 65536"/>
                  <a:gd name="T3" fmla="*/ 0 60000 65536"/>
                </a:gdLst>
                <a:ahLst/>
                <a:cxnLst>
                  <a:cxn ang="T2">
                    <a:pos x="0" y="T0"/>
                  </a:cxn>
                  <a:cxn ang="T3">
                    <a:pos x="0" y="T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35" name="Freeform 226"/>
              <p:cNvSpPr>
                <a:spLocks/>
              </p:cNvSpPr>
              <p:nvPr/>
            </p:nvSpPr>
            <p:spPr bwMode="auto">
              <a:xfrm>
                <a:off x="1514" y="2606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36" name="Freeform 227"/>
              <p:cNvSpPr>
                <a:spLocks/>
              </p:cNvSpPr>
              <p:nvPr/>
            </p:nvSpPr>
            <p:spPr bwMode="auto">
              <a:xfrm>
                <a:off x="1533" y="268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37" name="Freeform 228"/>
              <p:cNvSpPr>
                <a:spLocks/>
              </p:cNvSpPr>
              <p:nvPr/>
            </p:nvSpPr>
            <p:spPr bwMode="auto">
              <a:xfrm>
                <a:off x="1510" y="2613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38" name="Freeform 229"/>
              <p:cNvSpPr>
                <a:spLocks/>
              </p:cNvSpPr>
              <p:nvPr/>
            </p:nvSpPr>
            <p:spPr bwMode="auto">
              <a:xfrm>
                <a:off x="1510" y="26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39" name="Freeform 230"/>
              <p:cNvSpPr>
                <a:spLocks/>
              </p:cNvSpPr>
              <p:nvPr/>
            </p:nvSpPr>
            <p:spPr bwMode="auto">
              <a:xfrm>
                <a:off x="1510" y="2615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0 w 1"/>
                  <a:gd name="T3" fmla="*/ 0 h 1"/>
                  <a:gd name="T4" fmla="*/ 0 w 1"/>
                  <a:gd name="T5" fmla="*/ 0 h 1"/>
                  <a:gd name="T6" fmla="*/ 2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40" name="Freeform 231"/>
              <p:cNvSpPr>
                <a:spLocks/>
              </p:cNvSpPr>
              <p:nvPr/>
            </p:nvSpPr>
            <p:spPr bwMode="auto">
              <a:xfrm>
                <a:off x="1228" y="2653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41" name="Rectangle 232"/>
              <p:cNvSpPr>
                <a:spLocks noChangeArrowheads="1"/>
              </p:cNvSpPr>
              <p:nvPr/>
            </p:nvSpPr>
            <p:spPr bwMode="auto">
              <a:xfrm>
                <a:off x="1493" y="2800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342" name="Freeform 233"/>
              <p:cNvSpPr>
                <a:spLocks/>
              </p:cNvSpPr>
              <p:nvPr/>
            </p:nvSpPr>
            <p:spPr bwMode="auto">
              <a:xfrm>
                <a:off x="1488" y="2797"/>
                <a:ext cx="5" cy="7"/>
              </a:xfrm>
              <a:custGeom>
                <a:avLst/>
                <a:gdLst>
                  <a:gd name="T0" fmla="*/ 3 w 2"/>
                  <a:gd name="T1" fmla="*/ 7 h 3"/>
                  <a:gd name="T2" fmla="*/ 5 w 2"/>
                  <a:gd name="T3" fmla="*/ 2 h 3"/>
                  <a:gd name="T4" fmla="*/ 0 w 2"/>
                  <a:gd name="T5" fmla="*/ 0 h 3"/>
                  <a:gd name="T6" fmla="*/ 0 w 2"/>
                  <a:gd name="T7" fmla="*/ 2 h 3"/>
                  <a:gd name="T8" fmla="*/ 3 w 2"/>
                  <a:gd name="T9" fmla="*/ 7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1" y="2"/>
                      <a:pt x="1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43" name="Freeform 234"/>
              <p:cNvSpPr>
                <a:spLocks noEditPoints="1"/>
              </p:cNvSpPr>
              <p:nvPr/>
            </p:nvSpPr>
            <p:spPr bwMode="auto">
              <a:xfrm>
                <a:off x="1219" y="2516"/>
                <a:ext cx="324" cy="333"/>
              </a:xfrm>
              <a:custGeom>
                <a:avLst/>
                <a:gdLst>
                  <a:gd name="T0" fmla="*/ 66 w 137"/>
                  <a:gd name="T1" fmla="*/ 300 h 141"/>
                  <a:gd name="T2" fmla="*/ 90 w 137"/>
                  <a:gd name="T3" fmla="*/ 314 h 141"/>
                  <a:gd name="T4" fmla="*/ 106 w 137"/>
                  <a:gd name="T5" fmla="*/ 321 h 141"/>
                  <a:gd name="T6" fmla="*/ 118 w 137"/>
                  <a:gd name="T7" fmla="*/ 328 h 141"/>
                  <a:gd name="T8" fmla="*/ 154 w 137"/>
                  <a:gd name="T9" fmla="*/ 328 h 141"/>
                  <a:gd name="T10" fmla="*/ 184 w 137"/>
                  <a:gd name="T11" fmla="*/ 324 h 141"/>
                  <a:gd name="T12" fmla="*/ 196 w 137"/>
                  <a:gd name="T13" fmla="*/ 314 h 141"/>
                  <a:gd name="T14" fmla="*/ 196 w 137"/>
                  <a:gd name="T15" fmla="*/ 321 h 141"/>
                  <a:gd name="T16" fmla="*/ 227 w 137"/>
                  <a:gd name="T17" fmla="*/ 314 h 141"/>
                  <a:gd name="T18" fmla="*/ 234 w 137"/>
                  <a:gd name="T19" fmla="*/ 312 h 141"/>
                  <a:gd name="T20" fmla="*/ 265 w 137"/>
                  <a:gd name="T21" fmla="*/ 286 h 141"/>
                  <a:gd name="T22" fmla="*/ 274 w 137"/>
                  <a:gd name="T23" fmla="*/ 274 h 141"/>
                  <a:gd name="T24" fmla="*/ 296 w 137"/>
                  <a:gd name="T25" fmla="*/ 257 h 141"/>
                  <a:gd name="T26" fmla="*/ 298 w 137"/>
                  <a:gd name="T27" fmla="*/ 217 h 141"/>
                  <a:gd name="T28" fmla="*/ 312 w 137"/>
                  <a:gd name="T29" fmla="*/ 227 h 141"/>
                  <a:gd name="T30" fmla="*/ 317 w 137"/>
                  <a:gd name="T31" fmla="*/ 205 h 141"/>
                  <a:gd name="T32" fmla="*/ 322 w 137"/>
                  <a:gd name="T33" fmla="*/ 187 h 141"/>
                  <a:gd name="T34" fmla="*/ 319 w 137"/>
                  <a:gd name="T35" fmla="*/ 146 h 141"/>
                  <a:gd name="T36" fmla="*/ 310 w 137"/>
                  <a:gd name="T37" fmla="*/ 130 h 141"/>
                  <a:gd name="T38" fmla="*/ 307 w 137"/>
                  <a:gd name="T39" fmla="*/ 97 h 141"/>
                  <a:gd name="T40" fmla="*/ 296 w 137"/>
                  <a:gd name="T41" fmla="*/ 90 h 141"/>
                  <a:gd name="T42" fmla="*/ 289 w 137"/>
                  <a:gd name="T43" fmla="*/ 94 h 141"/>
                  <a:gd name="T44" fmla="*/ 293 w 137"/>
                  <a:gd name="T45" fmla="*/ 94 h 141"/>
                  <a:gd name="T46" fmla="*/ 298 w 137"/>
                  <a:gd name="T47" fmla="*/ 118 h 141"/>
                  <a:gd name="T48" fmla="*/ 303 w 137"/>
                  <a:gd name="T49" fmla="*/ 158 h 141"/>
                  <a:gd name="T50" fmla="*/ 293 w 137"/>
                  <a:gd name="T51" fmla="*/ 215 h 141"/>
                  <a:gd name="T52" fmla="*/ 284 w 137"/>
                  <a:gd name="T53" fmla="*/ 236 h 141"/>
                  <a:gd name="T54" fmla="*/ 281 w 137"/>
                  <a:gd name="T55" fmla="*/ 243 h 141"/>
                  <a:gd name="T56" fmla="*/ 267 w 137"/>
                  <a:gd name="T57" fmla="*/ 265 h 141"/>
                  <a:gd name="T58" fmla="*/ 239 w 137"/>
                  <a:gd name="T59" fmla="*/ 290 h 141"/>
                  <a:gd name="T60" fmla="*/ 203 w 137"/>
                  <a:gd name="T61" fmla="*/ 302 h 141"/>
                  <a:gd name="T62" fmla="*/ 177 w 137"/>
                  <a:gd name="T63" fmla="*/ 312 h 141"/>
                  <a:gd name="T64" fmla="*/ 144 w 137"/>
                  <a:gd name="T65" fmla="*/ 312 h 141"/>
                  <a:gd name="T66" fmla="*/ 121 w 137"/>
                  <a:gd name="T67" fmla="*/ 305 h 141"/>
                  <a:gd name="T68" fmla="*/ 80 w 137"/>
                  <a:gd name="T69" fmla="*/ 288 h 141"/>
                  <a:gd name="T70" fmla="*/ 57 w 137"/>
                  <a:gd name="T71" fmla="*/ 260 h 141"/>
                  <a:gd name="T72" fmla="*/ 28 w 137"/>
                  <a:gd name="T73" fmla="*/ 205 h 141"/>
                  <a:gd name="T74" fmla="*/ 24 w 137"/>
                  <a:gd name="T75" fmla="*/ 144 h 141"/>
                  <a:gd name="T76" fmla="*/ 26 w 137"/>
                  <a:gd name="T77" fmla="*/ 135 h 141"/>
                  <a:gd name="T78" fmla="*/ 28 w 137"/>
                  <a:gd name="T79" fmla="*/ 118 h 141"/>
                  <a:gd name="T80" fmla="*/ 50 w 137"/>
                  <a:gd name="T81" fmla="*/ 71 h 141"/>
                  <a:gd name="T82" fmla="*/ 78 w 137"/>
                  <a:gd name="T83" fmla="*/ 40 h 141"/>
                  <a:gd name="T84" fmla="*/ 142 w 137"/>
                  <a:gd name="T85" fmla="*/ 17 h 141"/>
                  <a:gd name="T86" fmla="*/ 154 w 137"/>
                  <a:gd name="T87" fmla="*/ 0 h 141"/>
                  <a:gd name="T88" fmla="*/ 97 w 137"/>
                  <a:gd name="T89" fmla="*/ 7 h 141"/>
                  <a:gd name="T90" fmla="*/ 76 w 137"/>
                  <a:gd name="T91" fmla="*/ 19 h 141"/>
                  <a:gd name="T92" fmla="*/ 52 w 137"/>
                  <a:gd name="T93" fmla="*/ 38 h 141"/>
                  <a:gd name="T94" fmla="*/ 26 w 137"/>
                  <a:gd name="T95" fmla="*/ 73 h 141"/>
                  <a:gd name="T96" fmla="*/ 17 w 137"/>
                  <a:gd name="T97" fmla="*/ 104 h 141"/>
                  <a:gd name="T98" fmla="*/ 9 w 137"/>
                  <a:gd name="T99" fmla="*/ 132 h 141"/>
                  <a:gd name="T100" fmla="*/ 5 w 137"/>
                  <a:gd name="T101" fmla="*/ 137 h 141"/>
                  <a:gd name="T102" fmla="*/ 5 w 137"/>
                  <a:gd name="T103" fmla="*/ 158 h 141"/>
                  <a:gd name="T104" fmla="*/ 7 w 137"/>
                  <a:gd name="T105" fmla="*/ 191 h 141"/>
                  <a:gd name="T106" fmla="*/ 17 w 137"/>
                  <a:gd name="T107" fmla="*/ 215 h 141"/>
                  <a:gd name="T108" fmla="*/ 14 w 137"/>
                  <a:gd name="T109" fmla="*/ 224 h 141"/>
                  <a:gd name="T110" fmla="*/ 17 w 137"/>
                  <a:gd name="T111" fmla="*/ 241 h 141"/>
                  <a:gd name="T112" fmla="*/ 45 w 137"/>
                  <a:gd name="T113" fmla="*/ 281 h 141"/>
                  <a:gd name="T114" fmla="*/ 203 w 137"/>
                  <a:gd name="T115" fmla="*/ 319 h 141"/>
                  <a:gd name="T116" fmla="*/ 298 w 137"/>
                  <a:gd name="T117" fmla="*/ 109 h 141"/>
                  <a:gd name="T118" fmla="*/ 26 w 137"/>
                  <a:gd name="T119" fmla="*/ 125 h 14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137" h="141">
                    <a:moveTo>
                      <a:pt x="22" y="122"/>
                    </a:moveTo>
                    <a:cubicBezTo>
                      <a:pt x="23" y="123"/>
                      <a:pt x="23" y="123"/>
                      <a:pt x="23" y="123"/>
                    </a:cubicBezTo>
                    <a:cubicBezTo>
                      <a:pt x="21" y="123"/>
                      <a:pt x="20" y="121"/>
                      <a:pt x="20" y="123"/>
                    </a:cubicBezTo>
                    <a:cubicBezTo>
                      <a:pt x="22" y="122"/>
                      <a:pt x="26" y="128"/>
                      <a:pt x="28" y="126"/>
                    </a:cubicBezTo>
                    <a:cubicBezTo>
                      <a:pt x="28" y="127"/>
                      <a:pt x="28" y="127"/>
                      <a:pt x="28" y="127"/>
                    </a:cubicBezTo>
                    <a:cubicBezTo>
                      <a:pt x="28" y="127"/>
                      <a:pt x="28" y="127"/>
                      <a:pt x="28" y="127"/>
                    </a:cubicBezTo>
                    <a:cubicBezTo>
                      <a:pt x="29" y="130"/>
                      <a:pt x="30" y="127"/>
                      <a:pt x="33" y="129"/>
                    </a:cubicBezTo>
                    <a:cubicBezTo>
                      <a:pt x="33" y="129"/>
                      <a:pt x="34" y="130"/>
                      <a:pt x="33" y="130"/>
                    </a:cubicBezTo>
                    <a:cubicBezTo>
                      <a:pt x="33" y="130"/>
                      <a:pt x="35" y="131"/>
                      <a:pt x="35" y="131"/>
                    </a:cubicBezTo>
                    <a:cubicBezTo>
                      <a:pt x="36" y="131"/>
                      <a:pt x="36" y="131"/>
                      <a:pt x="35" y="131"/>
                    </a:cubicBezTo>
                    <a:cubicBezTo>
                      <a:pt x="38" y="132"/>
                      <a:pt x="38" y="132"/>
                      <a:pt x="38" y="132"/>
                    </a:cubicBezTo>
                    <a:cubicBezTo>
                      <a:pt x="38" y="133"/>
                      <a:pt x="38" y="133"/>
                      <a:pt x="38" y="133"/>
                    </a:cubicBezTo>
                    <a:cubicBezTo>
                      <a:pt x="39" y="132"/>
                      <a:pt x="40" y="132"/>
                      <a:pt x="41" y="132"/>
                    </a:cubicBezTo>
                    <a:cubicBezTo>
                      <a:pt x="41" y="133"/>
                      <a:pt x="40" y="132"/>
                      <a:pt x="40" y="133"/>
                    </a:cubicBezTo>
                    <a:cubicBezTo>
                      <a:pt x="40" y="133"/>
                      <a:pt x="41" y="133"/>
                      <a:pt x="41" y="133"/>
                    </a:cubicBezTo>
                    <a:cubicBezTo>
                      <a:pt x="42" y="133"/>
                      <a:pt x="42" y="133"/>
                      <a:pt x="42" y="133"/>
                    </a:cubicBezTo>
                    <a:cubicBezTo>
                      <a:pt x="43" y="134"/>
                      <a:pt x="41" y="134"/>
                      <a:pt x="40" y="133"/>
                    </a:cubicBezTo>
                    <a:cubicBezTo>
                      <a:pt x="40" y="137"/>
                      <a:pt x="42" y="133"/>
                      <a:pt x="45" y="136"/>
                    </a:cubicBezTo>
                    <a:cubicBezTo>
                      <a:pt x="43" y="136"/>
                      <a:pt x="43" y="136"/>
                      <a:pt x="43" y="136"/>
                    </a:cubicBezTo>
                    <a:cubicBezTo>
                      <a:pt x="43" y="138"/>
                      <a:pt x="45" y="138"/>
                      <a:pt x="47" y="139"/>
                    </a:cubicBezTo>
                    <a:cubicBezTo>
                      <a:pt x="46" y="139"/>
                      <a:pt x="44" y="136"/>
                      <a:pt x="46" y="136"/>
                    </a:cubicBezTo>
                    <a:cubicBezTo>
                      <a:pt x="46" y="136"/>
                      <a:pt x="47" y="137"/>
                      <a:pt x="48" y="136"/>
                    </a:cubicBezTo>
                    <a:cubicBezTo>
                      <a:pt x="48" y="137"/>
                      <a:pt x="49" y="137"/>
                      <a:pt x="51" y="138"/>
                    </a:cubicBezTo>
                    <a:cubicBezTo>
                      <a:pt x="50" y="139"/>
                      <a:pt x="50" y="139"/>
                      <a:pt x="50" y="139"/>
                    </a:cubicBezTo>
                    <a:cubicBezTo>
                      <a:pt x="52" y="139"/>
                      <a:pt x="52" y="138"/>
                      <a:pt x="53" y="138"/>
                    </a:cubicBezTo>
                    <a:cubicBezTo>
                      <a:pt x="54" y="139"/>
                      <a:pt x="55" y="139"/>
                      <a:pt x="55" y="140"/>
                    </a:cubicBezTo>
                    <a:cubicBezTo>
                      <a:pt x="58" y="141"/>
                      <a:pt x="53" y="139"/>
                      <a:pt x="57" y="139"/>
                    </a:cubicBezTo>
                    <a:cubicBezTo>
                      <a:pt x="59" y="140"/>
                      <a:pt x="60" y="140"/>
                      <a:pt x="63" y="139"/>
                    </a:cubicBezTo>
                    <a:cubicBezTo>
                      <a:pt x="65" y="139"/>
                      <a:pt x="63" y="140"/>
                      <a:pt x="63" y="140"/>
                    </a:cubicBezTo>
                    <a:cubicBezTo>
                      <a:pt x="65" y="139"/>
                      <a:pt x="65" y="139"/>
                      <a:pt x="65" y="139"/>
                    </a:cubicBezTo>
                    <a:cubicBezTo>
                      <a:pt x="65" y="139"/>
                      <a:pt x="65" y="139"/>
                      <a:pt x="65" y="140"/>
                    </a:cubicBezTo>
                    <a:cubicBezTo>
                      <a:pt x="66" y="139"/>
                      <a:pt x="65" y="138"/>
                      <a:pt x="67" y="138"/>
                    </a:cubicBezTo>
                    <a:cubicBezTo>
                      <a:pt x="67" y="137"/>
                      <a:pt x="68" y="138"/>
                      <a:pt x="69" y="138"/>
                    </a:cubicBezTo>
                    <a:cubicBezTo>
                      <a:pt x="70" y="139"/>
                      <a:pt x="72" y="139"/>
                      <a:pt x="73" y="138"/>
                    </a:cubicBezTo>
                    <a:cubicBezTo>
                      <a:pt x="74" y="139"/>
                      <a:pt x="73" y="139"/>
                      <a:pt x="73" y="140"/>
                    </a:cubicBezTo>
                    <a:cubicBezTo>
                      <a:pt x="76" y="138"/>
                      <a:pt x="76" y="139"/>
                      <a:pt x="78" y="137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78" y="137"/>
                      <a:pt x="80" y="135"/>
                      <a:pt x="82" y="134"/>
                    </a:cubicBezTo>
                    <a:cubicBezTo>
                      <a:pt x="81" y="134"/>
                      <a:pt x="81" y="133"/>
                      <a:pt x="80" y="133"/>
                    </a:cubicBezTo>
                    <a:cubicBezTo>
                      <a:pt x="83" y="132"/>
                      <a:pt x="83" y="132"/>
                      <a:pt x="83" y="132"/>
                    </a:cubicBezTo>
                    <a:cubicBezTo>
                      <a:pt x="83" y="132"/>
                      <a:pt x="83" y="133"/>
                      <a:pt x="83" y="133"/>
                    </a:cubicBezTo>
                    <a:cubicBezTo>
                      <a:pt x="83" y="133"/>
                      <a:pt x="83" y="133"/>
                      <a:pt x="83" y="133"/>
                    </a:cubicBezTo>
                    <a:cubicBezTo>
                      <a:pt x="84" y="133"/>
                      <a:pt x="84" y="134"/>
                      <a:pt x="83" y="135"/>
                    </a:cubicBezTo>
                    <a:cubicBezTo>
                      <a:pt x="83" y="135"/>
                      <a:pt x="83" y="134"/>
                      <a:pt x="82" y="134"/>
                    </a:cubicBezTo>
                    <a:cubicBezTo>
                      <a:pt x="82" y="135"/>
                      <a:pt x="81" y="136"/>
                      <a:pt x="81" y="137"/>
                    </a:cubicBezTo>
                    <a:cubicBezTo>
                      <a:pt x="82" y="137"/>
                      <a:pt x="82" y="136"/>
                      <a:pt x="82" y="136"/>
                    </a:cubicBezTo>
                    <a:cubicBezTo>
                      <a:pt x="82" y="137"/>
                      <a:pt x="82" y="137"/>
                      <a:pt x="82" y="137"/>
                    </a:cubicBezTo>
                    <a:cubicBezTo>
                      <a:pt x="82" y="137"/>
                      <a:pt x="83" y="137"/>
                      <a:pt x="83" y="136"/>
                    </a:cubicBezTo>
                    <a:cubicBezTo>
                      <a:pt x="84" y="138"/>
                      <a:pt x="84" y="138"/>
                      <a:pt x="84" y="138"/>
                    </a:cubicBezTo>
                    <a:cubicBezTo>
                      <a:pt x="84" y="137"/>
                      <a:pt x="84" y="137"/>
                      <a:pt x="84" y="137"/>
                    </a:cubicBezTo>
                    <a:cubicBezTo>
                      <a:pt x="84" y="137"/>
                      <a:pt x="88" y="137"/>
                      <a:pt x="88" y="137"/>
                    </a:cubicBezTo>
                    <a:cubicBezTo>
                      <a:pt x="89" y="136"/>
                      <a:pt x="90" y="135"/>
                      <a:pt x="91" y="133"/>
                    </a:cubicBezTo>
                    <a:cubicBezTo>
                      <a:pt x="92" y="132"/>
                      <a:pt x="93" y="131"/>
                      <a:pt x="95" y="130"/>
                    </a:cubicBezTo>
                    <a:cubicBezTo>
                      <a:pt x="94" y="131"/>
                      <a:pt x="95" y="132"/>
                      <a:pt x="96" y="133"/>
                    </a:cubicBezTo>
                    <a:cubicBezTo>
                      <a:pt x="94" y="132"/>
                      <a:pt x="93" y="134"/>
                      <a:pt x="91" y="135"/>
                    </a:cubicBezTo>
                    <a:cubicBezTo>
                      <a:pt x="92" y="135"/>
                      <a:pt x="92" y="135"/>
                      <a:pt x="92" y="136"/>
                    </a:cubicBezTo>
                    <a:cubicBezTo>
                      <a:pt x="95" y="133"/>
                      <a:pt x="95" y="133"/>
                      <a:pt x="95" y="133"/>
                    </a:cubicBezTo>
                    <a:cubicBezTo>
                      <a:pt x="95" y="134"/>
                      <a:pt x="96" y="133"/>
                      <a:pt x="97" y="133"/>
                    </a:cubicBezTo>
                    <a:cubicBezTo>
                      <a:pt x="96" y="132"/>
                      <a:pt x="99" y="131"/>
                      <a:pt x="100" y="130"/>
                    </a:cubicBezTo>
                    <a:cubicBezTo>
                      <a:pt x="101" y="130"/>
                      <a:pt x="101" y="131"/>
                      <a:pt x="99" y="132"/>
                    </a:cubicBezTo>
                    <a:cubicBezTo>
                      <a:pt x="102" y="132"/>
                      <a:pt x="100" y="128"/>
                      <a:pt x="103" y="128"/>
                    </a:cubicBezTo>
                    <a:cubicBezTo>
                      <a:pt x="102" y="129"/>
                      <a:pt x="102" y="129"/>
                      <a:pt x="102" y="129"/>
                    </a:cubicBezTo>
                    <a:cubicBezTo>
                      <a:pt x="103" y="128"/>
                      <a:pt x="105" y="127"/>
                      <a:pt x="105" y="128"/>
                    </a:cubicBezTo>
                    <a:cubicBezTo>
                      <a:pt x="105" y="128"/>
                      <a:pt x="105" y="128"/>
                      <a:pt x="105" y="128"/>
                    </a:cubicBezTo>
                    <a:cubicBezTo>
                      <a:pt x="106" y="127"/>
                      <a:pt x="108" y="126"/>
                      <a:pt x="110" y="124"/>
                    </a:cubicBezTo>
                    <a:cubicBezTo>
                      <a:pt x="111" y="123"/>
                      <a:pt x="112" y="121"/>
                      <a:pt x="112" y="121"/>
                    </a:cubicBezTo>
                    <a:cubicBezTo>
                      <a:pt x="112" y="121"/>
                      <a:pt x="113" y="123"/>
                      <a:pt x="113" y="123"/>
                    </a:cubicBezTo>
                    <a:cubicBezTo>
                      <a:pt x="113" y="123"/>
                      <a:pt x="113" y="121"/>
                      <a:pt x="113" y="119"/>
                    </a:cubicBezTo>
                    <a:cubicBezTo>
                      <a:pt x="113" y="117"/>
                      <a:pt x="113" y="115"/>
                      <a:pt x="113" y="115"/>
                    </a:cubicBezTo>
                    <a:cubicBezTo>
                      <a:pt x="113" y="116"/>
                      <a:pt x="117" y="117"/>
                      <a:pt x="116" y="120"/>
                    </a:cubicBezTo>
                    <a:cubicBezTo>
                      <a:pt x="117" y="119"/>
                      <a:pt x="117" y="119"/>
                      <a:pt x="118" y="117"/>
                    </a:cubicBezTo>
                    <a:cubicBezTo>
                      <a:pt x="118" y="118"/>
                      <a:pt x="116" y="117"/>
                      <a:pt x="116" y="116"/>
                    </a:cubicBezTo>
                    <a:cubicBezTo>
                      <a:pt x="119" y="116"/>
                      <a:pt x="118" y="116"/>
                      <a:pt x="120" y="115"/>
                    </a:cubicBezTo>
                    <a:cubicBezTo>
                      <a:pt x="120" y="115"/>
                      <a:pt x="118" y="113"/>
                      <a:pt x="119" y="112"/>
                    </a:cubicBezTo>
                    <a:cubicBezTo>
                      <a:pt x="119" y="113"/>
                      <a:pt x="121" y="114"/>
                      <a:pt x="121" y="114"/>
                    </a:cubicBezTo>
                    <a:cubicBezTo>
                      <a:pt x="121" y="111"/>
                      <a:pt x="121" y="111"/>
                      <a:pt x="121" y="111"/>
                    </a:cubicBezTo>
                    <a:cubicBezTo>
                      <a:pt x="121" y="111"/>
                      <a:pt x="122" y="112"/>
                      <a:pt x="123" y="112"/>
                    </a:cubicBezTo>
                    <a:cubicBezTo>
                      <a:pt x="123" y="112"/>
                      <a:pt x="125" y="109"/>
                      <a:pt x="125" y="109"/>
                    </a:cubicBezTo>
                    <a:cubicBezTo>
                      <a:pt x="124" y="109"/>
                      <a:pt x="124" y="109"/>
                      <a:pt x="124" y="109"/>
                    </a:cubicBezTo>
                    <a:cubicBezTo>
                      <a:pt x="126" y="107"/>
                      <a:pt x="123" y="105"/>
                      <a:pt x="125" y="102"/>
                    </a:cubicBezTo>
                    <a:cubicBezTo>
                      <a:pt x="125" y="103"/>
                      <a:pt x="127" y="104"/>
                      <a:pt x="128" y="103"/>
                    </a:cubicBezTo>
                    <a:cubicBezTo>
                      <a:pt x="127" y="102"/>
                      <a:pt x="124" y="97"/>
                      <a:pt x="125" y="95"/>
                    </a:cubicBezTo>
                    <a:cubicBezTo>
                      <a:pt x="125" y="94"/>
                      <a:pt x="125" y="94"/>
                      <a:pt x="125" y="94"/>
                    </a:cubicBezTo>
                    <a:cubicBezTo>
                      <a:pt x="126" y="92"/>
                      <a:pt x="126" y="92"/>
                      <a:pt x="126" y="92"/>
                    </a:cubicBezTo>
                    <a:cubicBezTo>
                      <a:pt x="127" y="94"/>
                      <a:pt x="129" y="99"/>
                      <a:pt x="129" y="102"/>
                    </a:cubicBezTo>
                    <a:cubicBezTo>
                      <a:pt x="130" y="101"/>
                      <a:pt x="130" y="102"/>
                      <a:pt x="130" y="100"/>
                    </a:cubicBezTo>
                    <a:cubicBezTo>
                      <a:pt x="131" y="99"/>
                      <a:pt x="131" y="101"/>
                      <a:pt x="131" y="102"/>
                    </a:cubicBezTo>
                    <a:cubicBezTo>
                      <a:pt x="131" y="102"/>
                      <a:pt x="133" y="98"/>
                      <a:pt x="133" y="98"/>
                    </a:cubicBezTo>
                    <a:cubicBezTo>
                      <a:pt x="132" y="97"/>
                      <a:pt x="133" y="94"/>
                      <a:pt x="132" y="94"/>
                    </a:cubicBezTo>
                    <a:cubicBezTo>
                      <a:pt x="132" y="94"/>
                      <a:pt x="132" y="95"/>
                      <a:pt x="132" y="96"/>
                    </a:cubicBezTo>
                    <a:cubicBezTo>
                      <a:pt x="131" y="98"/>
                      <a:pt x="131" y="99"/>
                      <a:pt x="131" y="99"/>
                    </a:cubicBezTo>
                    <a:cubicBezTo>
                      <a:pt x="130" y="98"/>
                      <a:pt x="129" y="95"/>
                      <a:pt x="130" y="92"/>
                    </a:cubicBezTo>
                    <a:cubicBezTo>
                      <a:pt x="131" y="91"/>
                      <a:pt x="132" y="93"/>
                      <a:pt x="133" y="93"/>
                    </a:cubicBezTo>
                    <a:cubicBezTo>
                      <a:pt x="132" y="93"/>
                      <a:pt x="133" y="90"/>
                      <a:pt x="133" y="90"/>
                    </a:cubicBezTo>
                    <a:cubicBezTo>
                      <a:pt x="133" y="92"/>
                      <a:pt x="133" y="92"/>
                      <a:pt x="133" y="92"/>
                    </a:cubicBezTo>
                    <a:cubicBezTo>
                      <a:pt x="134" y="90"/>
                      <a:pt x="133" y="88"/>
                      <a:pt x="134" y="87"/>
                    </a:cubicBezTo>
                    <a:cubicBezTo>
                      <a:pt x="135" y="86"/>
                      <a:pt x="137" y="85"/>
                      <a:pt x="136" y="85"/>
                    </a:cubicBezTo>
                    <a:cubicBezTo>
                      <a:pt x="134" y="86"/>
                      <a:pt x="129" y="85"/>
                      <a:pt x="128" y="84"/>
                    </a:cubicBezTo>
                    <a:cubicBezTo>
                      <a:pt x="129" y="83"/>
                      <a:pt x="131" y="80"/>
                      <a:pt x="132" y="80"/>
                    </a:cubicBezTo>
                    <a:cubicBezTo>
                      <a:pt x="133" y="79"/>
                      <a:pt x="134" y="82"/>
                      <a:pt x="135" y="81"/>
                    </a:cubicBezTo>
                    <a:cubicBezTo>
                      <a:pt x="135" y="81"/>
                      <a:pt x="135" y="80"/>
                      <a:pt x="134" y="80"/>
                    </a:cubicBezTo>
                    <a:cubicBezTo>
                      <a:pt x="135" y="79"/>
                      <a:pt x="136" y="81"/>
                      <a:pt x="136" y="79"/>
                    </a:cubicBezTo>
                    <a:cubicBezTo>
                      <a:pt x="134" y="78"/>
                      <a:pt x="136" y="76"/>
                      <a:pt x="135" y="78"/>
                    </a:cubicBezTo>
                    <a:cubicBezTo>
                      <a:pt x="134" y="76"/>
                      <a:pt x="135" y="76"/>
                      <a:pt x="135" y="75"/>
                    </a:cubicBezTo>
                    <a:cubicBezTo>
                      <a:pt x="134" y="75"/>
                      <a:pt x="132" y="73"/>
                      <a:pt x="132" y="71"/>
                    </a:cubicBezTo>
                    <a:cubicBezTo>
                      <a:pt x="133" y="71"/>
                      <a:pt x="133" y="71"/>
                      <a:pt x="133" y="71"/>
                    </a:cubicBezTo>
                    <a:cubicBezTo>
                      <a:pt x="134" y="67"/>
                      <a:pt x="134" y="66"/>
                      <a:pt x="134" y="63"/>
                    </a:cubicBezTo>
                    <a:cubicBezTo>
                      <a:pt x="134" y="62"/>
                      <a:pt x="135" y="61"/>
                      <a:pt x="135" y="62"/>
                    </a:cubicBezTo>
                    <a:cubicBezTo>
                      <a:pt x="135" y="61"/>
                      <a:pt x="135" y="61"/>
                      <a:pt x="134" y="60"/>
                    </a:cubicBezTo>
                    <a:cubicBezTo>
                      <a:pt x="135" y="58"/>
                      <a:pt x="135" y="62"/>
                      <a:pt x="136" y="60"/>
                    </a:cubicBezTo>
                    <a:cubicBezTo>
                      <a:pt x="135" y="60"/>
                      <a:pt x="135" y="58"/>
                      <a:pt x="134" y="57"/>
                    </a:cubicBezTo>
                    <a:cubicBezTo>
                      <a:pt x="133" y="57"/>
                      <a:pt x="134" y="60"/>
                      <a:pt x="135" y="61"/>
                    </a:cubicBezTo>
                    <a:cubicBezTo>
                      <a:pt x="133" y="61"/>
                      <a:pt x="131" y="59"/>
                      <a:pt x="130" y="56"/>
                    </a:cubicBezTo>
                    <a:cubicBezTo>
                      <a:pt x="129" y="54"/>
                      <a:pt x="131" y="55"/>
                      <a:pt x="131" y="55"/>
                    </a:cubicBezTo>
                    <a:cubicBezTo>
                      <a:pt x="130" y="50"/>
                      <a:pt x="127" y="52"/>
                      <a:pt x="127" y="48"/>
                    </a:cubicBezTo>
                    <a:cubicBezTo>
                      <a:pt x="128" y="46"/>
                      <a:pt x="130" y="47"/>
                      <a:pt x="130" y="47"/>
                    </a:cubicBezTo>
                    <a:cubicBezTo>
                      <a:pt x="131" y="48"/>
                      <a:pt x="130" y="50"/>
                      <a:pt x="131" y="51"/>
                    </a:cubicBezTo>
                    <a:cubicBezTo>
                      <a:pt x="131" y="51"/>
                      <a:pt x="131" y="49"/>
                      <a:pt x="131" y="49"/>
                    </a:cubicBezTo>
                    <a:cubicBezTo>
                      <a:pt x="131" y="50"/>
                      <a:pt x="132" y="51"/>
                      <a:pt x="132" y="52"/>
                    </a:cubicBezTo>
                    <a:cubicBezTo>
                      <a:pt x="132" y="50"/>
                      <a:pt x="130" y="44"/>
                      <a:pt x="130" y="41"/>
                    </a:cubicBezTo>
                    <a:cubicBezTo>
                      <a:pt x="129" y="40"/>
                      <a:pt x="128" y="39"/>
                      <a:pt x="128" y="40"/>
                    </a:cubicBezTo>
                    <a:cubicBezTo>
                      <a:pt x="129" y="41"/>
                      <a:pt x="129" y="41"/>
                      <a:pt x="129" y="41"/>
                    </a:cubicBezTo>
                    <a:cubicBezTo>
                      <a:pt x="128" y="42"/>
                      <a:pt x="127" y="39"/>
                      <a:pt x="127" y="41"/>
                    </a:cubicBezTo>
                    <a:cubicBezTo>
                      <a:pt x="126" y="40"/>
                      <a:pt x="124" y="39"/>
                      <a:pt x="124" y="37"/>
                    </a:cubicBezTo>
                    <a:cubicBezTo>
                      <a:pt x="125" y="36"/>
                      <a:pt x="125" y="36"/>
                      <a:pt x="125" y="36"/>
                    </a:cubicBezTo>
                    <a:cubicBezTo>
                      <a:pt x="124" y="36"/>
                      <a:pt x="125" y="37"/>
                      <a:pt x="125" y="38"/>
                    </a:cubicBezTo>
                    <a:cubicBezTo>
                      <a:pt x="124" y="37"/>
                      <a:pt x="125" y="34"/>
                      <a:pt x="123" y="34"/>
                    </a:cubicBezTo>
                    <a:cubicBezTo>
                      <a:pt x="123" y="34"/>
                      <a:pt x="123" y="36"/>
                      <a:pt x="123" y="36"/>
                    </a:cubicBezTo>
                    <a:cubicBezTo>
                      <a:pt x="122" y="35"/>
                      <a:pt x="120" y="34"/>
                      <a:pt x="120" y="32"/>
                    </a:cubicBezTo>
                    <a:cubicBezTo>
                      <a:pt x="119" y="33"/>
                      <a:pt x="120" y="32"/>
                      <a:pt x="119" y="34"/>
                    </a:cubicBezTo>
                    <a:cubicBezTo>
                      <a:pt x="120" y="32"/>
                      <a:pt x="121" y="38"/>
                      <a:pt x="122" y="36"/>
                    </a:cubicBezTo>
                    <a:cubicBezTo>
                      <a:pt x="121" y="37"/>
                      <a:pt x="123" y="38"/>
                      <a:pt x="122" y="40"/>
                    </a:cubicBezTo>
                    <a:cubicBezTo>
                      <a:pt x="122" y="40"/>
                      <a:pt x="122" y="39"/>
                      <a:pt x="123" y="41"/>
                    </a:cubicBezTo>
                    <a:cubicBezTo>
                      <a:pt x="123" y="41"/>
                      <a:pt x="123" y="41"/>
                      <a:pt x="123" y="41"/>
                    </a:cubicBezTo>
                    <a:cubicBezTo>
                      <a:pt x="123" y="41"/>
                      <a:pt x="123" y="41"/>
                      <a:pt x="123" y="41"/>
                    </a:cubicBezTo>
                    <a:cubicBezTo>
                      <a:pt x="123" y="41"/>
                      <a:pt x="123" y="41"/>
                      <a:pt x="123" y="41"/>
                    </a:cubicBezTo>
                    <a:cubicBezTo>
                      <a:pt x="123" y="41"/>
                      <a:pt x="123" y="41"/>
                      <a:pt x="123" y="41"/>
                    </a:cubicBezTo>
                    <a:cubicBezTo>
                      <a:pt x="123" y="40"/>
                      <a:pt x="123" y="40"/>
                      <a:pt x="124" y="40"/>
                    </a:cubicBezTo>
                    <a:cubicBezTo>
                      <a:pt x="125" y="40"/>
                      <a:pt x="126" y="42"/>
                      <a:pt x="126" y="43"/>
                    </a:cubicBezTo>
                    <a:cubicBezTo>
                      <a:pt x="126" y="44"/>
                      <a:pt x="126" y="43"/>
                      <a:pt x="126" y="43"/>
                    </a:cubicBezTo>
                    <a:cubicBezTo>
                      <a:pt x="127" y="44"/>
                      <a:pt x="127" y="44"/>
                      <a:pt x="127" y="44"/>
                    </a:cubicBezTo>
                    <a:cubicBezTo>
                      <a:pt x="126" y="45"/>
                      <a:pt x="126" y="47"/>
                      <a:pt x="125" y="45"/>
                    </a:cubicBezTo>
                    <a:cubicBezTo>
                      <a:pt x="125" y="45"/>
                      <a:pt x="125" y="47"/>
                      <a:pt x="125" y="47"/>
                    </a:cubicBezTo>
                    <a:cubicBezTo>
                      <a:pt x="125" y="48"/>
                      <a:pt x="125" y="49"/>
                      <a:pt x="126" y="50"/>
                    </a:cubicBezTo>
                    <a:cubicBezTo>
                      <a:pt x="126" y="51"/>
                      <a:pt x="127" y="52"/>
                      <a:pt x="127" y="52"/>
                    </a:cubicBezTo>
                    <a:cubicBezTo>
                      <a:pt x="128" y="54"/>
                      <a:pt x="128" y="54"/>
                      <a:pt x="128" y="54"/>
                    </a:cubicBezTo>
                    <a:cubicBezTo>
                      <a:pt x="127" y="54"/>
                      <a:pt x="127" y="54"/>
                      <a:pt x="127" y="54"/>
                    </a:cubicBezTo>
                    <a:cubicBezTo>
                      <a:pt x="128" y="57"/>
                      <a:pt x="130" y="60"/>
                      <a:pt x="128" y="64"/>
                    </a:cubicBezTo>
                    <a:cubicBezTo>
                      <a:pt x="128" y="65"/>
                      <a:pt x="129" y="66"/>
                      <a:pt x="128" y="67"/>
                    </a:cubicBezTo>
                    <a:cubicBezTo>
                      <a:pt x="128" y="67"/>
                      <a:pt x="128" y="67"/>
                      <a:pt x="128" y="67"/>
                    </a:cubicBezTo>
                    <a:cubicBezTo>
                      <a:pt x="128" y="69"/>
                      <a:pt x="127" y="71"/>
                      <a:pt x="127" y="72"/>
                    </a:cubicBezTo>
                    <a:cubicBezTo>
                      <a:pt x="125" y="73"/>
                      <a:pt x="126" y="78"/>
                      <a:pt x="126" y="80"/>
                    </a:cubicBezTo>
                    <a:cubicBezTo>
                      <a:pt x="127" y="80"/>
                      <a:pt x="127" y="80"/>
                      <a:pt x="127" y="80"/>
                    </a:cubicBezTo>
                    <a:cubicBezTo>
                      <a:pt x="126" y="81"/>
                      <a:pt x="126" y="83"/>
                      <a:pt x="126" y="85"/>
                    </a:cubicBezTo>
                    <a:cubicBezTo>
                      <a:pt x="127" y="85"/>
                      <a:pt x="127" y="85"/>
                      <a:pt x="127" y="85"/>
                    </a:cubicBezTo>
                    <a:cubicBezTo>
                      <a:pt x="127" y="87"/>
                      <a:pt x="125" y="89"/>
                      <a:pt x="124" y="91"/>
                    </a:cubicBezTo>
                    <a:cubicBezTo>
                      <a:pt x="124" y="91"/>
                      <a:pt x="124" y="90"/>
                      <a:pt x="125" y="90"/>
                    </a:cubicBezTo>
                    <a:cubicBezTo>
                      <a:pt x="123" y="91"/>
                      <a:pt x="123" y="93"/>
                      <a:pt x="123" y="94"/>
                    </a:cubicBezTo>
                    <a:cubicBezTo>
                      <a:pt x="123" y="96"/>
                      <a:pt x="122" y="98"/>
                      <a:pt x="121" y="98"/>
                    </a:cubicBezTo>
                    <a:cubicBezTo>
                      <a:pt x="121" y="99"/>
                      <a:pt x="121" y="100"/>
                      <a:pt x="120" y="100"/>
                    </a:cubicBezTo>
                    <a:cubicBezTo>
                      <a:pt x="120" y="100"/>
                      <a:pt x="120" y="100"/>
                      <a:pt x="120" y="100"/>
                    </a:cubicBezTo>
                    <a:cubicBezTo>
                      <a:pt x="120" y="100"/>
                      <a:pt x="120" y="100"/>
                      <a:pt x="120" y="100"/>
                    </a:cubicBezTo>
                    <a:cubicBezTo>
                      <a:pt x="120" y="100"/>
                      <a:pt x="120" y="100"/>
                      <a:pt x="119" y="101"/>
                    </a:cubicBezTo>
                    <a:cubicBezTo>
                      <a:pt x="120" y="100"/>
                      <a:pt x="120" y="100"/>
                      <a:pt x="120" y="100"/>
                    </a:cubicBezTo>
                    <a:cubicBezTo>
                      <a:pt x="120" y="101"/>
                      <a:pt x="120" y="101"/>
                      <a:pt x="119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9" y="103"/>
                    </a:cubicBezTo>
                    <a:cubicBezTo>
                      <a:pt x="119" y="103"/>
                      <a:pt x="119" y="104"/>
                      <a:pt x="119" y="104"/>
                    </a:cubicBezTo>
                    <a:cubicBezTo>
                      <a:pt x="117" y="104"/>
                      <a:pt x="118" y="106"/>
                      <a:pt x="117" y="106"/>
                    </a:cubicBezTo>
                    <a:cubicBezTo>
                      <a:pt x="117" y="107"/>
                      <a:pt x="115" y="109"/>
                      <a:pt x="116" y="111"/>
                    </a:cubicBezTo>
                    <a:cubicBezTo>
                      <a:pt x="116" y="111"/>
                      <a:pt x="115" y="111"/>
                      <a:pt x="116" y="111"/>
                    </a:cubicBezTo>
                    <a:cubicBezTo>
                      <a:pt x="115" y="111"/>
                      <a:pt x="114" y="112"/>
                      <a:pt x="114" y="113"/>
                    </a:cubicBezTo>
                    <a:cubicBezTo>
                      <a:pt x="113" y="112"/>
                      <a:pt x="113" y="112"/>
                      <a:pt x="113" y="112"/>
                    </a:cubicBezTo>
                    <a:cubicBezTo>
                      <a:pt x="113" y="115"/>
                      <a:pt x="113" y="115"/>
                      <a:pt x="113" y="115"/>
                    </a:cubicBezTo>
                    <a:cubicBezTo>
                      <a:pt x="111" y="115"/>
                      <a:pt x="111" y="115"/>
                      <a:pt x="111" y="114"/>
                    </a:cubicBezTo>
                    <a:cubicBezTo>
                      <a:pt x="110" y="117"/>
                      <a:pt x="110" y="116"/>
                      <a:pt x="109" y="118"/>
                    </a:cubicBezTo>
                    <a:cubicBezTo>
                      <a:pt x="108" y="118"/>
                      <a:pt x="108" y="118"/>
                      <a:pt x="108" y="118"/>
                    </a:cubicBezTo>
                    <a:cubicBezTo>
                      <a:pt x="108" y="118"/>
                      <a:pt x="107" y="120"/>
                      <a:pt x="106" y="120"/>
                    </a:cubicBezTo>
                    <a:cubicBezTo>
                      <a:pt x="105" y="120"/>
                      <a:pt x="103" y="121"/>
                      <a:pt x="101" y="123"/>
                    </a:cubicBezTo>
                    <a:cubicBezTo>
                      <a:pt x="100" y="124"/>
                      <a:pt x="98" y="124"/>
                      <a:pt x="97" y="125"/>
                    </a:cubicBezTo>
                    <a:cubicBezTo>
                      <a:pt x="96" y="125"/>
                      <a:pt x="95" y="126"/>
                      <a:pt x="93" y="126"/>
                    </a:cubicBezTo>
                    <a:cubicBezTo>
                      <a:pt x="95" y="128"/>
                      <a:pt x="91" y="126"/>
                      <a:pt x="91" y="128"/>
                    </a:cubicBezTo>
                    <a:cubicBezTo>
                      <a:pt x="91" y="127"/>
                      <a:pt x="90" y="127"/>
                      <a:pt x="91" y="126"/>
                    </a:cubicBezTo>
                    <a:cubicBezTo>
                      <a:pt x="89" y="128"/>
                      <a:pt x="87" y="127"/>
                      <a:pt x="86" y="129"/>
                    </a:cubicBezTo>
                    <a:cubicBezTo>
                      <a:pt x="85" y="128"/>
                      <a:pt x="86" y="128"/>
                      <a:pt x="86" y="128"/>
                    </a:cubicBezTo>
                    <a:cubicBezTo>
                      <a:pt x="86" y="128"/>
                      <a:pt x="85" y="128"/>
                      <a:pt x="85" y="128"/>
                    </a:cubicBezTo>
                    <a:cubicBezTo>
                      <a:pt x="84" y="128"/>
                      <a:pt x="85" y="127"/>
                      <a:pt x="85" y="127"/>
                    </a:cubicBezTo>
                    <a:cubicBezTo>
                      <a:pt x="83" y="128"/>
                      <a:pt x="83" y="130"/>
                      <a:pt x="83" y="131"/>
                    </a:cubicBezTo>
                    <a:cubicBezTo>
                      <a:pt x="82" y="131"/>
                      <a:pt x="81" y="131"/>
                      <a:pt x="80" y="132"/>
                    </a:cubicBezTo>
                    <a:cubicBezTo>
                      <a:pt x="80" y="132"/>
                      <a:pt x="79" y="131"/>
                      <a:pt x="81" y="131"/>
                    </a:cubicBezTo>
                    <a:cubicBezTo>
                      <a:pt x="80" y="131"/>
                      <a:pt x="75" y="131"/>
                      <a:pt x="75" y="132"/>
                    </a:cubicBezTo>
                    <a:cubicBezTo>
                      <a:pt x="75" y="132"/>
                      <a:pt x="74" y="132"/>
                      <a:pt x="73" y="132"/>
                    </a:cubicBezTo>
                    <a:cubicBezTo>
                      <a:pt x="71" y="132"/>
                      <a:pt x="71" y="132"/>
                      <a:pt x="69" y="133"/>
                    </a:cubicBezTo>
                    <a:cubicBezTo>
                      <a:pt x="70" y="133"/>
                      <a:pt x="70" y="133"/>
                      <a:pt x="70" y="133"/>
                    </a:cubicBezTo>
                    <a:cubicBezTo>
                      <a:pt x="69" y="134"/>
                      <a:pt x="68" y="133"/>
                      <a:pt x="66" y="133"/>
                    </a:cubicBezTo>
                    <a:cubicBezTo>
                      <a:pt x="66" y="133"/>
                      <a:pt x="66" y="133"/>
                      <a:pt x="66" y="133"/>
                    </a:cubicBezTo>
                    <a:cubicBezTo>
                      <a:pt x="63" y="132"/>
                      <a:pt x="65" y="134"/>
                      <a:pt x="61" y="132"/>
                    </a:cubicBezTo>
                    <a:cubicBezTo>
                      <a:pt x="61" y="133"/>
                      <a:pt x="61" y="133"/>
                      <a:pt x="61" y="133"/>
                    </a:cubicBezTo>
                    <a:cubicBezTo>
                      <a:pt x="61" y="135"/>
                      <a:pt x="58" y="131"/>
                      <a:pt x="56" y="132"/>
                    </a:cubicBezTo>
                    <a:cubicBezTo>
                      <a:pt x="57" y="132"/>
                      <a:pt x="57" y="132"/>
                      <a:pt x="57" y="132"/>
                    </a:cubicBezTo>
                    <a:cubicBezTo>
                      <a:pt x="55" y="133"/>
                      <a:pt x="54" y="129"/>
                      <a:pt x="53" y="128"/>
                    </a:cubicBezTo>
                    <a:cubicBezTo>
                      <a:pt x="53" y="128"/>
                      <a:pt x="54" y="128"/>
                      <a:pt x="54" y="128"/>
                    </a:cubicBezTo>
                    <a:cubicBezTo>
                      <a:pt x="51" y="126"/>
                      <a:pt x="53" y="129"/>
                      <a:pt x="51" y="129"/>
                    </a:cubicBezTo>
                    <a:cubicBezTo>
                      <a:pt x="51" y="128"/>
                      <a:pt x="52" y="128"/>
                      <a:pt x="51" y="127"/>
                    </a:cubicBezTo>
                    <a:cubicBezTo>
                      <a:pt x="50" y="126"/>
                      <a:pt x="46" y="128"/>
                      <a:pt x="44" y="126"/>
                    </a:cubicBezTo>
                    <a:cubicBezTo>
                      <a:pt x="45" y="126"/>
                      <a:pt x="45" y="127"/>
                      <a:pt x="44" y="127"/>
                    </a:cubicBezTo>
                    <a:cubicBezTo>
                      <a:pt x="42" y="126"/>
                      <a:pt x="41" y="123"/>
                      <a:pt x="39" y="124"/>
                    </a:cubicBezTo>
                    <a:cubicBezTo>
                      <a:pt x="39" y="124"/>
                      <a:pt x="39" y="123"/>
                      <a:pt x="39" y="123"/>
                    </a:cubicBezTo>
                    <a:cubicBezTo>
                      <a:pt x="38" y="123"/>
                      <a:pt x="35" y="122"/>
                      <a:pt x="34" y="122"/>
                    </a:cubicBezTo>
                    <a:cubicBezTo>
                      <a:pt x="34" y="120"/>
                      <a:pt x="33" y="120"/>
                      <a:pt x="31" y="119"/>
                    </a:cubicBezTo>
                    <a:cubicBezTo>
                      <a:pt x="30" y="118"/>
                      <a:pt x="28" y="117"/>
                      <a:pt x="29" y="116"/>
                    </a:cubicBezTo>
                    <a:cubicBezTo>
                      <a:pt x="26" y="113"/>
                      <a:pt x="26" y="113"/>
                      <a:pt x="26" y="113"/>
                    </a:cubicBezTo>
                    <a:cubicBezTo>
                      <a:pt x="27" y="113"/>
                      <a:pt x="27" y="113"/>
                      <a:pt x="27" y="113"/>
                    </a:cubicBezTo>
                    <a:cubicBezTo>
                      <a:pt x="25" y="111"/>
                      <a:pt x="24" y="111"/>
                      <a:pt x="23" y="111"/>
                    </a:cubicBezTo>
                    <a:cubicBezTo>
                      <a:pt x="23" y="110"/>
                      <a:pt x="23" y="111"/>
                      <a:pt x="24" y="110"/>
                    </a:cubicBezTo>
                    <a:cubicBezTo>
                      <a:pt x="22" y="107"/>
                      <a:pt x="22" y="107"/>
                      <a:pt x="19" y="105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18" y="104"/>
                      <a:pt x="18" y="99"/>
                      <a:pt x="16" y="97"/>
                    </a:cubicBezTo>
                    <a:cubicBezTo>
                      <a:pt x="16" y="97"/>
                      <a:pt x="16" y="97"/>
                      <a:pt x="16" y="97"/>
                    </a:cubicBezTo>
                    <a:cubicBezTo>
                      <a:pt x="15" y="95"/>
                      <a:pt x="15" y="93"/>
                      <a:pt x="15" y="91"/>
                    </a:cubicBezTo>
                    <a:cubicBezTo>
                      <a:pt x="14" y="89"/>
                      <a:pt x="14" y="87"/>
                      <a:pt x="12" y="87"/>
                    </a:cubicBezTo>
                    <a:cubicBezTo>
                      <a:pt x="12" y="87"/>
                      <a:pt x="10" y="85"/>
                      <a:pt x="10" y="85"/>
                    </a:cubicBezTo>
                    <a:cubicBezTo>
                      <a:pt x="11" y="88"/>
                      <a:pt x="9" y="85"/>
                      <a:pt x="9" y="86"/>
                    </a:cubicBezTo>
                    <a:cubicBezTo>
                      <a:pt x="8" y="85"/>
                      <a:pt x="9" y="83"/>
                      <a:pt x="9" y="84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11" y="85"/>
                      <a:pt x="9" y="80"/>
                      <a:pt x="10" y="80"/>
                    </a:cubicBezTo>
                    <a:cubicBezTo>
                      <a:pt x="9" y="73"/>
                      <a:pt x="10" y="67"/>
                      <a:pt x="1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10" y="59"/>
                      <a:pt x="10" y="59"/>
                      <a:pt x="10" y="60"/>
                    </a:cubicBezTo>
                    <a:cubicBezTo>
                      <a:pt x="11" y="60"/>
                      <a:pt x="10" y="58"/>
                      <a:pt x="9" y="57"/>
                    </a:cubicBezTo>
                    <a:cubicBezTo>
                      <a:pt x="10" y="55"/>
                      <a:pt x="11" y="59"/>
                      <a:pt x="11" y="58"/>
                    </a:cubicBezTo>
                    <a:cubicBezTo>
                      <a:pt x="11" y="58"/>
                      <a:pt x="11" y="57"/>
                      <a:pt x="11" y="57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1" y="56"/>
                      <a:pt x="10" y="56"/>
                      <a:pt x="10" y="54"/>
                    </a:cubicBezTo>
                    <a:cubicBezTo>
                      <a:pt x="11" y="53"/>
                      <a:pt x="11" y="53"/>
                      <a:pt x="12" y="53"/>
                    </a:cubicBezTo>
                    <a:cubicBezTo>
                      <a:pt x="12" y="53"/>
                      <a:pt x="12" y="53"/>
                      <a:pt x="12" y="52"/>
                    </a:cubicBezTo>
                    <a:cubicBezTo>
                      <a:pt x="12" y="52"/>
                      <a:pt x="12" y="52"/>
                      <a:pt x="12" y="51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1" y="49"/>
                      <a:pt x="12" y="48"/>
                      <a:pt x="10" y="49"/>
                    </a:cubicBezTo>
                    <a:cubicBezTo>
                      <a:pt x="12" y="48"/>
                      <a:pt x="14" y="40"/>
                      <a:pt x="15" y="39"/>
                    </a:cubicBezTo>
                    <a:cubicBezTo>
                      <a:pt x="15" y="37"/>
                      <a:pt x="16" y="35"/>
                      <a:pt x="17" y="34"/>
                    </a:cubicBezTo>
                    <a:cubicBezTo>
                      <a:pt x="16" y="34"/>
                      <a:pt x="15" y="34"/>
                      <a:pt x="16" y="32"/>
                    </a:cubicBezTo>
                    <a:cubicBezTo>
                      <a:pt x="18" y="34"/>
                      <a:pt x="19" y="30"/>
                      <a:pt x="21" y="30"/>
                    </a:cubicBezTo>
                    <a:cubicBezTo>
                      <a:pt x="19" y="30"/>
                      <a:pt x="24" y="26"/>
                      <a:pt x="21" y="26"/>
                    </a:cubicBezTo>
                    <a:cubicBezTo>
                      <a:pt x="22" y="25"/>
                      <a:pt x="22" y="27"/>
                      <a:pt x="23" y="26"/>
                    </a:cubicBezTo>
                    <a:cubicBezTo>
                      <a:pt x="24" y="25"/>
                      <a:pt x="26" y="23"/>
                      <a:pt x="27" y="22"/>
                    </a:cubicBezTo>
                    <a:cubicBezTo>
                      <a:pt x="29" y="21"/>
                      <a:pt x="31" y="20"/>
                      <a:pt x="32" y="18"/>
                    </a:cubicBezTo>
                    <a:cubicBezTo>
                      <a:pt x="32" y="18"/>
                      <a:pt x="31" y="18"/>
                      <a:pt x="31" y="17"/>
                    </a:cubicBezTo>
                    <a:cubicBezTo>
                      <a:pt x="31" y="17"/>
                      <a:pt x="32" y="17"/>
                      <a:pt x="33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5" y="17"/>
                      <a:pt x="34" y="15"/>
                      <a:pt x="36" y="15"/>
                    </a:cubicBezTo>
                    <a:cubicBezTo>
                      <a:pt x="35" y="15"/>
                      <a:pt x="35" y="15"/>
                      <a:pt x="35" y="14"/>
                    </a:cubicBezTo>
                    <a:cubicBezTo>
                      <a:pt x="39" y="13"/>
                      <a:pt x="43" y="11"/>
                      <a:pt x="47" y="9"/>
                    </a:cubicBezTo>
                    <a:cubicBezTo>
                      <a:pt x="51" y="8"/>
                      <a:pt x="56" y="7"/>
                      <a:pt x="60" y="8"/>
                    </a:cubicBezTo>
                    <a:cubicBezTo>
                      <a:pt x="59" y="7"/>
                      <a:pt x="60" y="7"/>
                      <a:pt x="60" y="7"/>
                    </a:cubicBezTo>
                    <a:cubicBezTo>
                      <a:pt x="60" y="7"/>
                      <a:pt x="60" y="6"/>
                      <a:pt x="60" y="6"/>
                    </a:cubicBezTo>
                    <a:cubicBezTo>
                      <a:pt x="60" y="6"/>
                      <a:pt x="61" y="6"/>
                      <a:pt x="62" y="6"/>
                    </a:cubicBezTo>
                    <a:cubicBezTo>
                      <a:pt x="63" y="6"/>
                      <a:pt x="64" y="7"/>
                      <a:pt x="64" y="7"/>
                    </a:cubicBezTo>
                    <a:cubicBezTo>
                      <a:pt x="64" y="5"/>
                      <a:pt x="68" y="6"/>
                      <a:pt x="68" y="5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9" y="4"/>
                      <a:pt x="65" y="2"/>
                      <a:pt x="65" y="0"/>
                    </a:cubicBezTo>
                    <a:cubicBezTo>
                      <a:pt x="64" y="1"/>
                      <a:pt x="63" y="1"/>
                      <a:pt x="61" y="0"/>
                    </a:cubicBezTo>
                    <a:cubicBezTo>
                      <a:pt x="60" y="0"/>
                      <a:pt x="58" y="0"/>
                      <a:pt x="57" y="1"/>
                    </a:cubicBezTo>
                    <a:cubicBezTo>
                      <a:pt x="56" y="1"/>
                      <a:pt x="57" y="0"/>
                      <a:pt x="57" y="0"/>
                    </a:cubicBezTo>
                    <a:cubicBezTo>
                      <a:pt x="56" y="1"/>
                      <a:pt x="55" y="1"/>
                      <a:pt x="54" y="1"/>
                    </a:cubicBezTo>
                    <a:cubicBezTo>
                      <a:pt x="54" y="1"/>
                      <a:pt x="54" y="1"/>
                      <a:pt x="54" y="1"/>
                    </a:cubicBezTo>
                    <a:cubicBezTo>
                      <a:pt x="49" y="2"/>
                      <a:pt x="47" y="2"/>
                      <a:pt x="41" y="3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4"/>
                      <a:pt x="40" y="4"/>
                    </a:cubicBezTo>
                    <a:cubicBezTo>
                      <a:pt x="39" y="6"/>
                      <a:pt x="43" y="3"/>
                      <a:pt x="42" y="5"/>
                    </a:cubicBezTo>
                    <a:cubicBezTo>
                      <a:pt x="40" y="3"/>
                      <a:pt x="35" y="8"/>
                      <a:pt x="33" y="7"/>
                    </a:cubicBezTo>
                    <a:cubicBezTo>
                      <a:pt x="31" y="8"/>
                      <a:pt x="34" y="8"/>
                      <a:pt x="32" y="9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1" y="10"/>
                      <a:pt x="30" y="10"/>
                      <a:pt x="29" y="9"/>
                    </a:cubicBezTo>
                    <a:cubicBezTo>
                      <a:pt x="30" y="9"/>
                      <a:pt x="30" y="9"/>
                      <a:pt x="30" y="8"/>
                    </a:cubicBezTo>
                    <a:cubicBezTo>
                      <a:pt x="28" y="9"/>
                      <a:pt x="27" y="11"/>
                      <a:pt x="26" y="11"/>
                    </a:cubicBezTo>
                    <a:cubicBezTo>
                      <a:pt x="26" y="11"/>
                      <a:pt x="28" y="11"/>
                      <a:pt x="28" y="11"/>
                    </a:cubicBezTo>
                    <a:cubicBezTo>
                      <a:pt x="26" y="12"/>
                      <a:pt x="24" y="14"/>
                      <a:pt x="22" y="16"/>
                    </a:cubicBezTo>
                    <a:cubicBezTo>
                      <a:pt x="20" y="18"/>
                      <a:pt x="18" y="20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6" y="26"/>
                      <a:pt x="15" y="25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9"/>
                      <a:pt x="13" y="30"/>
                      <a:pt x="12" y="31"/>
                    </a:cubicBezTo>
                    <a:cubicBezTo>
                      <a:pt x="12" y="30"/>
                      <a:pt x="10" y="32"/>
                      <a:pt x="11" y="31"/>
                    </a:cubicBezTo>
                    <a:cubicBezTo>
                      <a:pt x="9" y="35"/>
                      <a:pt x="10" y="33"/>
                      <a:pt x="11" y="36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10" y="37"/>
                      <a:pt x="10" y="37"/>
                      <a:pt x="10" y="39"/>
                    </a:cubicBezTo>
                    <a:cubicBezTo>
                      <a:pt x="10" y="38"/>
                      <a:pt x="8" y="40"/>
                      <a:pt x="8" y="38"/>
                    </a:cubicBezTo>
                    <a:cubicBezTo>
                      <a:pt x="5" y="41"/>
                      <a:pt x="7" y="44"/>
                      <a:pt x="5" y="46"/>
                    </a:cubicBezTo>
                    <a:cubicBezTo>
                      <a:pt x="6" y="48"/>
                      <a:pt x="7" y="42"/>
                      <a:pt x="7" y="44"/>
                    </a:cubicBezTo>
                    <a:cubicBezTo>
                      <a:pt x="8" y="43"/>
                      <a:pt x="8" y="46"/>
                      <a:pt x="7" y="47"/>
                    </a:cubicBezTo>
                    <a:cubicBezTo>
                      <a:pt x="7" y="48"/>
                      <a:pt x="4" y="48"/>
                      <a:pt x="4" y="52"/>
                    </a:cubicBezTo>
                    <a:cubicBezTo>
                      <a:pt x="4" y="51"/>
                      <a:pt x="3" y="51"/>
                      <a:pt x="4" y="51"/>
                    </a:cubicBezTo>
                    <a:cubicBezTo>
                      <a:pt x="3" y="52"/>
                      <a:pt x="4" y="54"/>
                      <a:pt x="3" y="55"/>
                    </a:cubicBezTo>
                    <a:cubicBezTo>
                      <a:pt x="4" y="56"/>
                      <a:pt x="2" y="57"/>
                      <a:pt x="4" y="57"/>
                    </a:cubicBezTo>
                    <a:cubicBezTo>
                      <a:pt x="4" y="57"/>
                      <a:pt x="4" y="57"/>
                      <a:pt x="4" y="56"/>
                    </a:cubicBezTo>
                    <a:cubicBezTo>
                      <a:pt x="4" y="55"/>
                      <a:pt x="4" y="54"/>
                      <a:pt x="4" y="54"/>
                    </a:cubicBezTo>
                    <a:cubicBezTo>
                      <a:pt x="4" y="56"/>
                      <a:pt x="6" y="58"/>
                      <a:pt x="5" y="61"/>
                    </a:cubicBezTo>
                    <a:cubicBezTo>
                      <a:pt x="4" y="60"/>
                      <a:pt x="4" y="59"/>
                      <a:pt x="4" y="59"/>
                    </a:cubicBezTo>
                    <a:cubicBezTo>
                      <a:pt x="3" y="60"/>
                      <a:pt x="4" y="61"/>
                      <a:pt x="3" y="61"/>
                    </a:cubicBezTo>
                    <a:cubicBezTo>
                      <a:pt x="2" y="61"/>
                      <a:pt x="3" y="58"/>
                      <a:pt x="2" y="56"/>
                    </a:cubicBezTo>
                    <a:cubicBezTo>
                      <a:pt x="2" y="56"/>
                      <a:pt x="3" y="59"/>
                      <a:pt x="2" y="58"/>
                    </a:cubicBezTo>
                    <a:cubicBezTo>
                      <a:pt x="4" y="60"/>
                      <a:pt x="1" y="61"/>
                      <a:pt x="2" y="64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2" y="64"/>
                      <a:pt x="2" y="65"/>
                      <a:pt x="2" y="66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2" y="66"/>
                      <a:pt x="0" y="68"/>
                      <a:pt x="1" y="70"/>
                    </a:cubicBezTo>
                    <a:cubicBezTo>
                      <a:pt x="0" y="66"/>
                      <a:pt x="2" y="69"/>
                      <a:pt x="2" y="67"/>
                    </a:cubicBezTo>
                    <a:cubicBezTo>
                      <a:pt x="4" y="72"/>
                      <a:pt x="0" y="70"/>
                      <a:pt x="1" y="75"/>
                    </a:cubicBezTo>
                    <a:cubicBezTo>
                      <a:pt x="1" y="75"/>
                      <a:pt x="1" y="73"/>
                      <a:pt x="2" y="74"/>
                    </a:cubicBezTo>
                    <a:cubicBezTo>
                      <a:pt x="1" y="75"/>
                      <a:pt x="1" y="76"/>
                      <a:pt x="1" y="77"/>
                    </a:cubicBezTo>
                    <a:cubicBezTo>
                      <a:pt x="1" y="80"/>
                      <a:pt x="2" y="76"/>
                      <a:pt x="2" y="77"/>
                    </a:cubicBezTo>
                    <a:cubicBezTo>
                      <a:pt x="1" y="79"/>
                      <a:pt x="3" y="79"/>
                      <a:pt x="4" y="80"/>
                    </a:cubicBezTo>
                    <a:cubicBezTo>
                      <a:pt x="3" y="81"/>
                      <a:pt x="3" y="81"/>
                      <a:pt x="3" y="81"/>
                    </a:cubicBezTo>
                    <a:cubicBezTo>
                      <a:pt x="3" y="85"/>
                      <a:pt x="5" y="81"/>
                      <a:pt x="5" y="85"/>
                    </a:cubicBezTo>
                    <a:cubicBezTo>
                      <a:pt x="3" y="84"/>
                      <a:pt x="3" y="84"/>
                      <a:pt x="3" y="84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3" y="85"/>
                      <a:pt x="3" y="85"/>
                      <a:pt x="3" y="85"/>
                    </a:cubicBezTo>
                    <a:cubicBezTo>
                      <a:pt x="4" y="87"/>
                      <a:pt x="4" y="88"/>
                      <a:pt x="4" y="90"/>
                    </a:cubicBezTo>
                    <a:cubicBezTo>
                      <a:pt x="5" y="89"/>
                      <a:pt x="6" y="89"/>
                      <a:pt x="7" y="91"/>
                    </a:cubicBezTo>
                    <a:cubicBezTo>
                      <a:pt x="6" y="92"/>
                      <a:pt x="6" y="91"/>
                      <a:pt x="6" y="93"/>
                    </a:cubicBezTo>
                    <a:cubicBezTo>
                      <a:pt x="6" y="93"/>
                      <a:pt x="5" y="92"/>
                      <a:pt x="5" y="91"/>
                    </a:cubicBezTo>
                    <a:cubicBezTo>
                      <a:pt x="5" y="91"/>
                      <a:pt x="5" y="91"/>
                      <a:pt x="4" y="91"/>
                    </a:cubicBezTo>
                    <a:cubicBezTo>
                      <a:pt x="4" y="92"/>
                      <a:pt x="5" y="94"/>
                      <a:pt x="5" y="95"/>
                    </a:cubicBezTo>
                    <a:cubicBezTo>
                      <a:pt x="5" y="94"/>
                      <a:pt x="5" y="94"/>
                      <a:pt x="5" y="94"/>
                    </a:cubicBezTo>
                    <a:cubicBezTo>
                      <a:pt x="5" y="94"/>
                      <a:pt x="6" y="94"/>
                      <a:pt x="6" y="95"/>
                    </a:cubicBezTo>
                    <a:cubicBezTo>
                      <a:pt x="7" y="96"/>
                      <a:pt x="8" y="97"/>
                      <a:pt x="8" y="97"/>
                    </a:cubicBezTo>
                    <a:cubicBezTo>
                      <a:pt x="8" y="97"/>
                      <a:pt x="7" y="97"/>
                      <a:pt x="7" y="97"/>
                    </a:cubicBezTo>
                    <a:cubicBezTo>
                      <a:pt x="7" y="97"/>
                      <a:pt x="8" y="97"/>
                      <a:pt x="8" y="98"/>
                    </a:cubicBezTo>
                    <a:cubicBezTo>
                      <a:pt x="7" y="98"/>
                      <a:pt x="7" y="99"/>
                      <a:pt x="6" y="98"/>
                    </a:cubicBezTo>
                    <a:cubicBezTo>
                      <a:pt x="8" y="100"/>
                      <a:pt x="8" y="100"/>
                      <a:pt x="8" y="100"/>
                    </a:cubicBezTo>
                    <a:cubicBezTo>
                      <a:pt x="8" y="101"/>
                      <a:pt x="8" y="102"/>
                      <a:pt x="7" y="102"/>
                    </a:cubicBezTo>
                    <a:cubicBezTo>
                      <a:pt x="8" y="104"/>
                      <a:pt x="11" y="106"/>
                      <a:pt x="11" y="108"/>
                    </a:cubicBezTo>
                    <a:cubicBezTo>
                      <a:pt x="12" y="108"/>
                      <a:pt x="12" y="108"/>
                      <a:pt x="12" y="109"/>
                    </a:cubicBezTo>
                    <a:cubicBezTo>
                      <a:pt x="13" y="111"/>
                      <a:pt x="14" y="113"/>
                      <a:pt x="16" y="115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8" y="119"/>
                      <a:pt x="16" y="114"/>
                      <a:pt x="19" y="117"/>
                    </a:cubicBezTo>
                    <a:cubicBezTo>
                      <a:pt x="21" y="119"/>
                      <a:pt x="19" y="118"/>
                      <a:pt x="19" y="119"/>
                    </a:cubicBezTo>
                    <a:cubicBezTo>
                      <a:pt x="21" y="120"/>
                      <a:pt x="23" y="120"/>
                      <a:pt x="24" y="123"/>
                    </a:cubicBezTo>
                    <a:cubicBezTo>
                      <a:pt x="23" y="123"/>
                      <a:pt x="23" y="122"/>
                      <a:pt x="22" y="122"/>
                    </a:cubicBezTo>
                    <a:close/>
                    <a:moveTo>
                      <a:pt x="46" y="136"/>
                    </a:moveTo>
                    <a:cubicBezTo>
                      <a:pt x="45" y="136"/>
                      <a:pt x="44" y="136"/>
                      <a:pt x="44" y="135"/>
                    </a:cubicBezTo>
                    <a:cubicBezTo>
                      <a:pt x="45" y="134"/>
                      <a:pt x="45" y="135"/>
                      <a:pt x="46" y="136"/>
                    </a:cubicBezTo>
                    <a:close/>
                    <a:moveTo>
                      <a:pt x="86" y="135"/>
                    </a:moveTo>
                    <a:cubicBezTo>
                      <a:pt x="86" y="135"/>
                      <a:pt x="85" y="135"/>
                      <a:pt x="84" y="135"/>
                    </a:cubicBezTo>
                    <a:cubicBezTo>
                      <a:pt x="85" y="135"/>
                      <a:pt x="85" y="135"/>
                      <a:pt x="86" y="135"/>
                    </a:cubicBezTo>
                    <a:close/>
                    <a:moveTo>
                      <a:pt x="126" y="48"/>
                    </a:moveTo>
                    <a:cubicBezTo>
                      <a:pt x="126" y="48"/>
                      <a:pt x="126" y="48"/>
                      <a:pt x="126" y="48"/>
                    </a:cubicBezTo>
                    <a:cubicBezTo>
                      <a:pt x="126" y="49"/>
                      <a:pt x="126" y="49"/>
                      <a:pt x="126" y="48"/>
                    </a:cubicBezTo>
                    <a:close/>
                    <a:moveTo>
                      <a:pt x="126" y="46"/>
                    </a:moveTo>
                    <a:cubicBezTo>
                      <a:pt x="126" y="46"/>
                      <a:pt x="126" y="46"/>
                      <a:pt x="126" y="46"/>
                    </a:cubicBezTo>
                    <a:cubicBezTo>
                      <a:pt x="126" y="46"/>
                      <a:pt x="126" y="46"/>
                      <a:pt x="126" y="47"/>
                    </a:cubicBezTo>
                    <a:cubicBezTo>
                      <a:pt x="126" y="47"/>
                      <a:pt x="126" y="46"/>
                      <a:pt x="126" y="46"/>
                    </a:cubicBezTo>
                    <a:close/>
                    <a:moveTo>
                      <a:pt x="11" y="53"/>
                    </a:moveTo>
                    <a:cubicBezTo>
                      <a:pt x="11" y="53"/>
                      <a:pt x="11" y="53"/>
                      <a:pt x="11" y="53"/>
                    </a:cubicBezTo>
                    <a:cubicBezTo>
                      <a:pt x="11" y="52"/>
                      <a:pt x="11" y="52"/>
                      <a:pt x="11" y="5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44" name="Freeform 235"/>
              <p:cNvSpPr>
                <a:spLocks/>
              </p:cNvSpPr>
              <p:nvPr/>
            </p:nvSpPr>
            <p:spPr bwMode="auto">
              <a:xfrm>
                <a:off x="1410" y="2840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45" name="Freeform 236"/>
              <p:cNvSpPr>
                <a:spLocks/>
              </p:cNvSpPr>
              <p:nvPr/>
            </p:nvSpPr>
            <p:spPr bwMode="auto">
              <a:xfrm>
                <a:off x="1245" y="277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46" name="Freeform 237"/>
              <p:cNvSpPr>
                <a:spLocks/>
              </p:cNvSpPr>
              <p:nvPr/>
            </p:nvSpPr>
            <p:spPr bwMode="auto">
              <a:xfrm>
                <a:off x="1538" y="2705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2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47" name="Freeform 238"/>
              <p:cNvSpPr>
                <a:spLocks/>
              </p:cNvSpPr>
              <p:nvPr/>
            </p:nvSpPr>
            <p:spPr bwMode="auto">
              <a:xfrm>
                <a:off x="1502" y="2601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3 w 1"/>
                  <a:gd name="T3" fmla="*/ 3 h 1"/>
                  <a:gd name="T4" fmla="*/ 3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48" name="Freeform 239"/>
              <p:cNvSpPr>
                <a:spLocks/>
              </p:cNvSpPr>
              <p:nvPr/>
            </p:nvSpPr>
            <p:spPr bwMode="auto">
              <a:xfrm>
                <a:off x="1495" y="2568"/>
                <a:ext cx="5" cy="5"/>
              </a:xfrm>
              <a:custGeom>
                <a:avLst/>
                <a:gdLst>
                  <a:gd name="T0" fmla="*/ 3 w 2"/>
                  <a:gd name="T1" fmla="*/ 3 h 2"/>
                  <a:gd name="T2" fmla="*/ 3 w 2"/>
                  <a:gd name="T3" fmla="*/ 0 h 2"/>
                  <a:gd name="T4" fmla="*/ 0 w 2"/>
                  <a:gd name="T5" fmla="*/ 3 h 2"/>
                  <a:gd name="T6" fmla="*/ 3 w 2"/>
                  <a:gd name="T7" fmla="*/ 3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2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49" name="Freeform 240"/>
              <p:cNvSpPr>
                <a:spLocks/>
              </p:cNvSpPr>
              <p:nvPr/>
            </p:nvSpPr>
            <p:spPr bwMode="auto">
              <a:xfrm>
                <a:off x="1505" y="2592"/>
                <a:ext cx="5" cy="4"/>
              </a:xfrm>
              <a:custGeom>
                <a:avLst/>
                <a:gdLst>
                  <a:gd name="T0" fmla="*/ 3 w 2"/>
                  <a:gd name="T1" fmla="*/ 4 h 2"/>
                  <a:gd name="T2" fmla="*/ 3 w 2"/>
                  <a:gd name="T3" fmla="*/ 0 h 2"/>
                  <a:gd name="T4" fmla="*/ 3 w 2"/>
                  <a:gd name="T5" fmla="*/ 0 h 2"/>
                  <a:gd name="T6" fmla="*/ 3 w 2"/>
                  <a:gd name="T7" fmla="*/ 4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2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50" name="Freeform 241"/>
              <p:cNvSpPr>
                <a:spLocks/>
              </p:cNvSpPr>
              <p:nvPr/>
            </p:nvSpPr>
            <p:spPr bwMode="auto">
              <a:xfrm>
                <a:off x="1505" y="2589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0 w 1"/>
                  <a:gd name="T3" fmla="*/ 0 h 1"/>
                  <a:gd name="T4" fmla="*/ 2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51" name="Freeform 242"/>
              <p:cNvSpPr>
                <a:spLocks/>
              </p:cNvSpPr>
              <p:nvPr/>
            </p:nvSpPr>
            <p:spPr bwMode="auto">
              <a:xfrm>
                <a:off x="1510" y="2618"/>
                <a:ext cx="7" cy="7"/>
              </a:xfrm>
              <a:custGeom>
                <a:avLst/>
                <a:gdLst>
                  <a:gd name="T0" fmla="*/ 5 w 3"/>
                  <a:gd name="T1" fmla="*/ 0 h 3"/>
                  <a:gd name="T2" fmla="*/ 2 w 3"/>
                  <a:gd name="T3" fmla="*/ 0 h 3"/>
                  <a:gd name="T4" fmla="*/ 5 w 3"/>
                  <a:gd name="T5" fmla="*/ 0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2" y="0"/>
                      <a:pt x="1" y="1"/>
                      <a:pt x="1" y="0"/>
                    </a:cubicBezTo>
                    <a:cubicBezTo>
                      <a:pt x="0" y="0"/>
                      <a:pt x="3" y="3"/>
                      <a:pt x="2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52" name="Freeform 243"/>
              <p:cNvSpPr>
                <a:spLocks/>
              </p:cNvSpPr>
              <p:nvPr/>
            </p:nvSpPr>
            <p:spPr bwMode="auto">
              <a:xfrm>
                <a:off x="1512" y="2592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53" name="Freeform 244"/>
              <p:cNvSpPr>
                <a:spLocks/>
              </p:cNvSpPr>
              <p:nvPr/>
            </p:nvSpPr>
            <p:spPr bwMode="auto">
              <a:xfrm>
                <a:off x="1517" y="2604"/>
                <a:ext cx="2" cy="4"/>
              </a:xfrm>
              <a:custGeom>
                <a:avLst/>
                <a:gdLst>
                  <a:gd name="T0" fmla="*/ 2 w 1"/>
                  <a:gd name="T1" fmla="*/ 4 h 2"/>
                  <a:gd name="T2" fmla="*/ 2 w 1"/>
                  <a:gd name="T3" fmla="*/ 0 h 2"/>
                  <a:gd name="T4" fmla="*/ 0 w 1"/>
                  <a:gd name="T5" fmla="*/ 0 h 2"/>
                  <a:gd name="T6" fmla="*/ 2 w 1"/>
                  <a:gd name="T7" fmla="*/ 4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54" name="Freeform 245"/>
              <p:cNvSpPr>
                <a:spLocks/>
              </p:cNvSpPr>
              <p:nvPr/>
            </p:nvSpPr>
            <p:spPr bwMode="auto">
              <a:xfrm>
                <a:off x="1517" y="2601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55" name="Freeform 246"/>
              <p:cNvSpPr>
                <a:spLocks/>
              </p:cNvSpPr>
              <p:nvPr/>
            </p:nvSpPr>
            <p:spPr bwMode="auto">
              <a:xfrm>
                <a:off x="1517" y="2594"/>
                <a:ext cx="0" cy="5"/>
              </a:xfrm>
              <a:custGeom>
                <a:avLst/>
                <a:gdLst>
                  <a:gd name="T0" fmla="*/ 0 h 5"/>
                  <a:gd name="T1" fmla="*/ 2 h 5"/>
                  <a:gd name="T2" fmla="*/ 5 h 5"/>
                  <a:gd name="T3" fmla="*/ 0 h 5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56" name="Freeform 247"/>
              <p:cNvSpPr>
                <a:spLocks/>
              </p:cNvSpPr>
              <p:nvPr/>
            </p:nvSpPr>
            <p:spPr bwMode="auto">
              <a:xfrm>
                <a:off x="1531" y="2648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5 h 2"/>
                  <a:gd name="T4" fmla="*/ 0 w 1"/>
                  <a:gd name="T5" fmla="*/ 3 h 2"/>
                  <a:gd name="T6" fmla="*/ 0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2"/>
                      <a:pt x="0" y="2"/>
                    </a:cubicBezTo>
                    <a:cubicBezTo>
                      <a:pt x="1" y="2"/>
                      <a:pt x="1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57" name="Freeform 248"/>
              <p:cNvSpPr>
                <a:spLocks/>
              </p:cNvSpPr>
              <p:nvPr/>
            </p:nvSpPr>
            <p:spPr bwMode="auto">
              <a:xfrm>
                <a:off x="1533" y="2634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3 h 1"/>
                  <a:gd name="T4" fmla="*/ 3 w 1"/>
                  <a:gd name="T5" fmla="*/ 3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58" name="Freeform 249"/>
              <p:cNvSpPr>
                <a:spLocks/>
              </p:cNvSpPr>
              <p:nvPr/>
            </p:nvSpPr>
            <p:spPr bwMode="auto">
              <a:xfrm>
                <a:off x="1538" y="2644"/>
                <a:ext cx="2" cy="9"/>
              </a:xfrm>
              <a:custGeom>
                <a:avLst/>
                <a:gdLst>
                  <a:gd name="T0" fmla="*/ 0 w 1"/>
                  <a:gd name="T1" fmla="*/ 2 h 4"/>
                  <a:gd name="T2" fmla="*/ 2 w 1"/>
                  <a:gd name="T3" fmla="*/ 2 h 4"/>
                  <a:gd name="T4" fmla="*/ 0 w 1"/>
                  <a:gd name="T5" fmla="*/ 2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1"/>
                    </a:moveTo>
                    <a:cubicBezTo>
                      <a:pt x="0" y="1"/>
                      <a:pt x="1" y="4"/>
                      <a:pt x="1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59" name="Freeform 250"/>
              <p:cNvSpPr>
                <a:spLocks/>
              </p:cNvSpPr>
              <p:nvPr/>
            </p:nvSpPr>
            <p:spPr bwMode="auto">
              <a:xfrm>
                <a:off x="1526" y="2710"/>
                <a:ext cx="5" cy="2"/>
              </a:xfrm>
              <a:custGeom>
                <a:avLst/>
                <a:gdLst>
                  <a:gd name="T0" fmla="*/ 5 w 5"/>
                  <a:gd name="T1" fmla="*/ 2 h 2"/>
                  <a:gd name="T2" fmla="*/ 5 w 5"/>
                  <a:gd name="T3" fmla="*/ 0 h 2"/>
                  <a:gd name="T4" fmla="*/ 0 w 5"/>
                  <a:gd name="T5" fmla="*/ 0 h 2"/>
                  <a:gd name="T6" fmla="*/ 5 w 5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60" name="Freeform 251"/>
              <p:cNvSpPr>
                <a:spLocks/>
              </p:cNvSpPr>
              <p:nvPr/>
            </p:nvSpPr>
            <p:spPr bwMode="auto">
              <a:xfrm>
                <a:off x="1517" y="2762"/>
                <a:ext cx="7" cy="7"/>
              </a:xfrm>
              <a:custGeom>
                <a:avLst/>
                <a:gdLst>
                  <a:gd name="T0" fmla="*/ 2 w 3"/>
                  <a:gd name="T1" fmla="*/ 7 h 3"/>
                  <a:gd name="T2" fmla="*/ 5 w 3"/>
                  <a:gd name="T3" fmla="*/ 2 h 3"/>
                  <a:gd name="T4" fmla="*/ 2 w 3"/>
                  <a:gd name="T5" fmla="*/ 2 h 3"/>
                  <a:gd name="T6" fmla="*/ 2 w 3"/>
                  <a:gd name="T7" fmla="*/ 7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3" y="2"/>
                      <a:pt x="1" y="2"/>
                      <a:pt x="2" y="1"/>
                    </a:cubicBezTo>
                    <a:cubicBezTo>
                      <a:pt x="2" y="0"/>
                      <a:pt x="1" y="2"/>
                      <a:pt x="1" y="1"/>
                    </a:cubicBezTo>
                    <a:cubicBezTo>
                      <a:pt x="1" y="3"/>
                      <a:pt x="0" y="3"/>
                      <a:pt x="1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61" name="Freeform 252"/>
              <p:cNvSpPr>
                <a:spLocks/>
              </p:cNvSpPr>
              <p:nvPr/>
            </p:nvSpPr>
            <p:spPr bwMode="auto">
              <a:xfrm>
                <a:off x="1519" y="2762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62" name="Freeform 253"/>
              <p:cNvSpPr>
                <a:spLocks/>
              </p:cNvSpPr>
              <p:nvPr/>
            </p:nvSpPr>
            <p:spPr bwMode="auto">
              <a:xfrm>
                <a:off x="1375" y="2533"/>
                <a:ext cx="5" cy="2"/>
              </a:xfrm>
              <a:custGeom>
                <a:avLst/>
                <a:gdLst>
                  <a:gd name="T0" fmla="*/ 0 w 5"/>
                  <a:gd name="T1" fmla="*/ 2 h 2"/>
                  <a:gd name="T2" fmla="*/ 5 w 5"/>
                  <a:gd name="T3" fmla="*/ 2 h 2"/>
                  <a:gd name="T4" fmla="*/ 2 w 5"/>
                  <a:gd name="T5" fmla="*/ 0 h 2"/>
                  <a:gd name="T6" fmla="*/ 0 w 5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2"/>
                    </a:moveTo>
                    <a:lnTo>
                      <a:pt x="5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63" name="Freeform 254"/>
              <p:cNvSpPr>
                <a:spLocks/>
              </p:cNvSpPr>
              <p:nvPr/>
            </p:nvSpPr>
            <p:spPr bwMode="auto">
              <a:xfrm>
                <a:off x="1382" y="2530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3 h 1"/>
                  <a:gd name="T4" fmla="*/ 2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64" name="Freeform 255"/>
              <p:cNvSpPr>
                <a:spLocks/>
              </p:cNvSpPr>
              <p:nvPr/>
            </p:nvSpPr>
            <p:spPr bwMode="auto">
              <a:xfrm>
                <a:off x="1332" y="2842"/>
                <a:ext cx="3" cy="5"/>
              </a:xfrm>
              <a:custGeom>
                <a:avLst/>
                <a:gdLst>
                  <a:gd name="T0" fmla="*/ 3 w 1"/>
                  <a:gd name="T1" fmla="*/ 5 h 2"/>
                  <a:gd name="T2" fmla="*/ 3 w 1"/>
                  <a:gd name="T3" fmla="*/ 3 h 2"/>
                  <a:gd name="T4" fmla="*/ 0 w 1"/>
                  <a:gd name="T5" fmla="*/ 0 h 2"/>
                  <a:gd name="T6" fmla="*/ 3 w 1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65" name="Freeform 256"/>
              <p:cNvSpPr>
                <a:spLocks/>
              </p:cNvSpPr>
              <p:nvPr/>
            </p:nvSpPr>
            <p:spPr bwMode="auto">
              <a:xfrm>
                <a:off x="1292" y="2821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66" name="Freeform 257"/>
              <p:cNvSpPr>
                <a:spLocks/>
              </p:cNvSpPr>
              <p:nvPr/>
            </p:nvSpPr>
            <p:spPr bwMode="auto">
              <a:xfrm>
                <a:off x="1259" y="2795"/>
                <a:ext cx="5" cy="7"/>
              </a:xfrm>
              <a:custGeom>
                <a:avLst/>
                <a:gdLst>
                  <a:gd name="T0" fmla="*/ 0 w 2"/>
                  <a:gd name="T1" fmla="*/ 2 h 3"/>
                  <a:gd name="T2" fmla="*/ 5 w 2"/>
                  <a:gd name="T3" fmla="*/ 7 h 3"/>
                  <a:gd name="T4" fmla="*/ 0 w 2"/>
                  <a:gd name="T5" fmla="*/ 2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cubicBezTo>
                      <a:pt x="0" y="2"/>
                      <a:pt x="1" y="2"/>
                      <a:pt x="2" y="3"/>
                    </a:cubicBezTo>
                    <a:cubicBezTo>
                      <a:pt x="0" y="2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67" name="Freeform 258"/>
              <p:cNvSpPr>
                <a:spLocks/>
              </p:cNvSpPr>
              <p:nvPr/>
            </p:nvSpPr>
            <p:spPr bwMode="auto">
              <a:xfrm>
                <a:off x="1273" y="257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68" name="Freeform 259"/>
              <p:cNvSpPr>
                <a:spLocks/>
              </p:cNvSpPr>
              <p:nvPr/>
            </p:nvSpPr>
            <p:spPr bwMode="auto">
              <a:xfrm>
                <a:off x="1278" y="2573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69" name="Freeform 260"/>
              <p:cNvSpPr>
                <a:spLocks/>
              </p:cNvSpPr>
              <p:nvPr/>
            </p:nvSpPr>
            <p:spPr bwMode="auto">
              <a:xfrm>
                <a:off x="1280" y="2575"/>
                <a:ext cx="3" cy="3"/>
              </a:xfrm>
              <a:custGeom>
                <a:avLst/>
                <a:gdLst>
                  <a:gd name="T0" fmla="*/ 3 w 1"/>
                  <a:gd name="T1" fmla="*/ 3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3 w 1"/>
                  <a:gd name="T9" fmla="*/ 3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70" name="Freeform 261"/>
              <p:cNvSpPr>
                <a:spLocks/>
              </p:cNvSpPr>
              <p:nvPr/>
            </p:nvSpPr>
            <p:spPr bwMode="auto">
              <a:xfrm>
                <a:off x="1280" y="2580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71" name="Freeform 262"/>
              <p:cNvSpPr>
                <a:spLocks/>
              </p:cNvSpPr>
              <p:nvPr/>
            </p:nvSpPr>
            <p:spPr bwMode="auto">
              <a:xfrm>
                <a:off x="1280" y="2580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60000 65536"/>
                  <a:gd name="T3" fmla="*/ 0 60000 65536"/>
                </a:gdLst>
                <a:ahLst/>
                <a:cxnLst>
                  <a:cxn ang="T2">
                    <a:pos x="0" y="T0"/>
                  </a:cxn>
                  <a:cxn ang="T3">
                    <a:pos x="0" y="T1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72" name="Freeform 263"/>
              <p:cNvSpPr>
                <a:spLocks/>
              </p:cNvSpPr>
              <p:nvPr/>
            </p:nvSpPr>
            <p:spPr bwMode="auto">
              <a:xfrm>
                <a:off x="1283" y="258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73" name="Freeform 264"/>
              <p:cNvSpPr>
                <a:spLocks/>
              </p:cNvSpPr>
              <p:nvPr/>
            </p:nvSpPr>
            <p:spPr bwMode="auto">
              <a:xfrm>
                <a:off x="1283" y="258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74" name="Freeform 265"/>
              <p:cNvSpPr>
                <a:spLocks/>
              </p:cNvSpPr>
              <p:nvPr/>
            </p:nvSpPr>
            <p:spPr bwMode="auto">
              <a:xfrm>
                <a:off x="1283" y="2580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0 w 1"/>
                  <a:gd name="T3" fmla="*/ 2 h 1"/>
                  <a:gd name="T4" fmla="*/ 0 w 1"/>
                  <a:gd name="T5" fmla="*/ 2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75" name="Freeform 266"/>
              <p:cNvSpPr>
                <a:spLocks/>
              </p:cNvSpPr>
              <p:nvPr/>
            </p:nvSpPr>
            <p:spPr bwMode="auto">
              <a:xfrm>
                <a:off x="1280" y="2580"/>
                <a:ext cx="3" cy="0"/>
              </a:xfrm>
              <a:custGeom>
                <a:avLst/>
                <a:gdLst>
                  <a:gd name="T0" fmla="*/ 3 w 1"/>
                  <a:gd name="T1" fmla="*/ 3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76" name="Freeform 267"/>
              <p:cNvSpPr>
                <a:spLocks/>
              </p:cNvSpPr>
              <p:nvPr/>
            </p:nvSpPr>
            <p:spPr bwMode="auto">
              <a:xfrm>
                <a:off x="1283" y="257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77" name="Freeform 268"/>
              <p:cNvSpPr>
                <a:spLocks/>
              </p:cNvSpPr>
              <p:nvPr/>
            </p:nvSpPr>
            <p:spPr bwMode="auto">
              <a:xfrm>
                <a:off x="1285" y="258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78" name="Freeform 269"/>
              <p:cNvSpPr>
                <a:spLocks/>
              </p:cNvSpPr>
              <p:nvPr/>
            </p:nvSpPr>
            <p:spPr bwMode="auto">
              <a:xfrm>
                <a:off x="1285" y="2582"/>
                <a:ext cx="3" cy="3"/>
              </a:xfrm>
              <a:custGeom>
                <a:avLst/>
                <a:gdLst>
                  <a:gd name="T0" fmla="*/ 0 w 1"/>
                  <a:gd name="T1" fmla="*/ 3 h 1"/>
                  <a:gd name="T2" fmla="*/ 3 w 1"/>
                  <a:gd name="T3" fmla="*/ 3 h 1"/>
                  <a:gd name="T4" fmla="*/ 0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79" name="Freeform 270"/>
              <p:cNvSpPr>
                <a:spLocks/>
              </p:cNvSpPr>
              <p:nvPr/>
            </p:nvSpPr>
            <p:spPr bwMode="auto">
              <a:xfrm>
                <a:off x="1283" y="2580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80" name="Freeform 271"/>
              <p:cNvSpPr>
                <a:spLocks/>
              </p:cNvSpPr>
              <p:nvPr/>
            </p:nvSpPr>
            <p:spPr bwMode="auto">
              <a:xfrm>
                <a:off x="1285" y="2587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81" name="Freeform 272"/>
              <p:cNvSpPr>
                <a:spLocks/>
              </p:cNvSpPr>
              <p:nvPr/>
            </p:nvSpPr>
            <p:spPr bwMode="auto">
              <a:xfrm>
                <a:off x="1288" y="2587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82" name="Freeform 273"/>
              <p:cNvSpPr>
                <a:spLocks/>
              </p:cNvSpPr>
              <p:nvPr/>
            </p:nvSpPr>
            <p:spPr bwMode="auto">
              <a:xfrm>
                <a:off x="1288" y="2589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83" name="Freeform 274"/>
              <p:cNvSpPr>
                <a:spLocks/>
              </p:cNvSpPr>
              <p:nvPr/>
            </p:nvSpPr>
            <p:spPr bwMode="auto">
              <a:xfrm>
                <a:off x="1288" y="2585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84" name="Rectangle 275"/>
              <p:cNvSpPr>
                <a:spLocks noChangeArrowheads="1"/>
              </p:cNvSpPr>
              <p:nvPr/>
            </p:nvSpPr>
            <p:spPr bwMode="auto">
              <a:xfrm>
                <a:off x="1288" y="2585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385" name="Freeform 276"/>
              <p:cNvSpPr>
                <a:spLocks/>
              </p:cNvSpPr>
              <p:nvPr/>
            </p:nvSpPr>
            <p:spPr bwMode="auto">
              <a:xfrm>
                <a:off x="1288" y="258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86" name="Freeform 277"/>
              <p:cNvSpPr>
                <a:spLocks/>
              </p:cNvSpPr>
              <p:nvPr/>
            </p:nvSpPr>
            <p:spPr bwMode="auto">
              <a:xfrm>
                <a:off x="1285" y="2580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0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87" name="Freeform 278"/>
              <p:cNvSpPr>
                <a:spLocks/>
              </p:cNvSpPr>
              <p:nvPr/>
            </p:nvSpPr>
            <p:spPr bwMode="auto">
              <a:xfrm>
                <a:off x="1288" y="2582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88" name="Rectangle 279"/>
              <p:cNvSpPr>
                <a:spLocks noChangeArrowheads="1"/>
              </p:cNvSpPr>
              <p:nvPr/>
            </p:nvSpPr>
            <p:spPr bwMode="auto">
              <a:xfrm>
                <a:off x="1288" y="2585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389" name="Freeform 280"/>
              <p:cNvSpPr>
                <a:spLocks/>
              </p:cNvSpPr>
              <p:nvPr/>
            </p:nvSpPr>
            <p:spPr bwMode="auto">
              <a:xfrm>
                <a:off x="1290" y="258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90" name="Freeform 281"/>
              <p:cNvSpPr>
                <a:spLocks/>
              </p:cNvSpPr>
              <p:nvPr/>
            </p:nvSpPr>
            <p:spPr bwMode="auto">
              <a:xfrm>
                <a:off x="1288" y="258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91" name="Rectangle 282"/>
              <p:cNvSpPr>
                <a:spLocks noChangeArrowheads="1"/>
              </p:cNvSpPr>
              <p:nvPr/>
            </p:nvSpPr>
            <p:spPr bwMode="auto">
              <a:xfrm>
                <a:off x="1292" y="2589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392" name="Freeform 283"/>
              <p:cNvSpPr>
                <a:spLocks/>
              </p:cNvSpPr>
              <p:nvPr/>
            </p:nvSpPr>
            <p:spPr bwMode="auto">
              <a:xfrm>
                <a:off x="1290" y="258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93" name="Freeform 284"/>
              <p:cNvSpPr>
                <a:spLocks/>
              </p:cNvSpPr>
              <p:nvPr/>
            </p:nvSpPr>
            <p:spPr bwMode="auto">
              <a:xfrm>
                <a:off x="1290" y="258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94" name="Freeform 285"/>
              <p:cNvSpPr>
                <a:spLocks/>
              </p:cNvSpPr>
              <p:nvPr/>
            </p:nvSpPr>
            <p:spPr bwMode="auto">
              <a:xfrm>
                <a:off x="1288" y="258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95" name="Freeform 286"/>
              <p:cNvSpPr>
                <a:spLocks/>
              </p:cNvSpPr>
              <p:nvPr/>
            </p:nvSpPr>
            <p:spPr bwMode="auto">
              <a:xfrm>
                <a:off x="1288" y="2587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96" name="Freeform 287"/>
              <p:cNvSpPr>
                <a:spLocks/>
              </p:cNvSpPr>
              <p:nvPr/>
            </p:nvSpPr>
            <p:spPr bwMode="auto">
              <a:xfrm>
                <a:off x="1292" y="2587"/>
                <a:ext cx="7" cy="2"/>
              </a:xfrm>
              <a:custGeom>
                <a:avLst/>
                <a:gdLst>
                  <a:gd name="T0" fmla="*/ 7 w 3"/>
                  <a:gd name="T1" fmla="*/ 0 h 1"/>
                  <a:gd name="T2" fmla="*/ 5 w 3"/>
                  <a:gd name="T3" fmla="*/ 0 h 1"/>
                  <a:gd name="T4" fmla="*/ 0 w 3"/>
                  <a:gd name="T5" fmla="*/ 2 h 1"/>
                  <a:gd name="T6" fmla="*/ 2 w 3"/>
                  <a:gd name="T7" fmla="*/ 2 h 1"/>
                  <a:gd name="T8" fmla="*/ 2 w 3"/>
                  <a:gd name="T9" fmla="*/ 0 h 1"/>
                  <a:gd name="T10" fmla="*/ 5 w 3"/>
                  <a:gd name="T11" fmla="*/ 2 h 1"/>
                  <a:gd name="T12" fmla="*/ 7 w 3"/>
                  <a:gd name="T13" fmla="*/ 0 h 1"/>
                  <a:gd name="T14" fmla="*/ 5 w 3"/>
                  <a:gd name="T15" fmla="*/ 0 h 1"/>
                  <a:gd name="T16" fmla="*/ 7 w 3"/>
                  <a:gd name="T17" fmla="*/ 0 h 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0"/>
                      <a:pt x="2" y="1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97" name="Freeform 288"/>
              <p:cNvSpPr>
                <a:spLocks/>
              </p:cNvSpPr>
              <p:nvPr/>
            </p:nvSpPr>
            <p:spPr bwMode="auto">
              <a:xfrm>
                <a:off x="1292" y="2589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3 h 1"/>
                  <a:gd name="T3" fmla="*/ 0 h 1"/>
                  <a:gd name="T4" fmla="*/ 0 h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98" name="Freeform 289"/>
              <p:cNvSpPr>
                <a:spLocks/>
              </p:cNvSpPr>
              <p:nvPr/>
            </p:nvSpPr>
            <p:spPr bwMode="auto">
              <a:xfrm>
                <a:off x="1290" y="2587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2 w 1"/>
                  <a:gd name="T3" fmla="*/ 0 h 1"/>
                  <a:gd name="T4" fmla="*/ 2 w 1"/>
                  <a:gd name="T5" fmla="*/ 0 h 1"/>
                  <a:gd name="T6" fmla="*/ 2 w 1"/>
                  <a:gd name="T7" fmla="*/ 0 h 1"/>
                  <a:gd name="T8" fmla="*/ 0 w 1"/>
                  <a:gd name="T9" fmla="*/ 0 h 1"/>
                  <a:gd name="T10" fmla="*/ 0 w 1"/>
                  <a:gd name="T11" fmla="*/ 2 h 1"/>
                  <a:gd name="T12" fmla="*/ 0 w 1"/>
                  <a:gd name="T13" fmla="*/ 2 h 1"/>
                  <a:gd name="T14" fmla="*/ 0 w 1"/>
                  <a:gd name="T15" fmla="*/ 2 h 1"/>
                  <a:gd name="T16" fmla="*/ 0 w 1"/>
                  <a:gd name="T17" fmla="*/ 2 h 1"/>
                  <a:gd name="T18" fmla="*/ 0 w 1"/>
                  <a:gd name="T19" fmla="*/ 2 h 1"/>
                  <a:gd name="T20" fmla="*/ 0 w 1"/>
                  <a:gd name="T21" fmla="*/ 2 h 1"/>
                  <a:gd name="T22" fmla="*/ 2 w 1"/>
                  <a:gd name="T23" fmla="*/ 0 h 1"/>
                  <a:gd name="T24" fmla="*/ 0 w 1"/>
                  <a:gd name="T25" fmla="*/ 2 h 1"/>
                  <a:gd name="T26" fmla="*/ 0 w 1"/>
                  <a:gd name="T27" fmla="*/ 2 h 1"/>
                  <a:gd name="T28" fmla="*/ 0 w 1"/>
                  <a:gd name="T29" fmla="*/ 2 h 1"/>
                  <a:gd name="T30" fmla="*/ 2 w 1"/>
                  <a:gd name="T31" fmla="*/ 2 h 1"/>
                  <a:gd name="T32" fmla="*/ 2 w 1"/>
                  <a:gd name="T33" fmla="*/ 0 h 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99" name="Freeform 290"/>
              <p:cNvSpPr>
                <a:spLocks/>
              </p:cNvSpPr>
              <p:nvPr/>
            </p:nvSpPr>
            <p:spPr bwMode="auto">
              <a:xfrm>
                <a:off x="1290" y="258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00" name="Freeform 291"/>
              <p:cNvSpPr>
                <a:spLocks/>
              </p:cNvSpPr>
              <p:nvPr/>
            </p:nvSpPr>
            <p:spPr bwMode="auto">
              <a:xfrm>
                <a:off x="1288" y="2580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2 w 1"/>
                  <a:gd name="T3" fmla="*/ 0 h 1"/>
                  <a:gd name="T4" fmla="*/ 2 w 1"/>
                  <a:gd name="T5" fmla="*/ 0 h 1"/>
                  <a:gd name="T6" fmla="*/ 0 w 1"/>
                  <a:gd name="T7" fmla="*/ 0 h 1"/>
                  <a:gd name="T8" fmla="*/ 2 w 1"/>
                  <a:gd name="T9" fmla="*/ 0 h 1"/>
                  <a:gd name="T10" fmla="*/ 0 w 1"/>
                  <a:gd name="T11" fmla="*/ 2 h 1"/>
                  <a:gd name="T12" fmla="*/ 2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01" name="Freeform 292"/>
              <p:cNvSpPr>
                <a:spLocks/>
              </p:cNvSpPr>
              <p:nvPr/>
            </p:nvSpPr>
            <p:spPr bwMode="auto">
              <a:xfrm>
                <a:off x="1290" y="2582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2 w 1"/>
                  <a:gd name="T3" fmla="*/ 3 h 1"/>
                  <a:gd name="T4" fmla="*/ 2 w 1"/>
                  <a:gd name="T5" fmla="*/ 3 h 1"/>
                  <a:gd name="T6" fmla="*/ 2 w 1"/>
                  <a:gd name="T7" fmla="*/ 3 h 1"/>
                  <a:gd name="T8" fmla="*/ 0 w 1"/>
                  <a:gd name="T9" fmla="*/ 3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02" name="Freeform 293"/>
              <p:cNvSpPr>
                <a:spLocks/>
              </p:cNvSpPr>
              <p:nvPr/>
            </p:nvSpPr>
            <p:spPr bwMode="auto">
              <a:xfrm>
                <a:off x="1292" y="2592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03" name="Rectangle 294"/>
              <p:cNvSpPr>
                <a:spLocks noChangeArrowheads="1"/>
              </p:cNvSpPr>
              <p:nvPr/>
            </p:nvSpPr>
            <p:spPr bwMode="auto">
              <a:xfrm>
                <a:off x="1295" y="259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404" name="Freeform 295"/>
              <p:cNvSpPr>
                <a:spLocks/>
              </p:cNvSpPr>
              <p:nvPr/>
            </p:nvSpPr>
            <p:spPr bwMode="auto">
              <a:xfrm>
                <a:off x="1311" y="2653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05" name="Freeform 296"/>
              <p:cNvSpPr>
                <a:spLocks/>
              </p:cNvSpPr>
              <p:nvPr/>
            </p:nvSpPr>
            <p:spPr bwMode="auto">
              <a:xfrm>
                <a:off x="1316" y="265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06" name="Freeform 297"/>
              <p:cNvSpPr>
                <a:spLocks/>
              </p:cNvSpPr>
              <p:nvPr/>
            </p:nvSpPr>
            <p:spPr bwMode="auto">
              <a:xfrm>
                <a:off x="1316" y="2620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2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07" name="Rectangle 298"/>
              <p:cNvSpPr>
                <a:spLocks noChangeArrowheads="1"/>
              </p:cNvSpPr>
              <p:nvPr/>
            </p:nvSpPr>
            <p:spPr bwMode="auto">
              <a:xfrm>
                <a:off x="1332" y="2639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408" name="Freeform 299"/>
              <p:cNvSpPr>
                <a:spLocks/>
              </p:cNvSpPr>
              <p:nvPr/>
            </p:nvSpPr>
            <p:spPr bwMode="auto">
              <a:xfrm>
                <a:off x="1335" y="2639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2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09" name="Freeform 300"/>
              <p:cNvSpPr>
                <a:spLocks/>
              </p:cNvSpPr>
              <p:nvPr/>
            </p:nvSpPr>
            <p:spPr bwMode="auto">
              <a:xfrm>
                <a:off x="1297" y="2648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10" name="Freeform 301"/>
              <p:cNvSpPr>
                <a:spLocks/>
              </p:cNvSpPr>
              <p:nvPr/>
            </p:nvSpPr>
            <p:spPr bwMode="auto">
              <a:xfrm>
                <a:off x="1304" y="2601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0 w 1"/>
                  <a:gd name="T3" fmla="*/ 3 h 1"/>
                  <a:gd name="T4" fmla="*/ 0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11" name="Freeform 302"/>
              <p:cNvSpPr>
                <a:spLocks/>
              </p:cNvSpPr>
              <p:nvPr/>
            </p:nvSpPr>
            <p:spPr bwMode="auto">
              <a:xfrm>
                <a:off x="1316" y="264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12" name="Freeform 303"/>
              <p:cNvSpPr>
                <a:spLocks/>
              </p:cNvSpPr>
              <p:nvPr/>
            </p:nvSpPr>
            <p:spPr bwMode="auto">
              <a:xfrm>
                <a:off x="1304" y="2604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2 w 1"/>
                  <a:gd name="T3" fmla="*/ 0 h 1"/>
                  <a:gd name="T4" fmla="*/ 0 w 1"/>
                  <a:gd name="T5" fmla="*/ 0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13" name="Freeform 304"/>
              <p:cNvSpPr>
                <a:spLocks/>
              </p:cNvSpPr>
              <p:nvPr/>
            </p:nvSpPr>
            <p:spPr bwMode="auto">
              <a:xfrm>
                <a:off x="1254" y="262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14" name="Freeform 305"/>
              <p:cNvSpPr>
                <a:spLocks/>
              </p:cNvSpPr>
              <p:nvPr/>
            </p:nvSpPr>
            <p:spPr bwMode="auto">
              <a:xfrm>
                <a:off x="1247" y="260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15" name="Rectangle 306"/>
              <p:cNvSpPr>
                <a:spLocks noChangeArrowheads="1"/>
              </p:cNvSpPr>
              <p:nvPr/>
            </p:nvSpPr>
            <p:spPr bwMode="auto">
              <a:xfrm>
                <a:off x="1297" y="2596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416" name="Freeform 307"/>
              <p:cNvSpPr>
                <a:spLocks/>
              </p:cNvSpPr>
              <p:nvPr/>
            </p:nvSpPr>
            <p:spPr bwMode="auto">
              <a:xfrm>
                <a:off x="1299" y="259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17" name="Freeform 308"/>
              <p:cNvSpPr>
                <a:spLocks/>
              </p:cNvSpPr>
              <p:nvPr/>
            </p:nvSpPr>
            <p:spPr bwMode="auto">
              <a:xfrm>
                <a:off x="1313" y="260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18" name="Freeform 309"/>
              <p:cNvSpPr>
                <a:spLocks/>
              </p:cNvSpPr>
              <p:nvPr/>
            </p:nvSpPr>
            <p:spPr bwMode="auto">
              <a:xfrm>
                <a:off x="1297" y="259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19" name="Freeform 310"/>
              <p:cNvSpPr>
                <a:spLocks/>
              </p:cNvSpPr>
              <p:nvPr/>
            </p:nvSpPr>
            <p:spPr bwMode="auto">
              <a:xfrm>
                <a:off x="1297" y="259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20" name="Freeform 311"/>
              <p:cNvSpPr>
                <a:spLocks/>
              </p:cNvSpPr>
              <p:nvPr/>
            </p:nvSpPr>
            <p:spPr bwMode="auto">
              <a:xfrm>
                <a:off x="1297" y="2596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21" name="Freeform 312"/>
              <p:cNvSpPr>
                <a:spLocks/>
              </p:cNvSpPr>
              <p:nvPr/>
            </p:nvSpPr>
            <p:spPr bwMode="auto">
              <a:xfrm>
                <a:off x="1278" y="263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22" name="Rectangle 313"/>
              <p:cNvSpPr>
                <a:spLocks noChangeArrowheads="1"/>
              </p:cNvSpPr>
              <p:nvPr/>
            </p:nvSpPr>
            <p:spPr bwMode="auto">
              <a:xfrm>
                <a:off x="1332" y="2620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423" name="Freeform 314"/>
              <p:cNvSpPr>
                <a:spLocks/>
              </p:cNvSpPr>
              <p:nvPr/>
            </p:nvSpPr>
            <p:spPr bwMode="auto">
              <a:xfrm>
                <a:off x="1330" y="2620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2 w 1"/>
                  <a:gd name="T3" fmla="*/ 0 h 1"/>
                  <a:gd name="T4" fmla="*/ 0 w 1"/>
                  <a:gd name="T5" fmla="*/ 2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24" name="Freeform 315"/>
              <p:cNvSpPr>
                <a:spLocks noEditPoints="1"/>
              </p:cNvSpPr>
              <p:nvPr/>
            </p:nvSpPr>
            <p:spPr bwMode="auto">
              <a:xfrm>
                <a:off x="1243" y="2589"/>
                <a:ext cx="94" cy="66"/>
              </a:xfrm>
              <a:custGeom>
                <a:avLst/>
                <a:gdLst>
                  <a:gd name="T0" fmla="*/ 66 w 40"/>
                  <a:gd name="T1" fmla="*/ 64 h 28"/>
                  <a:gd name="T2" fmla="*/ 73 w 40"/>
                  <a:gd name="T3" fmla="*/ 64 h 28"/>
                  <a:gd name="T4" fmla="*/ 75 w 40"/>
                  <a:gd name="T5" fmla="*/ 64 h 28"/>
                  <a:gd name="T6" fmla="*/ 80 w 40"/>
                  <a:gd name="T7" fmla="*/ 64 h 28"/>
                  <a:gd name="T8" fmla="*/ 87 w 40"/>
                  <a:gd name="T9" fmla="*/ 59 h 28"/>
                  <a:gd name="T10" fmla="*/ 89 w 40"/>
                  <a:gd name="T11" fmla="*/ 50 h 28"/>
                  <a:gd name="T12" fmla="*/ 89 w 40"/>
                  <a:gd name="T13" fmla="*/ 50 h 28"/>
                  <a:gd name="T14" fmla="*/ 94 w 40"/>
                  <a:gd name="T15" fmla="*/ 50 h 28"/>
                  <a:gd name="T16" fmla="*/ 92 w 40"/>
                  <a:gd name="T17" fmla="*/ 42 h 28"/>
                  <a:gd name="T18" fmla="*/ 92 w 40"/>
                  <a:gd name="T19" fmla="*/ 38 h 28"/>
                  <a:gd name="T20" fmla="*/ 87 w 40"/>
                  <a:gd name="T21" fmla="*/ 28 h 28"/>
                  <a:gd name="T22" fmla="*/ 87 w 40"/>
                  <a:gd name="T23" fmla="*/ 26 h 28"/>
                  <a:gd name="T24" fmla="*/ 75 w 40"/>
                  <a:gd name="T25" fmla="*/ 24 h 28"/>
                  <a:gd name="T26" fmla="*/ 80 w 40"/>
                  <a:gd name="T27" fmla="*/ 19 h 28"/>
                  <a:gd name="T28" fmla="*/ 78 w 40"/>
                  <a:gd name="T29" fmla="*/ 17 h 28"/>
                  <a:gd name="T30" fmla="*/ 75 w 40"/>
                  <a:gd name="T31" fmla="*/ 14 h 28"/>
                  <a:gd name="T32" fmla="*/ 68 w 40"/>
                  <a:gd name="T33" fmla="*/ 9 h 28"/>
                  <a:gd name="T34" fmla="*/ 63 w 40"/>
                  <a:gd name="T35" fmla="*/ 9 h 28"/>
                  <a:gd name="T36" fmla="*/ 61 w 40"/>
                  <a:gd name="T37" fmla="*/ 2 h 28"/>
                  <a:gd name="T38" fmla="*/ 56 w 40"/>
                  <a:gd name="T39" fmla="*/ 2 h 28"/>
                  <a:gd name="T40" fmla="*/ 54 w 40"/>
                  <a:gd name="T41" fmla="*/ 7 h 28"/>
                  <a:gd name="T42" fmla="*/ 56 w 40"/>
                  <a:gd name="T43" fmla="*/ 5 h 28"/>
                  <a:gd name="T44" fmla="*/ 59 w 40"/>
                  <a:gd name="T45" fmla="*/ 9 h 28"/>
                  <a:gd name="T46" fmla="*/ 63 w 40"/>
                  <a:gd name="T47" fmla="*/ 17 h 28"/>
                  <a:gd name="T48" fmla="*/ 73 w 40"/>
                  <a:gd name="T49" fmla="*/ 26 h 28"/>
                  <a:gd name="T50" fmla="*/ 75 w 40"/>
                  <a:gd name="T51" fmla="*/ 31 h 28"/>
                  <a:gd name="T52" fmla="*/ 78 w 40"/>
                  <a:gd name="T53" fmla="*/ 31 h 28"/>
                  <a:gd name="T54" fmla="*/ 82 w 40"/>
                  <a:gd name="T55" fmla="*/ 33 h 28"/>
                  <a:gd name="T56" fmla="*/ 85 w 40"/>
                  <a:gd name="T57" fmla="*/ 45 h 28"/>
                  <a:gd name="T58" fmla="*/ 87 w 40"/>
                  <a:gd name="T59" fmla="*/ 47 h 28"/>
                  <a:gd name="T60" fmla="*/ 85 w 40"/>
                  <a:gd name="T61" fmla="*/ 52 h 28"/>
                  <a:gd name="T62" fmla="*/ 80 w 40"/>
                  <a:gd name="T63" fmla="*/ 54 h 28"/>
                  <a:gd name="T64" fmla="*/ 75 w 40"/>
                  <a:gd name="T65" fmla="*/ 54 h 28"/>
                  <a:gd name="T66" fmla="*/ 66 w 40"/>
                  <a:gd name="T67" fmla="*/ 52 h 28"/>
                  <a:gd name="T68" fmla="*/ 56 w 40"/>
                  <a:gd name="T69" fmla="*/ 47 h 28"/>
                  <a:gd name="T70" fmla="*/ 47 w 40"/>
                  <a:gd name="T71" fmla="*/ 45 h 28"/>
                  <a:gd name="T72" fmla="*/ 38 w 40"/>
                  <a:gd name="T73" fmla="*/ 38 h 28"/>
                  <a:gd name="T74" fmla="*/ 35 w 40"/>
                  <a:gd name="T75" fmla="*/ 38 h 28"/>
                  <a:gd name="T76" fmla="*/ 26 w 40"/>
                  <a:gd name="T77" fmla="*/ 31 h 28"/>
                  <a:gd name="T78" fmla="*/ 16 w 40"/>
                  <a:gd name="T79" fmla="*/ 26 h 28"/>
                  <a:gd name="T80" fmla="*/ 0 w 40"/>
                  <a:gd name="T81" fmla="*/ 19 h 28"/>
                  <a:gd name="T82" fmla="*/ 2 w 40"/>
                  <a:gd name="T83" fmla="*/ 28 h 28"/>
                  <a:gd name="T84" fmla="*/ 12 w 40"/>
                  <a:gd name="T85" fmla="*/ 33 h 28"/>
                  <a:gd name="T86" fmla="*/ 12 w 40"/>
                  <a:gd name="T87" fmla="*/ 35 h 28"/>
                  <a:gd name="T88" fmla="*/ 24 w 40"/>
                  <a:gd name="T89" fmla="*/ 42 h 28"/>
                  <a:gd name="T90" fmla="*/ 28 w 40"/>
                  <a:gd name="T91" fmla="*/ 42 h 28"/>
                  <a:gd name="T92" fmla="*/ 33 w 40"/>
                  <a:gd name="T93" fmla="*/ 47 h 28"/>
                  <a:gd name="T94" fmla="*/ 38 w 40"/>
                  <a:gd name="T95" fmla="*/ 50 h 28"/>
                  <a:gd name="T96" fmla="*/ 40 w 40"/>
                  <a:gd name="T97" fmla="*/ 54 h 28"/>
                  <a:gd name="T98" fmla="*/ 47 w 40"/>
                  <a:gd name="T99" fmla="*/ 52 h 28"/>
                  <a:gd name="T100" fmla="*/ 49 w 40"/>
                  <a:gd name="T101" fmla="*/ 54 h 28"/>
                  <a:gd name="T102" fmla="*/ 49 w 40"/>
                  <a:gd name="T103" fmla="*/ 57 h 28"/>
                  <a:gd name="T104" fmla="*/ 56 w 40"/>
                  <a:gd name="T105" fmla="*/ 59 h 28"/>
                  <a:gd name="T106" fmla="*/ 63 w 40"/>
                  <a:gd name="T107" fmla="*/ 61 h 28"/>
                  <a:gd name="T108" fmla="*/ 92 w 40"/>
                  <a:gd name="T109" fmla="*/ 47 h 28"/>
                  <a:gd name="T110" fmla="*/ 59 w 40"/>
                  <a:gd name="T111" fmla="*/ 7 h 28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40" h="28">
                    <a:moveTo>
                      <a:pt x="27" y="26"/>
                    </a:moveTo>
                    <a:cubicBezTo>
                      <a:pt x="27" y="27"/>
                      <a:pt x="27" y="27"/>
                      <a:pt x="27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7" y="26"/>
                      <a:pt x="28" y="28"/>
                      <a:pt x="28" y="26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9" y="27"/>
                      <a:pt x="29" y="26"/>
                      <a:pt x="29" y="26"/>
                    </a:cubicBezTo>
                    <a:cubicBezTo>
                      <a:pt x="30" y="26"/>
                      <a:pt x="30" y="26"/>
                      <a:pt x="30" y="27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0" y="26"/>
                      <a:pt x="30" y="27"/>
                      <a:pt x="30" y="27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2" y="26"/>
                      <a:pt x="31" y="27"/>
                      <a:pt x="31" y="27"/>
                    </a:cubicBezTo>
                    <a:cubicBezTo>
                      <a:pt x="31" y="28"/>
                      <a:pt x="32" y="26"/>
                      <a:pt x="32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2" y="28"/>
                      <a:pt x="33" y="28"/>
                      <a:pt x="33" y="28"/>
                    </a:cubicBezTo>
                    <a:cubicBezTo>
                      <a:pt x="33" y="28"/>
                      <a:pt x="32" y="27"/>
                      <a:pt x="33" y="27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3" y="27"/>
                      <a:pt x="33" y="27"/>
                      <a:pt x="34" y="27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6" y="27"/>
                      <a:pt x="34" y="27"/>
                      <a:pt x="35" y="26"/>
                    </a:cubicBezTo>
                    <a:cubicBezTo>
                      <a:pt x="36" y="27"/>
                      <a:pt x="36" y="26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4"/>
                      <a:pt x="39" y="25"/>
                      <a:pt x="39" y="24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23"/>
                      <a:pt x="39" y="23"/>
                      <a:pt x="39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22"/>
                      <a:pt x="38" y="21"/>
                      <a:pt x="38" y="21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7" y="20"/>
                      <a:pt x="37" y="21"/>
                      <a:pt x="38" y="21"/>
                    </a:cubicBezTo>
                    <a:cubicBezTo>
                      <a:pt x="38" y="21"/>
                      <a:pt x="38" y="21"/>
                      <a:pt x="38" y="21"/>
                    </a:cubicBezTo>
                    <a:cubicBezTo>
                      <a:pt x="38" y="20"/>
                      <a:pt x="38" y="21"/>
                      <a:pt x="39" y="21"/>
                    </a:cubicBezTo>
                    <a:cubicBezTo>
                      <a:pt x="38" y="21"/>
                      <a:pt x="38" y="21"/>
                      <a:pt x="38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0" y="20"/>
                      <a:pt x="40" y="20"/>
                      <a:pt x="40" y="20"/>
                    </a:cubicBezTo>
                    <a:cubicBezTo>
                      <a:pt x="39" y="19"/>
                      <a:pt x="38" y="19"/>
                      <a:pt x="38" y="18"/>
                    </a:cubicBezTo>
                    <a:cubicBezTo>
                      <a:pt x="38" y="18"/>
                      <a:pt x="39" y="18"/>
                      <a:pt x="39" y="18"/>
                    </a:cubicBezTo>
                    <a:cubicBezTo>
                      <a:pt x="39" y="18"/>
                      <a:pt x="40" y="18"/>
                      <a:pt x="40" y="19"/>
                    </a:cubicBezTo>
                    <a:cubicBezTo>
                      <a:pt x="40" y="19"/>
                      <a:pt x="40" y="19"/>
                      <a:pt x="40" y="19"/>
                    </a:cubicBezTo>
                    <a:cubicBezTo>
                      <a:pt x="40" y="19"/>
                      <a:pt x="40" y="18"/>
                      <a:pt x="39" y="18"/>
                    </a:cubicBezTo>
                    <a:cubicBezTo>
                      <a:pt x="40" y="18"/>
                      <a:pt x="40" y="18"/>
                      <a:pt x="40" y="17"/>
                    </a:cubicBezTo>
                    <a:cubicBezTo>
                      <a:pt x="39" y="18"/>
                      <a:pt x="39" y="17"/>
                      <a:pt x="39" y="17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40" y="16"/>
                      <a:pt x="38" y="17"/>
                      <a:pt x="38" y="16"/>
                    </a:cubicBezTo>
                    <a:cubicBezTo>
                      <a:pt x="38" y="16"/>
                      <a:pt x="38" y="16"/>
                      <a:pt x="39" y="16"/>
                    </a:cubicBezTo>
                    <a:cubicBezTo>
                      <a:pt x="38" y="16"/>
                      <a:pt x="38" y="16"/>
                      <a:pt x="39" y="16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8" y="15"/>
                      <a:pt x="38" y="14"/>
                      <a:pt x="37" y="14"/>
                    </a:cubicBezTo>
                    <a:cubicBezTo>
                      <a:pt x="37" y="14"/>
                      <a:pt x="38" y="14"/>
                      <a:pt x="38" y="14"/>
                    </a:cubicBezTo>
                    <a:cubicBezTo>
                      <a:pt x="37" y="14"/>
                      <a:pt x="36" y="14"/>
                      <a:pt x="35" y="14"/>
                    </a:cubicBezTo>
                    <a:cubicBezTo>
                      <a:pt x="36" y="14"/>
                      <a:pt x="37" y="13"/>
                      <a:pt x="38" y="13"/>
                    </a:cubicBezTo>
                    <a:cubicBezTo>
                      <a:pt x="38" y="13"/>
                      <a:pt x="38" y="13"/>
                      <a:pt x="37" y="12"/>
                    </a:cubicBezTo>
                    <a:cubicBezTo>
                      <a:pt x="37" y="13"/>
                      <a:pt x="36" y="13"/>
                      <a:pt x="36" y="13"/>
                    </a:cubicBezTo>
                    <a:cubicBezTo>
                      <a:pt x="37" y="12"/>
                      <a:pt x="37" y="13"/>
                      <a:pt x="37" y="12"/>
                    </a:cubicBezTo>
                    <a:cubicBezTo>
                      <a:pt x="37" y="12"/>
                      <a:pt x="36" y="13"/>
                      <a:pt x="36" y="12"/>
                    </a:cubicBezTo>
                    <a:cubicBezTo>
                      <a:pt x="36" y="12"/>
                      <a:pt x="37" y="12"/>
                      <a:pt x="37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6" y="11"/>
                      <a:pt x="37" y="11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6" y="10"/>
                      <a:pt x="34" y="11"/>
                      <a:pt x="34" y="11"/>
                    </a:cubicBezTo>
                    <a:cubicBezTo>
                      <a:pt x="34" y="11"/>
                      <a:pt x="35" y="10"/>
                      <a:pt x="35" y="10"/>
                    </a:cubicBezTo>
                    <a:cubicBezTo>
                      <a:pt x="35" y="10"/>
                      <a:pt x="33" y="11"/>
                      <a:pt x="32" y="11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2" y="10"/>
                      <a:pt x="34" y="9"/>
                      <a:pt x="35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8"/>
                      <a:pt x="36" y="9"/>
                      <a:pt x="36" y="9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5" y="8"/>
                      <a:pt x="34" y="8"/>
                      <a:pt x="34" y="8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5" y="9"/>
                      <a:pt x="33" y="9"/>
                      <a:pt x="33" y="9"/>
                    </a:cubicBezTo>
                    <a:cubicBezTo>
                      <a:pt x="33" y="8"/>
                      <a:pt x="34" y="8"/>
                      <a:pt x="34" y="8"/>
                    </a:cubicBezTo>
                    <a:cubicBezTo>
                      <a:pt x="34" y="8"/>
                      <a:pt x="33" y="8"/>
                      <a:pt x="34" y="7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4" y="7"/>
                      <a:pt x="33" y="8"/>
                      <a:pt x="33" y="7"/>
                    </a:cubicBezTo>
                    <a:cubicBezTo>
                      <a:pt x="33" y="7"/>
                      <a:pt x="34" y="6"/>
                      <a:pt x="33" y="6"/>
                    </a:cubicBezTo>
                    <a:cubicBezTo>
                      <a:pt x="33" y="7"/>
                      <a:pt x="31" y="8"/>
                      <a:pt x="30" y="9"/>
                    </a:cubicBezTo>
                    <a:cubicBezTo>
                      <a:pt x="30" y="9"/>
                      <a:pt x="31" y="8"/>
                      <a:pt x="31" y="7"/>
                    </a:cubicBezTo>
                    <a:cubicBezTo>
                      <a:pt x="31" y="7"/>
                      <a:pt x="32" y="7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6"/>
                      <a:pt x="32" y="5"/>
                      <a:pt x="32" y="6"/>
                    </a:cubicBezTo>
                    <a:cubicBezTo>
                      <a:pt x="31" y="6"/>
                      <a:pt x="31" y="6"/>
                      <a:pt x="31" y="5"/>
                    </a:cubicBezTo>
                    <a:cubicBezTo>
                      <a:pt x="31" y="6"/>
                      <a:pt x="30" y="6"/>
                      <a:pt x="29" y="6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9" y="5"/>
                      <a:pt x="29" y="5"/>
                      <a:pt x="29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3"/>
                      <a:pt x="29" y="4"/>
                      <a:pt x="30" y="3"/>
                    </a:cubicBezTo>
                    <a:cubicBezTo>
                      <a:pt x="29" y="3"/>
                      <a:pt x="29" y="3"/>
                      <a:pt x="28" y="3"/>
                    </a:cubicBezTo>
                    <a:cubicBezTo>
                      <a:pt x="28" y="4"/>
                      <a:pt x="29" y="4"/>
                      <a:pt x="29" y="4"/>
                    </a:cubicBezTo>
                    <a:cubicBezTo>
                      <a:pt x="28" y="4"/>
                      <a:pt x="28" y="5"/>
                      <a:pt x="27" y="4"/>
                    </a:cubicBezTo>
                    <a:cubicBezTo>
                      <a:pt x="26" y="4"/>
                      <a:pt x="27" y="4"/>
                      <a:pt x="27" y="4"/>
                    </a:cubicBezTo>
                    <a:cubicBezTo>
                      <a:pt x="26" y="3"/>
                      <a:pt x="25" y="4"/>
                      <a:pt x="25" y="3"/>
                    </a:cubicBezTo>
                    <a:cubicBezTo>
                      <a:pt x="25" y="3"/>
                      <a:pt x="26" y="3"/>
                      <a:pt x="26" y="2"/>
                    </a:cubicBezTo>
                    <a:cubicBezTo>
                      <a:pt x="27" y="2"/>
                      <a:pt x="26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2"/>
                      <a:pt x="26" y="2"/>
                      <a:pt x="26" y="1"/>
                    </a:cubicBezTo>
                    <a:cubicBezTo>
                      <a:pt x="26" y="1"/>
                      <a:pt x="25" y="1"/>
                      <a:pt x="25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2"/>
                      <a:pt x="25" y="1"/>
                      <a:pt x="25" y="2"/>
                    </a:cubicBezTo>
                    <a:cubicBezTo>
                      <a:pt x="24" y="2"/>
                      <a:pt x="24" y="2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0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3" y="1"/>
                      <a:pt x="22" y="1"/>
                      <a:pt x="22" y="1"/>
                    </a:cubicBezTo>
                    <a:cubicBezTo>
                      <a:pt x="22" y="2"/>
                      <a:pt x="22" y="1"/>
                      <a:pt x="22" y="2"/>
                    </a:cubicBezTo>
                    <a:cubicBezTo>
                      <a:pt x="23" y="1"/>
                      <a:pt x="23" y="2"/>
                      <a:pt x="23" y="1"/>
                    </a:cubicBezTo>
                    <a:cubicBezTo>
                      <a:pt x="23" y="2"/>
                      <a:pt x="23" y="2"/>
                      <a:pt x="23" y="3"/>
                    </a:cubicBezTo>
                    <a:cubicBezTo>
                      <a:pt x="23" y="3"/>
                      <a:pt x="23" y="2"/>
                      <a:pt x="23" y="3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3"/>
                      <a:pt x="24" y="2"/>
                      <a:pt x="24" y="2"/>
                    </a:cubicBezTo>
                    <a:cubicBezTo>
                      <a:pt x="24" y="2"/>
                      <a:pt x="24" y="2"/>
                      <a:pt x="25" y="2"/>
                    </a:cubicBezTo>
                    <a:cubicBezTo>
                      <a:pt x="25" y="3"/>
                      <a:pt x="24" y="3"/>
                      <a:pt x="24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4" y="3"/>
                      <a:pt x="25" y="4"/>
                      <a:pt x="24" y="3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4" y="4"/>
                      <a:pt x="24" y="4"/>
                      <a:pt x="25" y="4"/>
                    </a:cubicBezTo>
                    <a:cubicBezTo>
                      <a:pt x="25" y="5"/>
                      <a:pt x="25" y="4"/>
                      <a:pt x="25" y="4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5"/>
                      <a:pt x="27" y="5"/>
                      <a:pt x="27" y="6"/>
                    </a:cubicBezTo>
                    <a:cubicBezTo>
                      <a:pt x="27" y="6"/>
                      <a:pt x="27" y="6"/>
                      <a:pt x="27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7"/>
                      <a:pt x="27" y="8"/>
                      <a:pt x="28" y="8"/>
                    </a:cubicBezTo>
                    <a:cubicBezTo>
                      <a:pt x="27" y="9"/>
                      <a:pt x="28" y="9"/>
                      <a:pt x="29" y="9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29" y="9"/>
                      <a:pt x="29" y="9"/>
                      <a:pt x="30" y="10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1" y="9"/>
                      <a:pt x="31" y="10"/>
                      <a:pt x="31" y="11"/>
                    </a:cubicBezTo>
                    <a:cubicBezTo>
                      <a:pt x="31" y="11"/>
                      <a:pt x="31" y="11"/>
                      <a:pt x="31" y="10"/>
                    </a:cubicBezTo>
                    <a:cubicBezTo>
                      <a:pt x="30" y="11"/>
                      <a:pt x="32" y="11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3"/>
                      <a:pt x="32" y="13"/>
                      <a:pt x="33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2" y="13"/>
                      <a:pt x="33" y="13"/>
                      <a:pt x="33" y="13"/>
                    </a:cubicBezTo>
                    <a:cubicBezTo>
                      <a:pt x="33" y="13"/>
                      <a:pt x="34" y="14"/>
                      <a:pt x="34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4" y="15"/>
                    </a:cubicBezTo>
                    <a:cubicBezTo>
                      <a:pt x="35" y="15"/>
                      <a:pt x="34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6" y="16"/>
                      <a:pt x="35" y="16"/>
                    </a:cubicBezTo>
                    <a:cubicBezTo>
                      <a:pt x="35" y="16"/>
                      <a:pt x="36" y="18"/>
                      <a:pt x="36" y="19"/>
                    </a:cubicBezTo>
                    <a:cubicBezTo>
                      <a:pt x="37" y="18"/>
                      <a:pt x="35" y="19"/>
                      <a:pt x="36" y="19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6" y="20"/>
                      <a:pt x="35" y="20"/>
                      <a:pt x="36" y="20"/>
                    </a:cubicBezTo>
                    <a:cubicBezTo>
                      <a:pt x="36" y="20"/>
                      <a:pt x="36" y="20"/>
                      <a:pt x="35" y="20"/>
                    </a:cubicBezTo>
                    <a:cubicBezTo>
                      <a:pt x="35" y="20"/>
                      <a:pt x="36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6" y="20"/>
                      <a:pt x="37" y="20"/>
                    </a:cubicBezTo>
                    <a:cubicBezTo>
                      <a:pt x="36" y="21"/>
                      <a:pt x="36" y="21"/>
                      <a:pt x="37" y="21"/>
                    </a:cubicBezTo>
                    <a:cubicBezTo>
                      <a:pt x="37" y="21"/>
                      <a:pt x="36" y="21"/>
                      <a:pt x="36" y="21"/>
                    </a:cubicBezTo>
                    <a:cubicBezTo>
                      <a:pt x="36" y="21"/>
                      <a:pt x="36" y="21"/>
                      <a:pt x="36" y="22"/>
                    </a:cubicBezTo>
                    <a:cubicBezTo>
                      <a:pt x="36" y="21"/>
                      <a:pt x="36" y="22"/>
                      <a:pt x="36" y="22"/>
                    </a:cubicBezTo>
                    <a:cubicBezTo>
                      <a:pt x="36" y="22"/>
                      <a:pt x="36" y="22"/>
                      <a:pt x="36" y="22"/>
                    </a:cubicBezTo>
                    <a:cubicBezTo>
                      <a:pt x="36" y="22"/>
                      <a:pt x="36" y="22"/>
                      <a:pt x="36" y="22"/>
                    </a:cubicBezTo>
                    <a:cubicBezTo>
                      <a:pt x="36" y="23"/>
                      <a:pt x="36" y="22"/>
                      <a:pt x="36" y="23"/>
                    </a:cubicBezTo>
                    <a:cubicBezTo>
                      <a:pt x="36" y="23"/>
                      <a:pt x="36" y="23"/>
                      <a:pt x="36" y="23"/>
                    </a:cubicBezTo>
                    <a:cubicBezTo>
                      <a:pt x="35" y="22"/>
                      <a:pt x="36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4"/>
                      <a:pt x="34" y="23"/>
                      <a:pt x="34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4"/>
                      <a:pt x="33" y="22"/>
                      <a:pt x="33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1"/>
                      <a:pt x="33" y="22"/>
                      <a:pt x="33" y="23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1"/>
                      <a:pt x="32" y="23"/>
                      <a:pt x="32" y="22"/>
                    </a:cubicBezTo>
                    <a:cubicBezTo>
                      <a:pt x="32" y="22"/>
                      <a:pt x="32" y="23"/>
                      <a:pt x="32" y="23"/>
                    </a:cubicBezTo>
                    <a:cubicBezTo>
                      <a:pt x="31" y="23"/>
                      <a:pt x="31" y="22"/>
                      <a:pt x="31" y="23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0" y="21"/>
                      <a:pt x="28" y="23"/>
                      <a:pt x="28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7" y="21"/>
                      <a:pt x="27" y="22"/>
                      <a:pt x="27" y="22"/>
                    </a:cubicBezTo>
                    <a:cubicBezTo>
                      <a:pt x="26" y="22"/>
                      <a:pt x="27" y="22"/>
                      <a:pt x="27" y="22"/>
                    </a:cubicBezTo>
                    <a:cubicBezTo>
                      <a:pt x="26" y="21"/>
                      <a:pt x="26" y="21"/>
                      <a:pt x="25" y="22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5" y="20"/>
                      <a:pt x="24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3" y="18"/>
                      <a:pt x="22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2" y="20"/>
                      <a:pt x="21" y="21"/>
                      <a:pt x="21" y="21"/>
                    </a:cubicBezTo>
                    <a:cubicBezTo>
                      <a:pt x="20" y="21"/>
                      <a:pt x="20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0" y="20"/>
                      <a:pt x="20" y="19"/>
                    </a:cubicBezTo>
                    <a:cubicBezTo>
                      <a:pt x="19" y="19"/>
                      <a:pt x="18" y="18"/>
                      <a:pt x="17" y="17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7" y="17"/>
                    </a:cubicBezTo>
                    <a:cubicBezTo>
                      <a:pt x="17" y="17"/>
                      <a:pt x="16" y="17"/>
                      <a:pt x="16" y="17"/>
                    </a:cubicBezTo>
                    <a:cubicBezTo>
                      <a:pt x="16" y="17"/>
                      <a:pt x="17" y="17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7"/>
                      <a:pt x="16" y="17"/>
                      <a:pt x="15" y="17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4" y="16"/>
                      <a:pt x="14" y="16"/>
                      <a:pt x="14" y="17"/>
                    </a:cubicBezTo>
                    <a:cubicBezTo>
                      <a:pt x="14" y="16"/>
                      <a:pt x="13" y="15"/>
                      <a:pt x="13" y="15"/>
                    </a:cubicBezTo>
                    <a:cubicBezTo>
                      <a:pt x="12" y="15"/>
                      <a:pt x="12" y="15"/>
                      <a:pt x="11" y="15"/>
                    </a:cubicBezTo>
                    <a:cubicBezTo>
                      <a:pt x="11" y="15"/>
                      <a:pt x="11" y="16"/>
                      <a:pt x="11" y="15"/>
                    </a:cubicBezTo>
                    <a:cubicBezTo>
                      <a:pt x="12" y="14"/>
                      <a:pt x="11" y="14"/>
                      <a:pt x="11" y="13"/>
                    </a:cubicBezTo>
                    <a:cubicBezTo>
                      <a:pt x="11" y="14"/>
                      <a:pt x="10" y="13"/>
                      <a:pt x="10" y="14"/>
                    </a:cubicBezTo>
                    <a:cubicBezTo>
                      <a:pt x="9" y="14"/>
                      <a:pt x="10" y="14"/>
                      <a:pt x="10" y="13"/>
                    </a:cubicBezTo>
                    <a:cubicBezTo>
                      <a:pt x="9" y="13"/>
                      <a:pt x="9" y="12"/>
                      <a:pt x="8" y="12"/>
                    </a:cubicBezTo>
                    <a:cubicBezTo>
                      <a:pt x="8" y="12"/>
                      <a:pt x="8" y="12"/>
                      <a:pt x="7" y="12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2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6" y="10"/>
                      <a:pt x="3" y="10"/>
                      <a:pt x="2" y="8"/>
                    </a:cubicBezTo>
                    <a:cubicBezTo>
                      <a:pt x="3" y="8"/>
                      <a:pt x="2" y="8"/>
                      <a:pt x="2" y="8"/>
                    </a:cubicBezTo>
                    <a:cubicBezTo>
                      <a:pt x="2" y="8"/>
                      <a:pt x="2" y="9"/>
                      <a:pt x="2" y="9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8"/>
                      <a:pt x="1" y="7"/>
                      <a:pt x="0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8"/>
                      <a:pt x="0" y="10"/>
                      <a:pt x="0" y="10"/>
                    </a:cubicBezTo>
                    <a:cubicBezTo>
                      <a:pt x="0" y="10"/>
                      <a:pt x="0" y="12"/>
                      <a:pt x="1" y="11"/>
                    </a:cubicBezTo>
                    <a:cubicBezTo>
                      <a:pt x="1" y="12"/>
                      <a:pt x="1" y="11"/>
                      <a:pt x="1" y="12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2"/>
                      <a:pt x="2" y="13"/>
                      <a:pt x="3" y="14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4"/>
                      <a:pt x="3" y="14"/>
                    </a:cubicBezTo>
                    <a:cubicBezTo>
                      <a:pt x="4" y="13"/>
                      <a:pt x="3" y="13"/>
                      <a:pt x="3" y="13"/>
                    </a:cubicBezTo>
                    <a:cubicBezTo>
                      <a:pt x="3" y="14"/>
                      <a:pt x="5" y="14"/>
                      <a:pt x="4" y="15"/>
                    </a:cubicBezTo>
                    <a:cubicBezTo>
                      <a:pt x="5" y="15"/>
                      <a:pt x="4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6"/>
                      <a:pt x="7" y="17"/>
                      <a:pt x="8" y="17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9" y="16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7"/>
                      <a:pt x="10" y="18"/>
                      <a:pt x="10" y="18"/>
                    </a:cubicBezTo>
                    <a:cubicBezTo>
                      <a:pt x="11" y="18"/>
                      <a:pt x="10" y="18"/>
                      <a:pt x="11" y="17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7"/>
                      <a:pt x="11" y="17"/>
                      <a:pt x="12" y="17"/>
                    </a:cubicBezTo>
                    <a:cubicBezTo>
                      <a:pt x="11" y="17"/>
                      <a:pt x="12" y="18"/>
                      <a:pt x="11" y="18"/>
                    </a:cubicBezTo>
                    <a:cubicBezTo>
                      <a:pt x="12" y="19"/>
                      <a:pt x="13" y="18"/>
                      <a:pt x="12" y="19"/>
                    </a:cubicBezTo>
                    <a:cubicBezTo>
                      <a:pt x="13" y="19"/>
                      <a:pt x="12" y="18"/>
                      <a:pt x="12" y="18"/>
                    </a:cubicBezTo>
                    <a:cubicBezTo>
                      <a:pt x="12" y="18"/>
                      <a:pt x="13" y="18"/>
                      <a:pt x="13" y="18"/>
                    </a:cubicBezTo>
                    <a:cubicBezTo>
                      <a:pt x="13" y="18"/>
                      <a:pt x="13" y="19"/>
                      <a:pt x="14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3" y="20"/>
                      <a:pt x="14" y="20"/>
                      <a:pt x="14" y="20"/>
                    </a:cubicBezTo>
                    <a:cubicBezTo>
                      <a:pt x="14" y="20"/>
                      <a:pt x="14" y="20"/>
                      <a:pt x="15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5" y="20"/>
                      <a:pt x="15" y="19"/>
                      <a:pt x="16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1"/>
                      <a:pt x="15" y="20"/>
                      <a:pt x="14" y="20"/>
                    </a:cubicBezTo>
                    <a:cubicBezTo>
                      <a:pt x="14" y="21"/>
                      <a:pt x="15" y="20"/>
                      <a:pt x="14" y="21"/>
                    </a:cubicBezTo>
                    <a:cubicBezTo>
                      <a:pt x="15" y="20"/>
                      <a:pt x="15" y="21"/>
                      <a:pt x="16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6" y="21"/>
                      <a:pt x="16" y="22"/>
                      <a:pt x="16" y="22"/>
                    </a:cubicBezTo>
                    <a:cubicBezTo>
                      <a:pt x="16" y="22"/>
                      <a:pt x="16" y="21"/>
                      <a:pt x="16" y="21"/>
                    </a:cubicBezTo>
                    <a:cubicBezTo>
                      <a:pt x="17" y="21"/>
                      <a:pt x="16" y="22"/>
                      <a:pt x="17" y="23"/>
                    </a:cubicBezTo>
                    <a:cubicBezTo>
                      <a:pt x="17" y="23"/>
                      <a:pt x="17" y="22"/>
                      <a:pt x="17" y="22"/>
                    </a:cubicBezTo>
                    <a:cubicBezTo>
                      <a:pt x="17" y="22"/>
                      <a:pt x="17" y="22"/>
                      <a:pt x="17" y="23"/>
                    </a:cubicBezTo>
                    <a:cubicBezTo>
                      <a:pt x="18" y="23"/>
                      <a:pt x="18" y="22"/>
                      <a:pt x="18" y="22"/>
                    </a:cubicBezTo>
                    <a:cubicBezTo>
                      <a:pt x="18" y="23"/>
                      <a:pt x="18" y="22"/>
                      <a:pt x="19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9" y="23"/>
                      <a:pt x="19" y="22"/>
                      <a:pt x="20" y="22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1" y="23"/>
                    </a:cubicBezTo>
                    <a:cubicBezTo>
                      <a:pt x="21" y="23"/>
                      <a:pt x="20" y="23"/>
                      <a:pt x="21" y="23"/>
                    </a:cubicBezTo>
                    <a:cubicBezTo>
                      <a:pt x="21" y="24"/>
                      <a:pt x="20" y="24"/>
                      <a:pt x="20" y="23"/>
                    </a:cubicBezTo>
                    <a:cubicBezTo>
                      <a:pt x="20" y="23"/>
                      <a:pt x="20" y="24"/>
                      <a:pt x="20" y="24"/>
                    </a:cubicBezTo>
                    <a:cubicBezTo>
                      <a:pt x="20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1" y="24"/>
                      <a:pt x="21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5"/>
                      <a:pt x="21" y="25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2" y="26"/>
                      <a:pt x="23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6"/>
                      <a:pt x="25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6" y="26"/>
                      <a:pt x="25" y="25"/>
                      <a:pt x="26" y="25"/>
                    </a:cubicBezTo>
                    <a:cubicBezTo>
                      <a:pt x="26" y="25"/>
                      <a:pt x="26" y="26"/>
                      <a:pt x="26" y="26"/>
                    </a:cubicBezTo>
                    <a:cubicBezTo>
                      <a:pt x="26" y="26"/>
                      <a:pt x="27" y="25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lose/>
                    <a:moveTo>
                      <a:pt x="33" y="27"/>
                    </a:moveTo>
                    <a:cubicBezTo>
                      <a:pt x="32" y="27"/>
                      <a:pt x="32" y="27"/>
                      <a:pt x="32" y="27"/>
                    </a:cubicBezTo>
                    <a:cubicBezTo>
                      <a:pt x="32" y="26"/>
                      <a:pt x="32" y="27"/>
                      <a:pt x="33" y="27"/>
                    </a:cubicBezTo>
                    <a:close/>
                    <a:moveTo>
                      <a:pt x="39" y="20"/>
                    </a:moveTo>
                    <a:cubicBezTo>
                      <a:pt x="39" y="20"/>
                      <a:pt x="39" y="20"/>
                      <a:pt x="39" y="21"/>
                    </a:cubicBezTo>
                    <a:cubicBezTo>
                      <a:pt x="39" y="20"/>
                      <a:pt x="39" y="20"/>
                      <a:pt x="39" y="20"/>
                    </a:cubicBezTo>
                    <a:close/>
                    <a:moveTo>
                      <a:pt x="25" y="4"/>
                    </a:move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lose/>
                    <a:moveTo>
                      <a:pt x="25" y="3"/>
                    </a:moveTo>
                    <a:cubicBezTo>
                      <a:pt x="25" y="3"/>
                      <a:pt x="24" y="3"/>
                      <a:pt x="24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3"/>
                      <a:pt x="25" y="3"/>
                      <a:pt x="25" y="3"/>
                    </a:cubicBezTo>
                    <a:close/>
                    <a:moveTo>
                      <a:pt x="15" y="16"/>
                    </a:move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25" name="Freeform 316"/>
              <p:cNvSpPr>
                <a:spLocks/>
              </p:cNvSpPr>
              <p:nvPr/>
            </p:nvSpPr>
            <p:spPr bwMode="auto">
              <a:xfrm>
                <a:off x="1335" y="2639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26" name="Freeform 317"/>
              <p:cNvSpPr>
                <a:spLocks/>
              </p:cNvSpPr>
              <p:nvPr/>
            </p:nvSpPr>
            <p:spPr bwMode="auto">
              <a:xfrm>
                <a:off x="1297" y="2648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27" name="Freeform 318"/>
              <p:cNvSpPr>
                <a:spLocks/>
              </p:cNvSpPr>
              <p:nvPr/>
            </p:nvSpPr>
            <p:spPr bwMode="auto">
              <a:xfrm>
                <a:off x="1318" y="260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28" name="Freeform 319"/>
              <p:cNvSpPr>
                <a:spLocks/>
              </p:cNvSpPr>
              <p:nvPr/>
            </p:nvSpPr>
            <p:spPr bwMode="auto">
              <a:xfrm>
                <a:off x="1295" y="2594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29" name="Freeform 320"/>
              <p:cNvSpPr>
                <a:spLocks/>
              </p:cNvSpPr>
              <p:nvPr/>
            </p:nvSpPr>
            <p:spPr bwMode="auto">
              <a:xfrm>
                <a:off x="1295" y="2585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30" name="Freeform 321"/>
              <p:cNvSpPr>
                <a:spLocks/>
              </p:cNvSpPr>
              <p:nvPr/>
            </p:nvSpPr>
            <p:spPr bwMode="auto">
              <a:xfrm>
                <a:off x="1297" y="2589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31" name="Freeform 322"/>
              <p:cNvSpPr>
                <a:spLocks/>
              </p:cNvSpPr>
              <p:nvPr/>
            </p:nvSpPr>
            <p:spPr bwMode="auto">
              <a:xfrm>
                <a:off x="1297" y="258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32" name="Freeform 323"/>
              <p:cNvSpPr>
                <a:spLocks/>
              </p:cNvSpPr>
              <p:nvPr/>
            </p:nvSpPr>
            <p:spPr bwMode="auto">
              <a:xfrm>
                <a:off x="1297" y="2596"/>
                <a:ext cx="5" cy="0"/>
              </a:xfrm>
              <a:custGeom>
                <a:avLst/>
                <a:gdLst>
                  <a:gd name="T0" fmla="*/ 3 w 2"/>
                  <a:gd name="T1" fmla="*/ 3 w 2"/>
                  <a:gd name="T2" fmla="*/ 3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33" name="Rectangle 324"/>
              <p:cNvSpPr>
                <a:spLocks noChangeArrowheads="1"/>
              </p:cNvSpPr>
              <p:nvPr/>
            </p:nvSpPr>
            <p:spPr bwMode="auto">
              <a:xfrm>
                <a:off x="1299" y="2589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434" name="Freeform 325"/>
              <p:cNvSpPr>
                <a:spLocks/>
              </p:cNvSpPr>
              <p:nvPr/>
            </p:nvSpPr>
            <p:spPr bwMode="auto">
              <a:xfrm>
                <a:off x="1302" y="259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35" name="Freeform 326"/>
              <p:cNvSpPr>
                <a:spLocks/>
              </p:cNvSpPr>
              <p:nvPr/>
            </p:nvSpPr>
            <p:spPr bwMode="auto">
              <a:xfrm>
                <a:off x="1299" y="2592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36" name="Rectangle 327"/>
              <p:cNvSpPr>
                <a:spLocks noChangeArrowheads="1"/>
              </p:cNvSpPr>
              <p:nvPr/>
            </p:nvSpPr>
            <p:spPr bwMode="auto">
              <a:xfrm>
                <a:off x="1302" y="2589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437" name="Freeform 328"/>
              <p:cNvSpPr>
                <a:spLocks/>
              </p:cNvSpPr>
              <p:nvPr/>
            </p:nvSpPr>
            <p:spPr bwMode="auto">
              <a:xfrm>
                <a:off x="1306" y="2599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3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38" name="Freeform 329"/>
              <p:cNvSpPr>
                <a:spLocks/>
              </p:cNvSpPr>
              <p:nvPr/>
            </p:nvSpPr>
            <p:spPr bwMode="auto">
              <a:xfrm>
                <a:off x="1306" y="2594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39" name="Freeform 330"/>
              <p:cNvSpPr>
                <a:spLocks/>
              </p:cNvSpPr>
              <p:nvPr/>
            </p:nvSpPr>
            <p:spPr bwMode="auto">
              <a:xfrm>
                <a:off x="1309" y="2594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0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40" name="Freeform 331"/>
              <p:cNvSpPr>
                <a:spLocks/>
              </p:cNvSpPr>
              <p:nvPr/>
            </p:nvSpPr>
            <p:spPr bwMode="auto">
              <a:xfrm>
                <a:off x="1316" y="2606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41" name="Freeform 332"/>
              <p:cNvSpPr>
                <a:spLocks/>
              </p:cNvSpPr>
              <p:nvPr/>
            </p:nvSpPr>
            <p:spPr bwMode="auto">
              <a:xfrm>
                <a:off x="1328" y="2611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42" name="Freeform 333"/>
              <p:cNvSpPr>
                <a:spLocks/>
              </p:cNvSpPr>
              <p:nvPr/>
            </p:nvSpPr>
            <p:spPr bwMode="auto">
              <a:xfrm>
                <a:off x="1325" y="2613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43" name="Rectangle 334"/>
              <p:cNvSpPr>
                <a:spLocks noChangeArrowheads="1"/>
              </p:cNvSpPr>
              <p:nvPr/>
            </p:nvSpPr>
            <p:spPr bwMode="auto">
              <a:xfrm>
                <a:off x="1245" y="2606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444" name="Freeform 335"/>
              <p:cNvSpPr>
                <a:spLocks/>
              </p:cNvSpPr>
              <p:nvPr/>
            </p:nvSpPr>
            <p:spPr bwMode="auto">
              <a:xfrm>
                <a:off x="1243" y="2606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0 h 1"/>
                  <a:gd name="T4" fmla="*/ 0 w 1"/>
                  <a:gd name="T5" fmla="*/ 0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45" name="Freeform 336"/>
              <p:cNvSpPr>
                <a:spLocks/>
              </p:cNvSpPr>
              <p:nvPr/>
            </p:nvSpPr>
            <p:spPr bwMode="auto">
              <a:xfrm>
                <a:off x="1321" y="2655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46" name="Rectangle 337"/>
              <p:cNvSpPr>
                <a:spLocks noChangeArrowheads="1"/>
              </p:cNvSpPr>
              <p:nvPr/>
            </p:nvSpPr>
            <p:spPr bwMode="auto">
              <a:xfrm>
                <a:off x="1311" y="2653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447" name="Freeform 338"/>
              <p:cNvSpPr>
                <a:spLocks/>
              </p:cNvSpPr>
              <p:nvPr/>
            </p:nvSpPr>
            <p:spPr bwMode="auto">
              <a:xfrm>
                <a:off x="1302" y="2651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2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48" name="Freeform 339"/>
              <p:cNvSpPr>
                <a:spLocks/>
              </p:cNvSpPr>
              <p:nvPr/>
            </p:nvSpPr>
            <p:spPr bwMode="auto">
              <a:xfrm>
                <a:off x="1368" y="2533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49" name="Freeform 340"/>
              <p:cNvSpPr>
                <a:spLocks/>
              </p:cNvSpPr>
              <p:nvPr/>
            </p:nvSpPr>
            <p:spPr bwMode="auto">
              <a:xfrm>
                <a:off x="1373" y="2537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50" name="Freeform 341"/>
              <p:cNvSpPr>
                <a:spLocks/>
              </p:cNvSpPr>
              <p:nvPr/>
            </p:nvSpPr>
            <p:spPr bwMode="auto">
              <a:xfrm>
                <a:off x="1373" y="2540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2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51" name="Freeform 342"/>
              <p:cNvSpPr>
                <a:spLocks/>
              </p:cNvSpPr>
              <p:nvPr/>
            </p:nvSpPr>
            <p:spPr bwMode="auto">
              <a:xfrm>
                <a:off x="1370" y="254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52" name="Rectangle 343"/>
              <p:cNvSpPr>
                <a:spLocks noChangeArrowheads="1"/>
              </p:cNvSpPr>
              <p:nvPr/>
            </p:nvSpPr>
            <p:spPr bwMode="auto">
              <a:xfrm>
                <a:off x="1370" y="2544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453" name="Freeform 344"/>
              <p:cNvSpPr>
                <a:spLocks/>
              </p:cNvSpPr>
              <p:nvPr/>
            </p:nvSpPr>
            <p:spPr bwMode="auto">
              <a:xfrm>
                <a:off x="1368" y="2547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54" name="Freeform 345"/>
              <p:cNvSpPr>
                <a:spLocks/>
              </p:cNvSpPr>
              <p:nvPr/>
            </p:nvSpPr>
            <p:spPr bwMode="auto">
              <a:xfrm>
                <a:off x="1370" y="2547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55" name="Freeform 346"/>
              <p:cNvSpPr>
                <a:spLocks/>
              </p:cNvSpPr>
              <p:nvPr/>
            </p:nvSpPr>
            <p:spPr bwMode="auto">
              <a:xfrm>
                <a:off x="1370" y="2547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56" name="Freeform 347"/>
              <p:cNvSpPr>
                <a:spLocks/>
              </p:cNvSpPr>
              <p:nvPr/>
            </p:nvSpPr>
            <p:spPr bwMode="auto">
              <a:xfrm>
                <a:off x="1370" y="2544"/>
                <a:ext cx="3" cy="3"/>
              </a:xfrm>
              <a:custGeom>
                <a:avLst/>
                <a:gdLst>
                  <a:gd name="T0" fmla="*/ 0 w 1"/>
                  <a:gd name="T1" fmla="*/ 3 h 1"/>
                  <a:gd name="T2" fmla="*/ 3 w 1"/>
                  <a:gd name="T3" fmla="*/ 3 h 1"/>
                  <a:gd name="T4" fmla="*/ 0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1" y="0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57" name="Freeform 348"/>
              <p:cNvSpPr>
                <a:spLocks/>
              </p:cNvSpPr>
              <p:nvPr/>
            </p:nvSpPr>
            <p:spPr bwMode="auto">
              <a:xfrm>
                <a:off x="1375" y="254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58" name="Freeform 349"/>
              <p:cNvSpPr>
                <a:spLocks/>
              </p:cNvSpPr>
              <p:nvPr/>
            </p:nvSpPr>
            <p:spPr bwMode="auto">
              <a:xfrm>
                <a:off x="1370" y="2549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0 h 1"/>
                  <a:gd name="T3" fmla="*/ 3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59" name="Freeform 350"/>
              <p:cNvSpPr>
                <a:spLocks/>
              </p:cNvSpPr>
              <p:nvPr/>
            </p:nvSpPr>
            <p:spPr bwMode="auto">
              <a:xfrm>
                <a:off x="1370" y="2549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3 w 1"/>
                  <a:gd name="T3" fmla="*/ 3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60" name="Rectangle 351"/>
              <p:cNvSpPr>
                <a:spLocks noChangeArrowheads="1"/>
              </p:cNvSpPr>
              <p:nvPr/>
            </p:nvSpPr>
            <p:spPr bwMode="auto">
              <a:xfrm>
                <a:off x="1373" y="2547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461" name="Freeform 352"/>
              <p:cNvSpPr>
                <a:spLocks/>
              </p:cNvSpPr>
              <p:nvPr/>
            </p:nvSpPr>
            <p:spPr bwMode="auto">
              <a:xfrm>
                <a:off x="1368" y="255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62" name="Freeform 353"/>
              <p:cNvSpPr>
                <a:spLocks/>
              </p:cNvSpPr>
              <p:nvPr/>
            </p:nvSpPr>
            <p:spPr bwMode="auto">
              <a:xfrm>
                <a:off x="1368" y="2554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2 h 1"/>
                  <a:gd name="T4" fmla="*/ 2 w 1"/>
                  <a:gd name="T5" fmla="*/ 2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63" name="Freeform 354"/>
              <p:cNvSpPr>
                <a:spLocks/>
              </p:cNvSpPr>
              <p:nvPr/>
            </p:nvSpPr>
            <p:spPr bwMode="auto">
              <a:xfrm>
                <a:off x="1370" y="255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64" name="Freeform 355"/>
              <p:cNvSpPr>
                <a:spLocks/>
              </p:cNvSpPr>
              <p:nvPr/>
            </p:nvSpPr>
            <p:spPr bwMode="auto">
              <a:xfrm>
                <a:off x="1370" y="2552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65" name="Freeform 356"/>
              <p:cNvSpPr>
                <a:spLocks/>
              </p:cNvSpPr>
              <p:nvPr/>
            </p:nvSpPr>
            <p:spPr bwMode="auto">
              <a:xfrm>
                <a:off x="1373" y="2552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66" name="Freeform 357"/>
              <p:cNvSpPr>
                <a:spLocks/>
              </p:cNvSpPr>
              <p:nvPr/>
            </p:nvSpPr>
            <p:spPr bwMode="auto">
              <a:xfrm>
                <a:off x="1373" y="255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67" name="Freeform 358"/>
              <p:cNvSpPr>
                <a:spLocks/>
              </p:cNvSpPr>
              <p:nvPr/>
            </p:nvSpPr>
            <p:spPr bwMode="auto">
              <a:xfrm>
                <a:off x="1373" y="2549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68" name="Freeform 359"/>
              <p:cNvSpPr>
                <a:spLocks/>
              </p:cNvSpPr>
              <p:nvPr/>
            </p:nvSpPr>
            <p:spPr bwMode="auto">
              <a:xfrm>
                <a:off x="1373" y="255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69" name="Rectangle 360"/>
              <p:cNvSpPr>
                <a:spLocks noChangeArrowheads="1"/>
              </p:cNvSpPr>
              <p:nvPr/>
            </p:nvSpPr>
            <p:spPr bwMode="auto">
              <a:xfrm>
                <a:off x="1373" y="255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470" name="Freeform 361"/>
              <p:cNvSpPr>
                <a:spLocks/>
              </p:cNvSpPr>
              <p:nvPr/>
            </p:nvSpPr>
            <p:spPr bwMode="auto">
              <a:xfrm>
                <a:off x="1370" y="2556"/>
                <a:ext cx="3" cy="0"/>
              </a:xfrm>
              <a:custGeom>
                <a:avLst/>
                <a:gdLst>
                  <a:gd name="T0" fmla="*/ 3 w 1"/>
                  <a:gd name="T1" fmla="*/ 3 w 1"/>
                  <a:gd name="T2" fmla="*/ 3 w 1"/>
                  <a:gd name="T3" fmla="*/ 3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71" name="Freeform 362"/>
              <p:cNvSpPr>
                <a:spLocks/>
              </p:cNvSpPr>
              <p:nvPr/>
            </p:nvSpPr>
            <p:spPr bwMode="auto">
              <a:xfrm>
                <a:off x="1373" y="255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72" name="Rectangle 363"/>
              <p:cNvSpPr>
                <a:spLocks noChangeArrowheads="1"/>
              </p:cNvSpPr>
              <p:nvPr/>
            </p:nvSpPr>
            <p:spPr bwMode="auto">
              <a:xfrm>
                <a:off x="1373" y="2561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473" name="Freeform 364"/>
              <p:cNvSpPr>
                <a:spLocks/>
              </p:cNvSpPr>
              <p:nvPr/>
            </p:nvSpPr>
            <p:spPr bwMode="auto">
              <a:xfrm>
                <a:off x="1373" y="2554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74" name="Freeform 365"/>
              <p:cNvSpPr>
                <a:spLocks/>
              </p:cNvSpPr>
              <p:nvPr/>
            </p:nvSpPr>
            <p:spPr bwMode="auto">
              <a:xfrm>
                <a:off x="1370" y="2556"/>
                <a:ext cx="3" cy="3"/>
              </a:xfrm>
              <a:custGeom>
                <a:avLst/>
                <a:gdLst>
                  <a:gd name="T0" fmla="*/ 0 w 1"/>
                  <a:gd name="T1" fmla="*/ 3 h 1"/>
                  <a:gd name="T2" fmla="*/ 3 w 1"/>
                  <a:gd name="T3" fmla="*/ 0 h 1"/>
                  <a:gd name="T4" fmla="*/ 0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75" name="Freeform 366"/>
              <p:cNvSpPr>
                <a:spLocks/>
              </p:cNvSpPr>
              <p:nvPr/>
            </p:nvSpPr>
            <p:spPr bwMode="auto">
              <a:xfrm>
                <a:off x="1370" y="2554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76" name="Freeform 367"/>
              <p:cNvSpPr>
                <a:spLocks/>
              </p:cNvSpPr>
              <p:nvPr/>
            </p:nvSpPr>
            <p:spPr bwMode="auto">
              <a:xfrm>
                <a:off x="1373" y="255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77" name="Freeform 368"/>
              <p:cNvSpPr>
                <a:spLocks/>
              </p:cNvSpPr>
              <p:nvPr/>
            </p:nvSpPr>
            <p:spPr bwMode="auto">
              <a:xfrm>
                <a:off x="1373" y="2559"/>
                <a:ext cx="7" cy="4"/>
              </a:xfrm>
              <a:custGeom>
                <a:avLst/>
                <a:gdLst>
                  <a:gd name="T0" fmla="*/ 7 w 3"/>
                  <a:gd name="T1" fmla="*/ 2 h 2"/>
                  <a:gd name="T2" fmla="*/ 5 w 3"/>
                  <a:gd name="T3" fmla="*/ 0 h 2"/>
                  <a:gd name="T4" fmla="*/ 0 w 3"/>
                  <a:gd name="T5" fmla="*/ 2 h 2"/>
                  <a:gd name="T6" fmla="*/ 0 w 3"/>
                  <a:gd name="T7" fmla="*/ 2 h 2"/>
                  <a:gd name="T8" fmla="*/ 2 w 3"/>
                  <a:gd name="T9" fmla="*/ 2 h 2"/>
                  <a:gd name="T10" fmla="*/ 2 w 3"/>
                  <a:gd name="T11" fmla="*/ 2 h 2"/>
                  <a:gd name="T12" fmla="*/ 5 w 3"/>
                  <a:gd name="T13" fmla="*/ 2 h 2"/>
                  <a:gd name="T14" fmla="*/ 5 w 3"/>
                  <a:gd name="T15" fmla="*/ 2 h 2"/>
                  <a:gd name="T16" fmla="*/ 7 w 3"/>
                  <a:gd name="T17" fmla="*/ 2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2">
                    <a:moveTo>
                      <a:pt x="3" y="1"/>
                    </a:move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1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1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78" name="Freeform 369"/>
              <p:cNvSpPr>
                <a:spLocks/>
              </p:cNvSpPr>
              <p:nvPr/>
            </p:nvSpPr>
            <p:spPr bwMode="auto">
              <a:xfrm>
                <a:off x="1370" y="2559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3 w 1"/>
                  <a:gd name="T3" fmla="*/ 0 h 1"/>
                  <a:gd name="T4" fmla="*/ 0 w 1"/>
                  <a:gd name="T5" fmla="*/ 0 h 1"/>
                  <a:gd name="T6" fmla="*/ 3 w 1"/>
                  <a:gd name="T7" fmla="*/ 2 h 1"/>
                  <a:gd name="T8" fmla="*/ 3 w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79" name="Freeform 370"/>
              <p:cNvSpPr>
                <a:spLocks/>
              </p:cNvSpPr>
              <p:nvPr/>
            </p:nvSpPr>
            <p:spPr bwMode="auto">
              <a:xfrm>
                <a:off x="1373" y="2556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3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  <a:gd name="T20" fmla="*/ 0 w 1"/>
                  <a:gd name="T21" fmla="*/ 0 h 1"/>
                  <a:gd name="T22" fmla="*/ 0 w 1"/>
                  <a:gd name="T23" fmla="*/ 0 h 1"/>
                  <a:gd name="T24" fmla="*/ 0 w 1"/>
                  <a:gd name="T25" fmla="*/ 0 h 1"/>
                  <a:gd name="T26" fmla="*/ 0 w 1"/>
                  <a:gd name="T27" fmla="*/ 0 h 1"/>
                  <a:gd name="T28" fmla="*/ 0 w 1"/>
                  <a:gd name="T29" fmla="*/ 0 h 1"/>
                  <a:gd name="T30" fmla="*/ 0 w 1"/>
                  <a:gd name="T31" fmla="*/ 3 h 1"/>
                  <a:gd name="T32" fmla="*/ 0 w 1"/>
                  <a:gd name="T33" fmla="*/ 0 h 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80" name="Freeform 371"/>
              <p:cNvSpPr>
                <a:spLocks/>
              </p:cNvSpPr>
              <p:nvPr/>
            </p:nvSpPr>
            <p:spPr bwMode="auto">
              <a:xfrm>
                <a:off x="1377" y="254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81" name="Freeform 372"/>
              <p:cNvSpPr>
                <a:spLocks/>
              </p:cNvSpPr>
              <p:nvPr/>
            </p:nvSpPr>
            <p:spPr bwMode="auto">
              <a:xfrm>
                <a:off x="1375" y="2549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0 w 1"/>
                  <a:gd name="T3" fmla="*/ 0 h 1"/>
                  <a:gd name="T4" fmla="*/ 2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3 h 1"/>
                  <a:gd name="T12" fmla="*/ 2 w 1"/>
                  <a:gd name="T13" fmla="*/ 3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82" name="Freeform 373"/>
              <p:cNvSpPr>
                <a:spLocks/>
              </p:cNvSpPr>
              <p:nvPr/>
            </p:nvSpPr>
            <p:spPr bwMode="auto">
              <a:xfrm>
                <a:off x="1375" y="2554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h 1"/>
                  <a:gd name="T4" fmla="*/ 0 h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83" name="Freeform 374"/>
              <p:cNvSpPr>
                <a:spLocks/>
              </p:cNvSpPr>
              <p:nvPr/>
            </p:nvSpPr>
            <p:spPr bwMode="auto">
              <a:xfrm>
                <a:off x="1370" y="2561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84" name="Freeform 375"/>
              <p:cNvSpPr>
                <a:spLocks/>
              </p:cNvSpPr>
              <p:nvPr/>
            </p:nvSpPr>
            <p:spPr bwMode="auto">
              <a:xfrm>
                <a:off x="1370" y="2561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85" name="Freeform 376"/>
              <p:cNvSpPr>
                <a:spLocks/>
              </p:cNvSpPr>
              <p:nvPr/>
            </p:nvSpPr>
            <p:spPr bwMode="auto">
              <a:xfrm>
                <a:off x="1344" y="261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86" name="Freeform 377"/>
              <p:cNvSpPr>
                <a:spLocks/>
              </p:cNvSpPr>
              <p:nvPr/>
            </p:nvSpPr>
            <p:spPr bwMode="auto">
              <a:xfrm>
                <a:off x="1347" y="262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87" name="Freeform 378"/>
              <p:cNvSpPr>
                <a:spLocks/>
              </p:cNvSpPr>
              <p:nvPr/>
            </p:nvSpPr>
            <p:spPr bwMode="auto">
              <a:xfrm>
                <a:off x="1368" y="2599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2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88" name="Rectangle 379"/>
              <p:cNvSpPr>
                <a:spLocks noChangeArrowheads="1"/>
              </p:cNvSpPr>
              <p:nvPr/>
            </p:nvSpPr>
            <p:spPr bwMode="auto">
              <a:xfrm>
                <a:off x="1368" y="262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489" name="Freeform 380"/>
              <p:cNvSpPr>
                <a:spLocks/>
              </p:cNvSpPr>
              <p:nvPr/>
            </p:nvSpPr>
            <p:spPr bwMode="auto">
              <a:xfrm>
                <a:off x="1368" y="2627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90" name="Freeform 381"/>
              <p:cNvSpPr>
                <a:spLocks/>
              </p:cNvSpPr>
              <p:nvPr/>
            </p:nvSpPr>
            <p:spPr bwMode="auto">
              <a:xfrm>
                <a:off x="1335" y="2606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91" name="Freeform 382"/>
              <p:cNvSpPr>
                <a:spLocks/>
              </p:cNvSpPr>
              <p:nvPr/>
            </p:nvSpPr>
            <p:spPr bwMode="auto">
              <a:xfrm>
                <a:off x="1373" y="257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92" name="Freeform 383"/>
              <p:cNvSpPr>
                <a:spLocks/>
              </p:cNvSpPr>
              <p:nvPr/>
            </p:nvSpPr>
            <p:spPr bwMode="auto">
              <a:xfrm>
                <a:off x="1354" y="26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93" name="Freeform 384"/>
              <p:cNvSpPr>
                <a:spLocks/>
              </p:cNvSpPr>
              <p:nvPr/>
            </p:nvSpPr>
            <p:spPr bwMode="auto">
              <a:xfrm>
                <a:off x="1370" y="2578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3 w 1"/>
                  <a:gd name="T3" fmla="*/ 2 h 1"/>
                  <a:gd name="T4" fmla="*/ 3 w 1"/>
                  <a:gd name="T5" fmla="*/ 0 h 1"/>
                  <a:gd name="T6" fmla="*/ 3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94" name="Freeform 385"/>
              <p:cNvSpPr>
                <a:spLocks/>
              </p:cNvSpPr>
              <p:nvPr/>
            </p:nvSpPr>
            <p:spPr bwMode="auto">
              <a:xfrm>
                <a:off x="1321" y="255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95" name="Freeform 386"/>
              <p:cNvSpPr>
                <a:spLocks/>
              </p:cNvSpPr>
              <p:nvPr/>
            </p:nvSpPr>
            <p:spPr bwMode="auto">
              <a:xfrm>
                <a:off x="1325" y="254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96" name="Rectangle 387"/>
              <p:cNvSpPr>
                <a:spLocks noChangeArrowheads="1"/>
              </p:cNvSpPr>
              <p:nvPr/>
            </p:nvSpPr>
            <p:spPr bwMode="auto">
              <a:xfrm>
                <a:off x="1373" y="2568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497" name="Freeform 388"/>
              <p:cNvSpPr>
                <a:spLocks/>
              </p:cNvSpPr>
              <p:nvPr/>
            </p:nvSpPr>
            <p:spPr bwMode="auto">
              <a:xfrm>
                <a:off x="1375" y="256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98" name="Freeform 389"/>
              <p:cNvSpPr>
                <a:spLocks/>
              </p:cNvSpPr>
              <p:nvPr/>
            </p:nvSpPr>
            <p:spPr bwMode="auto">
              <a:xfrm>
                <a:off x="1377" y="258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99" name="Freeform 390"/>
              <p:cNvSpPr>
                <a:spLocks/>
              </p:cNvSpPr>
              <p:nvPr/>
            </p:nvSpPr>
            <p:spPr bwMode="auto">
              <a:xfrm>
                <a:off x="1373" y="256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00" name="Freeform 391"/>
              <p:cNvSpPr>
                <a:spLocks/>
              </p:cNvSpPr>
              <p:nvPr/>
            </p:nvSpPr>
            <p:spPr bwMode="auto">
              <a:xfrm>
                <a:off x="1370" y="2568"/>
                <a:ext cx="3" cy="0"/>
              </a:xfrm>
              <a:custGeom>
                <a:avLst/>
                <a:gdLst>
                  <a:gd name="T0" fmla="*/ 3 w 1"/>
                  <a:gd name="T1" fmla="*/ 3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01" name="Freeform 392"/>
              <p:cNvSpPr>
                <a:spLocks/>
              </p:cNvSpPr>
              <p:nvPr/>
            </p:nvSpPr>
            <p:spPr bwMode="auto">
              <a:xfrm>
                <a:off x="1373" y="256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02" name="Freeform 393"/>
              <p:cNvSpPr>
                <a:spLocks/>
              </p:cNvSpPr>
              <p:nvPr/>
            </p:nvSpPr>
            <p:spPr bwMode="auto">
              <a:xfrm>
                <a:off x="1330" y="2582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03" name="Rectangle 394"/>
              <p:cNvSpPr>
                <a:spLocks noChangeArrowheads="1"/>
              </p:cNvSpPr>
              <p:nvPr/>
            </p:nvSpPr>
            <p:spPr bwMode="auto">
              <a:xfrm>
                <a:off x="1380" y="2608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504" name="Freeform 395"/>
              <p:cNvSpPr>
                <a:spLocks/>
              </p:cNvSpPr>
              <p:nvPr/>
            </p:nvSpPr>
            <p:spPr bwMode="auto">
              <a:xfrm>
                <a:off x="1377" y="2608"/>
                <a:ext cx="3" cy="3"/>
              </a:xfrm>
              <a:custGeom>
                <a:avLst/>
                <a:gdLst>
                  <a:gd name="T0" fmla="*/ 3 w 1"/>
                  <a:gd name="T1" fmla="*/ 3 h 1"/>
                  <a:gd name="T2" fmla="*/ 3 w 1"/>
                  <a:gd name="T3" fmla="*/ 0 h 1"/>
                  <a:gd name="T4" fmla="*/ 0 w 1"/>
                  <a:gd name="T5" fmla="*/ 0 h 1"/>
                  <a:gd name="T6" fmla="*/ 3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05" name="Freeform 396"/>
              <p:cNvSpPr>
                <a:spLocks noEditPoints="1"/>
              </p:cNvSpPr>
              <p:nvPr/>
            </p:nvSpPr>
            <p:spPr bwMode="auto">
              <a:xfrm>
                <a:off x="1316" y="2540"/>
                <a:ext cx="68" cy="89"/>
              </a:xfrm>
              <a:custGeom>
                <a:avLst/>
                <a:gdLst>
                  <a:gd name="T0" fmla="*/ 26 w 29"/>
                  <a:gd name="T1" fmla="*/ 77 h 38"/>
                  <a:gd name="T2" fmla="*/ 30 w 29"/>
                  <a:gd name="T3" fmla="*/ 80 h 38"/>
                  <a:gd name="T4" fmla="*/ 30 w 29"/>
                  <a:gd name="T5" fmla="*/ 84 h 38"/>
                  <a:gd name="T6" fmla="*/ 35 w 29"/>
                  <a:gd name="T7" fmla="*/ 87 h 38"/>
                  <a:gd name="T8" fmla="*/ 42 w 29"/>
                  <a:gd name="T9" fmla="*/ 89 h 38"/>
                  <a:gd name="T10" fmla="*/ 52 w 29"/>
                  <a:gd name="T11" fmla="*/ 82 h 38"/>
                  <a:gd name="T12" fmla="*/ 52 w 29"/>
                  <a:gd name="T13" fmla="*/ 82 h 38"/>
                  <a:gd name="T14" fmla="*/ 54 w 29"/>
                  <a:gd name="T15" fmla="*/ 84 h 38"/>
                  <a:gd name="T16" fmla="*/ 59 w 29"/>
                  <a:gd name="T17" fmla="*/ 80 h 38"/>
                  <a:gd name="T18" fmla="*/ 61 w 29"/>
                  <a:gd name="T19" fmla="*/ 75 h 38"/>
                  <a:gd name="T20" fmla="*/ 63 w 29"/>
                  <a:gd name="T21" fmla="*/ 66 h 38"/>
                  <a:gd name="T22" fmla="*/ 66 w 29"/>
                  <a:gd name="T23" fmla="*/ 63 h 38"/>
                  <a:gd name="T24" fmla="*/ 59 w 29"/>
                  <a:gd name="T25" fmla="*/ 54 h 38"/>
                  <a:gd name="T26" fmla="*/ 66 w 29"/>
                  <a:gd name="T27" fmla="*/ 54 h 38"/>
                  <a:gd name="T28" fmla="*/ 66 w 29"/>
                  <a:gd name="T29" fmla="*/ 49 h 38"/>
                  <a:gd name="T30" fmla="*/ 66 w 29"/>
                  <a:gd name="T31" fmla="*/ 47 h 38"/>
                  <a:gd name="T32" fmla="*/ 63 w 29"/>
                  <a:gd name="T33" fmla="*/ 37 h 38"/>
                  <a:gd name="T34" fmla="*/ 61 w 29"/>
                  <a:gd name="T35" fmla="*/ 35 h 38"/>
                  <a:gd name="T36" fmla="*/ 63 w 29"/>
                  <a:gd name="T37" fmla="*/ 28 h 38"/>
                  <a:gd name="T38" fmla="*/ 59 w 29"/>
                  <a:gd name="T39" fmla="*/ 26 h 38"/>
                  <a:gd name="T40" fmla="*/ 54 w 29"/>
                  <a:gd name="T41" fmla="*/ 26 h 38"/>
                  <a:gd name="T42" fmla="*/ 56 w 29"/>
                  <a:gd name="T43" fmla="*/ 28 h 38"/>
                  <a:gd name="T44" fmla="*/ 56 w 29"/>
                  <a:gd name="T45" fmla="*/ 33 h 38"/>
                  <a:gd name="T46" fmla="*/ 54 w 29"/>
                  <a:gd name="T47" fmla="*/ 42 h 38"/>
                  <a:gd name="T48" fmla="*/ 56 w 29"/>
                  <a:gd name="T49" fmla="*/ 54 h 38"/>
                  <a:gd name="T50" fmla="*/ 54 w 29"/>
                  <a:gd name="T51" fmla="*/ 59 h 38"/>
                  <a:gd name="T52" fmla="*/ 56 w 29"/>
                  <a:gd name="T53" fmla="*/ 59 h 38"/>
                  <a:gd name="T54" fmla="*/ 56 w 29"/>
                  <a:gd name="T55" fmla="*/ 66 h 38"/>
                  <a:gd name="T56" fmla="*/ 52 w 29"/>
                  <a:gd name="T57" fmla="*/ 75 h 38"/>
                  <a:gd name="T58" fmla="*/ 49 w 29"/>
                  <a:gd name="T59" fmla="*/ 80 h 38"/>
                  <a:gd name="T60" fmla="*/ 47 w 29"/>
                  <a:gd name="T61" fmla="*/ 82 h 38"/>
                  <a:gd name="T62" fmla="*/ 42 w 29"/>
                  <a:gd name="T63" fmla="*/ 80 h 38"/>
                  <a:gd name="T64" fmla="*/ 38 w 29"/>
                  <a:gd name="T65" fmla="*/ 75 h 38"/>
                  <a:gd name="T66" fmla="*/ 33 w 29"/>
                  <a:gd name="T67" fmla="*/ 66 h 38"/>
                  <a:gd name="T68" fmla="*/ 28 w 29"/>
                  <a:gd name="T69" fmla="*/ 59 h 38"/>
                  <a:gd name="T70" fmla="*/ 23 w 29"/>
                  <a:gd name="T71" fmla="*/ 52 h 38"/>
                  <a:gd name="T72" fmla="*/ 21 w 29"/>
                  <a:gd name="T73" fmla="*/ 40 h 38"/>
                  <a:gd name="T74" fmla="*/ 21 w 29"/>
                  <a:gd name="T75" fmla="*/ 35 h 38"/>
                  <a:gd name="T76" fmla="*/ 16 w 29"/>
                  <a:gd name="T77" fmla="*/ 26 h 38"/>
                  <a:gd name="T78" fmla="*/ 14 w 29"/>
                  <a:gd name="T79" fmla="*/ 16 h 38"/>
                  <a:gd name="T80" fmla="*/ 7 w 29"/>
                  <a:gd name="T81" fmla="*/ 0 h 38"/>
                  <a:gd name="T82" fmla="*/ 2 w 29"/>
                  <a:gd name="T83" fmla="*/ 7 h 38"/>
                  <a:gd name="T84" fmla="*/ 5 w 29"/>
                  <a:gd name="T85" fmla="*/ 19 h 38"/>
                  <a:gd name="T86" fmla="*/ 5 w 29"/>
                  <a:gd name="T87" fmla="*/ 21 h 38"/>
                  <a:gd name="T88" fmla="*/ 7 w 29"/>
                  <a:gd name="T89" fmla="*/ 30 h 38"/>
                  <a:gd name="T90" fmla="*/ 12 w 29"/>
                  <a:gd name="T91" fmla="*/ 37 h 38"/>
                  <a:gd name="T92" fmla="*/ 12 w 29"/>
                  <a:gd name="T93" fmla="*/ 42 h 38"/>
                  <a:gd name="T94" fmla="*/ 14 w 29"/>
                  <a:gd name="T95" fmla="*/ 47 h 38"/>
                  <a:gd name="T96" fmla="*/ 14 w 29"/>
                  <a:gd name="T97" fmla="*/ 52 h 38"/>
                  <a:gd name="T98" fmla="*/ 19 w 29"/>
                  <a:gd name="T99" fmla="*/ 54 h 38"/>
                  <a:gd name="T100" fmla="*/ 19 w 29"/>
                  <a:gd name="T101" fmla="*/ 59 h 38"/>
                  <a:gd name="T102" fmla="*/ 19 w 29"/>
                  <a:gd name="T103" fmla="*/ 61 h 38"/>
                  <a:gd name="T104" fmla="*/ 21 w 29"/>
                  <a:gd name="T105" fmla="*/ 66 h 38"/>
                  <a:gd name="T106" fmla="*/ 23 w 29"/>
                  <a:gd name="T107" fmla="*/ 73 h 38"/>
                  <a:gd name="T108" fmla="*/ 54 w 29"/>
                  <a:gd name="T109" fmla="*/ 82 h 38"/>
                  <a:gd name="T110" fmla="*/ 56 w 29"/>
                  <a:gd name="T111" fmla="*/ 30 h 38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9" h="38">
                    <a:moveTo>
                      <a:pt x="10" y="31"/>
                    </a:moveTo>
                    <a:cubicBezTo>
                      <a:pt x="10" y="32"/>
                      <a:pt x="10" y="32"/>
                      <a:pt x="10" y="32"/>
                    </a:cubicBezTo>
                    <a:cubicBezTo>
                      <a:pt x="9" y="32"/>
                      <a:pt x="9" y="31"/>
                      <a:pt x="9" y="32"/>
                    </a:cubicBezTo>
                    <a:cubicBezTo>
                      <a:pt x="10" y="31"/>
                      <a:pt x="10" y="33"/>
                      <a:pt x="11" y="32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1" y="33"/>
                      <a:pt x="12" y="32"/>
                      <a:pt x="12" y="33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4"/>
                      <a:pt x="14" y="34"/>
                    </a:cubicBezTo>
                    <a:cubicBezTo>
                      <a:pt x="14" y="34"/>
                      <a:pt x="13" y="34"/>
                      <a:pt x="13" y="34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35"/>
                      <a:pt x="13" y="35"/>
                      <a:pt x="13" y="34"/>
                    </a:cubicBezTo>
                    <a:cubicBezTo>
                      <a:pt x="12" y="36"/>
                      <a:pt x="14" y="35"/>
                      <a:pt x="14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3" y="36"/>
                      <a:pt x="13" y="37"/>
                    </a:cubicBezTo>
                    <a:cubicBezTo>
                      <a:pt x="13" y="37"/>
                      <a:pt x="13" y="35"/>
                      <a:pt x="14" y="36"/>
                    </a:cubicBezTo>
                    <a:cubicBezTo>
                      <a:pt x="14" y="36"/>
                      <a:pt x="14" y="36"/>
                      <a:pt x="15" y="36"/>
                    </a:cubicBezTo>
                    <a:cubicBezTo>
                      <a:pt x="14" y="36"/>
                      <a:pt x="15" y="36"/>
                      <a:pt x="15" y="36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7"/>
                      <a:pt x="15" y="37"/>
                      <a:pt x="15" y="38"/>
                    </a:cubicBezTo>
                    <a:cubicBezTo>
                      <a:pt x="16" y="38"/>
                      <a:pt x="15" y="37"/>
                      <a:pt x="16" y="37"/>
                    </a:cubicBezTo>
                    <a:cubicBezTo>
                      <a:pt x="17" y="38"/>
                      <a:pt x="17" y="38"/>
                      <a:pt x="18" y="37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9" y="38"/>
                      <a:pt x="18" y="37"/>
                      <a:pt x="19" y="37"/>
                    </a:cubicBezTo>
                    <a:cubicBezTo>
                      <a:pt x="19" y="36"/>
                      <a:pt x="20" y="38"/>
                      <a:pt x="21" y="37"/>
                    </a:cubicBezTo>
                    <a:cubicBezTo>
                      <a:pt x="21" y="37"/>
                      <a:pt x="21" y="38"/>
                      <a:pt x="21" y="38"/>
                    </a:cubicBezTo>
                    <a:cubicBezTo>
                      <a:pt x="21" y="37"/>
                      <a:pt x="21" y="37"/>
                      <a:pt x="22" y="36"/>
                    </a:cubicBezTo>
                    <a:cubicBezTo>
                      <a:pt x="22" y="36"/>
                      <a:pt x="22" y="37"/>
                      <a:pt x="22" y="37"/>
                    </a:cubicBezTo>
                    <a:cubicBezTo>
                      <a:pt x="22" y="36"/>
                      <a:pt x="22" y="36"/>
                      <a:pt x="22" y="35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2" y="35"/>
                      <a:pt x="22" y="34"/>
                      <a:pt x="22" y="34"/>
                    </a:cubicBezTo>
                    <a:cubicBezTo>
                      <a:pt x="22" y="34"/>
                      <a:pt x="22" y="34"/>
                      <a:pt x="22" y="35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2" y="35"/>
                      <a:pt x="22" y="36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5"/>
                      <a:pt x="24" y="34"/>
                      <a:pt x="24" y="33"/>
                    </a:cubicBezTo>
                    <a:cubicBezTo>
                      <a:pt x="24" y="33"/>
                      <a:pt x="24" y="33"/>
                      <a:pt x="25" y="34"/>
                    </a:cubicBezTo>
                    <a:cubicBezTo>
                      <a:pt x="24" y="33"/>
                      <a:pt x="25" y="34"/>
                      <a:pt x="24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5" y="34"/>
                      <a:pt x="26" y="34"/>
                    </a:cubicBezTo>
                    <a:cubicBezTo>
                      <a:pt x="25" y="33"/>
                      <a:pt x="25" y="33"/>
                      <a:pt x="25" y="32"/>
                    </a:cubicBezTo>
                    <a:cubicBezTo>
                      <a:pt x="25" y="32"/>
                      <a:pt x="26" y="33"/>
                      <a:pt x="25" y="33"/>
                    </a:cubicBezTo>
                    <a:cubicBezTo>
                      <a:pt x="26" y="33"/>
                      <a:pt x="25" y="32"/>
                      <a:pt x="25" y="32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5" y="32"/>
                      <a:pt x="26" y="31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1"/>
                      <a:pt x="26" y="30"/>
                      <a:pt x="26" y="29"/>
                    </a:cubicBezTo>
                    <a:cubicBezTo>
                      <a:pt x="26" y="29"/>
                      <a:pt x="27" y="30"/>
                      <a:pt x="27" y="30"/>
                    </a:cubicBezTo>
                    <a:cubicBezTo>
                      <a:pt x="26" y="29"/>
                      <a:pt x="25" y="29"/>
                      <a:pt x="24" y="28"/>
                    </a:cubicBezTo>
                    <a:cubicBezTo>
                      <a:pt x="25" y="28"/>
                      <a:pt x="27" y="28"/>
                      <a:pt x="27" y="29"/>
                    </a:cubicBezTo>
                    <a:cubicBezTo>
                      <a:pt x="27" y="29"/>
                      <a:pt x="27" y="29"/>
                      <a:pt x="27" y="28"/>
                    </a:cubicBezTo>
                    <a:cubicBezTo>
                      <a:pt x="27" y="28"/>
                      <a:pt x="26" y="28"/>
                      <a:pt x="26" y="28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7" y="28"/>
                      <a:pt x="26" y="27"/>
                      <a:pt x="26" y="27"/>
                    </a:cubicBezTo>
                    <a:cubicBezTo>
                      <a:pt x="26" y="27"/>
                      <a:pt x="27" y="27"/>
                      <a:pt x="27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7"/>
                      <a:pt x="27" y="27"/>
                      <a:pt x="28" y="27"/>
                    </a:cubicBezTo>
                    <a:cubicBezTo>
                      <a:pt x="27" y="27"/>
                      <a:pt x="28" y="26"/>
                      <a:pt x="28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8" y="26"/>
                      <a:pt x="26" y="25"/>
                      <a:pt x="26" y="25"/>
                    </a:cubicBezTo>
                    <a:cubicBezTo>
                      <a:pt x="26" y="25"/>
                      <a:pt x="27" y="25"/>
                      <a:pt x="28" y="25"/>
                    </a:cubicBezTo>
                    <a:cubicBezTo>
                      <a:pt x="27" y="25"/>
                      <a:pt x="25" y="24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7" y="24"/>
                      <a:pt x="28" y="25"/>
                    </a:cubicBezTo>
                    <a:cubicBezTo>
                      <a:pt x="28" y="24"/>
                      <a:pt x="28" y="25"/>
                      <a:pt x="28" y="24"/>
                    </a:cubicBezTo>
                    <a:cubicBezTo>
                      <a:pt x="28" y="24"/>
                      <a:pt x="29" y="24"/>
                      <a:pt x="29" y="25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8" y="24"/>
                      <a:pt x="28" y="23"/>
                      <a:pt x="28" y="23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24"/>
                      <a:pt x="26" y="23"/>
                      <a:pt x="27" y="23"/>
                    </a:cubicBezTo>
                    <a:cubicBezTo>
                      <a:pt x="27" y="22"/>
                      <a:pt x="28" y="23"/>
                      <a:pt x="28" y="23"/>
                    </a:cubicBezTo>
                    <a:cubicBezTo>
                      <a:pt x="28" y="23"/>
                      <a:pt x="28" y="22"/>
                      <a:pt x="28" y="22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8" y="22"/>
                      <a:pt x="27" y="22"/>
                      <a:pt x="28" y="21"/>
                    </a:cubicBezTo>
                    <a:cubicBezTo>
                      <a:pt x="28" y="21"/>
                      <a:pt x="29" y="21"/>
                      <a:pt x="29" y="21"/>
                    </a:cubicBezTo>
                    <a:cubicBezTo>
                      <a:pt x="28" y="21"/>
                      <a:pt x="25" y="21"/>
                      <a:pt x="25" y="21"/>
                    </a:cubicBezTo>
                    <a:cubicBezTo>
                      <a:pt x="25" y="21"/>
                      <a:pt x="26" y="20"/>
                      <a:pt x="26" y="20"/>
                    </a:cubicBezTo>
                    <a:cubicBezTo>
                      <a:pt x="27" y="20"/>
                      <a:pt x="27" y="21"/>
                      <a:pt x="28" y="20"/>
                    </a:cubicBezTo>
                    <a:cubicBezTo>
                      <a:pt x="28" y="20"/>
                      <a:pt x="27" y="20"/>
                      <a:pt x="27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7" y="20"/>
                      <a:pt x="28" y="19"/>
                      <a:pt x="27" y="20"/>
                    </a:cubicBezTo>
                    <a:cubicBezTo>
                      <a:pt x="27" y="19"/>
                      <a:pt x="28" y="19"/>
                      <a:pt x="27" y="19"/>
                    </a:cubicBezTo>
                    <a:cubicBezTo>
                      <a:pt x="27" y="19"/>
                      <a:pt x="26" y="19"/>
                      <a:pt x="26" y="18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6" y="18"/>
                      <a:pt x="27" y="17"/>
                      <a:pt x="27" y="17"/>
                    </a:cubicBezTo>
                    <a:cubicBezTo>
                      <a:pt x="27" y="17"/>
                      <a:pt x="27" y="16"/>
                      <a:pt x="27" y="16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8" y="16"/>
                      <a:pt x="27" y="17"/>
                      <a:pt x="28" y="16"/>
                    </a:cubicBezTo>
                    <a:cubicBezTo>
                      <a:pt x="27" y="16"/>
                      <a:pt x="27" y="16"/>
                      <a:pt x="27" y="15"/>
                    </a:cubicBezTo>
                    <a:cubicBezTo>
                      <a:pt x="26" y="16"/>
                      <a:pt x="27" y="16"/>
                      <a:pt x="27" y="16"/>
                    </a:cubicBezTo>
                    <a:cubicBezTo>
                      <a:pt x="26" y="16"/>
                      <a:pt x="25" y="16"/>
                      <a:pt x="25" y="15"/>
                    </a:cubicBezTo>
                    <a:cubicBezTo>
                      <a:pt x="25" y="15"/>
                      <a:pt x="26" y="15"/>
                      <a:pt x="26" y="15"/>
                    </a:cubicBezTo>
                    <a:cubicBezTo>
                      <a:pt x="26" y="14"/>
                      <a:pt x="24" y="14"/>
                      <a:pt x="25" y="13"/>
                    </a:cubicBezTo>
                    <a:cubicBezTo>
                      <a:pt x="25" y="13"/>
                      <a:pt x="26" y="13"/>
                      <a:pt x="26" y="13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7" y="14"/>
                      <a:pt x="26" y="13"/>
                      <a:pt x="27" y="12"/>
                    </a:cubicBezTo>
                    <a:cubicBezTo>
                      <a:pt x="27" y="12"/>
                      <a:pt x="26" y="12"/>
                      <a:pt x="26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6" y="12"/>
                      <a:pt x="26" y="12"/>
                      <a:pt x="25" y="12"/>
                    </a:cubicBezTo>
                    <a:cubicBezTo>
                      <a:pt x="25" y="12"/>
                      <a:pt x="25" y="11"/>
                      <a:pt x="25" y="11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5" y="11"/>
                      <a:pt x="26" y="11"/>
                      <a:pt x="25" y="1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5" y="10"/>
                      <a:pt x="24" y="10"/>
                      <a:pt x="24" y="10"/>
                    </a:cubicBezTo>
                    <a:cubicBezTo>
                      <a:pt x="23" y="10"/>
                      <a:pt x="24" y="10"/>
                      <a:pt x="23" y="10"/>
                    </a:cubicBezTo>
                    <a:cubicBezTo>
                      <a:pt x="24" y="10"/>
                      <a:pt x="23" y="11"/>
                      <a:pt x="24" y="11"/>
                    </a:cubicBezTo>
                    <a:cubicBezTo>
                      <a:pt x="24" y="11"/>
                      <a:pt x="24" y="11"/>
                      <a:pt x="23" y="11"/>
                    </a:cubicBezTo>
                    <a:cubicBezTo>
                      <a:pt x="24" y="11"/>
                      <a:pt x="24" y="11"/>
                      <a:pt x="24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13"/>
                      <a:pt x="25" y="12"/>
                      <a:pt x="24" y="12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3" y="13"/>
                      <a:pt x="23" y="14"/>
                      <a:pt x="24" y="14"/>
                    </a:cubicBezTo>
                    <a:cubicBezTo>
                      <a:pt x="23" y="14"/>
                      <a:pt x="24" y="14"/>
                      <a:pt x="24" y="14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5" y="16"/>
                      <a:pt x="24" y="17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4" y="18"/>
                      <a:pt x="23" y="18"/>
                      <a:pt x="23" y="18"/>
                    </a:cubicBezTo>
                    <a:cubicBezTo>
                      <a:pt x="22" y="19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5" y="22"/>
                      <a:pt x="24" y="22"/>
                      <a:pt x="24" y="23"/>
                    </a:cubicBezTo>
                    <a:cubicBezTo>
                      <a:pt x="24" y="23"/>
                      <a:pt x="24" y="22"/>
                      <a:pt x="24" y="22"/>
                    </a:cubicBezTo>
                    <a:cubicBezTo>
                      <a:pt x="23" y="23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3" y="25"/>
                      <a:pt x="24" y="26"/>
                      <a:pt x="23" y="26"/>
                    </a:cubicBezTo>
                    <a:cubicBezTo>
                      <a:pt x="24" y="26"/>
                      <a:pt x="23" y="27"/>
                      <a:pt x="24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27"/>
                      <a:pt x="24" y="27"/>
                      <a:pt x="24" y="28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28"/>
                      <a:pt x="24" y="28"/>
                      <a:pt x="23" y="28"/>
                    </a:cubicBezTo>
                    <a:cubicBezTo>
                      <a:pt x="24" y="29"/>
                      <a:pt x="23" y="28"/>
                      <a:pt x="24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3" y="29"/>
                      <a:pt x="24" y="30"/>
                      <a:pt x="24" y="30"/>
                    </a:cubicBezTo>
                    <a:cubicBezTo>
                      <a:pt x="23" y="30"/>
                      <a:pt x="23" y="31"/>
                      <a:pt x="22" y="32"/>
                    </a:cubicBezTo>
                    <a:cubicBezTo>
                      <a:pt x="23" y="32"/>
                      <a:pt x="21" y="32"/>
                      <a:pt x="22" y="32"/>
                    </a:cubicBezTo>
                    <a:cubicBezTo>
                      <a:pt x="22" y="32"/>
                      <a:pt x="21" y="32"/>
                      <a:pt x="21" y="32"/>
                    </a:cubicBezTo>
                    <a:cubicBezTo>
                      <a:pt x="21" y="33"/>
                      <a:pt x="21" y="32"/>
                      <a:pt x="21" y="33"/>
                    </a:cubicBezTo>
                    <a:cubicBezTo>
                      <a:pt x="21" y="33"/>
                      <a:pt x="21" y="33"/>
                      <a:pt x="21" y="32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1" y="33"/>
                      <a:pt x="21" y="32"/>
                      <a:pt x="20" y="32"/>
                    </a:cubicBezTo>
                    <a:cubicBezTo>
                      <a:pt x="20" y="33"/>
                      <a:pt x="21" y="33"/>
                      <a:pt x="21" y="34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1" y="34"/>
                      <a:pt x="20" y="34"/>
                      <a:pt x="20" y="34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20" y="35"/>
                      <a:pt x="19" y="35"/>
                      <a:pt x="19" y="35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9" y="34"/>
                      <a:pt x="19" y="35"/>
                      <a:pt x="18" y="34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8" y="36"/>
                      <a:pt x="18" y="34"/>
                      <a:pt x="18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7" y="34"/>
                      <a:pt x="18" y="33"/>
                      <a:pt x="18" y="33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8" y="32"/>
                      <a:pt x="18" y="33"/>
                      <a:pt x="17" y="33"/>
                    </a:cubicBezTo>
                    <a:cubicBezTo>
                      <a:pt x="17" y="33"/>
                      <a:pt x="18" y="32"/>
                      <a:pt x="18" y="32"/>
                    </a:cubicBezTo>
                    <a:cubicBezTo>
                      <a:pt x="18" y="32"/>
                      <a:pt x="16" y="32"/>
                      <a:pt x="17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1"/>
                      <a:pt x="15" y="31"/>
                    </a:cubicBezTo>
                    <a:cubicBezTo>
                      <a:pt x="15" y="31"/>
                      <a:pt x="15" y="31"/>
                      <a:pt x="16" y="31"/>
                    </a:cubicBezTo>
                    <a:cubicBezTo>
                      <a:pt x="15" y="31"/>
                      <a:pt x="15" y="31"/>
                      <a:pt x="14" y="31"/>
                    </a:cubicBezTo>
                    <a:cubicBezTo>
                      <a:pt x="16" y="30"/>
                      <a:pt x="13" y="30"/>
                      <a:pt x="14" y="29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8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7"/>
                      <a:pt x="13" y="27"/>
                      <a:pt x="12" y="27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3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1" y="24"/>
                      <a:pt x="13" y="23"/>
                      <a:pt x="11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2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2"/>
                      <a:pt x="10" y="22"/>
                      <a:pt x="10" y="22"/>
                    </a:cubicBezTo>
                    <a:cubicBezTo>
                      <a:pt x="10" y="20"/>
                      <a:pt x="10" y="19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7"/>
                      <a:pt x="9" y="17"/>
                      <a:pt x="9" y="18"/>
                    </a:cubicBezTo>
                    <a:cubicBezTo>
                      <a:pt x="9" y="17"/>
                      <a:pt x="9" y="17"/>
                      <a:pt x="8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8" y="17"/>
                      <a:pt x="8" y="16"/>
                    </a:cubicBezTo>
                    <a:cubicBezTo>
                      <a:pt x="8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5"/>
                      <a:pt x="7" y="16"/>
                    </a:cubicBezTo>
                    <a:cubicBezTo>
                      <a:pt x="8" y="15"/>
                      <a:pt x="7" y="14"/>
                      <a:pt x="7" y="13"/>
                    </a:cubicBezTo>
                    <a:cubicBezTo>
                      <a:pt x="7" y="13"/>
                      <a:pt x="7" y="13"/>
                      <a:pt x="7" y="12"/>
                    </a:cubicBezTo>
                    <a:cubicBezTo>
                      <a:pt x="7" y="12"/>
                      <a:pt x="6" y="13"/>
                      <a:pt x="6" y="12"/>
                    </a:cubicBezTo>
                    <a:cubicBezTo>
                      <a:pt x="7" y="12"/>
                      <a:pt x="6" y="12"/>
                      <a:pt x="7" y="11"/>
                    </a:cubicBezTo>
                    <a:cubicBezTo>
                      <a:pt x="7" y="11"/>
                      <a:pt x="7" y="10"/>
                      <a:pt x="6" y="11"/>
                    </a:cubicBezTo>
                    <a:cubicBezTo>
                      <a:pt x="6" y="10"/>
                      <a:pt x="6" y="10"/>
                      <a:pt x="7" y="10"/>
                    </a:cubicBezTo>
                    <a:cubicBezTo>
                      <a:pt x="6" y="10"/>
                      <a:pt x="7" y="9"/>
                      <a:pt x="6" y="8"/>
                    </a:cubicBezTo>
                    <a:cubicBezTo>
                      <a:pt x="6" y="8"/>
                      <a:pt x="6" y="8"/>
                      <a:pt x="5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5" y="7"/>
                      <a:pt x="6" y="7"/>
                    </a:cubicBezTo>
                    <a:cubicBezTo>
                      <a:pt x="6" y="7"/>
                      <a:pt x="5" y="7"/>
                      <a:pt x="5" y="7"/>
                    </a:cubicBezTo>
                    <a:cubicBezTo>
                      <a:pt x="6" y="5"/>
                      <a:pt x="4" y="3"/>
                      <a:pt x="5" y="1"/>
                    </a:cubicBezTo>
                    <a:cubicBezTo>
                      <a:pt x="5" y="2"/>
                      <a:pt x="4" y="2"/>
                      <a:pt x="4" y="1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1" y="1"/>
                    </a:cubicBezTo>
                    <a:cubicBezTo>
                      <a:pt x="2" y="1"/>
                      <a:pt x="0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4"/>
                      <a:pt x="1" y="5"/>
                      <a:pt x="1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1" y="6"/>
                    </a:cubicBezTo>
                    <a:cubicBezTo>
                      <a:pt x="2" y="6"/>
                      <a:pt x="1" y="5"/>
                      <a:pt x="2" y="5"/>
                    </a:cubicBezTo>
                    <a:cubicBezTo>
                      <a:pt x="1" y="6"/>
                      <a:pt x="3" y="7"/>
                      <a:pt x="2" y="7"/>
                    </a:cubicBezTo>
                    <a:cubicBezTo>
                      <a:pt x="2" y="8"/>
                      <a:pt x="2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8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12"/>
                      <a:pt x="3" y="12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4"/>
                      <a:pt x="3" y="13"/>
                    </a:cubicBezTo>
                    <a:cubicBezTo>
                      <a:pt x="4" y="14"/>
                      <a:pt x="4" y="14"/>
                      <a:pt x="5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5" y="14"/>
                      <a:pt x="5" y="14"/>
                      <a:pt x="5" y="15"/>
                    </a:cubicBezTo>
                    <a:cubicBezTo>
                      <a:pt x="5" y="14"/>
                      <a:pt x="5" y="15"/>
                      <a:pt x="4" y="15"/>
                    </a:cubicBezTo>
                    <a:cubicBezTo>
                      <a:pt x="4" y="16"/>
                      <a:pt x="5" y="16"/>
                      <a:pt x="4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5"/>
                      <a:pt x="6" y="16"/>
                      <a:pt x="6" y="16"/>
                    </a:cubicBezTo>
                    <a:cubicBezTo>
                      <a:pt x="6" y="16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6" y="18"/>
                      <a:pt x="5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6" y="18"/>
                      <a:pt x="7" y="18"/>
                      <a:pt x="7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5" y="19"/>
                      <a:pt x="6" y="18"/>
                      <a:pt x="5" y="18"/>
                    </a:cubicBezTo>
                    <a:cubicBezTo>
                      <a:pt x="5" y="19"/>
                      <a:pt x="6" y="19"/>
                      <a:pt x="5" y="19"/>
                    </a:cubicBezTo>
                    <a:cubicBezTo>
                      <a:pt x="6" y="19"/>
                      <a:pt x="5" y="19"/>
                      <a:pt x="6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6" y="20"/>
                      <a:pt x="6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5" y="21"/>
                      <a:pt x="5" y="21"/>
                    </a:cubicBezTo>
                    <a:cubicBezTo>
                      <a:pt x="5" y="20"/>
                      <a:pt x="6" y="21"/>
                      <a:pt x="6" y="20"/>
                    </a:cubicBezTo>
                    <a:cubicBezTo>
                      <a:pt x="7" y="21"/>
                      <a:pt x="5" y="21"/>
                      <a:pt x="6" y="22"/>
                    </a:cubicBezTo>
                    <a:cubicBezTo>
                      <a:pt x="5" y="22"/>
                      <a:pt x="6" y="21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3"/>
                      <a:pt x="7" y="22"/>
                      <a:pt x="7" y="23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7" y="24"/>
                      <a:pt x="8" y="23"/>
                      <a:pt x="8" y="23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5"/>
                    </a:cubicBezTo>
                    <a:cubicBezTo>
                      <a:pt x="7" y="24"/>
                      <a:pt x="8" y="24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7" y="25"/>
                      <a:pt x="7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5"/>
                      <a:pt x="7" y="25"/>
                      <a:pt x="7" y="26"/>
                    </a:cubicBezTo>
                    <a:cubicBezTo>
                      <a:pt x="7" y="26"/>
                      <a:pt x="7" y="25"/>
                      <a:pt x="7" y="25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8" y="26"/>
                      <a:pt x="7" y="26"/>
                      <a:pt x="7" y="26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7"/>
                      <a:pt x="7" y="27"/>
                    </a:cubicBezTo>
                    <a:cubicBezTo>
                      <a:pt x="7" y="28"/>
                      <a:pt x="8" y="28"/>
                      <a:pt x="8" y="28"/>
                    </a:cubicBezTo>
                    <a:cubicBezTo>
                      <a:pt x="8" y="28"/>
                      <a:pt x="9" y="28"/>
                      <a:pt x="9" y="28"/>
                    </a:cubicBezTo>
                    <a:cubicBezTo>
                      <a:pt x="9" y="29"/>
                      <a:pt x="9" y="29"/>
                      <a:pt x="9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9" y="31"/>
                      <a:pt x="9" y="29"/>
                      <a:pt x="10" y="30"/>
                    </a:cubicBezTo>
                    <a:cubicBezTo>
                      <a:pt x="10" y="30"/>
                      <a:pt x="10" y="30"/>
                      <a:pt x="10" y="31"/>
                    </a:cubicBezTo>
                    <a:cubicBezTo>
                      <a:pt x="10" y="31"/>
                      <a:pt x="11" y="31"/>
                      <a:pt x="11" y="31"/>
                    </a:cubicBezTo>
                    <a:cubicBezTo>
                      <a:pt x="10" y="31"/>
                      <a:pt x="10" y="31"/>
                      <a:pt x="10" y="31"/>
                    </a:cubicBezTo>
                    <a:close/>
                    <a:moveTo>
                      <a:pt x="14" y="36"/>
                    </a:moveTo>
                    <a:cubicBezTo>
                      <a:pt x="14" y="36"/>
                      <a:pt x="14" y="36"/>
                      <a:pt x="14" y="35"/>
                    </a:cubicBezTo>
                    <a:cubicBezTo>
                      <a:pt x="14" y="35"/>
                      <a:pt x="14" y="35"/>
                      <a:pt x="14" y="36"/>
                    </a:cubicBezTo>
                    <a:close/>
                    <a:moveTo>
                      <a:pt x="23" y="35"/>
                    </a:moveTo>
                    <a:cubicBezTo>
                      <a:pt x="23" y="35"/>
                      <a:pt x="23" y="35"/>
                      <a:pt x="23" y="35"/>
                    </a:cubicBezTo>
                    <a:cubicBezTo>
                      <a:pt x="23" y="35"/>
                      <a:pt x="23" y="35"/>
                      <a:pt x="23" y="35"/>
                    </a:cubicBezTo>
                    <a:close/>
                    <a:moveTo>
                      <a:pt x="24" y="13"/>
                    </a:moveTo>
                    <a:cubicBezTo>
                      <a:pt x="24" y="13"/>
                      <a:pt x="24" y="13"/>
                      <a:pt x="24" y="13"/>
                    </a:cubicBezTo>
                    <a:cubicBezTo>
                      <a:pt x="24" y="14"/>
                      <a:pt x="24" y="14"/>
                      <a:pt x="24" y="13"/>
                    </a:cubicBezTo>
                    <a:close/>
                    <a:moveTo>
                      <a:pt x="24" y="13"/>
                    </a:moveTo>
                    <a:cubicBezTo>
                      <a:pt x="24" y="13"/>
                      <a:pt x="24" y="13"/>
                      <a:pt x="24" y="13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4" y="13"/>
                      <a:pt x="24" y="13"/>
                      <a:pt x="24" y="13"/>
                    </a:cubicBezTo>
                    <a:close/>
                    <a:moveTo>
                      <a:pt x="9" y="16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9" y="16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06" name="Freeform 397"/>
              <p:cNvSpPr>
                <a:spLocks/>
              </p:cNvSpPr>
              <p:nvPr/>
            </p:nvSpPr>
            <p:spPr bwMode="auto">
              <a:xfrm>
                <a:off x="1370" y="262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07" name="Rectangle 398"/>
              <p:cNvSpPr>
                <a:spLocks noChangeArrowheads="1"/>
              </p:cNvSpPr>
              <p:nvPr/>
            </p:nvSpPr>
            <p:spPr bwMode="auto">
              <a:xfrm>
                <a:off x="1335" y="2606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508" name="Freeform 399"/>
              <p:cNvSpPr>
                <a:spLocks/>
              </p:cNvSpPr>
              <p:nvPr/>
            </p:nvSpPr>
            <p:spPr bwMode="auto">
              <a:xfrm>
                <a:off x="1382" y="258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09" name="Freeform 400"/>
              <p:cNvSpPr>
                <a:spLocks/>
              </p:cNvSpPr>
              <p:nvPr/>
            </p:nvSpPr>
            <p:spPr bwMode="auto">
              <a:xfrm>
                <a:off x="1370" y="2566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3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10" name="Freeform 401"/>
              <p:cNvSpPr>
                <a:spLocks/>
              </p:cNvSpPr>
              <p:nvPr/>
            </p:nvSpPr>
            <p:spPr bwMode="auto">
              <a:xfrm>
                <a:off x="1377" y="255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11" name="Freeform 402"/>
              <p:cNvSpPr>
                <a:spLocks/>
              </p:cNvSpPr>
              <p:nvPr/>
            </p:nvSpPr>
            <p:spPr bwMode="auto">
              <a:xfrm>
                <a:off x="1375" y="25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12" name="Freeform 403"/>
              <p:cNvSpPr>
                <a:spLocks/>
              </p:cNvSpPr>
              <p:nvPr/>
            </p:nvSpPr>
            <p:spPr bwMode="auto">
              <a:xfrm>
                <a:off x="1375" y="25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13" name="Freeform 404"/>
              <p:cNvSpPr>
                <a:spLocks/>
              </p:cNvSpPr>
              <p:nvPr/>
            </p:nvSpPr>
            <p:spPr bwMode="auto">
              <a:xfrm>
                <a:off x="1370" y="2568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3 w 1"/>
                  <a:gd name="T3" fmla="*/ 0 h 1"/>
                  <a:gd name="T4" fmla="*/ 3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0" y="0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14" name="Rectangle 405"/>
              <p:cNvSpPr>
                <a:spLocks noChangeArrowheads="1"/>
              </p:cNvSpPr>
              <p:nvPr/>
            </p:nvSpPr>
            <p:spPr bwMode="auto">
              <a:xfrm>
                <a:off x="1377" y="2563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515" name="Freeform 406"/>
              <p:cNvSpPr>
                <a:spLocks/>
              </p:cNvSpPr>
              <p:nvPr/>
            </p:nvSpPr>
            <p:spPr bwMode="auto">
              <a:xfrm>
                <a:off x="1377" y="2566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16" name="Freeform 407"/>
              <p:cNvSpPr>
                <a:spLocks/>
              </p:cNvSpPr>
              <p:nvPr/>
            </p:nvSpPr>
            <p:spPr bwMode="auto">
              <a:xfrm>
                <a:off x="1377" y="256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17" name="Rectangle 408"/>
              <p:cNvSpPr>
                <a:spLocks noChangeArrowheads="1"/>
              </p:cNvSpPr>
              <p:nvPr/>
            </p:nvSpPr>
            <p:spPr bwMode="auto">
              <a:xfrm>
                <a:off x="1377" y="2563"/>
                <a:ext cx="1" cy="3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518" name="Freeform 409"/>
              <p:cNvSpPr>
                <a:spLocks/>
              </p:cNvSpPr>
              <p:nvPr/>
            </p:nvSpPr>
            <p:spPr bwMode="auto">
              <a:xfrm>
                <a:off x="1377" y="2575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19" name="Freeform 410"/>
              <p:cNvSpPr>
                <a:spLocks/>
              </p:cNvSpPr>
              <p:nvPr/>
            </p:nvSpPr>
            <p:spPr bwMode="auto">
              <a:xfrm>
                <a:off x="1380" y="257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20" name="Freeform 411"/>
              <p:cNvSpPr>
                <a:spLocks/>
              </p:cNvSpPr>
              <p:nvPr/>
            </p:nvSpPr>
            <p:spPr bwMode="auto">
              <a:xfrm>
                <a:off x="1380" y="2575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0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1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21" name="Freeform 412"/>
              <p:cNvSpPr>
                <a:spLocks/>
              </p:cNvSpPr>
              <p:nvPr/>
            </p:nvSpPr>
            <p:spPr bwMode="auto">
              <a:xfrm>
                <a:off x="1375" y="2587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124" name="Group 614"/>
            <p:cNvGrpSpPr>
              <a:grpSpLocks/>
            </p:cNvGrpSpPr>
            <p:nvPr/>
          </p:nvGrpSpPr>
          <p:grpSpPr bwMode="auto">
            <a:xfrm>
              <a:off x="1325" y="2537"/>
              <a:ext cx="206" cy="241"/>
              <a:chOff x="1325" y="2537"/>
              <a:chExt cx="206" cy="241"/>
            </a:xfrm>
          </p:grpSpPr>
          <p:sp>
            <p:nvSpPr>
              <p:cNvPr id="6122" name="Freeform 414"/>
              <p:cNvSpPr>
                <a:spLocks/>
              </p:cNvSpPr>
              <p:nvPr/>
            </p:nvSpPr>
            <p:spPr bwMode="auto">
              <a:xfrm>
                <a:off x="1382" y="2599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23" name="Freeform 415"/>
              <p:cNvSpPr>
                <a:spLocks/>
              </p:cNvSpPr>
              <p:nvPr/>
            </p:nvSpPr>
            <p:spPr bwMode="auto">
              <a:xfrm>
                <a:off x="1380" y="2599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24" name="Freeform 416"/>
              <p:cNvSpPr>
                <a:spLocks/>
              </p:cNvSpPr>
              <p:nvPr/>
            </p:nvSpPr>
            <p:spPr bwMode="auto">
              <a:xfrm>
                <a:off x="1325" y="2540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25" name="Freeform 417"/>
              <p:cNvSpPr>
                <a:spLocks/>
              </p:cNvSpPr>
              <p:nvPr/>
            </p:nvSpPr>
            <p:spPr bwMode="auto">
              <a:xfrm>
                <a:off x="1325" y="2537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0 h 1"/>
                  <a:gd name="T3" fmla="*/ 3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26" name="Freeform 418"/>
              <p:cNvSpPr>
                <a:spLocks/>
              </p:cNvSpPr>
              <p:nvPr/>
            </p:nvSpPr>
            <p:spPr bwMode="auto">
              <a:xfrm>
                <a:off x="1349" y="262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27" name="Freeform 419"/>
              <p:cNvSpPr>
                <a:spLocks/>
              </p:cNvSpPr>
              <p:nvPr/>
            </p:nvSpPr>
            <p:spPr bwMode="auto">
              <a:xfrm>
                <a:off x="1342" y="261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28" name="Freeform 420"/>
              <p:cNvSpPr>
                <a:spLocks/>
              </p:cNvSpPr>
              <p:nvPr/>
            </p:nvSpPr>
            <p:spPr bwMode="auto">
              <a:xfrm>
                <a:off x="1337" y="2611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29" name="Freeform 421"/>
              <p:cNvSpPr>
                <a:spLocks/>
              </p:cNvSpPr>
              <p:nvPr/>
            </p:nvSpPr>
            <p:spPr bwMode="auto">
              <a:xfrm>
                <a:off x="1479" y="2573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30" name="Rectangle 422"/>
              <p:cNvSpPr>
                <a:spLocks noChangeArrowheads="1"/>
              </p:cNvSpPr>
              <p:nvPr/>
            </p:nvSpPr>
            <p:spPr bwMode="auto">
              <a:xfrm>
                <a:off x="1479" y="2578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131" name="Freeform 423"/>
              <p:cNvSpPr>
                <a:spLocks/>
              </p:cNvSpPr>
              <p:nvPr/>
            </p:nvSpPr>
            <p:spPr bwMode="auto">
              <a:xfrm>
                <a:off x="1476" y="2578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3 w 1"/>
                  <a:gd name="T3" fmla="*/ 2 h 2"/>
                  <a:gd name="T4" fmla="*/ 3 w 1"/>
                  <a:gd name="T5" fmla="*/ 2 h 2"/>
                  <a:gd name="T6" fmla="*/ 0 w 1"/>
                  <a:gd name="T7" fmla="*/ 0 h 2"/>
                  <a:gd name="T8" fmla="*/ 0 w 1"/>
                  <a:gd name="T9" fmla="*/ 2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32" name="Freeform 424"/>
              <p:cNvSpPr>
                <a:spLocks/>
              </p:cNvSpPr>
              <p:nvPr/>
            </p:nvSpPr>
            <p:spPr bwMode="auto">
              <a:xfrm>
                <a:off x="1472" y="2580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33" name="Rectangle 425"/>
              <p:cNvSpPr>
                <a:spLocks noChangeArrowheads="1"/>
              </p:cNvSpPr>
              <p:nvPr/>
            </p:nvSpPr>
            <p:spPr bwMode="auto">
              <a:xfrm>
                <a:off x="1472" y="2580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134" name="Freeform 426"/>
              <p:cNvSpPr>
                <a:spLocks/>
              </p:cNvSpPr>
              <p:nvPr/>
            </p:nvSpPr>
            <p:spPr bwMode="auto">
              <a:xfrm>
                <a:off x="1469" y="2580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3 w 1"/>
                  <a:gd name="T3" fmla="*/ 0 h 1"/>
                  <a:gd name="T4" fmla="*/ 0 w 1"/>
                  <a:gd name="T5" fmla="*/ 0 h 1"/>
                  <a:gd name="T6" fmla="*/ 3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35" name="Freeform 427"/>
              <p:cNvSpPr>
                <a:spLocks/>
              </p:cNvSpPr>
              <p:nvPr/>
            </p:nvSpPr>
            <p:spPr bwMode="auto">
              <a:xfrm>
                <a:off x="1472" y="258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36" name="Freeform 428"/>
              <p:cNvSpPr>
                <a:spLocks/>
              </p:cNvSpPr>
              <p:nvPr/>
            </p:nvSpPr>
            <p:spPr bwMode="auto">
              <a:xfrm>
                <a:off x="1472" y="258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37" name="Freeform 429"/>
              <p:cNvSpPr>
                <a:spLocks/>
              </p:cNvSpPr>
              <p:nvPr/>
            </p:nvSpPr>
            <p:spPr bwMode="auto">
              <a:xfrm>
                <a:off x="1472" y="2580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2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38" name="Freeform 430"/>
              <p:cNvSpPr>
                <a:spLocks/>
              </p:cNvSpPr>
              <p:nvPr/>
            </p:nvSpPr>
            <p:spPr bwMode="auto">
              <a:xfrm>
                <a:off x="1476" y="2582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3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39" name="Freeform 431"/>
              <p:cNvSpPr>
                <a:spLocks/>
              </p:cNvSpPr>
              <p:nvPr/>
            </p:nvSpPr>
            <p:spPr bwMode="auto">
              <a:xfrm>
                <a:off x="1467" y="2585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40" name="Freeform 432"/>
              <p:cNvSpPr>
                <a:spLocks/>
              </p:cNvSpPr>
              <p:nvPr/>
            </p:nvSpPr>
            <p:spPr bwMode="auto">
              <a:xfrm>
                <a:off x="1469" y="258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41" name="Freeform 433"/>
              <p:cNvSpPr>
                <a:spLocks/>
              </p:cNvSpPr>
              <p:nvPr/>
            </p:nvSpPr>
            <p:spPr bwMode="auto">
              <a:xfrm>
                <a:off x="1472" y="2582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42" name="Freeform 434"/>
              <p:cNvSpPr>
                <a:spLocks/>
              </p:cNvSpPr>
              <p:nvPr/>
            </p:nvSpPr>
            <p:spPr bwMode="auto">
              <a:xfrm>
                <a:off x="1465" y="2585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43" name="Freeform 435"/>
              <p:cNvSpPr>
                <a:spLocks/>
              </p:cNvSpPr>
              <p:nvPr/>
            </p:nvSpPr>
            <p:spPr bwMode="auto">
              <a:xfrm>
                <a:off x="1465" y="258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44" name="Freeform 436"/>
              <p:cNvSpPr>
                <a:spLocks/>
              </p:cNvSpPr>
              <p:nvPr/>
            </p:nvSpPr>
            <p:spPr bwMode="auto">
              <a:xfrm>
                <a:off x="1465" y="2587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45" name="Freeform 437"/>
              <p:cNvSpPr>
                <a:spLocks/>
              </p:cNvSpPr>
              <p:nvPr/>
            </p:nvSpPr>
            <p:spPr bwMode="auto">
              <a:xfrm>
                <a:off x="1467" y="258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46" name="Rectangle 438"/>
              <p:cNvSpPr>
                <a:spLocks noChangeArrowheads="1"/>
              </p:cNvSpPr>
              <p:nvPr/>
            </p:nvSpPr>
            <p:spPr bwMode="auto">
              <a:xfrm>
                <a:off x="1467" y="2587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147" name="Freeform 439"/>
              <p:cNvSpPr>
                <a:spLocks/>
              </p:cNvSpPr>
              <p:nvPr/>
            </p:nvSpPr>
            <p:spPr bwMode="auto">
              <a:xfrm>
                <a:off x="1467" y="258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48" name="Freeform 440"/>
              <p:cNvSpPr>
                <a:spLocks/>
              </p:cNvSpPr>
              <p:nvPr/>
            </p:nvSpPr>
            <p:spPr bwMode="auto">
              <a:xfrm>
                <a:off x="1472" y="2585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49" name="Freeform 441"/>
              <p:cNvSpPr>
                <a:spLocks/>
              </p:cNvSpPr>
              <p:nvPr/>
            </p:nvSpPr>
            <p:spPr bwMode="auto">
              <a:xfrm>
                <a:off x="1469" y="258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0" name="Rectangle 442"/>
              <p:cNvSpPr>
                <a:spLocks noChangeArrowheads="1"/>
              </p:cNvSpPr>
              <p:nvPr/>
            </p:nvSpPr>
            <p:spPr bwMode="auto">
              <a:xfrm>
                <a:off x="1469" y="2587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151" name="Freeform 443"/>
              <p:cNvSpPr>
                <a:spLocks/>
              </p:cNvSpPr>
              <p:nvPr/>
            </p:nvSpPr>
            <p:spPr bwMode="auto">
              <a:xfrm>
                <a:off x="1465" y="2589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2" name="Freeform 444"/>
              <p:cNvSpPr>
                <a:spLocks/>
              </p:cNvSpPr>
              <p:nvPr/>
            </p:nvSpPr>
            <p:spPr bwMode="auto">
              <a:xfrm>
                <a:off x="1467" y="258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3" name="Rectangle 445"/>
              <p:cNvSpPr>
                <a:spLocks noChangeArrowheads="1"/>
              </p:cNvSpPr>
              <p:nvPr/>
            </p:nvSpPr>
            <p:spPr bwMode="auto">
              <a:xfrm>
                <a:off x="1462" y="259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154" name="Freeform 446"/>
              <p:cNvSpPr>
                <a:spLocks/>
              </p:cNvSpPr>
              <p:nvPr/>
            </p:nvSpPr>
            <p:spPr bwMode="auto">
              <a:xfrm>
                <a:off x="1467" y="258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5" name="Freeform 447"/>
              <p:cNvSpPr>
                <a:spLocks/>
              </p:cNvSpPr>
              <p:nvPr/>
            </p:nvSpPr>
            <p:spPr bwMode="auto">
              <a:xfrm>
                <a:off x="1462" y="2589"/>
                <a:ext cx="3" cy="0"/>
              </a:xfrm>
              <a:custGeom>
                <a:avLst/>
                <a:gdLst>
                  <a:gd name="T0" fmla="*/ 3 w 1"/>
                  <a:gd name="T1" fmla="*/ 3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6" name="Freeform 448"/>
              <p:cNvSpPr>
                <a:spLocks/>
              </p:cNvSpPr>
              <p:nvPr/>
            </p:nvSpPr>
            <p:spPr bwMode="auto">
              <a:xfrm>
                <a:off x="1467" y="258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7" name="Freeform 449"/>
              <p:cNvSpPr>
                <a:spLocks/>
              </p:cNvSpPr>
              <p:nvPr/>
            </p:nvSpPr>
            <p:spPr bwMode="auto">
              <a:xfrm>
                <a:off x="1467" y="2587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8" name="Freeform 450"/>
              <p:cNvSpPr>
                <a:spLocks/>
              </p:cNvSpPr>
              <p:nvPr/>
            </p:nvSpPr>
            <p:spPr bwMode="auto">
              <a:xfrm>
                <a:off x="1462" y="2592"/>
                <a:ext cx="5" cy="7"/>
              </a:xfrm>
              <a:custGeom>
                <a:avLst/>
                <a:gdLst>
                  <a:gd name="T0" fmla="*/ 5 w 2"/>
                  <a:gd name="T1" fmla="*/ 7 h 3"/>
                  <a:gd name="T2" fmla="*/ 5 w 2"/>
                  <a:gd name="T3" fmla="*/ 5 h 3"/>
                  <a:gd name="T4" fmla="*/ 0 w 2"/>
                  <a:gd name="T5" fmla="*/ 0 h 3"/>
                  <a:gd name="T6" fmla="*/ 0 w 2"/>
                  <a:gd name="T7" fmla="*/ 2 h 3"/>
                  <a:gd name="T8" fmla="*/ 3 w 2"/>
                  <a:gd name="T9" fmla="*/ 2 h 3"/>
                  <a:gd name="T10" fmla="*/ 3 w 2"/>
                  <a:gd name="T11" fmla="*/ 2 h 3"/>
                  <a:gd name="T12" fmla="*/ 3 w 2"/>
                  <a:gd name="T13" fmla="*/ 7 h 3"/>
                  <a:gd name="T14" fmla="*/ 3 w 2"/>
                  <a:gd name="T15" fmla="*/ 5 h 3"/>
                  <a:gd name="T16" fmla="*/ 5 w 2"/>
                  <a:gd name="T17" fmla="*/ 7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1" y="2"/>
                      <a:pt x="1" y="2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3"/>
                      <a:pt x="2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9" name="Freeform 451"/>
              <p:cNvSpPr>
                <a:spLocks/>
              </p:cNvSpPr>
              <p:nvPr/>
            </p:nvSpPr>
            <p:spPr bwMode="auto">
              <a:xfrm>
                <a:off x="1462" y="2592"/>
                <a:ext cx="3" cy="0"/>
              </a:xfrm>
              <a:custGeom>
                <a:avLst/>
                <a:gdLst>
                  <a:gd name="T0" fmla="*/ 3 w 1"/>
                  <a:gd name="T1" fmla="*/ 3 w 1"/>
                  <a:gd name="T2" fmla="*/ 0 w 1"/>
                  <a:gd name="T3" fmla="*/ 0 w 1"/>
                  <a:gd name="T4" fmla="*/ 3 w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60" name="Freeform 452"/>
              <p:cNvSpPr>
                <a:spLocks/>
              </p:cNvSpPr>
              <p:nvPr/>
            </p:nvSpPr>
            <p:spPr bwMode="auto">
              <a:xfrm>
                <a:off x="1465" y="2589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3 h 1"/>
                  <a:gd name="T4" fmla="*/ 2 w 1"/>
                  <a:gd name="T5" fmla="*/ 3 h 1"/>
                  <a:gd name="T6" fmla="*/ 0 w 1"/>
                  <a:gd name="T7" fmla="*/ 3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  <a:gd name="T20" fmla="*/ 0 w 1"/>
                  <a:gd name="T21" fmla="*/ 0 h 1"/>
                  <a:gd name="T22" fmla="*/ 0 w 1"/>
                  <a:gd name="T23" fmla="*/ 0 h 1"/>
                  <a:gd name="T24" fmla="*/ 0 w 1"/>
                  <a:gd name="T25" fmla="*/ 0 h 1"/>
                  <a:gd name="T26" fmla="*/ 0 w 1"/>
                  <a:gd name="T27" fmla="*/ 0 h 1"/>
                  <a:gd name="T28" fmla="*/ 0 w 1"/>
                  <a:gd name="T29" fmla="*/ 0 h 1"/>
                  <a:gd name="T30" fmla="*/ 0 w 1"/>
                  <a:gd name="T31" fmla="*/ 3 h 1"/>
                  <a:gd name="T32" fmla="*/ 0 w 1"/>
                  <a:gd name="T33" fmla="*/ 0 h 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61" name="Freeform 453"/>
              <p:cNvSpPr>
                <a:spLocks/>
              </p:cNvSpPr>
              <p:nvPr/>
            </p:nvSpPr>
            <p:spPr bwMode="auto">
              <a:xfrm>
                <a:off x="1474" y="258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62" name="Freeform 454"/>
              <p:cNvSpPr>
                <a:spLocks/>
              </p:cNvSpPr>
              <p:nvPr/>
            </p:nvSpPr>
            <p:spPr bwMode="auto">
              <a:xfrm>
                <a:off x="1469" y="2587"/>
                <a:ext cx="5" cy="2"/>
              </a:xfrm>
              <a:custGeom>
                <a:avLst/>
                <a:gdLst>
                  <a:gd name="T0" fmla="*/ 3 w 2"/>
                  <a:gd name="T1" fmla="*/ 2 h 1"/>
                  <a:gd name="T2" fmla="*/ 3 w 2"/>
                  <a:gd name="T3" fmla="*/ 2 h 1"/>
                  <a:gd name="T4" fmla="*/ 5 w 2"/>
                  <a:gd name="T5" fmla="*/ 2 h 1"/>
                  <a:gd name="T6" fmla="*/ 3 w 2"/>
                  <a:gd name="T7" fmla="*/ 0 h 1"/>
                  <a:gd name="T8" fmla="*/ 3 w 2"/>
                  <a:gd name="T9" fmla="*/ 0 h 1"/>
                  <a:gd name="T10" fmla="*/ 0 w 2"/>
                  <a:gd name="T11" fmla="*/ 0 h 1"/>
                  <a:gd name="T12" fmla="*/ 3 w 2"/>
                  <a:gd name="T13" fmla="*/ 2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63" name="Freeform 455"/>
              <p:cNvSpPr>
                <a:spLocks/>
              </p:cNvSpPr>
              <p:nvPr/>
            </p:nvSpPr>
            <p:spPr bwMode="auto">
              <a:xfrm>
                <a:off x="1469" y="2589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3 h 1"/>
                  <a:gd name="T3" fmla="*/ 3 h 1"/>
                  <a:gd name="T4" fmla="*/ 0 h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64" name="Freeform 456"/>
              <p:cNvSpPr>
                <a:spLocks/>
              </p:cNvSpPr>
              <p:nvPr/>
            </p:nvSpPr>
            <p:spPr bwMode="auto">
              <a:xfrm>
                <a:off x="1462" y="2592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65" name="Freeform 457"/>
              <p:cNvSpPr>
                <a:spLocks/>
              </p:cNvSpPr>
              <p:nvPr/>
            </p:nvSpPr>
            <p:spPr bwMode="auto">
              <a:xfrm>
                <a:off x="1460" y="2592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66" name="Freeform 458"/>
              <p:cNvSpPr>
                <a:spLocks/>
              </p:cNvSpPr>
              <p:nvPr/>
            </p:nvSpPr>
            <p:spPr bwMode="auto">
              <a:xfrm>
                <a:off x="1401" y="26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67" name="Freeform 459"/>
              <p:cNvSpPr>
                <a:spLocks/>
              </p:cNvSpPr>
              <p:nvPr/>
            </p:nvSpPr>
            <p:spPr bwMode="auto">
              <a:xfrm>
                <a:off x="1401" y="261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68" name="Freeform 460"/>
              <p:cNvSpPr>
                <a:spLocks/>
              </p:cNvSpPr>
              <p:nvPr/>
            </p:nvSpPr>
            <p:spPr bwMode="auto">
              <a:xfrm>
                <a:off x="1432" y="2615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2 w 1"/>
                  <a:gd name="T3" fmla="*/ 3 h 1"/>
                  <a:gd name="T4" fmla="*/ 2 w 1"/>
                  <a:gd name="T5" fmla="*/ 3 h 1"/>
                  <a:gd name="T6" fmla="*/ 2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69" name="Rectangle 461"/>
              <p:cNvSpPr>
                <a:spLocks noChangeArrowheads="1"/>
              </p:cNvSpPr>
              <p:nvPr/>
            </p:nvSpPr>
            <p:spPr bwMode="auto">
              <a:xfrm>
                <a:off x="1415" y="263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170" name="Freeform 462"/>
              <p:cNvSpPr>
                <a:spLocks/>
              </p:cNvSpPr>
              <p:nvPr/>
            </p:nvSpPr>
            <p:spPr bwMode="auto">
              <a:xfrm>
                <a:off x="1413" y="2634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71" name="Freeform 463"/>
              <p:cNvSpPr>
                <a:spLocks/>
              </p:cNvSpPr>
              <p:nvPr/>
            </p:nvSpPr>
            <p:spPr bwMode="auto">
              <a:xfrm>
                <a:off x="1403" y="2596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72" name="Freeform 464"/>
              <p:cNvSpPr>
                <a:spLocks/>
              </p:cNvSpPr>
              <p:nvPr/>
            </p:nvSpPr>
            <p:spPr bwMode="auto">
              <a:xfrm>
                <a:off x="1450" y="2604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73" name="Freeform 465"/>
              <p:cNvSpPr>
                <a:spLocks/>
              </p:cNvSpPr>
              <p:nvPr/>
            </p:nvSpPr>
            <p:spPr bwMode="auto">
              <a:xfrm>
                <a:off x="1410" y="2615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74" name="Freeform 466"/>
              <p:cNvSpPr>
                <a:spLocks/>
              </p:cNvSpPr>
              <p:nvPr/>
            </p:nvSpPr>
            <p:spPr bwMode="auto">
              <a:xfrm>
                <a:off x="1448" y="2604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0 w 1"/>
                  <a:gd name="T3" fmla="*/ 2 h 1"/>
                  <a:gd name="T4" fmla="*/ 2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75" name="Freeform 467"/>
              <p:cNvSpPr>
                <a:spLocks/>
              </p:cNvSpPr>
              <p:nvPr/>
            </p:nvSpPr>
            <p:spPr bwMode="auto">
              <a:xfrm>
                <a:off x="1427" y="255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76" name="Freeform 468"/>
              <p:cNvSpPr>
                <a:spLocks/>
              </p:cNvSpPr>
              <p:nvPr/>
            </p:nvSpPr>
            <p:spPr bwMode="auto">
              <a:xfrm>
                <a:off x="1443" y="254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77" name="Rectangle 469"/>
              <p:cNvSpPr>
                <a:spLocks noChangeArrowheads="1"/>
              </p:cNvSpPr>
              <p:nvPr/>
            </p:nvSpPr>
            <p:spPr bwMode="auto">
              <a:xfrm>
                <a:off x="1458" y="2596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178" name="Freeform 470"/>
              <p:cNvSpPr>
                <a:spLocks/>
              </p:cNvSpPr>
              <p:nvPr/>
            </p:nvSpPr>
            <p:spPr bwMode="auto">
              <a:xfrm>
                <a:off x="1460" y="259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79" name="Freeform 471"/>
              <p:cNvSpPr>
                <a:spLocks/>
              </p:cNvSpPr>
              <p:nvPr/>
            </p:nvSpPr>
            <p:spPr bwMode="auto">
              <a:xfrm>
                <a:off x="1450" y="26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80" name="Freeform 472"/>
              <p:cNvSpPr>
                <a:spLocks/>
              </p:cNvSpPr>
              <p:nvPr/>
            </p:nvSpPr>
            <p:spPr bwMode="auto">
              <a:xfrm>
                <a:off x="1458" y="259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81" name="Freeform 473"/>
              <p:cNvSpPr>
                <a:spLocks/>
              </p:cNvSpPr>
              <p:nvPr/>
            </p:nvSpPr>
            <p:spPr bwMode="auto">
              <a:xfrm>
                <a:off x="1458" y="259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82" name="Freeform 474"/>
              <p:cNvSpPr>
                <a:spLocks/>
              </p:cNvSpPr>
              <p:nvPr/>
            </p:nvSpPr>
            <p:spPr bwMode="auto">
              <a:xfrm>
                <a:off x="1455" y="2596"/>
                <a:ext cx="3" cy="3"/>
              </a:xfrm>
              <a:custGeom>
                <a:avLst/>
                <a:gdLst>
                  <a:gd name="T0" fmla="*/ 0 w 1"/>
                  <a:gd name="T1" fmla="*/ 3 h 1"/>
                  <a:gd name="T2" fmla="*/ 3 w 1"/>
                  <a:gd name="T3" fmla="*/ 0 h 1"/>
                  <a:gd name="T4" fmla="*/ 3 w 1"/>
                  <a:gd name="T5" fmla="*/ 0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83" name="Freeform 475"/>
              <p:cNvSpPr>
                <a:spLocks/>
              </p:cNvSpPr>
              <p:nvPr/>
            </p:nvSpPr>
            <p:spPr bwMode="auto">
              <a:xfrm>
                <a:off x="1417" y="257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84" name="Rectangle 476"/>
              <p:cNvSpPr>
                <a:spLocks noChangeArrowheads="1"/>
              </p:cNvSpPr>
              <p:nvPr/>
            </p:nvSpPr>
            <p:spPr bwMode="auto">
              <a:xfrm>
                <a:off x="1434" y="263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185" name="Freeform 477"/>
              <p:cNvSpPr>
                <a:spLocks/>
              </p:cNvSpPr>
              <p:nvPr/>
            </p:nvSpPr>
            <p:spPr bwMode="auto">
              <a:xfrm>
                <a:off x="1432" y="2629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2 w 1"/>
                  <a:gd name="T3" fmla="*/ 3 h 1"/>
                  <a:gd name="T4" fmla="*/ 0 w 1"/>
                  <a:gd name="T5" fmla="*/ 0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86" name="Freeform 478"/>
              <p:cNvSpPr>
                <a:spLocks noEditPoints="1"/>
              </p:cNvSpPr>
              <p:nvPr/>
            </p:nvSpPr>
            <p:spPr bwMode="auto">
              <a:xfrm>
                <a:off x="1396" y="2542"/>
                <a:ext cx="66" cy="95"/>
              </a:xfrm>
              <a:custGeom>
                <a:avLst/>
                <a:gdLst>
                  <a:gd name="T0" fmla="*/ 5 w 28"/>
                  <a:gd name="T1" fmla="*/ 67 h 40"/>
                  <a:gd name="T2" fmla="*/ 5 w 28"/>
                  <a:gd name="T3" fmla="*/ 74 h 40"/>
                  <a:gd name="T4" fmla="*/ 2 w 28"/>
                  <a:gd name="T5" fmla="*/ 76 h 40"/>
                  <a:gd name="T6" fmla="*/ 5 w 28"/>
                  <a:gd name="T7" fmla="*/ 81 h 40"/>
                  <a:gd name="T8" fmla="*/ 7 w 28"/>
                  <a:gd name="T9" fmla="*/ 88 h 40"/>
                  <a:gd name="T10" fmla="*/ 19 w 28"/>
                  <a:gd name="T11" fmla="*/ 90 h 40"/>
                  <a:gd name="T12" fmla="*/ 19 w 28"/>
                  <a:gd name="T13" fmla="*/ 90 h 40"/>
                  <a:gd name="T14" fmla="*/ 19 w 28"/>
                  <a:gd name="T15" fmla="*/ 95 h 40"/>
                  <a:gd name="T16" fmla="*/ 26 w 28"/>
                  <a:gd name="T17" fmla="*/ 93 h 40"/>
                  <a:gd name="T18" fmla="*/ 31 w 28"/>
                  <a:gd name="T19" fmla="*/ 93 h 40"/>
                  <a:gd name="T20" fmla="*/ 38 w 28"/>
                  <a:gd name="T21" fmla="*/ 88 h 40"/>
                  <a:gd name="T22" fmla="*/ 42 w 28"/>
                  <a:gd name="T23" fmla="*/ 88 h 40"/>
                  <a:gd name="T24" fmla="*/ 42 w 28"/>
                  <a:gd name="T25" fmla="*/ 76 h 40"/>
                  <a:gd name="T26" fmla="*/ 50 w 28"/>
                  <a:gd name="T27" fmla="*/ 81 h 40"/>
                  <a:gd name="T28" fmla="*/ 52 w 28"/>
                  <a:gd name="T29" fmla="*/ 78 h 40"/>
                  <a:gd name="T30" fmla="*/ 54 w 28"/>
                  <a:gd name="T31" fmla="*/ 76 h 40"/>
                  <a:gd name="T32" fmla="*/ 59 w 28"/>
                  <a:gd name="T33" fmla="*/ 69 h 40"/>
                  <a:gd name="T34" fmla="*/ 59 w 28"/>
                  <a:gd name="T35" fmla="*/ 64 h 40"/>
                  <a:gd name="T36" fmla="*/ 66 w 28"/>
                  <a:gd name="T37" fmla="*/ 62 h 40"/>
                  <a:gd name="T38" fmla="*/ 64 w 28"/>
                  <a:gd name="T39" fmla="*/ 57 h 40"/>
                  <a:gd name="T40" fmla="*/ 61 w 28"/>
                  <a:gd name="T41" fmla="*/ 55 h 40"/>
                  <a:gd name="T42" fmla="*/ 61 w 28"/>
                  <a:gd name="T43" fmla="*/ 57 h 40"/>
                  <a:gd name="T44" fmla="*/ 57 w 28"/>
                  <a:gd name="T45" fmla="*/ 59 h 40"/>
                  <a:gd name="T46" fmla="*/ 50 w 28"/>
                  <a:gd name="T47" fmla="*/ 64 h 40"/>
                  <a:gd name="T48" fmla="*/ 42 w 28"/>
                  <a:gd name="T49" fmla="*/ 74 h 40"/>
                  <a:gd name="T50" fmla="*/ 38 w 28"/>
                  <a:gd name="T51" fmla="*/ 76 h 40"/>
                  <a:gd name="T52" fmla="*/ 38 w 28"/>
                  <a:gd name="T53" fmla="*/ 78 h 40"/>
                  <a:gd name="T54" fmla="*/ 33 w 28"/>
                  <a:gd name="T55" fmla="*/ 83 h 40"/>
                  <a:gd name="T56" fmla="*/ 24 w 28"/>
                  <a:gd name="T57" fmla="*/ 86 h 40"/>
                  <a:gd name="T58" fmla="*/ 19 w 28"/>
                  <a:gd name="T59" fmla="*/ 88 h 40"/>
                  <a:gd name="T60" fmla="*/ 14 w 28"/>
                  <a:gd name="T61" fmla="*/ 86 h 40"/>
                  <a:gd name="T62" fmla="*/ 12 w 28"/>
                  <a:gd name="T63" fmla="*/ 81 h 40"/>
                  <a:gd name="T64" fmla="*/ 14 w 28"/>
                  <a:gd name="T65" fmla="*/ 76 h 40"/>
                  <a:gd name="T66" fmla="*/ 17 w 28"/>
                  <a:gd name="T67" fmla="*/ 67 h 40"/>
                  <a:gd name="T68" fmla="*/ 19 w 28"/>
                  <a:gd name="T69" fmla="*/ 57 h 40"/>
                  <a:gd name="T70" fmla="*/ 21 w 28"/>
                  <a:gd name="T71" fmla="*/ 48 h 40"/>
                  <a:gd name="T72" fmla="*/ 28 w 28"/>
                  <a:gd name="T73" fmla="*/ 40 h 40"/>
                  <a:gd name="T74" fmla="*/ 31 w 28"/>
                  <a:gd name="T75" fmla="*/ 36 h 40"/>
                  <a:gd name="T76" fmla="*/ 35 w 28"/>
                  <a:gd name="T77" fmla="*/ 26 h 40"/>
                  <a:gd name="T78" fmla="*/ 40 w 28"/>
                  <a:gd name="T79" fmla="*/ 17 h 40"/>
                  <a:gd name="T80" fmla="*/ 47 w 28"/>
                  <a:gd name="T81" fmla="*/ 0 h 40"/>
                  <a:gd name="T82" fmla="*/ 38 w 28"/>
                  <a:gd name="T83" fmla="*/ 2 h 40"/>
                  <a:gd name="T84" fmla="*/ 33 w 28"/>
                  <a:gd name="T85" fmla="*/ 12 h 40"/>
                  <a:gd name="T86" fmla="*/ 31 w 28"/>
                  <a:gd name="T87" fmla="*/ 12 h 40"/>
                  <a:gd name="T88" fmla="*/ 26 w 28"/>
                  <a:gd name="T89" fmla="*/ 24 h 40"/>
                  <a:gd name="T90" fmla="*/ 24 w 28"/>
                  <a:gd name="T91" fmla="*/ 29 h 40"/>
                  <a:gd name="T92" fmla="*/ 21 w 28"/>
                  <a:gd name="T93" fmla="*/ 33 h 40"/>
                  <a:gd name="T94" fmla="*/ 19 w 28"/>
                  <a:gd name="T95" fmla="*/ 38 h 40"/>
                  <a:gd name="T96" fmla="*/ 14 w 28"/>
                  <a:gd name="T97" fmla="*/ 40 h 40"/>
                  <a:gd name="T98" fmla="*/ 14 w 28"/>
                  <a:gd name="T99" fmla="*/ 48 h 40"/>
                  <a:gd name="T100" fmla="*/ 12 w 28"/>
                  <a:gd name="T101" fmla="*/ 50 h 40"/>
                  <a:gd name="T102" fmla="*/ 12 w 28"/>
                  <a:gd name="T103" fmla="*/ 50 h 40"/>
                  <a:gd name="T104" fmla="*/ 7 w 28"/>
                  <a:gd name="T105" fmla="*/ 57 h 40"/>
                  <a:gd name="T106" fmla="*/ 7 w 28"/>
                  <a:gd name="T107" fmla="*/ 64 h 40"/>
                  <a:gd name="T108" fmla="*/ 21 w 28"/>
                  <a:gd name="T109" fmla="*/ 93 h 40"/>
                  <a:gd name="T110" fmla="*/ 59 w 28"/>
                  <a:gd name="T111" fmla="*/ 59 h 4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8" h="40">
                    <a:moveTo>
                      <a:pt x="3" y="27"/>
                    </a:move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2" y="26"/>
                      <a:pt x="1" y="27"/>
                    </a:cubicBezTo>
                    <a:cubicBezTo>
                      <a:pt x="3" y="27"/>
                      <a:pt x="1" y="28"/>
                      <a:pt x="2" y="28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2" y="29"/>
                      <a:pt x="2" y="29"/>
                      <a:pt x="2" y="28"/>
                    </a:cubicBezTo>
                    <a:cubicBezTo>
                      <a:pt x="1" y="29"/>
                      <a:pt x="3" y="29"/>
                      <a:pt x="3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2" y="31"/>
                      <a:pt x="3" y="31"/>
                      <a:pt x="3" y="31"/>
                    </a:cubicBezTo>
                    <a:cubicBezTo>
                      <a:pt x="2" y="32"/>
                      <a:pt x="3" y="31"/>
                      <a:pt x="2" y="31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2" y="32"/>
                      <a:pt x="2" y="32"/>
                      <a:pt x="2" y="31"/>
                    </a:cubicBezTo>
                    <a:cubicBezTo>
                      <a:pt x="1" y="32"/>
                      <a:pt x="2" y="32"/>
                      <a:pt x="2" y="33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1" y="32"/>
                      <a:pt x="1" y="33"/>
                      <a:pt x="0" y="33"/>
                    </a:cubicBezTo>
                    <a:cubicBezTo>
                      <a:pt x="1" y="33"/>
                      <a:pt x="2" y="32"/>
                      <a:pt x="2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2" y="34"/>
                      <a:pt x="2" y="34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1" y="34"/>
                      <a:pt x="2" y="34"/>
                      <a:pt x="2" y="34"/>
                    </a:cubicBezTo>
                    <a:cubicBezTo>
                      <a:pt x="2" y="35"/>
                      <a:pt x="2" y="35"/>
                      <a:pt x="1" y="35"/>
                    </a:cubicBezTo>
                    <a:cubicBezTo>
                      <a:pt x="1" y="36"/>
                      <a:pt x="2" y="35"/>
                      <a:pt x="2" y="35"/>
                    </a:cubicBezTo>
                    <a:cubicBezTo>
                      <a:pt x="2" y="36"/>
                      <a:pt x="3" y="36"/>
                      <a:pt x="3" y="37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4" y="38"/>
                      <a:pt x="4" y="37"/>
                      <a:pt x="4" y="37"/>
                    </a:cubicBezTo>
                    <a:cubicBezTo>
                      <a:pt x="5" y="37"/>
                      <a:pt x="4" y="39"/>
                      <a:pt x="5" y="39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6" y="39"/>
                      <a:pt x="6" y="39"/>
                      <a:pt x="7" y="39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7" y="39"/>
                      <a:pt x="7" y="39"/>
                      <a:pt x="8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8"/>
                      <a:pt x="8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8"/>
                      <a:pt x="8" y="38"/>
                      <a:pt x="8" y="39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9"/>
                      <a:pt x="7" y="39"/>
                      <a:pt x="7" y="39"/>
                    </a:cubicBezTo>
                    <a:cubicBezTo>
                      <a:pt x="7" y="39"/>
                      <a:pt x="8" y="39"/>
                      <a:pt x="8" y="39"/>
                    </a:cubicBezTo>
                    <a:cubicBezTo>
                      <a:pt x="8" y="39"/>
                      <a:pt x="7" y="39"/>
                      <a:pt x="8" y="39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8" y="40"/>
                      <a:pt x="9" y="40"/>
                      <a:pt x="9" y="40"/>
                    </a:cubicBezTo>
                    <a:cubicBezTo>
                      <a:pt x="10" y="39"/>
                      <a:pt x="10" y="38"/>
                      <a:pt x="11" y="38"/>
                    </a:cubicBezTo>
                    <a:cubicBezTo>
                      <a:pt x="10" y="38"/>
                      <a:pt x="11" y="39"/>
                      <a:pt x="11" y="39"/>
                    </a:cubicBezTo>
                    <a:cubicBezTo>
                      <a:pt x="10" y="39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1" y="39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39"/>
                      <a:pt x="12" y="39"/>
                      <a:pt x="12" y="39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2" y="40"/>
                      <a:pt x="12" y="38"/>
                      <a:pt x="12" y="38"/>
                    </a:cubicBezTo>
                    <a:cubicBezTo>
                      <a:pt x="12" y="38"/>
                      <a:pt x="12" y="38"/>
                      <a:pt x="12" y="39"/>
                    </a:cubicBezTo>
                    <a:cubicBezTo>
                      <a:pt x="12" y="38"/>
                      <a:pt x="13" y="38"/>
                      <a:pt x="13" y="39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4" y="38"/>
                      <a:pt x="15" y="38"/>
                      <a:pt x="14" y="37"/>
                    </a:cubicBezTo>
                    <a:cubicBezTo>
                      <a:pt x="14" y="37"/>
                      <a:pt x="15" y="38"/>
                      <a:pt x="15" y="38"/>
                    </a:cubicBezTo>
                    <a:cubicBezTo>
                      <a:pt x="15" y="37"/>
                      <a:pt x="15" y="36"/>
                      <a:pt x="14" y="35"/>
                    </a:cubicBezTo>
                    <a:cubicBezTo>
                      <a:pt x="15" y="36"/>
                      <a:pt x="16" y="37"/>
                      <a:pt x="16" y="38"/>
                    </a:cubicBezTo>
                    <a:cubicBezTo>
                      <a:pt x="16" y="38"/>
                      <a:pt x="16" y="38"/>
                      <a:pt x="16" y="37"/>
                    </a:cubicBezTo>
                    <a:cubicBezTo>
                      <a:pt x="16" y="37"/>
                      <a:pt x="15" y="37"/>
                      <a:pt x="15" y="36"/>
                    </a:cubicBezTo>
                    <a:cubicBezTo>
                      <a:pt x="16" y="37"/>
                      <a:pt x="16" y="37"/>
                      <a:pt x="17" y="37"/>
                    </a:cubicBezTo>
                    <a:cubicBezTo>
                      <a:pt x="17" y="37"/>
                      <a:pt x="16" y="36"/>
                      <a:pt x="16" y="36"/>
                    </a:cubicBezTo>
                    <a:cubicBezTo>
                      <a:pt x="16" y="36"/>
                      <a:pt x="17" y="37"/>
                      <a:pt x="17" y="37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8" y="37"/>
                    </a:cubicBezTo>
                    <a:cubicBezTo>
                      <a:pt x="17" y="36"/>
                      <a:pt x="18" y="36"/>
                      <a:pt x="18" y="36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8" y="36"/>
                      <a:pt x="17" y="34"/>
                      <a:pt x="18" y="34"/>
                    </a:cubicBezTo>
                    <a:cubicBezTo>
                      <a:pt x="18" y="34"/>
                      <a:pt x="19" y="35"/>
                      <a:pt x="19" y="35"/>
                    </a:cubicBezTo>
                    <a:cubicBezTo>
                      <a:pt x="19" y="35"/>
                      <a:pt x="18" y="33"/>
                      <a:pt x="18" y="32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9" y="32"/>
                      <a:pt x="19" y="34"/>
                      <a:pt x="19" y="35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20" y="35"/>
                      <a:pt x="20" y="36"/>
                      <a:pt x="20" y="36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0" y="35"/>
                      <a:pt x="21" y="34"/>
                      <a:pt x="21" y="34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20" y="35"/>
                      <a:pt x="19" y="33"/>
                      <a:pt x="20" y="33"/>
                    </a:cubicBezTo>
                    <a:cubicBezTo>
                      <a:pt x="20" y="33"/>
                      <a:pt x="21" y="34"/>
                      <a:pt x="21" y="34"/>
                    </a:cubicBezTo>
                    <a:cubicBezTo>
                      <a:pt x="21" y="34"/>
                      <a:pt x="21" y="33"/>
                      <a:pt x="21" y="34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2" y="34"/>
                      <a:pt x="21" y="33"/>
                      <a:pt x="22" y="33"/>
                    </a:cubicBezTo>
                    <a:cubicBezTo>
                      <a:pt x="22" y="33"/>
                      <a:pt x="23" y="34"/>
                      <a:pt x="22" y="33"/>
                    </a:cubicBezTo>
                    <a:cubicBezTo>
                      <a:pt x="22" y="33"/>
                      <a:pt x="20" y="31"/>
                      <a:pt x="20" y="30"/>
                    </a:cubicBezTo>
                    <a:cubicBezTo>
                      <a:pt x="20" y="30"/>
                      <a:pt x="21" y="31"/>
                      <a:pt x="21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2" y="31"/>
                      <a:pt x="23" y="32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2" y="30"/>
                      <a:pt x="23" y="29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29"/>
                      <a:pt x="24" y="29"/>
                      <a:pt x="24" y="29"/>
                    </a:cubicBezTo>
                    <a:cubicBezTo>
                      <a:pt x="25" y="29"/>
                      <a:pt x="25" y="29"/>
                      <a:pt x="25" y="29"/>
                    </a:cubicBezTo>
                    <a:cubicBezTo>
                      <a:pt x="25" y="29"/>
                      <a:pt x="25" y="29"/>
                      <a:pt x="25" y="29"/>
                    </a:cubicBezTo>
                    <a:cubicBezTo>
                      <a:pt x="26" y="29"/>
                      <a:pt x="25" y="29"/>
                      <a:pt x="25" y="29"/>
                    </a:cubicBezTo>
                    <a:cubicBezTo>
                      <a:pt x="25" y="29"/>
                      <a:pt x="25" y="29"/>
                      <a:pt x="25" y="28"/>
                    </a:cubicBezTo>
                    <a:cubicBezTo>
                      <a:pt x="25" y="28"/>
                      <a:pt x="25" y="29"/>
                      <a:pt x="25" y="29"/>
                    </a:cubicBezTo>
                    <a:cubicBezTo>
                      <a:pt x="24" y="28"/>
                      <a:pt x="24" y="27"/>
                      <a:pt x="24" y="27"/>
                    </a:cubicBezTo>
                    <a:cubicBezTo>
                      <a:pt x="24" y="26"/>
                      <a:pt x="25" y="27"/>
                      <a:pt x="25" y="27"/>
                    </a:cubicBezTo>
                    <a:cubicBezTo>
                      <a:pt x="26" y="26"/>
                      <a:pt x="24" y="25"/>
                      <a:pt x="25" y="25"/>
                    </a:cubicBezTo>
                    <a:cubicBezTo>
                      <a:pt x="26" y="25"/>
                      <a:pt x="26" y="26"/>
                      <a:pt x="26" y="26"/>
                    </a:cubicBezTo>
                    <a:cubicBezTo>
                      <a:pt x="26" y="27"/>
                      <a:pt x="26" y="26"/>
                      <a:pt x="25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7"/>
                      <a:pt x="27" y="26"/>
                      <a:pt x="28" y="26"/>
                    </a:cubicBezTo>
                    <a:cubicBezTo>
                      <a:pt x="28" y="26"/>
                      <a:pt x="28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24"/>
                      <a:pt x="27" y="24"/>
                      <a:pt x="27" y="24"/>
                    </a:cubicBezTo>
                    <a:cubicBezTo>
                      <a:pt x="27" y="24"/>
                      <a:pt x="28" y="24"/>
                      <a:pt x="28" y="24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7" y="23"/>
                      <a:pt x="27" y="22"/>
                      <a:pt x="28" y="22"/>
                    </a:cubicBezTo>
                    <a:cubicBezTo>
                      <a:pt x="27" y="22"/>
                      <a:pt x="28" y="22"/>
                      <a:pt x="27" y="22"/>
                    </a:cubicBezTo>
                    <a:cubicBezTo>
                      <a:pt x="28" y="22"/>
                      <a:pt x="26" y="23"/>
                      <a:pt x="27" y="23"/>
                    </a:cubicBezTo>
                    <a:cubicBezTo>
                      <a:pt x="26" y="23"/>
                      <a:pt x="27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4"/>
                    </a:cubicBezTo>
                    <a:cubicBezTo>
                      <a:pt x="26" y="24"/>
                      <a:pt x="26" y="24"/>
                      <a:pt x="26" y="25"/>
                    </a:cubicBezTo>
                    <a:cubicBezTo>
                      <a:pt x="26" y="25"/>
                      <a:pt x="26" y="24"/>
                      <a:pt x="26" y="2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4"/>
                      <a:pt x="25" y="25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4" y="24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3" y="26"/>
                      <a:pt x="23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8"/>
                    </a:cubicBezTo>
                    <a:cubicBezTo>
                      <a:pt x="20" y="27"/>
                      <a:pt x="20" y="28"/>
                      <a:pt x="19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1"/>
                      <a:pt x="18" y="31"/>
                      <a:pt x="18" y="31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7" y="30"/>
                      <a:pt x="18" y="32"/>
                      <a:pt x="17" y="32"/>
                    </a:cubicBezTo>
                    <a:cubicBezTo>
                      <a:pt x="17" y="32"/>
                      <a:pt x="17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2"/>
                      <a:pt x="16" y="33"/>
                      <a:pt x="15" y="33"/>
                    </a:cubicBezTo>
                    <a:cubicBezTo>
                      <a:pt x="15" y="33"/>
                      <a:pt x="15" y="34"/>
                      <a:pt x="15" y="34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4"/>
                      <a:pt x="15" y="34"/>
                      <a:pt x="15" y="35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4"/>
                    </a:cubicBezTo>
                    <a:cubicBezTo>
                      <a:pt x="14" y="35"/>
                      <a:pt x="13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35"/>
                      <a:pt x="13" y="36"/>
                      <a:pt x="13" y="36"/>
                    </a:cubicBezTo>
                    <a:cubicBezTo>
                      <a:pt x="12" y="35"/>
                      <a:pt x="11" y="36"/>
                      <a:pt x="10" y="36"/>
                    </a:cubicBezTo>
                    <a:cubicBezTo>
                      <a:pt x="10" y="37"/>
                      <a:pt x="9" y="35"/>
                      <a:pt x="10" y="36"/>
                    </a:cubicBezTo>
                    <a:cubicBezTo>
                      <a:pt x="10" y="36"/>
                      <a:pt x="9" y="36"/>
                      <a:pt x="10" y="36"/>
                    </a:cubicBezTo>
                    <a:cubicBezTo>
                      <a:pt x="9" y="36"/>
                      <a:pt x="9" y="35"/>
                      <a:pt x="9" y="36"/>
                    </a:cubicBezTo>
                    <a:cubicBezTo>
                      <a:pt x="9" y="36"/>
                      <a:pt x="9" y="36"/>
                      <a:pt x="9" y="35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8" y="35"/>
                      <a:pt x="8" y="36"/>
                      <a:pt x="8" y="37"/>
                    </a:cubicBezTo>
                    <a:cubicBezTo>
                      <a:pt x="8" y="36"/>
                      <a:pt x="8" y="37"/>
                      <a:pt x="8" y="37"/>
                    </a:cubicBezTo>
                    <a:cubicBezTo>
                      <a:pt x="8" y="37"/>
                      <a:pt x="8" y="36"/>
                      <a:pt x="8" y="36"/>
                    </a:cubicBezTo>
                    <a:cubicBezTo>
                      <a:pt x="8" y="36"/>
                      <a:pt x="7" y="36"/>
                      <a:pt x="7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6" y="37"/>
                      <a:pt x="6" y="36"/>
                      <a:pt x="6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6" y="35"/>
                      <a:pt x="6" y="36"/>
                      <a:pt x="6" y="35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5" y="35"/>
                      <a:pt x="6" y="34"/>
                      <a:pt x="5" y="34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5" y="34"/>
                      <a:pt x="6" y="34"/>
                      <a:pt x="7" y="33"/>
                    </a:cubicBezTo>
                    <a:cubicBezTo>
                      <a:pt x="7" y="33"/>
                      <a:pt x="7" y="33"/>
                      <a:pt x="7" y="34"/>
                    </a:cubicBezTo>
                    <a:cubicBezTo>
                      <a:pt x="7" y="33"/>
                      <a:pt x="6" y="34"/>
                      <a:pt x="6" y="33"/>
                    </a:cubicBezTo>
                    <a:cubicBezTo>
                      <a:pt x="6" y="33"/>
                      <a:pt x="7" y="33"/>
                      <a:pt x="7" y="33"/>
                    </a:cubicBezTo>
                    <a:cubicBezTo>
                      <a:pt x="7" y="33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1"/>
                      <a:pt x="7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7" y="30"/>
                      <a:pt x="5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5"/>
                      <a:pt x="8" y="25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3"/>
                      <a:pt x="10" y="23"/>
                      <a:pt x="9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2"/>
                      <a:pt x="8" y="21"/>
                      <a:pt x="8" y="21"/>
                    </a:cubicBezTo>
                    <a:cubicBezTo>
                      <a:pt x="8" y="20"/>
                      <a:pt x="8" y="20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9" y="21"/>
                      <a:pt x="9" y="20"/>
                      <a:pt x="9" y="20"/>
                    </a:cubicBezTo>
                    <a:cubicBezTo>
                      <a:pt x="10" y="19"/>
                      <a:pt x="11" y="18"/>
                      <a:pt x="12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2" y="17"/>
                      <a:pt x="12" y="17"/>
                    </a:cubicBezTo>
                    <a:cubicBezTo>
                      <a:pt x="12" y="17"/>
                      <a:pt x="11" y="16"/>
                      <a:pt x="11" y="16"/>
                    </a:cubicBezTo>
                    <a:cubicBezTo>
                      <a:pt x="12" y="16"/>
                      <a:pt x="12" y="17"/>
                      <a:pt x="12" y="17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5"/>
                    </a:cubicBezTo>
                    <a:cubicBezTo>
                      <a:pt x="12" y="15"/>
                      <a:pt x="12" y="16"/>
                      <a:pt x="12" y="15"/>
                    </a:cubicBezTo>
                    <a:cubicBezTo>
                      <a:pt x="12" y="16"/>
                      <a:pt x="12" y="15"/>
                      <a:pt x="12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3" y="14"/>
                      <a:pt x="13" y="13"/>
                      <a:pt x="13" y="13"/>
                    </a:cubicBezTo>
                    <a:cubicBezTo>
                      <a:pt x="13" y="12"/>
                      <a:pt x="13" y="12"/>
                      <a:pt x="14" y="11"/>
                    </a:cubicBezTo>
                    <a:cubicBezTo>
                      <a:pt x="14" y="11"/>
                      <a:pt x="13" y="11"/>
                      <a:pt x="13" y="11"/>
                    </a:cubicBezTo>
                    <a:cubicBezTo>
                      <a:pt x="14" y="12"/>
                      <a:pt x="14" y="11"/>
                      <a:pt x="15" y="11"/>
                    </a:cubicBezTo>
                    <a:cubicBezTo>
                      <a:pt x="14" y="11"/>
                      <a:pt x="15" y="10"/>
                      <a:pt x="14" y="10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9"/>
                      <a:pt x="16" y="9"/>
                      <a:pt x="17" y="8"/>
                    </a:cubicBezTo>
                    <a:cubicBezTo>
                      <a:pt x="17" y="8"/>
                      <a:pt x="16" y="8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6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8" y="6"/>
                      <a:pt x="18" y="3"/>
                      <a:pt x="20" y="2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0" y="2"/>
                      <a:pt x="20" y="2"/>
                      <a:pt x="19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1" y="1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19" y="0"/>
                      <a:pt x="18" y="0"/>
                    </a:cubicBezTo>
                    <a:cubicBezTo>
                      <a:pt x="18" y="0"/>
                      <a:pt x="16" y="0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2"/>
                      <a:pt x="15" y="2"/>
                      <a:pt x="15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4"/>
                      <a:pt x="15" y="3"/>
                      <a:pt x="16" y="3"/>
                    </a:cubicBezTo>
                    <a:cubicBezTo>
                      <a:pt x="15" y="3"/>
                      <a:pt x="15" y="5"/>
                      <a:pt x="14" y="4"/>
                    </a:cubicBezTo>
                    <a:cubicBezTo>
                      <a:pt x="13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6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6"/>
                      <a:pt x="12" y="7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9"/>
                      <a:pt x="12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1"/>
                      <a:pt x="11" y="10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1"/>
                      <a:pt x="11" y="11"/>
                      <a:pt x="11" y="12"/>
                    </a:cubicBezTo>
                    <a:cubicBezTo>
                      <a:pt x="11" y="11"/>
                      <a:pt x="10" y="12"/>
                      <a:pt x="10" y="11"/>
                    </a:cubicBezTo>
                    <a:cubicBezTo>
                      <a:pt x="9" y="12"/>
                      <a:pt x="10" y="13"/>
                      <a:pt x="9" y="13"/>
                    </a:cubicBezTo>
                    <a:cubicBezTo>
                      <a:pt x="10" y="13"/>
                      <a:pt x="10" y="12"/>
                      <a:pt x="10" y="12"/>
                    </a:cubicBezTo>
                    <a:cubicBezTo>
                      <a:pt x="10" y="12"/>
                      <a:pt x="11" y="13"/>
                      <a:pt x="10" y="13"/>
                    </a:cubicBezTo>
                    <a:cubicBezTo>
                      <a:pt x="10" y="13"/>
                      <a:pt x="9" y="13"/>
                      <a:pt x="9" y="14"/>
                    </a:cubicBezTo>
                    <a:cubicBezTo>
                      <a:pt x="9" y="14"/>
                      <a:pt x="9" y="14"/>
                      <a:pt x="9" y="13"/>
                    </a:cubicBezTo>
                    <a:cubicBezTo>
                      <a:pt x="8" y="14"/>
                      <a:pt x="9" y="14"/>
                      <a:pt x="8" y="14"/>
                    </a:cubicBezTo>
                    <a:cubicBezTo>
                      <a:pt x="9" y="15"/>
                      <a:pt x="8" y="14"/>
                      <a:pt x="9" y="15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5"/>
                      <a:pt x="10" y="15"/>
                      <a:pt x="9" y="16"/>
                    </a:cubicBezTo>
                    <a:cubicBezTo>
                      <a:pt x="9" y="16"/>
                      <a:pt x="9" y="15"/>
                      <a:pt x="9" y="15"/>
                    </a:cubicBezTo>
                    <a:cubicBezTo>
                      <a:pt x="8" y="15"/>
                      <a:pt x="9" y="16"/>
                      <a:pt x="8" y="16"/>
                    </a:cubicBezTo>
                    <a:cubicBezTo>
                      <a:pt x="8" y="15"/>
                      <a:pt x="9" y="15"/>
                      <a:pt x="8" y="14"/>
                    </a:cubicBezTo>
                    <a:cubicBezTo>
                      <a:pt x="8" y="14"/>
                      <a:pt x="8" y="15"/>
                      <a:pt x="8" y="15"/>
                    </a:cubicBezTo>
                    <a:cubicBezTo>
                      <a:pt x="9" y="15"/>
                      <a:pt x="7" y="15"/>
                      <a:pt x="8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8" y="16"/>
                      <a:pt x="8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6" y="16"/>
                      <a:pt x="6" y="16"/>
                    </a:cubicBezTo>
                    <a:cubicBezTo>
                      <a:pt x="7" y="16"/>
                      <a:pt x="7" y="17"/>
                      <a:pt x="7" y="16"/>
                    </a:cubicBezTo>
                    <a:cubicBezTo>
                      <a:pt x="8" y="17"/>
                      <a:pt x="6" y="16"/>
                      <a:pt x="6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7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5" y="19"/>
                      <a:pt x="7" y="19"/>
                      <a:pt x="6" y="20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6" y="20"/>
                      <a:pt x="5" y="20"/>
                      <a:pt x="5" y="20"/>
                    </a:cubicBezTo>
                    <a:cubicBezTo>
                      <a:pt x="5" y="20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4" y="20"/>
                      <a:pt x="5" y="21"/>
                      <a:pt x="4" y="21"/>
                    </a:cubicBezTo>
                    <a:cubicBezTo>
                      <a:pt x="4" y="21"/>
                      <a:pt x="5" y="21"/>
                      <a:pt x="5" y="21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2"/>
                      <a:pt x="5" y="22"/>
                      <a:pt x="5" y="21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4" y="22"/>
                      <a:pt x="4" y="22"/>
                      <a:pt x="4" y="21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3" y="22"/>
                      <a:pt x="3" y="22"/>
                    </a:cubicBezTo>
                    <a:cubicBezTo>
                      <a:pt x="3" y="22"/>
                      <a:pt x="4" y="23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5"/>
                      <a:pt x="3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6"/>
                      <a:pt x="3" y="25"/>
                      <a:pt x="3" y="26"/>
                    </a:cubicBezTo>
                    <a:cubicBezTo>
                      <a:pt x="3" y="27"/>
                      <a:pt x="3" y="26"/>
                      <a:pt x="2" y="26"/>
                    </a:cubicBezTo>
                    <a:cubicBezTo>
                      <a:pt x="3" y="26"/>
                      <a:pt x="3" y="27"/>
                      <a:pt x="2" y="27"/>
                    </a:cubicBezTo>
                    <a:cubicBezTo>
                      <a:pt x="2" y="27"/>
                      <a:pt x="3" y="27"/>
                      <a:pt x="3" y="27"/>
                    </a:cubicBezTo>
                    <a:close/>
                    <a:moveTo>
                      <a:pt x="2" y="33"/>
                    </a:moveTo>
                    <a:cubicBezTo>
                      <a:pt x="2" y="33"/>
                      <a:pt x="2" y="32"/>
                      <a:pt x="2" y="32"/>
                    </a:cubicBezTo>
                    <a:cubicBezTo>
                      <a:pt x="2" y="32"/>
                      <a:pt x="2" y="33"/>
                      <a:pt x="2" y="33"/>
                    </a:cubicBezTo>
                    <a:close/>
                    <a:moveTo>
                      <a:pt x="9" y="39"/>
                    </a:moveTo>
                    <a:cubicBezTo>
                      <a:pt x="8" y="39"/>
                      <a:pt x="8" y="39"/>
                      <a:pt x="8" y="39"/>
                    </a:cubicBezTo>
                    <a:cubicBezTo>
                      <a:pt x="8" y="39"/>
                      <a:pt x="8" y="39"/>
                      <a:pt x="9" y="39"/>
                    </a:cubicBezTo>
                    <a:close/>
                    <a:moveTo>
                      <a:pt x="25" y="25"/>
                    </a:move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lose/>
                    <a:moveTo>
                      <a:pt x="25" y="25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lose/>
                    <a:moveTo>
                      <a:pt x="12" y="15"/>
                    </a:move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87" name="Freeform 479"/>
              <p:cNvSpPr>
                <a:spLocks/>
              </p:cNvSpPr>
              <p:nvPr/>
            </p:nvSpPr>
            <p:spPr bwMode="auto">
              <a:xfrm>
                <a:off x="1413" y="2634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88" name="Rectangle 480"/>
              <p:cNvSpPr>
                <a:spLocks noChangeArrowheads="1"/>
              </p:cNvSpPr>
              <p:nvPr/>
            </p:nvSpPr>
            <p:spPr bwMode="auto">
              <a:xfrm>
                <a:off x="1403" y="2599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189" name="Freeform 481"/>
              <p:cNvSpPr>
                <a:spLocks/>
              </p:cNvSpPr>
              <p:nvPr/>
            </p:nvSpPr>
            <p:spPr bwMode="auto">
              <a:xfrm>
                <a:off x="1448" y="2618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90" name="Freeform 482"/>
              <p:cNvSpPr>
                <a:spLocks/>
              </p:cNvSpPr>
              <p:nvPr/>
            </p:nvSpPr>
            <p:spPr bwMode="auto">
              <a:xfrm>
                <a:off x="1458" y="2594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2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91" name="Freeform 483"/>
              <p:cNvSpPr>
                <a:spLocks/>
              </p:cNvSpPr>
              <p:nvPr/>
            </p:nvSpPr>
            <p:spPr bwMode="auto">
              <a:xfrm>
                <a:off x="1467" y="2594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92" name="Freeform 484"/>
              <p:cNvSpPr>
                <a:spLocks/>
              </p:cNvSpPr>
              <p:nvPr/>
            </p:nvSpPr>
            <p:spPr bwMode="auto">
              <a:xfrm>
                <a:off x="1462" y="259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93" name="Freeform 485"/>
              <p:cNvSpPr>
                <a:spLocks/>
              </p:cNvSpPr>
              <p:nvPr/>
            </p:nvSpPr>
            <p:spPr bwMode="auto">
              <a:xfrm>
                <a:off x="1462" y="259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94" name="Freeform 486"/>
              <p:cNvSpPr>
                <a:spLocks/>
              </p:cNvSpPr>
              <p:nvPr/>
            </p:nvSpPr>
            <p:spPr bwMode="auto">
              <a:xfrm>
                <a:off x="1455" y="2596"/>
                <a:ext cx="3" cy="5"/>
              </a:xfrm>
              <a:custGeom>
                <a:avLst/>
                <a:gdLst>
                  <a:gd name="T0" fmla="*/ 3 w 1"/>
                  <a:gd name="T1" fmla="*/ 3 h 2"/>
                  <a:gd name="T2" fmla="*/ 0 w 1"/>
                  <a:gd name="T3" fmla="*/ 3 h 2"/>
                  <a:gd name="T4" fmla="*/ 3 w 1"/>
                  <a:gd name="T5" fmla="*/ 3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0" y="0"/>
                      <a:pt x="0" y="2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95" name="Freeform 487"/>
              <p:cNvSpPr>
                <a:spLocks/>
              </p:cNvSpPr>
              <p:nvPr/>
            </p:nvSpPr>
            <p:spPr bwMode="auto">
              <a:xfrm>
                <a:off x="1462" y="2599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96" name="Freeform 488"/>
              <p:cNvSpPr>
                <a:spLocks/>
              </p:cNvSpPr>
              <p:nvPr/>
            </p:nvSpPr>
            <p:spPr bwMode="auto">
              <a:xfrm>
                <a:off x="1460" y="2601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97" name="Freeform 489"/>
              <p:cNvSpPr>
                <a:spLocks/>
              </p:cNvSpPr>
              <p:nvPr/>
            </p:nvSpPr>
            <p:spPr bwMode="auto">
              <a:xfrm>
                <a:off x="1462" y="2599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98" name="Freeform 490"/>
              <p:cNvSpPr>
                <a:spLocks/>
              </p:cNvSpPr>
              <p:nvPr/>
            </p:nvSpPr>
            <p:spPr bwMode="auto">
              <a:xfrm>
                <a:off x="1462" y="2599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0 w 3"/>
                  <a:gd name="T5" fmla="*/ 2 h 2"/>
                  <a:gd name="T6" fmla="*/ 3 w 3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99" name="Freeform 491"/>
              <p:cNvSpPr>
                <a:spLocks/>
              </p:cNvSpPr>
              <p:nvPr/>
            </p:nvSpPr>
            <p:spPr bwMode="auto">
              <a:xfrm>
                <a:off x="1455" y="2606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00" name="Freeform 492"/>
              <p:cNvSpPr>
                <a:spLocks/>
              </p:cNvSpPr>
              <p:nvPr/>
            </p:nvSpPr>
            <p:spPr bwMode="auto">
              <a:xfrm>
                <a:off x="1458" y="2606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01" name="Freeform 493"/>
              <p:cNvSpPr>
                <a:spLocks/>
              </p:cNvSpPr>
              <p:nvPr/>
            </p:nvSpPr>
            <p:spPr bwMode="auto">
              <a:xfrm>
                <a:off x="1458" y="2608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02" name="Rectangle 494"/>
              <p:cNvSpPr>
                <a:spLocks noChangeArrowheads="1"/>
              </p:cNvSpPr>
              <p:nvPr/>
            </p:nvSpPr>
            <p:spPr bwMode="auto">
              <a:xfrm>
                <a:off x="1446" y="2615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203" name="Freeform 495"/>
              <p:cNvSpPr>
                <a:spLocks/>
              </p:cNvSpPr>
              <p:nvPr/>
            </p:nvSpPr>
            <p:spPr bwMode="auto">
              <a:xfrm>
                <a:off x="1439" y="2627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2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04" name="Freeform 496"/>
              <p:cNvSpPr>
                <a:spLocks/>
              </p:cNvSpPr>
              <p:nvPr/>
            </p:nvSpPr>
            <p:spPr bwMode="auto">
              <a:xfrm>
                <a:off x="1441" y="2625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05" name="Freeform 497"/>
              <p:cNvSpPr>
                <a:spLocks/>
              </p:cNvSpPr>
              <p:nvPr/>
            </p:nvSpPr>
            <p:spPr bwMode="auto">
              <a:xfrm>
                <a:off x="1446" y="2544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06" name="Freeform 498"/>
              <p:cNvSpPr>
                <a:spLocks/>
              </p:cNvSpPr>
              <p:nvPr/>
            </p:nvSpPr>
            <p:spPr bwMode="auto">
              <a:xfrm>
                <a:off x="1446" y="2542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07" name="Freeform 499"/>
              <p:cNvSpPr>
                <a:spLocks/>
              </p:cNvSpPr>
              <p:nvPr/>
            </p:nvSpPr>
            <p:spPr bwMode="auto">
              <a:xfrm>
                <a:off x="1399" y="2620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08" name="Freeform 500"/>
              <p:cNvSpPr>
                <a:spLocks/>
              </p:cNvSpPr>
              <p:nvPr/>
            </p:nvSpPr>
            <p:spPr bwMode="auto">
              <a:xfrm>
                <a:off x="1399" y="2611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09" name="Freeform 501"/>
              <p:cNvSpPr>
                <a:spLocks/>
              </p:cNvSpPr>
              <p:nvPr/>
            </p:nvSpPr>
            <p:spPr bwMode="auto">
              <a:xfrm>
                <a:off x="1401" y="260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10" name="Freeform 502"/>
              <p:cNvSpPr>
                <a:spLocks/>
              </p:cNvSpPr>
              <p:nvPr/>
            </p:nvSpPr>
            <p:spPr bwMode="auto">
              <a:xfrm>
                <a:off x="1531" y="2670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11" name="Rectangle 503"/>
              <p:cNvSpPr>
                <a:spLocks noChangeArrowheads="1"/>
              </p:cNvSpPr>
              <p:nvPr/>
            </p:nvSpPr>
            <p:spPr bwMode="auto">
              <a:xfrm>
                <a:off x="1526" y="2674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212" name="Freeform 504"/>
              <p:cNvSpPr>
                <a:spLocks/>
              </p:cNvSpPr>
              <p:nvPr/>
            </p:nvSpPr>
            <p:spPr bwMode="auto">
              <a:xfrm>
                <a:off x="1521" y="2674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3 w 2"/>
                  <a:gd name="T3" fmla="*/ 0 h 1"/>
                  <a:gd name="T4" fmla="*/ 5 w 2"/>
                  <a:gd name="T5" fmla="*/ 0 h 1"/>
                  <a:gd name="T6" fmla="*/ 5 w 2"/>
                  <a:gd name="T7" fmla="*/ 0 h 1"/>
                  <a:gd name="T8" fmla="*/ 0 w 2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13" name="Freeform 505"/>
              <p:cNvSpPr>
                <a:spLocks/>
              </p:cNvSpPr>
              <p:nvPr/>
            </p:nvSpPr>
            <p:spPr bwMode="auto">
              <a:xfrm>
                <a:off x="1519" y="2672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14" name="Freeform 506"/>
              <p:cNvSpPr>
                <a:spLocks/>
              </p:cNvSpPr>
              <p:nvPr/>
            </p:nvSpPr>
            <p:spPr bwMode="auto">
              <a:xfrm>
                <a:off x="1519" y="2670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0 w 1"/>
                  <a:gd name="T3" fmla="*/ 2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15" name="Freeform 507"/>
              <p:cNvSpPr>
                <a:spLocks/>
              </p:cNvSpPr>
              <p:nvPr/>
            </p:nvSpPr>
            <p:spPr bwMode="auto">
              <a:xfrm>
                <a:off x="1517" y="2670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0 h 1"/>
                  <a:gd name="T4" fmla="*/ 2 w 1"/>
                  <a:gd name="T5" fmla="*/ 0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16" name="Freeform 508"/>
              <p:cNvSpPr>
                <a:spLocks/>
              </p:cNvSpPr>
              <p:nvPr/>
            </p:nvSpPr>
            <p:spPr bwMode="auto">
              <a:xfrm>
                <a:off x="1517" y="2672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17" name="Freeform 509"/>
              <p:cNvSpPr>
                <a:spLocks/>
              </p:cNvSpPr>
              <p:nvPr/>
            </p:nvSpPr>
            <p:spPr bwMode="auto">
              <a:xfrm>
                <a:off x="1519" y="267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18" name="Freeform 510"/>
              <p:cNvSpPr>
                <a:spLocks/>
              </p:cNvSpPr>
              <p:nvPr/>
            </p:nvSpPr>
            <p:spPr bwMode="auto">
              <a:xfrm>
                <a:off x="1519" y="267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19" name="Freeform 511"/>
              <p:cNvSpPr>
                <a:spLocks/>
              </p:cNvSpPr>
              <p:nvPr/>
            </p:nvSpPr>
            <p:spPr bwMode="auto">
              <a:xfrm>
                <a:off x="1521" y="2674"/>
                <a:ext cx="3" cy="3"/>
              </a:xfrm>
              <a:custGeom>
                <a:avLst/>
                <a:gdLst>
                  <a:gd name="T0" fmla="*/ 0 w 1"/>
                  <a:gd name="T1" fmla="*/ 3 h 1"/>
                  <a:gd name="T2" fmla="*/ 3 w 1"/>
                  <a:gd name="T3" fmla="*/ 3 h 1"/>
                  <a:gd name="T4" fmla="*/ 3 w 1"/>
                  <a:gd name="T5" fmla="*/ 3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20" name="Freeform 512"/>
              <p:cNvSpPr>
                <a:spLocks/>
              </p:cNvSpPr>
              <p:nvPr/>
            </p:nvSpPr>
            <p:spPr bwMode="auto">
              <a:xfrm>
                <a:off x="1514" y="2670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21" name="Freeform 513"/>
              <p:cNvSpPr>
                <a:spLocks/>
              </p:cNvSpPr>
              <p:nvPr/>
            </p:nvSpPr>
            <p:spPr bwMode="auto">
              <a:xfrm>
                <a:off x="1514" y="267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22" name="Freeform 514"/>
              <p:cNvSpPr>
                <a:spLocks/>
              </p:cNvSpPr>
              <p:nvPr/>
            </p:nvSpPr>
            <p:spPr bwMode="auto">
              <a:xfrm>
                <a:off x="1517" y="2672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0 h 2"/>
                  <a:gd name="T4" fmla="*/ 0 w 2"/>
                  <a:gd name="T5" fmla="*/ 2 h 2"/>
                  <a:gd name="T6" fmla="*/ 0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23" name="Freeform 515"/>
              <p:cNvSpPr>
                <a:spLocks/>
              </p:cNvSpPr>
              <p:nvPr/>
            </p:nvSpPr>
            <p:spPr bwMode="auto">
              <a:xfrm>
                <a:off x="1512" y="2670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24" name="Freeform 516"/>
              <p:cNvSpPr>
                <a:spLocks/>
              </p:cNvSpPr>
              <p:nvPr/>
            </p:nvSpPr>
            <p:spPr bwMode="auto">
              <a:xfrm>
                <a:off x="1510" y="2670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25" name="Freeform 517"/>
              <p:cNvSpPr>
                <a:spLocks/>
              </p:cNvSpPr>
              <p:nvPr/>
            </p:nvSpPr>
            <p:spPr bwMode="auto">
              <a:xfrm>
                <a:off x="1507" y="2672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26" name="Freeform 518"/>
              <p:cNvSpPr>
                <a:spLocks/>
              </p:cNvSpPr>
              <p:nvPr/>
            </p:nvSpPr>
            <p:spPr bwMode="auto">
              <a:xfrm>
                <a:off x="1512" y="267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27" name="Rectangle 519"/>
              <p:cNvSpPr>
                <a:spLocks noChangeArrowheads="1"/>
              </p:cNvSpPr>
              <p:nvPr/>
            </p:nvSpPr>
            <p:spPr bwMode="auto">
              <a:xfrm>
                <a:off x="1512" y="267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228" name="Freeform 520"/>
              <p:cNvSpPr>
                <a:spLocks/>
              </p:cNvSpPr>
              <p:nvPr/>
            </p:nvSpPr>
            <p:spPr bwMode="auto">
              <a:xfrm>
                <a:off x="1512" y="267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29" name="Freeform 521"/>
              <p:cNvSpPr>
                <a:spLocks/>
              </p:cNvSpPr>
              <p:nvPr/>
            </p:nvSpPr>
            <p:spPr bwMode="auto">
              <a:xfrm>
                <a:off x="1514" y="2674"/>
                <a:ext cx="3" cy="3"/>
              </a:xfrm>
              <a:custGeom>
                <a:avLst/>
                <a:gdLst>
                  <a:gd name="T0" fmla="*/ 3 w 1"/>
                  <a:gd name="T1" fmla="*/ 0 h 1"/>
                  <a:gd name="T2" fmla="*/ 3 w 1"/>
                  <a:gd name="T3" fmla="*/ 3 h 1"/>
                  <a:gd name="T4" fmla="*/ 3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1" y="1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30" name="Freeform 522"/>
              <p:cNvSpPr>
                <a:spLocks/>
              </p:cNvSpPr>
              <p:nvPr/>
            </p:nvSpPr>
            <p:spPr bwMode="auto">
              <a:xfrm>
                <a:off x="1514" y="267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31" name="Freeform 523"/>
              <p:cNvSpPr>
                <a:spLocks/>
              </p:cNvSpPr>
              <p:nvPr/>
            </p:nvSpPr>
            <p:spPr bwMode="auto">
              <a:xfrm>
                <a:off x="1512" y="2674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32" name="Freeform 524"/>
              <p:cNvSpPr>
                <a:spLocks/>
              </p:cNvSpPr>
              <p:nvPr/>
            </p:nvSpPr>
            <p:spPr bwMode="auto">
              <a:xfrm>
                <a:off x="1510" y="2672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33" name="Freeform 525"/>
              <p:cNvSpPr>
                <a:spLocks/>
              </p:cNvSpPr>
              <p:nvPr/>
            </p:nvSpPr>
            <p:spPr bwMode="auto">
              <a:xfrm>
                <a:off x="1512" y="267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34" name="Rectangle 526"/>
              <p:cNvSpPr>
                <a:spLocks noChangeArrowheads="1"/>
              </p:cNvSpPr>
              <p:nvPr/>
            </p:nvSpPr>
            <p:spPr bwMode="auto">
              <a:xfrm>
                <a:off x="1505" y="2674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235" name="Freeform 527"/>
              <p:cNvSpPr>
                <a:spLocks/>
              </p:cNvSpPr>
              <p:nvPr/>
            </p:nvSpPr>
            <p:spPr bwMode="auto">
              <a:xfrm>
                <a:off x="1510" y="267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36" name="Freeform 528"/>
              <p:cNvSpPr>
                <a:spLocks/>
              </p:cNvSpPr>
              <p:nvPr/>
            </p:nvSpPr>
            <p:spPr bwMode="auto">
              <a:xfrm>
                <a:off x="1507" y="267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37" name="Freeform 529"/>
              <p:cNvSpPr>
                <a:spLocks/>
              </p:cNvSpPr>
              <p:nvPr/>
            </p:nvSpPr>
            <p:spPr bwMode="auto">
              <a:xfrm>
                <a:off x="1510" y="2672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38" name="Freeform 530"/>
              <p:cNvSpPr>
                <a:spLocks/>
              </p:cNvSpPr>
              <p:nvPr/>
            </p:nvSpPr>
            <p:spPr bwMode="auto">
              <a:xfrm>
                <a:off x="1510" y="267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2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39" name="Freeform 531"/>
              <p:cNvSpPr>
                <a:spLocks/>
              </p:cNvSpPr>
              <p:nvPr/>
            </p:nvSpPr>
            <p:spPr bwMode="auto">
              <a:xfrm>
                <a:off x="1502" y="2674"/>
                <a:ext cx="3" cy="5"/>
              </a:xfrm>
              <a:custGeom>
                <a:avLst/>
                <a:gdLst>
                  <a:gd name="T0" fmla="*/ 3 w 1"/>
                  <a:gd name="T1" fmla="*/ 5 h 2"/>
                  <a:gd name="T2" fmla="*/ 3 w 1"/>
                  <a:gd name="T3" fmla="*/ 5 h 2"/>
                  <a:gd name="T4" fmla="*/ 3 w 1"/>
                  <a:gd name="T5" fmla="*/ 0 h 2"/>
                  <a:gd name="T6" fmla="*/ 3 w 1"/>
                  <a:gd name="T7" fmla="*/ 0 h 2"/>
                  <a:gd name="T8" fmla="*/ 3 w 1"/>
                  <a:gd name="T9" fmla="*/ 3 h 2"/>
                  <a:gd name="T10" fmla="*/ 3 w 1"/>
                  <a:gd name="T11" fmla="*/ 3 h 2"/>
                  <a:gd name="T12" fmla="*/ 0 w 1"/>
                  <a:gd name="T13" fmla="*/ 5 h 2"/>
                  <a:gd name="T14" fmla="*/ 3 w 1"/>
                  <a:gd name="T15" fmla="*/ 5 h 2"/>
                  <a:gd name="T16" fmla="*/ 3 w 1"/>
                  <a:gd name="T17" fmla="*/ 5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40" name="Freeform 532"/>
              <p:cNvSpPr>
                <a:spLocks/>
              </p:cNvSpPr>
              <p:nvPr/>
            </p:nvSpPr>
            <p:spPr bwMode="auto">
              <a:xfrm>
                <a:off x="1505" y="2672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2 h 1"/>
                  <a:gd name="T4" fmla="*/ 0 w 1"/>
                  <a:gd name="T5" fmla="*/ 0 h 1"/>
                  <a:gd name="T6" fmla="*/ 0 w 1"/>
                  <a:gd name="T7" fmla="*/ 2 h 1"/>
                  <a:gd name="T8" fmla="*/ 2 w 1"/>
                  <a:gd name="T9" fmla="*/ 2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41" name="Freeform 533"/>
              <p:cNvSpPr>
                <a:spLocks/>
              </p:cNvSpPr>
              <p:nvPr/>
            </p:nvSpPr>
            <p:spPr bwMode="auto">
              <a:xfrm>
                <a:off x="1507" y="2672"/>
                <a:ext cx="3" cy="5"/>
              </a:xfrm>
              <a:custGeom>
                <a:avLst/>
                <a:gdLst>
                  <a:gd name="T0" fmla="*/ 0 w 1"/>
                  <a:gd name="T1" fmla="*/ 3 h 2"/>
                  <a:gd name="T2" fmla="*/ 0 w 1"/>
                  <a:gd name="T3" fmla="*/ 5 h 2"/>
                  <a:gd name="T4" fmla="*/ 0 w 1"/>
                  <a:gd name="T5" fmla="*/ 3 h 2"/>
                  <a:gd name="T6" fmla="*/ 0 w 1"/>
                  <a:gd name="T7" fmla="*/ 3 h 2"/>
                  <a:gd name="T8" fmla="*/ 3 w 1"/>
                  <a:gd name="T9" fmla="*/ 3 h 2"/>
                  <a:gd name="T10" fmla="*/ 0 w 1"/>
                  <a:gd name="T11" fmla="*/ 0 h 2"/>
                  <a:gd name="T12" fmla="*/ 0 w 1"/>
                  <a:gd name="T13" fmla="*/ 0 h 2"/>
                  <a:gd name="T14" fmla="*/ 0 w 1"/>
                  <a:gd name="T15" fmla="*/ 0 h 2"/>
                  <a:gd name="T16" fmla="*/ 0 w 1"/>
                  <a:gd name="T17" fmla="*/ 0 h 2"/>
                  <a:gd name="T18" fmla="*/ 0 w 1"/>
                  <a:gd name="T19" fmla="*/ 0 h 2"/>
                  <a:gd name="T20" fmla="*/ 0 w 1"/>
                  <a:gd name="T21" fmla="*/ 0 h 2"/>
                  <a:gd name="T22" fmla="*/ 0 w 1"/>
                  <a:gd name="T23" fmla="*/ 3 h 2"/>
                  <a:gd name="T24" fmla="*/ 0 w 1"/>
                  <a:gd name="T25" fmla="*/ 0 h 2"/>
                  <a:gd name="T26" fmla="*/ 0 w 1"/>
                  <a:gd name="T27" fmla="*/ 0 h 2"/>
                  <a:gd name="T28" fmla="*/ 0 w 1"/>
                  <a:gd name="T29" fmla="*/ 0 h 2"/>
                  <a:gd name="T30" fmla="*/ 0 w 1"/>
                  <a:gd name="T31" fmla="*/ 3 h 2"/>
                  <a:gd name="T32" fmla="*/ 0 w 1"/>
                  <a:gd name="T33" fmla="*/ 3 h 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42" name="Freeform 534"/>
              <p:cNvSpPr>
                <a:spLocks/>
              </p:cNvSpPr>
              <p:nvPr/>
            </p:nvSpPr>
            <p:spPr bwMode="auto">
              <a:xfrm>
                <a:off x="1514" y="2677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43" name="Freeform 535"/>
              <p:cNvSpPr>
                <a:spLocks/>
              </p:cNvSpPr>
              <p:nvPr/>
            </p:nvSpPr>
            <p:spPr bwMode="auto">
              <a:xfrm>
                <a:off x="1514" y="2674"/>
                <a:ext cx="3" cy="3"/>
              </a:xfrm>
              <a:custGeom>
                <a:avLst/>
                <a:gdLst>
                  <a:gd name="T0" fmla="*/ 0 w 1"/>
                  <a:gd name="T1" fmla="*/ 3 h 1"/>
                  <a:gd name="T2" fmla="*/ 0 w 1"/>
                  <a:gd name="T3" fmla="*/ 3 h 1"/>
                  <a:gd name="T4" fmla="*/ 0 w 1"/>
                  <a:gd name="T5" fmla="*/ 3 h 1"/>
                  <a:gd name="T6" fmla="*/ 0 w 1"/>
                  <a:gd name="T7" fmla="*/ 3 h 1"/>
                  <a:gd name="T8" fmla="*/ 0 w 1"/>
                  <a:gd name="T9" fmla="*/ 3 h 1"/>
                  <a:gd name="T10" fmla="*/ 0 w 1"/>
                  <a:gd name="T11" fmla="*/ 0 h 1"/>
                  <a:gd name="T12" fmla="*/ 0 w 1"/>
                  <a:gd name="T13" fmla="*/ 3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44" name="Freeform 536"/>
              <p:cNvSpPr>
                <a:spLocks/>
              </p:cNvSpPr>
              <p:nvPr/>
            </p:nvSpPr>
            <p:spPr bwMode="auto">
              <a:xfrm>
                <a:off x="1510" y="2677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0 w 1"/>
                  <a:gd name="T3" fmla="*/ 0 w 1"/>
                  <a:gd name="T4" fmla="*/ 2 w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45" name="Freeform 537"/>
              <p:cNvSpPr>
                <a:spLocks/>
              </p:cNvSpPr>
              <p:nvPr/>
            </p:nvSpPr>
            <p:spPr bwMode="auto">
              <a:xfrm>
                <a:off x="1505" y="2672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46" name="Rectangle 538"/>
              <p:cNvSpPr>
                <a:spLocks noChangeArrowheads="1"/>
              </p:cNvSpPr>
              <p:nvPr/>
            </p:nvSpPr>
            <p:spPr bwMode="auto">
              <a:xfrm>
                <a:off x="1502" y="267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247" name="Freeform 539"/>
              <p:cNvSpPr>
                <a:spLocks/>
              </p:cNvSpPr>
              <p:nvPr/>
            </p:nvSpPr>
            <p:spPr bwMode="auto">
              <a:xfrm>
                <a:off x="1446" y="264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48" name="Freeform 540"/>
              <p:cNvSpPr>
                <a:spLocks/>
              </p:cNvSpPr>
              <p:nvPr/>
            </p:nvSpPr>
            <p:spPr bwMode="auto">
              <a:xfrm>
                <a:off x="1443" y="2646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49" name="Freeform 541"/>
              <p:cNvSpPr>
                <a:spLocks/>
              </p:cNvSpPr>
              <p:nvPr/>
            </p:nvSpPr>
            <p:spPr bwMode="auto">
              <a:xfrm>
                <a:off x="1467" y="2670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50" name="Rectangle 542"/>
              <p:cNvSpPr>
                <a:spLocks noChangeArrowheads="1"/>
              </p:cNvSpPr>
              <p:nvPr/>
            </p:nvSpPr>
            <p:spPr bwMode="auto">
              <a:xfrm>
                <a:off x="1443" y="2670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251" name="Freeform 543"/>
              <p:cNvSpPr>
                <a:spLocks/>
              </p:cNvSpPr>
              <p:nvPr/>
            </p:nvSpPr>
            <p:spPr bwMode="auto">
              <a:xfrm>
                <a:off x="1439" y="2670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52" name="Freeform 544"/>
              <p:cNvSpPr>
                <a:spLocks/>
              </p:cNvSpPr>
              <p:nvPr/>
            </p:nvSpPr>
            <p:spPr bwMode="auto">
              <a:xfrm>
                <a:off x="1458" y="263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53" name="Freeform 545"/>
              <p:cNvSpPr>
                <a:spLocks/>
              </p:cNvSpPr>
              <p:nvPr/>
            </p:nvSpPr>
            <p:spPr bwMode="auto">
              <a:xfrm>
                <a:off x="1486" y="2672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54" name="Freeform 546"/>
              <p:cNvSpPr>
                <a:spLocks/>
              </p:cNvSpPr>
              <p:nvPr/>
            </p:nvSpPr>
            <p:spPr bwMode="auto">
              <a:xfrm>
                <a:off x="1453" y="2653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55" name="Freeform 547"/>
              <p:cNvSpPr>
                <a:spLocks/>
              </p:cNvSpPr>
              <p:nvPr/>
            </p:nvSpPr>
            <p:spPr bwMode="auto">
              <a:xfrm>
                <a:off x="1486" y="2672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56" name="Freeform 548"/>
              <p:cNvSpPr>
                <a:spLocks/>
              </p:cNvSpPr>
              <p:nvPr/>
            </p:nvSpPr>
            <p:spPr bwMode="auto">
              <a:xfrm>
                <a:off x="1505" y="2620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57" name="Freeform 549"/>
              <p:cNvSpPr>
                <a:spLocks/>
              </p:cNvSpPr>
              <p:nvPr/>
            </p:nvSpPr>
            <p:spPr bwMode="auto">
              <a:xfrm>
                <a:off x="1521" y="262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58" name="Rectangle 550"/>
              <p:cNvSpPr>
                <a:spLocks noChangeArrowheads="1"/>
              </p:cNvSpPr>
              <p:nvPr/>
            </p:nvSpPr>
            <p:spPr bwMode="auto">
              <a:xfrm>
                <a:off x="1498" y="267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259" name="Freeform 551"/>
              <p:cNvSpPr>
                <a:spLocks/>
              </p:cNvSpPr>
              <p:nvPr/>
            </p:nvSpPr>
            <p:spPr bwMode="auto">
              <a:xfrm>
                <a:off x="1498" y="267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60" name="Freeform 552"/>
              <p:cNvSpPr>
                <a:spLocks/>
              </p:cNvSpPr>
              <p:nvPr/>
            </p:nvSpPr>
            <p:spPr bwMode="auto">
              <a:xfrm>
                <a:off x="1481" y="267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61" name="Freeform 553"/>
              <p:cNvSpPr>
                <a:spLocks/>
              </p:cNvSpPr>
              <p:nvPr/>
            </p:nvSpPr>
            <p:spPr bwMode="auto">
              <a:xfrm>
                <a:off x="1498" y="2672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62" name="Freeform 554"/>
              <p:cNvSpPr>
                <a:spLocks/>
              </p:cNvSpPr>
              <p:nvPr/>
            </p:nvSpPr>
            <p:spPr bwMode="auto">
              <a:xfrm>
                <a:off x="1498" y="267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63" name="Freeform 555"/>
              <p:cNvSpPr>
                <a:spLocks/>
              </p:cNvSpPr>
              <p:nvPr/>
            </p:nvSpPr>
            <p:spPr bwMode="auto">
              <a:xfrm>
                <a:off x="1495" y="2672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3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64" name="Freeform 556"/>
              <p:cNvSpPr>
                <a:spLocks/>
              </p:cNvSpPr>
              <p:nvPr/>
            </p:nvSpPr>
            <p:spPr bwMode="auto">
              <a:xfrm>
                <a:off x="1481" y="263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65" name="Rectangle 557"/>
              <p:cNvSpPr>
                <a:spLocks noChangeArrowheads="1"/>
              </p:cNvSpPr>
              <p:nvPr/>
            </p:nvSpPr>
            <p:spPr bwMode="auto">
              <a:xfrm>
                <a:off x="1458" y="2681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266" name="Freeform 558"/>
              <p:cNvSpPr>
                <a:spLocks/>
              </p:cNvSpPr>
              <p:nvPr/>
            </p:nvSpPr>
            <p:spPr bwMode="auto">
              <a:xfrm>
                <a:off x="1455" y="2679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2 h 1"/>
                  <a:gd name="T4" fmla="*/ 3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67" name="Freeform 559"/>
              <p:cNvSpPr>
                <a:spLocks noEditPoints="1"/>
              </p:cNvSpPr>
              <p:nvPr/>
            </p:nvSpPr>
            <p:spPr bwMode="auto">
              <a:xfrm>
                <a:off x="1434" y="2618"/>
                <a:ext cx="92" cy="68"/>
              </a:xfrm>
              <a:custGeom>
                <a:avLst/>
                <a:gdLst>
                  <a:gd name="T0" fmla="*/ 14 w 39"/>
                  <a:gd name="T1" fmla="*/ 26 h 29"/>
                  <a:gd name="T2" fmla="*/ 9 w 39"/>
                  <a:gd name="T3" fmla="*/ 30 h 29"/>
                  <a:gd name="T4" fmla="*/ 7 w 39"/>
                  <a:gd name="T5" fmla="*/ 30 h 29"/>
                  <a:gd name="T6" fmla="*/ 5 w 39"/>
                  <a:gd name="T7" fmla="*/ 35 h 29"/>
                  <a:gd name="T8" fmla="*/ 2 w 39"/>
                  <a:gd name="T9" fmla="*/ 42 h 29"/>
                  <a:gd name="T10" fmla="*/ 9 w 39"/>
                  <a:gd name="T11" fmla="*/ 52 h 29"/>
                  <a:gd name="T12" fmla="*/ 9 w 39"/>
                  <a:gd name="T13" fmla="*/ 52 h 29"/>
                  <a:gd name="T14" fmla="*/ 7 w 39"/>
                  <a:gd name="T15" fmla="*/ 54 h 29"/>
                  <a:gd name="T16" fmla="*/ 12 w 39"/>
                  <a:gd name="T17" fmla="*/ 59 h 29"/>
                  <a:gd name="T18" fmla="*/ 17 w 39"/>
                  <a:gd name="T19" fmla="*/ 61 h 29"/>
                  <a:gd name="T20" fmla="*/ 24 w 39"/>
                  <a:gd name="T21" fmla="*/ 63 h 29"/>
                  <a:gd name="T22" fmla="*/ 28 w 39"/>
                  <a:gd name="T23" fmla="*/ 63 h 29"/>
                  <a:gd name="T24" fmla="*/ 35 w 39"/>
                  <a:gd name="T25" fmla="*/ 59 h 29"/>
                  <a:gd name="T26" fmla="*/ 38 w 39"/>
                  <a:gd name="T27" fmla="*/ 66 h 29"/>
                  <a:gd name="T28" fmla="*/ 40 w 39"/>
                  <a:gd name="T29" fmla="*/ 66 h 29"/>
                  <a:gd name="T30" fmla="*/ 45 w 39"/>
                  <a:gd name="T31" fmla="*/ 66 h 29"/>
                  <a:gd name="T32" fmla="*/ 52 w 39"/>
                  <a:gd name="T33" fmla="*/ 63 h 29"/>
                  <a:gd name="T34" fmla="*/ 57 w 39"/>
                  <a:gd name="T35" fmla="*/ 59 h 29"/>
                  <a:gd name="T36" fmla="*/ 61 w 39"/>
                  <a:gd name="T37" fmla="*/ 61 h 29"/>
                  <a:gd name="T38" fmla="*/ 64 w 39"/>
                  <a:gd name="T39" fmla="*/ 59 h 29"/>
                  <a:gd name="T40" fmla="*/ 64 w 39"/>
                  <a:gd name="T41" fmla="*/ 54 h 29"/>
                  <a:gd name="T42" fmla="*/ 64 w 39"/>
                  <a:gd name="T43" fmla="*/ 56 h 29"/>
                  <a:gd name="T44" fmla="*/ 59 w 39"/>
                  <a:gd name="T45" fmla="*/ 54 h 29"/>
                  <a:gd name="T46" fmla="*/ 50 w 39"/>
                  <a:gd name="T47" fmla="*/ 54 h 29"/>
                  <a:gd name="T48" fmla="*/ 38 w 39"/>
                  <a:gd name="T49" fmla="*/ 56 h 29"/>
                  <a:gd name="T50" fmla="*/ 33 w 39"/>
                  <a:gd name="T51" fmla="*/ 54 h 29"/>
                  <a:gd name="T52" fmla="*/ 31 w 39"/>
                  <a:gd name="T53" fmla="*/ 56 h 29"/>
                  <a:gd name="T54" fmla="*/ 26 w 39"/>
                  <a:gd name="T55" fmla="*/ 56 h 29"/>
                  <a:gd name="T56" fmla="*/ 14 w 39"/>
                  <a:gd name="T57" fmla="*/ 52 h 29"/>
                  <a:gd name="T58" fmla="*/ 12 w 39"/>
                  <a:gd name="T59" fmla="*/ 49 h 29"/>
                  <a:gd name="T60" fmla="*/ 9 w 39"/>
                  <a:gd name="T61" fmla="*/ 45 h 29"/>
                  <a:gd name="T62" fmla="*/ 9 w 39"/>
                  <a:gd name="T63" fmla="*/ 40 h 29"/>
                  <a:gd name="T64" fmla="*/ 14 w 39"/>
                  <a:gd name="T65" fmla="*/ 38 h 29"/>
                  <a:gd name="T66" fmla="*/ 24 w 39"/>
                  <a:gd name="T67" fmla="*/ 33 h 29"/>
                  <a:gd name="T68" fmla="*/ 33 w 39"/>
                  <a:gd name="T69" fmla="*/ 28 h 29"/>
                  <a:gd name="T70" fmla="*/ 40 w 39"/>
                  <a:gd name="T71" fmla="*/ 23 h 29"/>
                  <a:gd name="T72" fmla="*/ 52 w 39"/>
                  <a:gd name="T73" fmla="*/ 21 h 29"/>
                  <a:gd name="T74" fmla="*/ 54 w 39"/>
                  <a:gd name="T75" fmla="*/ 19 h 29"/>
                  <a:gd name="T76" fmla="*/ 66 w 39"/>
                  <a:gd name="T77" fmla="*/ 16 h 29"/>
                  <a:gd name="T78" fmla="*/ 75 w 39"/>
                  <a:gd name="T79" fmla="*/ 12 h 29"/>
                  <a:gd name="T80" fmla="*/ 92 w 39"/>
                  <a:gd name="T81" fmla="*/ 7 h 29"/>
                  <a:gd name="T82" fmla="*/ 83 w 39"/>
                  <a:gd name="T83" fmla="*/ 2 h 29"/>
                  <a:gd name="T84" fmla="*/ 73 w 39"/>
                  <a:gd name="T85" fmla="*/ 5 h 29"/>
                  <a:gd name="T86" fmla="*/ 71 w 39"/>
                  <a:gd name="T87" fmla="*/ 5 h 29"/>
                  <a:gd name="T88" fmla="*/ 59 w 39"/>
                  <a:gd name="T89" fmla="*/ 7 h 29"/>
                  <a:gd name="T90" fmla="*/ 54 w 39"/>
                  <a:gd name="T91" fmla="*/ 12 h 29"/>
                  <a:gd name="T92" fmla="*/ 50 w 39"/>
                  <a:gd name="T93" fmla="*/ 12 h 29"/>
                  <a:gd name="T94" fmla="*/ 45 w 39"/>
                  <a:gd name="T95" fmla="*/ 14 h 29"/>
                  <a:gd name="T96" fmla="*/ 38 w 39"/>
                  <a:gd name="T97" fmla="*/ 12 h 29"/>
                  <a:gd name="T98" fmla="*/ 35 w 39"/>
                  <a:gd name="T99" fmla="*/ 16 h 29"/>
                  <a:gd name="T100" fmla="*/ 31 w 39"/>
                  <a:gd name="T101" fmla="*/ 19 h 29"/>
                  <a:gd name="T102" fmla="*/ 31 w 39"/>
                  <a:gd name="T103" fmla="*/ 19 h 29"/>
                  <a:gd name="T104" fmla="*/ 24 w 39"/>
                  <a:gd name="T105" fmla="*/ 21 h 29"/>
                  <a:gd name="T106" fmla="*/ 17 w 39"/>
                  <a:gd name="T107" fmla="*/ 23 h 29"/>
                  <a:gd name="T108" fmla="*/ 7 w 39"/>
                  <a:gd name="T109" fmla="*/ 54 h 29"/>
                  <a:gd name="T110" fmla="*/ 59 w 39"/>
                  <a:gd name="T111" fmla="*/ 56 h 2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39" h="29">
                    <a:moveTo>
                      <a:pt x="7" y="10"/>
                    </a:move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10"/>
                      <a:pt x="6" y="10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6" y="12"/>
                      <a:pt x="6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3"/>
                      <a:pt x="4" y="13"/>
                    </a:cubicBezTo>
                    <a:cubicBezTo>
                      <a:pt x="3" y="12"/>
                      <a:pt x="4" y="13"/>
                      <a:pt x="3" y="14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3" y="13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4"/>
                      <a:pt x="2" y="14"/>
                      <a:pt x="2" y="15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6"/>
                      <a:pt x="1" y="15"/>
                      <a:pt x="1" y="15"/>
                    </a:cubicBezTo>
                    <a:cubicBezTo>
                      <a:pt x="0" y="16"/>
                      <a:pt x="2" y="15"/>
                      <a:pt x="1" y="16"/>
                    </a:cubicBezTo>
                    <a:cubicBezTo>
                      <a:pt x="1" y="16"/>
                      <a:pt x="1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9"/>
                      <a:pt x="1" y="18"/>
                      <a:pt x="1" y="19"/>
                    </a:cubicBezTo>
                    <a:cubicBezTo>
                      <a:pt x="2" y="19"/>
                      <a:pt x="0" y="20"/>
                      <a:pt x="1" y="20"/>
                    </a:cubicBezTo>
                    <a:cubicBezTo>
                      <a:pt x="1" y="21"/>
                      <a:pt x="1" y="20"/>
                      <a:pt x="1" y="21"/>
                    </a:cubicBezTo>
                    <a:cubicBezTo>
                      <a:pt x="1" y="21"/>
                      <a:pt x="1" y="21"/>
                      <a:pt x="2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2"/>
                      <a:pt x="3" y="22"/>
                      <a:pt x="4" y="22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3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3" y="22"/>
                      <a:pt x="3" y="22"/>
                      <a:pt x="2" y="22"/>
                    </a:cubicBezTo>
                    <a:cubicBezTo>
                      <a:pt x="3" y="22"/>
                      <a:pt x="3" y="22"/>
                      <a:pt x="3" y="23"/>
                    </a:cubicBezTo>
                    <a:cubicBezTo>
                      <a:pt x="3" y="23"/>
                      <a:pt x="3" y="23"/>
                      <a:pt x="2" y="23"/>
                    </a:cubicBezTo>
                    <a:cubicBezTo>
                      <a:pt x="2" y="23"/>
                      <a:pt x="3" y="23"/>
                      <a:pt x="3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3" y="24"/>
                      <a:pt x="3" y="24"/>
                    </a:cubicBezTo>
                    <a:cubicBezTo>
                      <a:pt x="4" y="24"/>
                      <a:pt x="5" y="23"/>
                      <a:pt x="6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4"/>
                      <a:pt x="4" y="25"/>
                      <a:pt x="4" y="24"/>
                    </a:cubicBezTo>
                    <a:cubicBezTo>
                      <a:pt x="4" y="24"/>
                      <a:pt x="4" y="25"/>
                      <a:pt x="4" y="25"/>
                    </a:cubicBezTo>
                    <a:cubicBezTo>
                      <a:pt x="4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4"/>
                      <a:pt x="6" y="25"/>
                      <a:pt x="6" y="25"/>
                    </a:cubicBezTo>
                    <a:cubicBezTo>
                      <a:pt x="6" y="25"/>
                      <a:pt x="6" y="26"/>
                      <a:pt x="6" y="25"/>
                    </a:cubicBezTo>
                    <a:cubicBezTo>
                      <a:pt x="6" y="26"/>
                      <a:pt x="7" y="24"/>
                      <a:pt x="7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5"/>
                      <a:pt x="7" y="25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8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7"/>
                    </a:cubicBezTo>
                    <a:cubicBezTo>
                      <a:pt x="9" y="26"/>
                      <a:pt x="10" y="25"/>
                      <a:pt x="11" y="24"/>
                    </a:cubicBezTo>
                    <a:cubicBezTo>
                      <a:pt x="10" y="25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0" y="26"/>
                      <a:pt x="10" y="26"/>
                    </a:cubicBezTo>
                    <a:cubicBezTo>
                      <a:pt x="11" y="27"/>
                      <a:pt x="11" y="26"/>
                      <a:pt x="11" y="27"/>
                    </a:cubicBezTo>
                    <a:cubicBezTo>
                      <a:pt x="11" y="27"/>
                      <a:pt x="11" y="26"/>
                      <a:pt x="11" y="26"/>
                    </a:cubicBezTo>
                    <a:cubicBezTo>
                      <a:pt x="11" y="26"/>
                      <a:pt x="11" y="27"/>
                      <a:pt x="11" y="27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2" y="27"/>
                      <a:pt x="12" y="27"/>
                    </a:cubicBezTo>
                    <a:cubicBezTo>
                      <a:pt x="12" y="27"/>
                      <a:pt x="12" y="28"/>
                      <a:pt x="12" y="27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3" y="27"/>
                      <a:pt x="13" y="26"/>
                      <a:pt x="14" y="26"/>
                    </a:cubicBezTo>
                    <a:cubicBezTo>
                      <a:pt x="14" y="26"/>
                      <a:pt x="13" y="27"/>
                      <a:pt x="14" y="27"/>
                    </a:cubicBezTo>
                    <a:cubicBezTo>
                      <a:pt x="14" y="27"/>
                      <a:pt x="15" y="25"/>
                      <a:pt x="15" y="24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5"/>
                      <a:pt x="15" y="27"/>
                      <a:pt x="14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5" y="28"/>
                      <a:pt x="14" y="28"/>
                      <a:pt x="14" y="28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8"/>
                      <a:pt x="16" y="28"/>
                      <a:pt x="16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7"/>
                      <a:pt x="15" y="26"/>
                      <a:pt x="16" y="26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7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7" y="28"/>
                      <a:pt x="17" y="27"/>
                      <a:pt x="17" y="28"/>
                    </a:cubicBezTo>
                    <a:cubicBezTo>
                      <a:pt x="17" y="28"/>
                      <a:pt x="18" y="29"/>
                      <a:pt x="18" y="28"/>
                    </a:cubicBezTo>
                    <a:cubicBezTo>
                      <a:pt x="17" y="28"/>
                      <a:pt x="18" y="25"/>
                      <a:pt x="18" y="25"/>
                    </a:cubicBezTo>
                    <a:cubicBezTo>
                      <a:pt x="18" y="25"/>
                      <a:pt x="18" y="25"/>
                      <a:pt x="19" y="26"/>
                    </a:cubicBezTo>
                    <a:cubicBezTo>
                      <a:pt x="19" y="26"/>
                      <a:pt x="18" y="27"/>
                      <a:pt x="18" y="28"/>
                    </a:cubicBezTo>
                    <a:cubicBezTo>
                      <a:pt x="18" y="28"/>
                      <a:pt x="18" y="27"/>
                      <a:pt x="19" y="27"/>
                    </a:cubicBezTo>
                    <a:cubicBezTo>
                      <a:pt x="19" y="27"/>
                      <a:pt x="18" y="28"/>
                      <a:pt x="19" y="28"/>
                    </a:cubicBezTo>
                    <a:cubicBezTo>
                      <a:pt x="19" y="27"/>
                      <a:pt x="19" y="28"/>
                      <a:pt x="19" y="27"/>
                    </a:cubicBezTo>
                    <a:cubicBezTo>
                      <a:pt x="19" y="27"/>
                      <a:pt x="19" y="27"/>
                      <a:pt x="20" y="27"/>
                    </a:cubicBezTo>
                    <a:cubicBezTo>
                      <a:pt x="20" y="27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1" y="26"/>
                      <a:pt x="21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3" y="27"/>
                    </a:cubicBezTo>
                    <a:cubicBezTo>
                      <a:pt x="23" y="27"/>
                      <a:pt x="22" y="27"/>
                      <a:pt x="22" y="28"/>
                    </a:cubicBezTo>
                    <a:cubicBezTo>
                      <a:pt x="22" y="27"/>
                      <a:pt x="23" y="27"/>
                      <a:pt x="23" y="27"/>
                    </a:cubicBezTo>
                    <a:cubicBezTo>
                      <a:pt x="23" y="26"/>
                      <a:pt x="23" y="27"/>
                      <a:pt x="22" y="27"/>
                    </a:cubicBezTo>
                    <a:cubicBezTo>
                      <a:pt x="22" y="26"/>
                      <a:pt x="23" y="25"/>
                      <a:pt x="23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5" y="25"/>
                      <a:pt x="24" y="24"/>
                      <a:pt x="25" y="24"/>
                    </a:cubicBezTo>
                    <a:cubicBezTo>
                      <a:pt x="26" y="25"/>
                      <a:pt x="25" y="25"/>
                      <a:pt x="25" y="26"/>
                    </a:cubicBezTo>
                    <a:cubicBezTo>
                      <a:pt x="25" y="26"/>
                      <a:pt x="25" y="26"/>
                      <a:pt x="24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4" y="26"/>
                      <a:pt x="24" y="26"/>
                    </a:cubicBezTo>
                    <a:cubicBezTo>
                      <a:pt x="24" y="26"/>
                      <a:pt x="26" y="26"/>
                      <a:pt x="26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6" y="26"/>
                      <a:pt x="27" y="25"/>
                      <a:pt x="27" y="25"/>
                    </a:cubicBezTo>
                    <a:cubicBezTo>
                      <a:pt x="27" y="25"/>
                      <a:pt x="27" y="24"/>
                      <a:pt x="28" y="25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5"/>
                      <a:pt x="27" y="25"/>
                      <a:pt x="27" y="25"/>
                    </a:cubicBezTo>
                    <a:cubicBezTo>
                      <a:pt x="28" y="25"/>
                      <a:pt x="28" y="26"/>
                      <a:pt x="28" y="25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4"/>
                      <a:pt x="29" y="24"/>
                      <a:pt x="29" y="24"/>
                    </a:cubicBezTo>
                    <a:cubicBezTo>
                      <a:pt x="29" y="23"/>
                      <a:pt x="29" y="24"/>
                      <a:pt x="29" y="23"/>
                    </a:cubicBezTo>
                    <a:cubicBezTo>
                      <a:pt x="29" y="24"/>
                      <a:pt x="28" y="23"/>
                      <a:pt x="28" y="24"/>
                    </a:cubicBezTo>
                    <a:cubicBezTo>
                      <a:pt x="28" y="23"/>
                      <a:pt x="28" y="24"/>
                      <a:pt x="27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7" y="23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6" y="24"/>
                      <a:pt x="26" y="2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4" y="24"/>
                      <a:pt x="24" y="23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3" y="24"/>
                      <a:pt x="23" y="24"/>
                      <a:pt x="22" y="24"/>
                    </a:cubicBezTo>
                    <a:cubicBezTo>
                      <a:pt x="22" y="24"/>
                      <a:pt x="21" y="24"/>
                      <a:pt x="21" y="24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0" y="23"/>
                      <a:pt x="20" y="23"/>
                    </a:cubicBezTo>
                    <a:cubicBezTo>
                      <a:pt x="20" y="22"/>
                      <a:pt x="19" y="23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6" y="24"/>
                    </a:cubicBezTo>
                    <a:cubicBezTo>
                      <a:pt x="16" y="23"/>
                      <a:pt x="16" y="23"/>
                      <a:pt x="16" y="24"/>
                    </a:cubicBezTo>
                    <a:cubicBezTo>
                      <a:pt x="16" y="23"/>
                      <a:pt x="15" y="24"/>
                      <a:pt x="14" y="23"/>
                    </a:cubicBezTo>
                    <a:cubicBezTo>
                      <a:pt x="14" y="24"/>
                      <a:pt x="14" y="23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3"/>
                      <a:pt x="13" y="23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3"/>
                      <a:pt x="13" y="24"/>
                      <a:pt x="13" y="23"/>
                    </a:cubicBezTo>
                    <a:cubicBezTo>
                      <a:pt x="12" y="24"/>
                      <a:pt x="12" y="23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0" y="24"/>
                      <a:pt x="10" y="23"/>
                      <a:pt x="11" y="23"/>
                    </a:cubicBezTo>
                    <a:cubicBezTo>
                      <a:pt x="10" y="24"/>
                      <a:pt x="10" y="23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4"/>
                      <a:pt x="9" y="23"/>
                    </a:cubicBezTo>
                    <a:cubicBezTo>
                      <a:pt x="9" y="23"/>
                      <a:pt x="7" y="23"/>
                      <a:pt x="7" y="22"/>
                    </a:cubicBezTo>
                    <a:cubicBezTo>
                      <a:pt x="6" y="23"/>
                      <a:pt x="7" y="21"/>
                      <a:pt x="6" y="22"/>
                    </a:cubicBezTo>
                    <a:cubicBezTo>
                      <a:pt x="6" y="22"/>
                      <a:pt x="6" y="21"/>
                      <a:pt x="7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5" y="21"/>
                      <a:pt x="5" y="21"/>
                    </a:cubicBezTo>
                    <a:cubicBezTo>
                      <a:pt x="5" y="21"/>
                      <a:pt x="5" y="21"/>
                      <a:pt x="4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3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5" y="19"/>
                      <a:pt x="4" y="19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3" y="18"/>
                      <a:pt x="5" y="18"/>
                      <a:pt x="5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7" y="18"/>
                      <a:pt x="6" y="17"/>
                      <a:pt x="6" y="17"/>
                    </a:cubicBezTo>
                    <a:cubicBezTo>
                      <a:pt x="6" y="17"/>
                      <a:pt x="6" y="18"/>
                      <a:pt x="7" y="17"/>
                    </a:cubicBezTo>
                    <a:cubicBezTo>
                      <a:pt x="7" y="18"/>
                      <a:pt x="6" y="16"/>
                      <a:pt x="7" y="16"/>
                    </a:cubicBezTo>
                    <a:cubicBezTo>
                      <a:pt x="7" y="16"/>
                      <a:pt x="6" y="16"/>
                      <a:pt x="6" y="16"/>
                    </a:cubicBezTo>
                    <a:cubicBezTo>
                      <a:pt x="7" y="16"/>
                      <a:pt x="8" y="16"/>
                      <a:pt x="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4"/>
                    </a:cubicBezTo>
                    <a:cubicBezTo>
                      <a:pt x="9" y="15"/>
                      <a:pt x="9" y="13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3" y="12"/>
                      <a:pt x="1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1"/>
                      <a:pt x="16" y="12"/>
                      <a:pt x="16" y="11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0"/>
                      <a:pt x="16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10"/>
                      <a:pt x="17" y="9"/>
                      <a:pt x="17" y="10"/>
                    </a:cubicBezTo>
                    <a:cubicBezTo>
                      <a:pt x="18" y="9"/>
                      <a:pt x="20" y="9"/>
                      <a:pt x="21" y="9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1" y="8"/>
                      <a:pt x="21" y="9"/>
                      <a:pt x="21" y="9"/>
                    </a:cubicBezTo>
                    <a:cubicBezTo>
                      <a:pt x="21" y="9"/>
                      <a:pt x="21" y="8"/>
                      <a:pt x="21" y="8"/>
                    </a:cubicBezTo>
                    <a:cubicBezTo>
                      <a:pt x="22" y="8"/>
                      <a:pt x="21" y="9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2" y="9"/>
                      <a:pt x="22" y="8"/>
                      <a:pt x="22" y="8"/>
                    </a:cubicBezTo>
                    <a:cubicBezTo>
                      <a:pt x="22" y="8"/>
                      <a:pt x="22" y="9"/>
                      <a:pt x="22" y="8"/>
                    </a:cubicBezTo>
                    <a:cubicBezTo>
                      <a:pt x="22" y="9"/>
                      <a:pt x="23" y="9"/>
                      <a:pt x="23" y="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3" y="8"/>
                      <a:pt x="23" y="8"/>
                      <a:pt x="23" y="7"/>
                    </a:cubicBezTo>
                    <a:cubicBezTo>
                      <a:pt x="23" y="8"/>
                      <a:pt x="25" y="7"/>
                      <a:pt x="25" y="7"/>
                    </a:cubicBezTo>
                    <a:cubicBezTo>
                      <a:pt x="25" y="7"/>
                      <a:pt x="26" y="7"/>
                      <a:pt x="26" y="6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7"/>
                      <a:pt x="27" y="6"/>
                      <a:pt x="28" y="7"/>
                    </a:cubicBezTo>
                    <a:cubicBezTo>
                      <a:pt x="27" y="6"/>
                      <a:pt x="29" y="6"/>
                      <a:pt x="28" y="6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9" y="6"/>
                      <a:pt x="30" y="6"/>
                      <a:pt x="31" y="6"/>
                    </a:cubicBezTo>
                    <a:cubicBezTo>
                      <a:pt x="31" y="6"/>
                      <a:pt x="31" y="5"/>
                      <a:pt x="31" y="5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32" y="6"/>
                      <a:pt x="31" y="5"/>
                      <a:pt x="32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4" y="5"/>
                      <a:pt x="35" y="3"/>
                      <a:pt x="37" y="5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4"/>
                      <a:pt x="37" y="4"/>
                      <a:pt x="37" y="3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3"/>
                      <a:pt x="39" y="4"/>
                      <a:pt x="39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9" y="2"/>
                      <a:pt x="38" y="2"/>
                      <a:pt x="37" y="1"/>
                    </a:cubicBezTo>
                    <a:cubicBezTo>
                      <a:pt x="37" y="2"/>
                      <a:pt x="36" y="0"/>
                      <a:pt x="36" y="1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6" y="1"/>
                      <a:pt x="36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4" y="1"/>
                      <a:pt x="34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1"/>
                      <a:pt x="33" y="1"/>
                      <a:pt x="32" y="1"/>
                    </a:cubicBezTo>
                    <a:cubicBezTo>
                      <a:pt x="32" y="2"/>
                      <a:pt x="33" y="1"/>
                      <a:pt x="33" y="2"/>
                    </a:cubicBezTo>
                    <a:cubicBezTo>
                      <a:pt x="33" y="1"/>
                      <a:pt x="32" y="2"/>
                      <a:pt x="31" y="1"/>
                    </a:cubicBezTo>
                    <a:cubicBezTo>
                      <a:pt x="31" y="1"/>
                      <a:pt x="31" y="2"/>
                      <a:pt x="31" y="2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2"/>
                      <a:pt x="30" y="2"/>
                      <a:pt x="30" y="1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30" y="1"/>
                      <a:pt x="30" y="2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29" y="2"/>
                      <a:pt x="28" y="2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4"/>
                      <a:pt x="27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4"/>
                      <a:pt x="26" y="4"/>
                      <a:pt x="25" y="4"/>
                    </a:cubicBezTo>
                    <a:cubicBezTo>
                      <a:pt x="26" y="4"/>
                      <a:pt x="25" y="3"/>
                      <a:pt x="25" y="3"/>
                    </a:cubicBezTo>
                    <a:cubicBezTo>
                      <a:pt x="24" y="4"/>
                      <a:pt x="25" y="4"/>
                      <a:pt x="25" y="5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5"/>
                      <a:pt x="24" y="5"/>
                      <a:pt x="24" y="4"/>
                    </a:cubicBezTo>
                    <a:cubicBezTo>
                      <a:pt x="23" y="3"/>
                      <a:pt x="23" y="5"/>
                      <a:pt x="22" y="4"/>
                    </a:cubicBezTo>
                    <a:cubicBezTo>
                      <a:pt x="22" y="5"/>
                      <a:pt x="23" y="4"/>
                      <a:pt x="23" y="5"/>
                    </a:cubicBezTo>
                    <a:cubicBezTo>
                      <a:pt x="23" y="5"/>
                      <a:pt x="23" y="6"/>
                      <a:pt x="23" y="6"/>
                    </a:cubicBezTo>
                    <a:cubicBezTo>
                      <a:pt x="22" y="6"/>
                      <a:pt x="22" y="4"/>
                      <a:pt x="21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4"/>
                      <a:pt x="21" y="5"/>
                      <a:pt x="20" y="5"/>
                    </a:cubicBezTo>
                    <a:cubicBezTo>
                      <a:pt x="20" y="5"/>
                      <a:pt x="20" y="5"/>
                      <a:pt x="20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6"/>
                      <a:pt x="21" y="7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9" y="5"/>
                      <a:pt x="20" y="5"/>
                      <a:pt x="20" y="5"/>
                    </a:cubicBezTo>
                    <a:cubicBezTo>
                      <a:pt x="20" y="4"/>
                      <a:pt x="20" y="5"/>
                      <a:pt x="20" y="5"/>
                    </a:cubicBezTo>
                    <a:cubicBezTo>
                      <a:pt x="20" y="6"/>
                      <a:pt x="19" y="5"/>
                      <a:pt x="19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9" y="6"/>
                      <a:pt x="19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6"/>
                      <a:pt x="18" y="5"/>
                      <a:pt x="18" y="5"/>
                    </a:cubicBezTo>
                    <a:cubicBezTo>
                      <a:pt x="18" y="5"/>
                      <a:pt x="18" y="6"/>
                      <a:pt x="18" y="6"/>
                    </a:cubicBezTo>
                    <a:cubicBezTo>
                      <a:pt x="18" y="7"/>
                      <a:pt x="17" y="5"/>
                      <a:pt x="16" y="5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6" y="6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6" y="7"/>
                      <a:pt x="16" y="7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6"/>
                      <a:pt x="16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7"/>
                      <a:pt x="14" y="7"/>
                      <a:pt x="14" y="7"/>
                    </a:cubicBezTo>
                    <a:cubicBezTo>
                      <a:pt x="14" y="7"/>
                      <a:pt x="14" y="8"/>
                      <a:pt x="14" y="8"/>
                    </a:cubicBezTo>
                    <a:cubicBezTo>
                      <a:pt x="14" y="8"/>
                      <a:pt x="14" y="7"/>
                      <a:pt x="13" y="8"/>
                    </a:cubicBezTo>
                    <a:cubicBezTo>
                      <a:pt x="13" y="7"/>
                      <a:pt x="13" y="7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8"/>
                      <a:pt x="13" y="8"/>
                      <a:pt x="12" y="8"/>
                    </a:cubicBezTo>
                    <a:cubicBezTo>
                      <a:pt x="12" y="8"/>
                      <a:pt x="12" y="7"/>
                      <a:pt x="12" y="7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1" y="7"/>
                      <a:pt x="11" y="7"/>
                    </a:cubicBezTo>
                    <a:cubicBezTo>
                      <a:pt x="11" y="7"/>
                      <a:pt x="11" y="8"/>
                      <a:pt x="10" y="8"/>
                    </a:cubicBezTo>
                    <a:cubicBezTo>
                      <a:pt x="10" y="8"/>
                      <a:pt x="10" y="8"/>
                      <a:pt x="10" y="9"/>
                    </a:cubicBezTo>
                    <a:cubicBezTo>
                      <a:pt x="10" y="9"/>
                      <a:pt x="9" y="8"/>
                      <a:pt x="9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9" y="9"/>
                      <a:pt x="9" y="10"/>
                    </a:cubicBezTo>
                    <a:cubicBezTo>
                      <a:pt x="8" y="10"/>
                      <a:pt x="8" y="9"/>
                      <a:pt x="8" y="9"/>
                    </a:cubicBezTo>
                    <a:cubicBezTo>
                      <a:pt x="8" y="10"/>
                      <a:pt x="8" y="11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lose/>
                    <a:moveTo>
                      <a:pt x="3" y="14"/>
                    </a:moveTo>
                    <a:cubicBezTo>
                      <a:pt x="3" y="14"/>
                      <a:pt x="3" y="13"/>
                      <a:pt x="3" y="14"/>
                    </a:cubicBezTo>
                    <a:cubicBezTo>
                      <a:pt x="4" y="14"/>
                      <a:pt x="3" y="14"/>
                      <a:pt x="3" y="14"/>
                    </a:cubicBezTo>
                    <a:close/>
                    <a:moveTo>
                      <a:pt x="3" y="23"/>
                    </a:move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3" y="23"/>
                      <a:pt x="3" y="23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5" y="24"/>
                    </a:cubicBezTo>
                    <a:cubicBezTo>
                      <a:pt x="25" y="24"/>
                      <a:pt x="26" y="24"/>
                      <a:pt x="26" y="24"/>
                    </a:cubicBezTo>
                    <a:close/>
                    <a:moveTo>
                      <a:pt x="22" y="8"/>
                    </a:moveTo>
                    <a:cubicBezTo>
                      <a:pt x="22" y="8"/>
                      <a:pt x="22" y="8"/>
                      <a:pt x="22" y="8"/>
                    </a:cubicBezTo>
                    <a:cubicBezTo>
                      <a:pt x="22" y="8"/>
                      <a:pt x="22" y="8"/>
                      <a:pt x="22" y="8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68" name="Freeform 560"/>
              <p:cNvSpPr>
                <a:spLocks/>
              </p:cNvSpPr>
              <p:nvPr/>
            </p:nvSpPr>
            <p:spPr bwMode="auto">
              <a:xfrm>
                <a:off x="1439" y="2670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69" name="Rectangle 561"/>
              <p:cNvSpPr>
                <a:spLocks noChangeArrowheads="1"/>
              </p:cNvSpPr>
              <p:nvPr/>
            </p:nvSpPr>
            <p:spPr bwMode="auto">
              <a:xfrm>
                <a:off x="1458" y="2637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270" name="Freeform 562"/>
              <p:cNvSpPr>
                <a:spLocks/>
              </p:cNvSpPr>
              <p:nvPr/>
            </p:nvSpPr>
            <p:spPr bwMode="auto">
              <a:xfrm>
                <a:off x="1476" y="268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71" name="Freeform 563"/>
              <p:cNvSpPr>
                <a:spLocks/>
              </p:cNvSpPr>
              <p:nvPr/>
            </p:nvSpPr>
            <p:spPr bwMode="auto">
              <a:xfrm>
                <a:off x="1500" y="267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72" name="Freeform 564"/>
              <p:cNvSpPr>
                <a:spLocks/>
              </p:cNvSpPr>
              <p:nvPr/>
            </p:nvSpPr>
            <p:spPr bwMode="auto">
              <a:xfrm>
                <a:off x="1507" y="267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73" name="Freeform 565"/>
              <p:cNvSpPr>
                <a:spLocks/>
              </p:cNvSpPr>
              <p:nvPr/>
            </p:nvSpPr>
            <p:spPr bwMode="auto">
              <a:xfrm>
                <a:off x="1500" y="2674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2 w 1"/>
                  <a:gd name="T3" fmla="*/ 3 h 1"/>
                  <a:gd name="T4" fmla="*/ 2 w 1"/>
                  <a:gd name="T5" fmla="*/ 3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74" name="Freeform 566"/>
              <p:cNvSpPr>
                <a:spLocks/>
              </p:cNvSpPr>
              <p:nvPr/>
            </p:nvSpPr>
            <p:spPr bwMode="auto">
              <a:xfrm>
                <a:off x="1502" y="267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75" name="Freeform 567"/>
              <p:cNvSpPr>
                <a:spLocks/>
              </p:cNvSpPr>
              <p:nvPr/>
            </p:nvSpPr>
            <p:spPr bwMode="auto">
              <a:xfrm>
                <a:off x="1495" y="2672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76" name="Rectangle 568"/>
              <p:cNvSpPr>
                <a:spLocks noChangeArrowheads="1"/>
              </p:cNvSpPr>
              <p:nvPr/>
            </p:nvSpPr>
            <p:spPr bwMode="auto">
              <a:xfrm>
                <a:off x="1500" y="2679"/>
                <a:ext cx="2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277" name="Freeform 569"/>
              <p:cNvSpPr>
                <a:spLocks/>
              </p:cNvSpPr>
              <p:nvPr/>
            </p:nvSpPr>
            <p:spPr bwMode="auto">
              <a:xfrm>
                <a:off x="1498" y="267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78" name="Freeform 570"/>
              <p:cNvSpPr>
                <a:spLocks/>
              </p:cNvSpPr>
              <p:nvPr/>
            </p:nvSpPr>
            <p:spPr bwMode="auto">
              <a:xfrm>
                <a:off x="1498" y="2679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79" name="Rectangle 571"/>
              <p:cNvSpPr>
                <a:spLocks noChangeArrowheads="1"/>
              </p:cNvSpPr>
              <p:nvPr/>
            </p:nvSpPr>
            <p:spPr bwMode="auto">
              <a:xfrm>
                <a:off x="1500" y="2679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280" name="Freeform 572"/>
              <p:cNvSpPr>
                <a:spLocks/>
              </p:cNvSpPr>
              <p:nvPr/>
            </p:nvSpPr>
            <p:spPr bwMode="auto">
              <a:xfrm>
                <a:off x="1488" y="267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81" name="Freeform 573"/>
              <p:cNvSpPr>
                <a:spLocks/>
              </p:cNvSpPr>
              <p:nvPr/>
            </p:nvSpPr>
            <p:spPr bwMode="auto">
              <a:xfrm>
                <a:off x="1491" y="268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82" name="Freeform 574"/>
              <p:cNvSpPr>
                <a:spLocks/>
              </p:cNvSpPr>
              <p:nvPr/>
            </p:nvSpPr>
            <p:spPr bwMode="auto">
              <a:xfrm>
                <a:off x="1488" y="2681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3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83" name="Freeform 575"/>
              <p:cNvSpPr>
                <a:spLocks/>
              </p:cNvSpPr>
              <p:nvPr/>
            </p:nvSpPr>
            <p:spPr bwMode="auto">
              <a:xfrm>
                <a:off x="1476" y="2677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84" name="Freeform 576"/>
              <p:cNvSpPr>
                <a:spLocks/>
              </p:cNvSpPr>
              <p:nvPr/>
            </p:nvSpPr>
            <p:spPr bwMode="auto">
              <a:xfrm>
                <a:off x="1465" y="2681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0 w 1"/>
                  <a:gd name="T3" fmla="*/ 3 h 1"/>
                  <a:gd name="T4" fmla="*/ 0 w 1"/>
                  <a:gd name="T5" fmla="*/ 0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85" name="Freeform 577"/>
              <p:cNvSpPr>
                <a:spLocks/>
              </p:cNvSpPr>
              <p:nvPr/>
            </p:nvSpPr>
            <p:spPr bwMode="auto">
              <a:xfrm>
                <a:off x="1465" y="268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86" name="Rectangle 578"/>
              <p:cNvSpPr>
                <a:spLocks noChangeArrowheads="1"/>
              </p:cNvSpPr>
              <p:nvPr/>
            </p:nvSpPr>
            <p:spPr bwMode="auto">
              <a:xfrm>
                <a:off x="1526" y="2627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287" name="Freeform 579"/>
              <p:cNvSpPr>
                <a:spLocks/>
              </p:cNvSpPr>
              <p:nvPr/>
            </p:nvSpPr>
            <p:spPr bwMode="auto">
              <a:xfrm>
                <a:off x="1526" y="2625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88" name="Freeform 580"/>
              <p:cNvSpPr>
                <a:spLocks/>
              </p:cNvSpPr>
              <p:nvPr/>
            </p:nvSpPr>
            <p:spPr bwMode="auto">
              <a:xfrm>
                <a:off x="1436" y="2651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3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89" name="Freeform 581"/>
              <p:cNvSpPr>
                <a:spLocks/>
              </p:cNvSpPr>
              <p:nvPr/>
            </p:nvSpPr>
            <p:spPr bwMode="auto">
              <a:xfrm>
                <a:off x="1446" y="2644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90" name="Freeform 582"/>
              <p:cNvSpPr>
                <a:spLocks/>
              </p:cNvSpPr>
              <p:nvPr/>
            </p:nvSpPr>
            <p:spPr bwMode="auto">
              <a:xfrm>
                <a:off x="1450" y="2639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91" name="Freeform 583"/>
              <p:cNvSpPr>
                <a:spLocks/>
              </p:cNvSpPr>
              <p:nvPr/>
            </p:nvSpPr>
            <p:spPr bwMode="auto">
              <a:xfrm>
                <a:off x="1481" y="277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92" name="Rectangle 584"/>
              <p:cNvSpPr>
                <a:spLocks noChangeArrowheads="1"/>
              </p:cNvSpPr>
              <p:nvPr/>
            </p:nvSpPr>
            <p:spPr bwMode="auto">
              <a:xfrm>
                <a:off x="1476" y="2776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293" name="Freeform 585"/>
              <p:cNvSpPr>
                <a:spLocks/>
              </p:cNvSpPr>
              <p:nvPr/>
            </p:nvSpPr>
            <p:spPr bwMode="auto">
              <a:xfrm>
                <a:off x="1472" y="2774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2 w 2"/>
                  <a:gd name="T3" fmla="*/ 2 h 1"/>
                  <a:gd name="T4" fmla="*/ 2 w 2"/>
                  <a:gd name="T5" fmla="*/ 2 h 1"/>
                  <a:gd name="T6" fmla="*/ 4 w 2"/>
                  <a:gd name="T7" fmla="*/ 2 h 1"/>
                  <a:gd name="T8" fmla="*/ 2 w 2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94" name="Freeform 586"/>
              <p:cNvSpPr>
                <a:spLocks/>
              </p:cNvSpPr>
              <p:nvPr/>
            </p:nvSpPr>
            <p:spPr bwMode="auto">
              <a:xfrm>
                <a:off x="1474" y="276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95" name="Rectangle 587"/>
              <p:cNvSpPr>
                <a:spLocks noChangeArrowheads="1"/>
              </p:cNvSpPr>
              <p:nvPr/>
            </p:nvSpPr>
            <p:spPr bwMode="auto">
              <a:xfrm>
                <a:off x="1474" y="2769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296" name="Freeform 588"/>
              <p:cNvSpPr>
                <a:spLocks/>
              </p:cNvSpPr>
              <p:nvPr/>
            </p:nvSpPr>
            <p:spPr bwMode="auto">
              <a:xfrm>
                <a:off x="1472" y="2766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2 w 1"/>
                  <a:gd name="T3" fmla="*/ 3 h 1"/>
                  <a:gd name="T4" fmla="*/ 2 w 1"/>
                  <a:gd name="T5" fmla="*/ 0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97" name="Freeform 589"/>
              <p:cNvSpPr>
                <a:spLocks/>
              </p:cNvSpPr>
              <p:nvPr/>
            </p:nvSpPr>
            <p:spPr bwMode="auto">
              <a:xfrm>
                <a:off x="1472" y="276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98" name="Freeform 590"/>
              <p:cNvSpPr>
                <a:spLocks/>
              </p:cNvSpPr>
              <p:nvPr/>
            </p:nvSpPr>
            <p:spPr bwMode="auto">
              <a:xfrm>
                <a:off x="1472" y="276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99" name="Freeform 591"/>
              <p:cNvSpPr>
                <a:spLocks/>
              </p:cNvSpPr>
              <p:nvPr/>
            </p:nvSpPr>
            <p:spPr bwMode="auto">
              <a:xfrm>
                <a:off x="1472" y="2769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00" name="Freeform 592"/>
              <p:cNvSpPr>
                <a:spLocks/>
              </p:cNvSpPr>
              <p:nvPr/>
            </p:nvSpPr>
            <p:spPr bwMode="auto">
              <a:xfrm>
                <a:off x="1472" y="2774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01" name="Freeform 593"/>
              <p:cNvSpPr>
                <a:spLocks/>
              </p:cNvSpPr>
              <p:nvPr/>
            </p:nvSpPr>
            <p:spPr bwMode="auto">
              <a:xfrm>
                <a:off x="1469" y="2764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02" name="Freeform 594"/>
              <p:cNvSpPr>
                <a:spLocks/>
              </p:cNvSpPr>
              <p:nvPr/>
            </p:nvSpPr>
            <p:spPr bwMode="auto">
              <a:xfrm>
                <a:off x="1469" y="276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03" name="Freeform 595"/>
              <p:cNvSpPr>
                <a:spLocks/>
              </p:cNvSpPr>
              <p:nvPr/>
            </p:nvSpPr>
            <p:spPr bwMode="auto">
              <a:xfrm>
                <a:off x="1469" y="2769"/>
                <a:ext cx="3" cy="2"/>
              </a:xfrm>
              <a:custGeom>
                <a:avLst/>
                <a:gdLst>
                  <a:gd name="T0" fmla="*/ 0 w 3"/>
                  <a:gd name="T1" fmla="*/ 2 h 2"/>
                  <a:gd name="T2" fmla="*/ 3 w 3"/>
                  <a:gd name="T3" fmla="*/ 0 h 2"/>
                  <a:gd name="T4" fmla="*/ 0 w 3"/>
                  <a:gd name="T5" fmla="*/ 0 h 2"/>
                  <a:gd name="T6" fmla="*/ 0 w 3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04" name="Freeform 596"/>
              <p:cNvSpPr>
                <a:spLocks/>
              </p:cNvSpPr>
              <p:nvPr/>
            </p:nvSpPr>
            <p:spPr bwMode="auto">
              <a:xfrm>
                <a:off x="1467" y="2762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05" name="Freeform 597"/>
              <p:cNvSpPr>
                <a:spLocks/>
              </p:cNvSpPr>
              <p:nvPr/>
            </p:nvSpPr>
            <p:spPr bwMode="auto">
              <a:xfrm>
                <a:off x="1467" y="2762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06" name="Freeform 598"/>
              <p:cNvSpPr>
                <a:spLocks/>
              </p:cNvSpPr>
              <p:nvPr/>
            </p:nvSpPr>
            <p:spPr bwMode="auto">
              <a:xfrm>
                <a:off x="1465" y="2762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07" name="Freeform 599"/>
              <p:cNvSpPr>
                <a:spLocks/>
              </p:cNvSpPr>
              <p:nvPr/>
            </p:nvSpPr>
            <p:spPr bwMode="auto">
              <a:xfrm>
                <a:off x="1467" y="2764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08" name="Rectangle 600"/>
              <p:cNvSpPr>
                <a:spLocks noChangeArrowheads="1"/>
              </p:cNvSpPr>
              <p:nvPr/>
            </p:nvSpPr>
            <p:spPr bwMode="auto">
              <a:xfrm>
                <a:off x="1467" y="2764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309" name="Freeform 601"/>
              <p:cNvSpPr>
                <a:spLocks/>
              </p:cNvSpPr>
              <p:nvPr/>
            </p:nvSpPr>
            <p:spPr bwMode="auto">
              <a:xfrm>
                <a:off x="1467" y="2764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10" name="Freeform 602"/>
              <p:cNvSpPr>
                <a:spLocks/>
              </p:cNvSpPr>
              <p:nvPr/>
            </p:nvSpPr>
            <p:spPr bwMode="auto">
              <a:xfrm>
                <a:off x="1467" y="2769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11" name="Freeform 603"/>
              <p:cNvSpPr>
                <a:spLocks/>
              </p:cNvSpPr>
              <p:nvPr/>
            </p:nvSpPr>
            <p:spPr bwMode="auto">
              <a:xfrm>
                <a:off x="1467" y="2766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12" name="Rectangle 604"/>
              <p:cNvSpPr>
                <a:spLocks noChangeArrowheads="1"/>
              </p:cNvSpPr>
              <p:nvPr/>
            </p:nvSpPr>
            <p:spPr bwMode="auto">
              <a:xfrm>
                <a:off x="1467" y="2766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313" name="Freeform 605"/>
              <p:cNvSpPr>
                <a:spLocks/>
              </p:cNvSpPr>
              <p:nvPr/>
            </p:nvSpPr>
            <p:spPr bwMode="auto">
              <a:xfrm>
                <a:off x="1465" y="2762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0 w 1"/>
                  <a:gd name="T5" fmla="*/ 2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14" name="Freeform 606"/>
              <p:cNvSpPr>
                <a:spLocks/>
              </p:cNvSpPr>
              <p:nvPr/>
            </p:nvSpPr>
            <p:spPr bwMode="auto">
              <a:xfrm>
                <a:off x="1467" y="276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15" name="Rectangle 607"/>
              <p:cNvSpPr>
                <a:spLocks noChangeArrowheads="1"/>
              </p:cNvSpPr>
              <p:nvPr/>
            </p:nvSpPr>
            <p:spPr bwMode="auto">
              <a:xfrm>
                <a:off x="1462" y="2759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316" name="Freeform 608"/>
              <p:cNvSpPr>
                <a:spLocks/>
              </p:cNvSpPr>
              <p:nvPr/>
            </p:nvSpPr>
            <p:spPr bwMode="auto">
              <a:xfrm>
                <a:off x="1465" y="2764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17" name="Freeform 609"/>
              <p:cNvSpPr>
                <a:spLocks/>
              </p:cNvSpPr>
              <p:nvPr/>
            </p:nvSpPr>
            <p:spPr bwMode="auto">
              <a:xfrm>
                <a:off x="1465" y="2759"/>
                <a:ext cx="0" cy="3"/>
              </a:xfrm>
              <a:custGeom>
                <a:avLst/>
                <a:gdLst>
                  <a:gd name="T0" fmla="*/ 3 h 1"/>
                  <a:gd name="T1" fmla="*/ 3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18" name="Freeform 610"/>
              <p:cNvSpPr>
                <a:spLocks/>
              </p:cNvSpPr>
              <p:nvPr/>
            </p:nvSpPr>
            <p:spPr bwMode="auto">
              <a:xfrm>
                <a:off x="1467" y="276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19" name="Freeform 611"/>
              <p:cNvSpPr>
                <a:spLocks/>
              </p:cNvSpPr>
              <p:nvPr/>
            </p:nvSpPr>
            <p:spPr bwMode="auto">
              <a:xfrm>
                <a:off x="1467" y="276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20" name="Freeform 612"/>
              <p:cNvSpPr>
                <a:spLocks/>
              </p:cNvSpPr>
              <p:nvPr/>
            </p:nvSpPr>
            <p:spPr bwMode="auto">
              <a:xfrm>
                <a:off x="1455" y="2759"/>
                <a:ext cx="7" cy="5"/>
              </a:xfrm>
              <a:custGeom>
                <a:avLst/>
                <a:gdLst>
                  <a:gd name="T0" fmla="*/ 2 w 3"/>
                  <a:gd name="T1" fmla="*/ 5 h 2"/>
                  <a:gd name="T2" fmla="*/ 2 w 3"/>
                  <a:gd name="T3" fmla="*/ 5 h 2"/>
                  <a:gd name="T4" fmla="*/ 7 w 3"/>
                  <a:gd name="T5" fmla="*/ 0 h 2"/>
                  <a:gd name="T6" fmla="*/ 5 w 3"/>
                  <a:gd name="T7" fmla="*/ 0 h 2"/>
                  <a:gd name="T8" fmla="*/ 5 w 3"/>
                  <a:gd name="T9" fmla="*/ 3 h 2"/>
                  <a:gd name="T10" fmla="*/ 5 w 3"/>
                  <a:gd name="T11" fmla="*/ 3 h 2"/>
                  <a:gd name="T12" fmla="*/ 0 w 3"/>
                  <a:gd name="T13" fmla="*/ 3 h 2"/>
                  <a:gd name="T14" fmla="*/ 2 w 3"/>
                  <a:gd name="T15" fmla="*/ 3 h 2"/>
                  <a:gd name="T16" fmla="*/ 2 w 3"/>
                  <a:gd name="T17" fmla="*/ 5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2">
                    <a:moveTo>
                      <a:pt x="1" y="2"/>
                    </a:moveTo>
                    <a:cubicBezTo>
                      <a:pt x="1" y="1"/>
                      <a:pt x="1" y="1"/>
                      <a:pt x="1" y="2"/>
                    </a:cubicBezTo>
                    <a:cubicBezTo>
                      <a:pt x="2" y="2"/>
                      <a:pt x="3" y="1"/>
                      <a:pt x="3" y="0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21" name="Freeform 613"/>
              <p:cNvSpPr>
                <a:spLocks/>
              </p:cNvSpPr>
              <p:nvPr/>
            </p:nvSpPr>
            <p:spPr bwMode="auto">
              <a:xfrm>
                <a:off x="1462" y="2759"/>
                <a:ext cx="0" cy="3"/>
              </a:xfrm>
              <a:custGeom>
                <a:avLst/>
                <a:gdLst>
                  <a:gd name="T0" fmla="*/ 3 h 1"/>
                  <a:gd name="T1" fmla="*/ 3 h 1"/>
                  <a:gd name="T2" fmla="*/ 0 h 1"/>
                  <a:gd name="T3" fmla="*/ 0 h 1"/>
                  <a:gd name="T4" fmla="*/ 3 h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125" name="Group 815"/>
            <p:cNvGrpSpPr>
              <a:grpSpLocks/>
            </p:cNvGrpSpPr>
            <p:nvPr/>
          </p:nvGrpSpPr>
          <p:grpSpPr bwMode="auto">
            <a:xfrm>
              <a:off x="1285" y="2693"/>
              <a:ext cx="229" cy="125"/>
              <a:chOff x="1285" y="2693"/>
              <a:chExt cx="229" cy="125"/>
            </a:xfrm>
          </p:grpSpPr>
          <p:sp>
            <p:nvSpPr>
              <p:cNvPr id="5922" name="Freeform 615"/>
              <p:cNvSpPr>
                <a:spLocks/>
              </p:cNvSpPr>
              <p:nvPr/>
            </p:nvSpPr>
            <p:spPr bwMode="auto">
              <a:xfrm>
                <a:off x="1462" y="2762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0 w 1"/>
                  <a:gd name="T3" fmla="*/ 2 h 1"/>
                  <a:gd name="T4" fmla="*/ 3 w 1"/>
                  <a:gd name="T5" fmla="*/ 2 h 1"/>
                  <a:gd name="T6" fmla="*/ 3 w 1"/>
                  <a:gd name="T7" fmla="*/ 0 h 1"/>
                  <a:gd name="T8" fmla="*/ 3 w 1"/>
                  <a:gd name="T9" fmla="*/ 0 h 1"/>
                  <a:gd name="T10" fmla="*/ 3 w 1"/>
                  <a:gd name="T11" fmla="*/ 0 h 1"/>
                  <a:gd name="T12" fmla="*/ 3 w 1"/>
                  <a:gd name="T13" fmla="*/ 0 h 1"/>
                  <a:gd name="T14" fmla="*/ 3 w 1"/>
                  <a:gd name="T15" fmla="*/ 0 h 1"/>
                  <a:gd name="T16" fmla="*/ 3 w 1"/>
                  <a:gd name="T17" fmla="*/ 0 h 1"/>
                  <a:gd name="T18" fmla="*/ 3 w 1"/>
                  <a:gd name="T19" fmla="*/ 0 h 1"/>
                  <a:gd name="T20" fmla="*/ 3 w 1"/>
                  <a:gd name="T21" fmla="*/ 0 h 1"/>
                  <a:gd name="T22" fmla="*/ 3 w 1"/>
                  <a:gd name="T23" fmla="*/ 0 h 1"/>
                  <a:gd name="T24" fmla="*/ 3 w 1"/>
                  <a:gd name="T25" fmla="*/ 0 h 1"/>
                  <a:gd name="T26" fmla="*/ 3 w 1"/>
                  <a:gd name="T27" fmla="*/ 0 h 1"/>
                  <a:gd name="T28" fmla="*/ 3 w 1"/>
                  <a:gd name="T29" fmla="*/ 0 h 1"/>
                  <a:gd name="T30" fmla="*/ 0 w 1"/>
                  <a:gd name="T31" fmla="*/ 0 h 1"/>
                  <a:gd name="T32" fmla="*/ 3 w 1"/>
                  <a:gd name="T33" fmla="*/ 0 h 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0" y="0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23" name="Freeform 616"/>
              <p:cNvSpPr>
                <a:spLocks/>
              </p:cNvSpPr>
              <p:nvPr/>
            </p:nvSpPr>
            <p:spPr bwMode="auto">
              <a:xfrm>
                <a:off x="1465" y="277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24" name="Freeform 617"/>
              <p:cNvSpPr>
                <a:spLocks/>
              </p:cNvSpPr>
              <p:nvPr/>
            </p:nvSpPr>
            <p:spPr bwMode="auto">
              <a:xfrm>
                <a:off x="1465" y="2766"/>
                <a:ext cx="2" cy="5"/>
              </a:xfrm>
              <a:custGeom>
                <a:avLst/>
                <a:gdLst>
                  <a:gd name="T0" fmla="*/ 0 w 1"/>
                  <a:gd name="T1" fmla="*/ 3 h 2"/>
                  <a:gd name="T2" fmla="*/ 2 w 1"/>
                  <a:gd name="T3" fmla="*/ 3 h 2"/>
                  <a:gd name="T4" fmla="*/ 0 w 1"/>
                  <a:gd name="T5" fmla="*/ 5 h 2"/>
                  <a:gd name="T6" fmla="*/ 2 w 1"/>
                  <a:gd name="T7" fmla="*/ 3 h 2"/>
                  <a:gd name="T8" fmla="*/ 2 w 1"/>
                  <a:gd name="T9" fmla="*/ 3 h 2"/>
                  <a:gd name="T10" fmla="*/ 2 w 1"/>
                  <a:gd name="T11" fmla="*/ 0 h 2"/>
                  <a:gd name="T12" fmla="*/ 0 w 1"/>
                  <a:gd name="T13" fmla="*/ 3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25" name="Freeform 618"/>
              <p:cNvSpPr>
                <a:spLocks/>
              </p:cNvSpPr>
              <p:nvPr/>
            </p:nvSpPr>
            <p:spPr bwMode="auto">
              <a:xfrm>
                <a:off x="1462" y="2766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0 w 1"/>
                  <a:gd name="T3" fmla="*/ 3 w 1"/>
                  <a:gd name="T4" fmla="*/ 3 w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26" name="Rectangle 619"/>
              <p:cNvSpPr>
                <a:spLocks noChangeArrowheads="1"/>
              </p:cNvSpPr>
              <p:nvPr/>
            </p:nvSpPr>
            <p:spPr bwMode="auto">
              <a:xfrm>
                <a:off x="1462" y="2759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927" name="Rectangle 620"/>
              <p:cNvSpPr>
                <a:spLocks noChangeArrowheads="1"/>
              </p:cNvSpPr>
              <p:nvPr/>
            </p:nvSpPr>
            <p:spPr bwMode="auto">
              <a:xfrm>
                <a:off x="1462" y="2757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928" name="Freeform 621"/>
              <p:cNvSpPr>
                <a:spLocks/>
              </p:cNvSpPr>
              <p:nvPr/>
            </p:nvSpPr>
            <p:spPr bwMode="auto">
              <a:xfrm>
                <a:off x="1443" y="2698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29" name="Freeform 622"/>
              <p:cNvSpPr>
                <a:spLocks/>
              </p:cNvSpPr>
              <p:nvPr/>
            </p:nvSpPr>
            <p:spPr bwMode="auto">
              <a:xfrm>
                <a:off x="1441" y="2696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30" name="Freeform 623"/>
              <p:cNvSpPr>
                <a:spLocks/>
              </p:cNvSpPr>
              <p:nvPr/>
            </p:nvSpPr>
            <p:spPr bwMode="auto">
              <a:xfrm>
                <a:off x="1439" y="2729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31" name="Rectangle 624"/>
              <p:cNvSpPr>
                <a:spLocks noChangeArrowheads="1"/>
              </p:cNvSpPr>
              <p:nvPr/>
            </p:nvSpPr>
            <p:spPr bwMode="auto">
              <a:xfrm>
                <a:off x="1424" y="2710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932" name="Freeform 625"/>
              <p:cNvSpPr>
                <a:spLocks/>
              </p:cNvSpPr>
              <p:nvPr/>
            </p:nvSpPr>
            <p:spPr bwMode="auto">
              <a:xfrm>
                <a:off x="1420" y="2707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2 w 1"/>
                  <a:gd name="T3" fmla="*/ 0 h 1"/>
                  <a:gd name="T4" fmla="*/ 0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33" name="Freeform 626"/>
              <p:cNvSpPr>
                <a:spLocks/>
              </p:cNvSpPr>
              <p:nvPr/>
            </p:nvSpPr>
            <p:spPr bwMode="auto">
              <a:xfrm>
                <a:off x="1458" y="2700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34" name="Freeform 627"/>
              <p:cNvSpPr>
                <a:spLocks/>
              </p:cNvSpPr>
              <p:nvPr/>
            </p:nvSpPr>
            <p:spPr bwMode="auto">
              <a:xfrm>
                <a:off x="1450" y="2745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35" name="Freeform 628"/>
              <p:cNvSpPr>
                <a:spLocks/>
              </p:cNvSpPr>
              <p:nvPr/>
            </p:nvSpPr>
            <p:spPr bwMode="auto">
              <a:xfrm>
                <a:off x="1441" y="270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36" name="Freeform 629"/>
              <p:cNvSpPr>
                <a:spLocks/>
              </p:cNvSpPr>
              <p:nvPr/>
            </p:nvSpPr>
            <p:spPr bwMode="auto">
              <a:xfrm>
                <a:off x="1450" y="274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37" name="Freeform 630"/>
              <p:cNvSpPr>
                <a:spLocks/>
              </p:cNvSpPr>
              <p:nvPr/>
            </p:nvSpPr>
            <p:spPr bwMode="auto">
              <a:xfrm>
                <a:off x="1502" y="272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38" name="Freeform 631"/>
              <p:cNvSpPr>
                <a:spLocks/>
              </p:cNvSpPr>
              <p:nvPr/>
            </p:nvSpPr>
            <p:spPr bwMode="auto">
              <a:xfrm>
                <a:off x="1507" y="2743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39" name="Freeform 632"/>
              <p:cNvSpPr>
                <a:spLocks/>
              </p:cNvSpPr>
              <p:nvPr/>
            </p:nvSpPr>
            <p:spPr bwMode="auto">
              <a:xfrm>
                <a:off x="1458" y="2752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60000 65536"/>
                  <a:gd name="T3" fmla="*/ 0 60000 65536"/>
                </a:gdLst>
                <a:ahLst/>
                <a:cxnLst>
                  <a:cxn ang="T2">
                    <a:pos x="0" y="T0"/>
                  </a:cxn>
                  <a:cxn ang="T3">
                    <a:pos x="0" y="T1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40" name="Freeform 633"/>
              <p:cNvSpPr>
                <a:spLocks/>
              </p:cNvSpPr>
              <p:nvPr/>
            </p:nvSpPr>
            <p:spPr bwMode="auto">
              <a:xfrm>
                <a:off x="1455" y="275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41" name="Freeform 634"/>
              <p:cNvSpPr>
                <a:spLocks/>
              </p:cNvSpPr>
              <p:nvPr/>
            </p:nvSpPr>
            <p:spPr bwMode="auto">
              <a:xfrm>
                <a:off x="1443" y="274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42" name="Freeform 635"/>
              <p:cNvSpPr>
                <a:spLocks/>
              </p:cNvSpPr>
              <p:nvPr/>
            </p:nvSpPr>
            <p:spPr bwMode="auto">
              <a:xfrm>
                <a:off x="1458" y="275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43" name="Freeform 636"/>
              <p:cNvSpPr>
                <a:spLocks/>
              </p:cNvSpPr>
              <p:nvPr/>
            </p:nvSpPr>
            <p:spPr bwMode="auto">
              <a:xfrm>
                <a:off x="1458" y="275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44" name="Freeform 637"/>
              <p:cNvSpPr>
                <a:spLocks/>
              </p:cNvSpPr>
              <p:nvPr/>
            </p:nvSpPr>
            <p:spPr bwMode="auto">
              <a:xfrm>
                <a:off x="1458" y="2752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45" name="Freeform 638"/>
              <p:cNvSpPr>
                <a:spLocks/>
              </p:cNvSpPr>
              <p:nvPr/>
            </p:nvSpPr>
            <p:spPr bwMode="auto">
              <a:xfrm>
                <a:off x="1479" y="271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46" name="Rectangle 639"/>
              <p:cNvSpPr>
                <a:spLocks noChangeArrowheads="1"/>
              </p:cNvSpPr>
              <p:nvPr/>
            </p:nvSpPr>
            <p:spPr bwMode="auto">
              <a:xfrm>
                <a:off x="1424" y="2729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947" name="Freeform 640"/>
              <p:cNvSpPr>
                <a:spLocks/>
              </p:cNvSpPr>
              <p:nvPr/>
            </p:nvSpPr>
            <p:spPr bwMode="auto">
              <a:xfrm>
                <a:off x="1422" y="2726"/>
                <a:ext cx="5" cy="3"/>
              </a:xfrm>
              <a:custGeom>
                <a:avLst/>
                <a:gdLst>
                  <a:gd name="T0" fmla="*/ 0 w 2"/>
                  <a:gd name="T1" fmla="*/ 3 h 1"/>
                  <a:gd name="T2" fmla="*/ 3 w 2"/>
                  <a:gd name="T3" fmla="*/ 3 h 1"/>
                  <a:gd name="T4" fmla="*/ 5 w 2"/>
                  <a:gd name="T5" fmla="*/ 0 h 1"/>
                  <a:gd name="T6" fmla="*/ 0 w 2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48" name="Freeform 641"/>
              <p:cNvSpPr>
                <a:spLocks noEditPoints="1"/>
              </p:cNvSpPr>
              <p:nvPr/>
            </p:nvSpPr>
            <p:spPr bwMode="auto">
              <a:xfrm>
                <a:off x="1420" y="2693"/>
                <a:ext cx="94" cy="66"/>
              </a:xfrm>
              <a:custGeom>
                <a:avLst/>
                <a:gdLst>
                  <a:gd name="T0" fmla="*/ 28 w 40"/>
                  <a:gd name="T1" fmla="*/ 5 h 28"/>
                  <a:gd name="T2" fmla="*/ 21 w 40"/>
                  <a:gd name="T3" fmla="*/ 5 h 28"/>
                  <a:gd name="T4" fmla="*/ 19 w 40"/>
                  <a:gd name="T5" fmla="*/ 2 h 28"/>
                  <a:gd name="T6" fmla="*/ 14 w 40"/>
                  <a:gd name="T7" fmla="*/ 5 h 28"/>
                  <a:gd name="T8" fmla="*/ 7 w 40"/>
                  <a:gd name="T9" fmla="*/ 7 h 28"/>
                  <a:gd name="T10" fmla="*/ 5 w 40"/>
                  <a:gd name="T11" fmla="*/ 17 h 28"/>
                  <a:gd name="T12" fmla="*/ 5 w 40"/>
                  <a:gd name="T13" fmla="*/ 17 h 28"/>
                  <a:gd name="T14" fmla="*/ 0 w 40"/>
                  <a:gd name="T15" fmla="*/ 17 h 28"/>
                  <a:gd name="T16" fmla="*/ 2 w 40"/>
                  <a:gd name="T17" fmla="*/ 24 h 28"/>
                  <a:gd name="T18" fmla="*/ 2 w 40"/>
                  <a:gd name="T19" fmla="*/ 28 h 28"/>
                  <a:gd name="T20" fmla="*/ 5 w 40"/>
                  <a:gd name="T21" fmla="*/ 38 h 28"/>
                  <a:gd name="T22" fmla="*/ 7 w 40"/>
                  <a:gd name="T23" fmla="*/ 40 h 28"/>
                  <a:gd name="T24" fmla="*/ 19 w 40"/>
                  <a:gd name="T25" fmla="*/ 42 h 28"/>
                  <a:gd name="T26" fmla="*/ 14 w 40"/>
                  <a:gd name="T27" fmla="*/ 47 h 28"/>
                  <a:gd name="T28" fmla="*/ 14 w 40"/>
                  <a:gd name="T29" fmla="*/ 50 h 28"/>
                  <a:gd name="T30" fmla="*/ 16 w 40"/>
                  <a:gd name="T31" fmla="*/ 52 h 28"/>
                  <a:gd name="T32" fmla="*/ 24 w 40"/>
                  <a:gd name="T33" fmla="*/ 59 h 28"/>
                  <a:gd name="T34" fmla="*/ 31 w 40"/>
                  <a:gd name="T35" fmla="*/ 59 h 28"/>
                  <a:gd name="T36" fmla="*/ 33 w 40"/>
                  <a:gd name="T37" fmla="*/ 64 h 28"/>
                  <a:gd name="T38" fmla="*/ 35 w 40"/>
                  <a:gd name="T39" fmla="*/ 64 h 28"/>
                  <a:gd name="T40" fmla="*/ 38 w 40"/>
                  <a:gd name="T41" fmla="*/ 61 h 28"/>
                  <a:gd name="T42" fmla="*/ 38 w 40"/>
                  <a:gd name="T43" fmla="*/ 61 h 28"/>
                  <a:gd name="T44" fmla="*/ 35 w 40"/>
                  <a:gd name="T45" fmla="*/ 57 h 28"/>
                  <a:gd name="T46" fmla="*/ 28 w 40"/>
                  <a:gd name="T47" fmla="*/ 50 h 28"/>
                  <a:gd name="T48" fmla="*/ 21 w 40"/>
                  <a:gd name="T49" fmla="*/ 42 h 28"/>
                  <a:gd name="T50" fmla="*/ 19 w 40"/>
                  <a:gd name="T51" fmla="*/ 38 h 28"/>
                  <a:gd name="T52" fmla="*/ 16 w 40"/>
                  <a:gd name="T53" fmla="*/ 38 h 28"/>
                  <a:gd name="T54" fmla="*/ 12 w 40"/>
                  <a:gd name="T55" fmla="*/ 33 h 28"/>
                  <a:gd name="T56" fmla="*/ 9 w 40"/>
                  <a:gd name="T57" fmla="*/ 21 h 28"/>
                  <a:gd name="T58" fmla="*/ 7 w 40"/>
                  <a:gd name="T59" fmla="*/ 19 h 28"/>
                  <a:gd name="T60" fmla="*/ 9 w 40"/>
                  <a:gd name="T61" fmla="*/ 14 h 28"/>
                  <a:gd name="T62" fmla="*/ 14 w 40"/>
                  <a:gd name="T63" fmla="*/ 12 h 28"/>
                  <a:gd name="T64" fmla="*/ 19 w 40"/>
                  <a:gd name="T65" fmla="*/ 12 h 28"/>
                  <a:gd name="T66" fmla="*/ 28 w 40"/>
                  <a:gd name="T67" fmla="*/ 17 h 28"/>
                  <a:gd name="T68" fmla="*/ 38 w 40"/>
                  <a:gd name="T69" fmla="*/ 19 h 28"/>
                  <a:gd name="T70" fmla="*/ 47 w 40"/>
                  <a:gd name="T71" fmla="*/ 21 h 28"/>
                  <a:gd name="T72" fmla="*/ 54 w 40"/>
                  <a:gd name="T73" fmla="*/ 28 h 28"/>
                  <a:gd name="T74" fmla="*/ 59 w 40"/>
                  <a:gd name="T75" fmla="*/ 31 h 28"/>
                  <a:gd name="T76" fmla="*/ 68 w 40"/>
                  <a:gd name="T77" fmla="*/ 35 h 28"/>
                  <a:gd name="T78" fmla="*/ 78 w 40"/>
                  <a:gd name="T79" fmla="*/ 40 h 28"/>
                  <a:gd name="T80" fmla="*/ 92 w 40"/>
                  <a:gd name="T81" fmla="*/ 50 h 28"/>
                  <a:gd name="T82" fmla="*/ 89 w 40"/>
                  <a:gd name="T83" fmla="*/ 40 h 28"/>
                  <a:gd name="T84" fmla="*/ 82 w 40"/>
                  <a:gd name="T85" fmla="*/ 33 h 28"/>
                  <a:gd name="T86" fmla="*/ 80 w 40"/>
                  <a:gd name="T87" fmla="*/ 33 h 28"/>
                  <a:gd name="T88" fmla="*/ 71 w 40"/>
                  <a:gd name="T89" fmla="*/ 26 h 28"/>
                  <a:gd name="T90" fmla="*/ 63 w 40"/>
                  <a:gd name="T91" fmla="*/ 24 h 28"/>
                  <a:gd name="T92" fmla="*/ 61 w 40"/>
                  <a:gd name="T93" fmla="*/ 21 h 28"/>
                  <a:gd name="T94" fmla="*/ 56 w 40"/>
                  <a:gd name="T95" fmla="*/ 19 h 28"/>
                  <a:gd name="T96" fmla="*/ 54 w 40"/>
                  <a:gd name="T97" fmla="*/ 14 h 28"/>
                  <a:gd name="T98" fmla="*/ 47 w 40"/>
                  <a:gd name="T99" fmla="*/ 14 h 28"/>
                  <a:gd name="T100" fmla="*/ 45 w 40"/>
                  <a:gd name="T101" fmla="*/ 12 h 28"/>
                  <a:gd name="T102" fmla="*/ 45 w 40"/>
                  <a:gd name="T103" fmla="*/ 12 h 28"/>
                  <a:gd name="T104" fmla="*/ 38 w 40"/>
                  <a:gd name="T105" fmla="*/ 7 h 28"/>
                  <a:gd name="T106" fmla="*/ 31 w 40"/>
                  <a:gd name="T107" fmla="*/ 5 h 28"/>
                  <a:gd name="T108" fmla="*/ 2 w 40"/>
                  <a:gd name="T109" fmla="*/ 19 h 28"/>
                  <a:gd name="T110" fmla="*/ 35 w 40"/>
                  <a:gd name="T111" fmla="*/ 59 h 28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40" h="28">
                    <a:moveTo>
                      <a:pt x="13" y="2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4" y="1"/>
                      <a:pt x="14" y="2"/>
                      <a:pt x="14" y="1"/>
                    </a:cubicBezTo>
                    <a:cubicBezTo>
                      <a:pt x="13" y="2"/>
                      <a:pt x="12" y="1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1" y="1"/>
                      <a:pt x="11" y="3"/>
                      <a:pt x="11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2"/>
                      <a:pt x="9" y="2"/>
                      <a:pt x="9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9" y="2"/>
                      <a:pt x="9" y="2"/>
                    </a:cubicBezTo>
                    <a:cubicBezTo>
                      <a:pt x="9" y="0"/>
                      <a:pt x="8" y="2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7" y="0"/>
                      <a:pt x="7" y="0"/>
                    </a:cubicBezTo>
                    <a:cubicBezTo>
                      <a:pt x="7" y="0"/>
                      <a:pt x="8" y="1"/>
                      <a:pt x="7" y="2"/>
                    </a:cubicBezTo>
                    <a:cubicBezTo>
                      <a:pt x="7" y="1"/>
                      <a:pt x="7" y="1"/>
                      <a:pt x="7" y="2"/>
                    </a:cubicBezTo>
                    <a:cubicBezTo>
                      <a:pt x="7" y="1"/>
                      <a:pt x="7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5" y="2"/>
                      <a:pt x="5" y="1"/>
                      <a:pt x="5" y="1"/>
                    </a:cubicBezTo>
                    <a:cubicBezTo>
                      <a:pt x="4" y="1"/>
                      <a:pt x="6" y="1"/>
                      <a:pt x="5" y="2"/>
                    </a:cubicBezTo>
                    <a:cubicBezTo>
                      <a:pt x="4" y="2"/>
                      <a:pt x="4" y="2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3" y="3"/>
                      <a:pt x="3" y="4"/>
                    </a:cubicBezTo>
                    <a:cubicBezTo>
                      <a:pt x="3" y="4"/>
                      <a:pt x="1" y="3"/>
                      <a:pt x="1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7"/>
                      <a:pt x="3" y="7"/>
                      <a:pt x="3" y="8"/>
                    </a:cubicBezTo>
                    <a:cubicBezTo>
                      <a:pt x="3" y="8"/>
                      <a:pt x="2" y="8"/>
                      <a:pt x="2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2" y="8"/>
                      <a:pt x="1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0" y="7"/>
                    </a:cubicBezTo>
                    <a:cubicBezTo>
                      <a:pt x="0" y="7"/>
                      <a:pt x="1" y="7"/>
                      <a:pt x="1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2" y="9"/>
                      <a:pt x="2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0" y="10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0"/>
                      <a:pt x="0" y="10"/>
                      <a:pt x="1" y="10"/>
                    </a:cubicBezTo>
                    <a:cubicBezTo>
                      <a:pt x="0" y="10"/>
                      <a:pt x="0" y="10"/>
                      <a:pt x="0" y="11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12"/>
                      <a:pt x="2" y="11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2"/>
                      <a:pt x="2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3"/>
                      <a:pt x="2" y="14"/>
                      <a:pt x="3" y="14"/>
                    </a:cubicBezTo>
                    <a:cubicBezTo>
                      <a:pt x="3" y="14"/>
                      <a:pt x="2" y="14"/>
                      <a:pt x="2" y="14"/>
                    </a:cubicBezTo>
                    <a:cubicBezTo>
                      <a:pt x="3" y="14"/>
                      <a:pt x="4" y="14"/>
                      <a:pt x="5" y="14"/>
                    </a:cubicBezTo>
                    <a:cubicBezTo>
                      <a:pt x="4" y="14"/>
                      <a:pt x="3" y="15"/>
                      <a:pt x="2" y="15"/>
                    </a:cubicBezTo>
                    <a:cubicBezTo>
                      <a:pt x="2" y="15"/>
                      <a:pt x="2" y="15"/>
                      <a:pt x="2" y="16"/>
                    </a:cubicBezTo>
                    <a:cubicBezTo>
                      <a:pt x="2" y="15"/>
                      <a:pt x="3" y="15"/>
                      <a:pt x="3" y="15"/>
                    </a:cubicBezTo>
                    <a:cubicBezTo>
                      <a:pt x="3" y="16"/>
                      <a:pt x="3" y="15"/>
                      <a:pt x="3" y="16"/>
                    </a:cubicBezTo>
                    <a:cubicBezTo>
                      <a:pt x="3" y="16"/>
                      <a:pt x="4" y="16"/>
                      <a:pt x="4" y="16"/>
                    </a:cubicBezTo>
                    <a:cubicBezTo>
                      <a:pt x="4" y="16"/>
                      <a:pt x="3" y="16"/>
                      <a:pt x="3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6"/>
                      <a:pt x="3" y="17"/>
                      <a:pt x="3" y="17"/>
                    </a:cubicBezTo>
                    <a:cubicBezTo>
                      <a:pt x="3" y="17"/>
                      <a:pt x="3" y="17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8"/>
                      <a:pt x="5" y="17"/>
                      <a:pt x="6" y="17"/>
                    </a:cubicBezTo>
                    <a:cubicBezTo>
                      <a:pt x="5" y="18"/>
                      <a:pt x="4" y="18"/>
                      <a:pt x="4" y="18"/>
                    </a:cubicBezTo>
                    <a:cubicBezTo>
                      <a:pt x="5" y="18"/>
                      <a:pt x="7" y="17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7" y="18"/>
                      <a:pt x="5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5" y="20"/>
                      <a:pt x="5" y="20"/>
                      <a:pt x="6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5" y="19"/>
                      <a:pt x="6" y="19"/>
                      <a:pt x="7" y="20"/>
                    </a:cubicBezTo>
                    <a:cubicBezTo>
                      <a:pt x="6" y="20"/>
                      <a:pt x="6" y="20"/>
                      <a:pt x="5" y="20"/>
                    </a:cubicBezTo>
                    <a:cubicBezTo>
                      <a:pt x="6" y="20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7" y="21"/>
                      <a:pt x="6" y="21"/>
                    </a:cubicBezTo>
                    <a:cubicBezTo>
                      <a:pt x="6" y="21"/>
                      <a:pt x="6" y="22"/>
                      <a:pt x="6" y="22"/>
                    </a:cubicBezTo>
                    <a:cubicBezTo>
                      <a:pt x="7" y="21"/>
                      <a:pt x="9" y="20"/>
                      <a:pt x="9" y="20"/>
                    </a:cubicBezTo>
                    <a:cubicBezTo>
                      <a:pt x="9" y="20"/>
                      <a:pt x="9" y="21"/>
                      <a:pt x="9" y="21"/>
                    </a:cubicBezTo>
                    <a:cubicBezTo>
                      <a:pt x="8" y="22"/>
                      <a:pt x="7" y="22"/>
                      <a:pt x="7" y="22"/>
                    </a:cubicBezTo>
                    <a:cubicBezTo>
                      <a:pt x="7" y="22"/>
                      <a:pt x="8" y="22"/>
                      <a:pt x="8" y="22"/>
                    </a:cubicBezTo>
                    <a:cubicBezTo>
                      <a:pt x="8" y="22"/>
                      <a:pt x="7" y="22"/>
                      <a:pt x="7" y="22"/>
                    </a:cubicBezTo>
                    <a:cubicBezTo>
                      <a:pt x="8" y="22"/>
                      <a:pt x="8" y="23"/>
                      <a:pt x="8" y="22"/>
                    </a:cubicBezTo>
                    <a:cubicBezTo>
                      <a:pt x="8" y="22"/>
                      <a:pt x="8" y="23"/>
                      <a:pt x="8" y="23"/>
                    </a:cubicBezTo>
                    <a:cubicBezTo>
                      <a:pt x="9" y="22"/>
                      <a:pt x="10" y="22"/>
                      <a:pt x="10" y="22"/>
                    </a:cubicBezTo>
                    <a:cubicBezTo>
                      <a:pt x="10" y="22"/>
                      <a:pt x="10" y="23"/>
                      <a:pt x="10" y="23"/>
                    </a:cubicBezTo>
                    <a:cubicBezTo>
                      <a:pt x="10" y="23"/>
                      <a:pt x="10" y="24"/>
                      <a:pt x="10" y="24"/>
                    </a:cubicBezTo>
                    <a:cubicBezTo>
                      <a:pt x="10" y="24"/>
                      <a:pt x="10" y="25"/>
                      <a:pt x="10" y="25"/>
                    </a:cubicBezTo>
                    <a:cubicBezTo>
                      <a:pt x="10" y="25"/>
                      <a:pt x="10" y="25"/>
                      <a:pt x="11" y="25"/>
                    </a:cubicBezTo>
                    <a:cubicBezTo>
                      <a:pt x="10" y="25"/>
                      <a:pt x="10" y="24"/>
                      <a:pt x="10" y="25"/>
                    </a:cubicBezTo>
                    <a:cubicBezTo>
                      <a:pt x="10" y="25"/>
                      <a:pt x="11" y="25"/>
                      <a:pt x="11" y="25"/>
                    </a:cubicBezTo>
                    <a:cubicBezTo>
                      <a:pt x="11" y="25"/>
                      <a:pt x="11" y="25"/>
                      <a:pt x="10" y="25"/>
                    </a:cubicBezTo>
                    <a:cubicBezTo>
                      <a:pt x="11" y="24"/>
                      <a:pt x="12" y="24"/>
                      <a:pt x="13" y="24"/>
                    </a:cubicBezTo>
                    <a:cubicBezTo>
                      <a:pt x="13" y="24"/>
                      <a:pt x="12" y="25"/>
                      <a:pt x="13" y="25"/>
                    </a:cubicBezTo>
                    <a:cubicBezTo>
                      <a:pt x="13" y="25"/>
                      <a:pt x="14" y="24"/>
                      <a:pt x="14" y="25"/>
                    </a:cubicBezTo>
                    <a:cubicBezTo>
                      <a:pt x="14" y="26"/>
                      <a:pt x="13" y="26"/>
                      <a:pt x="13" y="26"/>
                    </a:cubicBezTo>
                    <a:cubicBezTo>
                      <a:pt x="13" y="26"/>
                      <a:pt x="13" y="25"/>
                      <a:pt x="13" y="25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6"/>
                      <a:pt x="12" y="26"/>
                      <a:pt x="12" y="25"/>
                    </a:cubicBezTo>
                    <a:cubicBezTo>
                      <a:pt x="12" y="26"/>
                      <a:pt x="13" y="27"/>
                      <a:pt x="14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27"/>
                      <a:pt x="15" y="27"/>
                      <a:pt x="15" y="27"/>
                    </a:cubicBezTo>
                    <a:cubicBezTo>
                      <a:pt x="15" y="27"/>
                      <a:pt x="16" y="27"/>
                      <a:pt x="16" y="27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5" y="28"/>
                      <a:pt x="16" y="28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7"/>
                      <a:pt x="17" y="27"/>
                      <a:pt x="17" y="27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7" y="28"/>
                      <a:pt x="17" y="26"/>
                      <a:pt x="16" y="27"/>
                    </a:cubicBezTo>
                    <a:cubicBezTo>
                      <a:pt x="17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3"/>
                      <a:pt x="12" y="23"/>
                      <a:pt x="13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0"/>
                      <a:pt x="12" y="21"/>
                    </a:cubicBezTo>
                    <a:cubicBezTo>
                      <a:pt x="12" y="20"/>
                      <a:pt x="11" y="19"/>
                      <a:pt x="11" y="1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9"/>
                      <a:pt x="9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7"/>
                      <a:pt x="8" y="17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7" y="16"/>
                      <a:pt x="7" y="16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7" y="15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5"/>
                      <a:pt x="6" y="15"/>
                      <a:pt x="7" y="15"/>
                    </a:cubicBezTo>
                    <a:cubicBezTo>
                      <a:pt x="6" y="15"/>
                      <a:pt x="6" y="14"/>
                      <a:pt x="5" y="15"/>
                    </a:cubicBezTo>
                    <a:cubicBezTo>
                      <a:pt x="5" y="15"/>
                      <a:pt x="5" y="15"/>
                      <a:pt x="6" y="15"/>
                    </a:cubicBezTo>
                    <a:cubicBezTo>
                      <a:pt x="6" y="14"/>
                      <a:pt x="6" y="14"/>
                      <a:pt x="5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3"/>
                      <a:pt x="5" y="13"/>
                      <a:pt x="6" y="13"/>
                    </a:cubicBezTo>
                    <a:cubicBezTo>
                      <a:pt x="5" y="13"/>
                      <a:pt x="5" y="13"/>
                      <a:pt x="4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4" y="13"/>
                      <a:pt x="4" y="12"/>
                    </a:cubicBezTo>
                    <a:cubicBezTo>
                      <a:pt x="5" y="12"/>
                      <a:pt x="4" y="11"/>
                      <a:pt x="4" y="9"/>
                    </a:cubicBezTo>
                    <a:cubicBezTo>
                      <a:pt x="3" y="10"/>
                      <a:pt x="5" y="9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5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4" y="8"/>
                      <a:pt x="3" y="8"/>
                    </a:cubicBezTo>
                    <a:cubicBezTo>
                      <a:pt x="3" y="8"/>
                      <a:pt x="3" y="7"/>
                      <a:pt x="3" y="7"/>
                    </a:cubicBezTo>
                    <a:cubicBezTo>
                      <a:pt x="3" y="7"/>
                      <a:pt x="3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5"/>
                      <a:pt x="4" y="6"/>
                      <a:pt x="4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6"/>
                      <a:pt x="4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6" y="6"/>
                      <a:pt x="7" y="6"/>
                    </a:cubicBezTo>
                    <a:cubicBezTo>
                      <a:pt x="7" y="6"/>
                      <a:pt x="7" y="6"/>
                      <a:pt x="6" y="6"/>
                    </a:cubicBezTo>
                    <a:cubicBezTo>
                      <a:pt x="7" y="7"/>
                      <a:pt x="6" y="6"/>
                      <a:pt x="7" y="6"/>
                    </a:cubicBezTo>
                    <a:cubicBezTo>
                      <a:pt x="7" y="6"/>
                      <a:pt x="7" y="6"/>
                      <a:pt x="7" y="7"/>
                    </a:cubicBezTo>
                    <a:cubicBezTo>
                      <a:pt x="7" y="7"/>
                      <a:pt x="8" y="5"/>
                      <a:pt x="8" y="6"/>
                    </a:cubicBezTo>
                    <a:cubicBezTo>
                      <a:pt x="8" y="6"/>
                      <a:pt x="8" y="6"/>
                      <a:pt x="8" y="5"/>
                    </a:cubicBezTo>
                    <a:cubicBezTo>
                      <a:pt x="9" y="5"/>
                      <a:pt x="9" y="6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0" y="6"/>
                      <a:pt x="10" y="6"/>
                      <a:pt x="10" y="5"/>
                    </a:cubicBezTo>
                    <a:cubicBezTo>
                      <a:pt x="10" y="7"/>
                      <a:pt x="12" y="5"/>
                      <a:pt x="12" y="6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7"/>
                      <a:pt x="13" y="7"/>
                      <a:pt x="13" y="6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4" y="7"/>
                      <a:pt x="14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10"/>
                      <a:pt x="18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8" y="8"/>
                      <a:pt x="19" y="8"/>
                      <a:pt x="19" y="8"/>
                    </a:cubicBezTo>
                    <a:cubicBezTo>
                      <a:pt x="19" y="8"/>
                      <a:pt x="20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9"/>
                      <a:pt x="20" y="9"/>
                      <a:pt x="20" y="9"/>
                    </a:cubicBezTo>
                    <a:cubicBezTo>
                      <a:pt x="21" y="10"/>
                      <a:pt x="22" y="11"/>
                      <a:pt x="23" y="12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2"/>
                      <a:pt x="23" y="12"/>
                    </a:cubicBezTo>
                    <a:cubicBezTo>
                      <a:pt x="23" y="12"/>
                      <a:pt x="24" y="12"/>
                      <a:pt x="24" y="11"/>
                    </a:cubicBezTo>
                    <a:cubicBezTo>
                      <a:pt x="24" y="12"/>
                      <a:pt x="23" y="12"/>
                      <a:pt x="23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2"/>
                      <a:pt x="24" y="12"/>
                      <a:pt x="24" y="13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12"/>
                      <a:pt x="25" y="13"/>
                      <a:pt x="26" y="12"/>
                    </a:cubicBezTo>
                    <a:cubicBezTo>
                      <a:pt x="25" y="13"/>
                      <a:pt x="27" y="13"/>
                      <a:pt x="27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9" y="13"/>
                      <a:pt x="29" y="13"/>
                    </a:cubicBezTo>
                    <a:cubicBezTo>
                      <a:pt x="28" y="15"/>
                      <a:pt x="29" y="14"/>
                      <a:pt x="29" y="15"/>
                    </a:cubicBezTo>
                    <a:cubicBezTo>
                      <a:pt x="29" y="15"/>
                      <a:pt x="30" y="16"/>
                      <a:pt x="30" y="15"/>
                    </a:cubicBezTo>
                    <a:cubicBezTo>
                      <a:pt x="30" y="15"/>
                      <a:pt x="30" y="15"/>
                      <a:pt x="30" y="16"/>
                    </a:cubicBezTo>
                    <a:cubicBezTo>
                      <a:pt x="31" y="16"/>
                      <a:pt x="31" y="17"/>
                      <a:pt x="32" y="17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8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4" y="19"/>
                      <a:pt x="36" y="19"/>
                      <a:pt x="37" y="21"/>
                    </a:cubicBezTo>
                    <a:cubicBezTo>
                      <a:pt x="37" y="20"/>
                      <a:pt x="37" y="21"/>
                      <a:pt x="37" y="21"/>
                    </a:cubicBezTo>
                    <a:cubicBezTo>
                      <a:pt x="37" y="21"/>
                      <a:pt x="38" y="20"/>
                      <a:pt x="38" y="20"/>
                    </a:cubicBezTo>
                    <a:cubicBezTo>
                      <a:pt x="38" y="21"/>
                      <a:pt x="38" y="21"/>
                      <a:pt x="38" y="21"/>
                    </a:cubicBezTo>
                    <a:cubicBezTo>
                      <a:pt x="38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40" y="21"/>
                      <a:pt x="39" y="19"/>
                      <a:pt x="40" y="19"/>
                    </a:cubicBezTo>
                    <a:cubicBezTo>
                      <a:pt x="39" y="19"/>
                      <a:pt x="40" y="17"/>
                      <a:pt x="39" y="18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9" y="18"/>
                      <a:pt x="39" y="17"/>
                      <a:pt x="38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8" y="17"/>
                      <a:pt x="38" y="16"/>
                      <a:pt x="37" y="15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6"/>
                      <a:pt x="37" y="16"/>
                      <a:pt x="36" y="16"/>
                    </a:cubicBezTo>
                    <a:cubicBezTo>
                      <a:pt x="37" y="15"/>
                      <a:pt x="35" y="15"/>
                      <a:pt x="35" y="14"/>
                    </a:cubicBezTo>
                    <a:cubicBezTo>
                      <a:pt x="35" y="14"/>
                      <a:pt x="35" y="15"/>
                      <a:pt x="35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13"/>
                      <a:pt x="34" y="13"/>
                      <a:pt x="34" y="13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3" y="13"/>
                      <a:pt x="33" y="12"/>
                      <a:pt x="32" y="12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1" y="12"/>
                      <a:pt x="31" y="12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12"/>
                      <a:pt x="30" y="11"/>
                      <a:pt x="30" y="11"/>
                    </a:cubicBezTo>
                    <a:cubicBezTo>
                      <a:pt x="29" y="11"/>
                      <a:pt x="30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1"/>
                      <a:pt x="28" y="11"/>
                      <a:pt x="29" y="11"/>
                    </a:cubicBezTo>
                    <a:cubicBezTo>
                      <a:pt x="28" y="9"/>
                      <a:pt x="27" y="11"/>
                      <a:pt x="27" y="9"/>
                    </a:cubicBezTo>
                    <a:cubicBezTo>
                      <a:pt x="27" y="10"/>
                      <a:pt x="28" y="10"/>
                      <a:pt x="27" y="10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6" y="10"/>
                      <a:pt x="27" y="9"/>
                      <a:pt x="26" y="9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5" y="9"/>
                      <a:pt x="25" y="8"/>
                      <a:pt x="25" y="9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5" y="9"/>
                      <a:pt x="25" y="10"/>
                      <a:pt x="24" y="9"/>
                    </a:cubicBezTo>
                    <a:cubicBezTo>
                      <a:pt x="24" y="9"/>
                      <a:pt x="25" y="9"/>
                      <a:pt x="25" y="9"/>
                    </a:cubicBezTo>
                    <a:cubicBezTo>
                      <a:pt x="25" y="9"/>
                      <a:pt x="24" y="9"/>
                      <a:pt x="24" y="9"/>
                    </a:cubicBezTo>
                    <a:cubicBezTo>
                      <a:pt x="25" y="8"/>
                      <a:pt x="25" y="9"/>
                      <a:pt x="26" y="8"/>
                    </a:cubicBezTo>
                    <a:cubicBezTo>
                      <a:pt x="26" y="8"/>
                      <a:pt x="25" y="9"/>
                      <a:pt x="25" y="8"/>
                    </a:cubicBezTo>
                    <a:cubicBezTo>
                      <a:pt x="25" y="9"/>
                      <a:pt x="25" y="7"/>
                      <a:pt x="24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6"/>
                      <a:pt x="24" y="7"/>
                    </a:cubicBezTo>
                    <a:cubicBezTo>
                      <a:pt x="24" y="7"/>
                      <a:pt x="23" y="7"/>
                      <a:pt x="24" y="8"/>
                    </a:cubicBezTo>
                    <a:cubicBezTo>
                      <a:pt x="22" y="8"/>
                      <a:pt x="24" y="6"/>
                      <a:pt x="23" y="6"/>
                    </a:cubicBezTo>
                    <a:cubicBezTo>
                      <a:pt x="23" y="6"/>
                      <a:pt x="23" y="6"/>
                      <a:pt x="23" y="7"/>
                    </a:cubicBezTo>
                    <a:cubicBezTo>
                      <a:pt x="23" y="6"/>
                      <a:pt x="22" y="6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2" y="7"/>
                      <a:pt x="21" y="7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5"/>
                      <a:pt x="21" y="7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0" y="6"/>
                      <a:pt x="20" y="5"/>
                      <a:pt x="20" y="5"/>
                    </a:cubicBezTo>
                    <a:cubicBezTo>
                      <a:pt x="20" y="5"/>
                      <a:pt x="19" y="6"/>
                      <a:pt x="19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19" y="5"/>
                      <a:pt x="19" y="4"/>
                    </a:cubicBezTo>
                    <a:cubicBezTo>
                      <a:pt x="19" y="4"/>
                      <a:pt x="19" y="5"/>
                      <a:pt x="19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8" y="5"/>
                      <a:pt x="19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4"/>
                      <a:pt x="18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3"/>
                      <a:pt x="18" y="3"/>
                    </a:cubicBezTo>
                    <a:cubicBezTo>
                      <a:pt x="18" y="3"/>
                      <a:pt x="17" y="4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3"/>
                      <a:pt x="16" y="2"/>
                      <a:pt x="15" y="3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4" y="2"/>
                      <a:pt x="15" y="3"/>
                      <a:pt x="14" y="3"/>
                    </a:cubicBezTo>
                    <a:cubicBezTo>
                      <a:pt x="14" y="3"/>
                      <a:pt x="14" y="2"/>
                      <a:pt x="14" y="2"/>
                    </a:cubicBezTo>
                    <a:cubicBezTo>
                      <a:pt x="14" y="2"/>
                      <a:pt x="13" y="3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lose/>
                    <a:moveTo>
                      <a:pt x="7" y="2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8" y="2"/>
                      <a:pt x="8" y="2"/>
                      <a:pt x="7" y="2"/>
                    </a:cubicBezTo>
                    <a:close/>
                    <a:moveTo>
                      <a:pt x="1" y="8"/>
                    </a:move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lose/>
                    <a:moveTo>
                      <a:pt x="15" y="25"/>
                    </a:move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4"/>
                      <a:pt x="15" y="24"/>
                      <a:pt x="15" y="25"/>
                    </a:cubicBezTo>
                    <a:close/>
                    <a:moveTo>
                      <a:pt x="15" y="25"/>
                    </a:move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lose/>
                    <a:moveTo>
                      <a:pt x="24" y="12"/>
                    </a:moveTo>
                    <a:cubicBezTo>
                      <a:pt x="24" y="12"/>
                      <a:pt x="24" y="12"/>
                      <a:pt x="24" y="12"/>
                    </a:cubicBezTo>
                    <a:cubicBezTo>
                      <a:pt x="25" y="12"/>
                      <a:pt x="25" y="12"/>
                      <a:pt x="24" y="1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49" name="Freeform 642"/>
              <p:cNvSpPr>
                <a:spLocks/>
              </p:cNvSpPr>
              <p:nvPr/>
            </p:nvSpPr>
            <p:spPr bwMode="auto">
              <a:xfrm>
                <a:off x="1420" y="2710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50" name="Rectangle 643"/>
              <p:cNvSpPr>
                <a:spLocks noChangeArrowheads="1"/>
              </p:cNvSpPr>
              <p:nvPr/>
            </p:nvSpPr>
            <p:spPr bwMode="auto">
              <a:xfrm>
                <a:off x="1458" y="2700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951" name="Freeform 644"/>
              <p:cNvSpPr>
                <a:spLocks/>
              </p:cNvSpPr>
              <p:nvPr/>
            </p:nvSpPr>
            <p:spPr bwMode="auto">
              <a:xfrm>
                <a:off x="1436" y="274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52" name="Freeform 645"/>
              <p:cNvSpPr>
                <a:spLocks/>
              </p:cNvSpPr>
              <p:nvPr/>
            </p:nvSpPr>
            <p:spPr bwMode="auto">
              <a:xfrm>
                <a:off x="1460" y="2755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53" name="Freeform 646"/>
              <p:cNvSpPr>
                <a:spLocks/>
              </p:cNvSpPr>
              <p:nvPr/>
            </p:nvSpPr>
            <p:spPr bwMode="auto">
              <a:xfrm>
                <a:off x="1460" y="276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54" name="Freeform 647"/>
              <p:cNvSpPr>
                <a:spLocks/>
              </p:cNvSpPr>
              <p:nvPr/>
            </p:nvSpPr>
            <p:spPr bwMode="auto">
              <a:xfrm>
                <a:off x="1458" y="2759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55" name="Freeform 648"/>
              <p:cNvSpPr>
                <a:spLocks/>
              </p:cNvSpPr>
              <p:nvPr/>
            </p:nvSpPr>
            <p:spPr bwMode="auto">
              <a:xfrm>
                <a:off x="1458" y="2759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56" name="Freeform 649"/>
              <p:cNvSpPr>
                <a:spLocks/>
              </p:cNvSpPr>
              <p:nvPr/>
            </p:nvSpPr>
            <p:spPr bwMode="auto">
              <a:xfrm>
                <a:off x="1455" y="2752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3 w 1"/>
                  <a:gd name="T3" fmla="*/ 0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57" name="Freeform 650"/>
              <p:cNvSpPr>
                <a:spLocks/>
              </p:cNvSpPr>
              <p:nvPr/>
            </p:nvSpPr>
            <p:spPr bwMode="auto">
              <a:xfrm>
                <a:off x="1455" y="2759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0 h 3"/>
                  <a:gd name="T6" fmla="*/ 0 w 3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58" name="Freeform 651"/>
              <p:cNvSpPr>
                <a:spLocks/>
              </p:cNvSpPr>
              <p:nvPr/>
            </p:nvSpPr>
            <p:spPr bwMode="auto">
              <a:xfrm>
                <a:off x="1453" y="2757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2 w 1"/>
                  <a:gd name="T5" fmla="*/ 2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59" name="Freeform 652"/>
              <p:cNvSpPr>
                <a:spLocks/>
              </p:cNvSpPr>
              <p:nvPr/>
            </p:nvSpPr>
            <p:spPr bwMode="auto">
              <a:xfrm>
                <a:off x="1455" y="275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60" name="Rectangle 653"/>
              <p:cNvSpPr>
                <a:spLocks noChangeArrowheads="1"/>
              </p:cNvSpPr>
              <p:nvPr/>
            </p:nvSpPr>
            <p:spPr bwMode="auto">
              <a:xfrm>
                <a:off x="1455" y="2759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961" name="Freeform 654"/>
              <p:cNvSpPr>
                <a:spLocks/>
              </p:cNvSpPr>
              <p:nvPr/>
            </p:nvSpPr>
            <p:spPr bwMode="auto">
              <a:xfrm>
                <a:off x="1448" y="2750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62" name="Freeform 655"/>
              <p:cNvSpPr>
                <a:spLocks/>
              </p:cNvSpPr>
              <p:nvPr/>
            </p:nvSpPr>
            <p:spPr bwMode="auto">
              <a:xfrm>
                <a:off x="1446" y="2755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63" name="Freeform 656"/>
              <p:cNvSpPr>
                <a:spLocks/>
              </p:cNvSpPr>
              <p:nvPr/>
            </p:nvSpPr>
            <p:spPr bwMode="auto">
              <a:xfrm>
                <a:off x="1443" y="2755"/>
                <a:ext cx="3" cy="0"/>
              </a:xfrm>
              <a:custGeom>
                <a:avLst/>
                <a:gdLst>
                  <a:gd name="T0" fmla="*/ 3 w 1"/>
                  <a:gd name="T1" fmla="*/ 3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64" name="Freeform 657"/>
              <p:cNvSpPr>
                <a:spLocks/>
              </p:cNvSpPr>
              <p:nvPr/>
            </p:nvSpPr>
            <p:spPr bwMode="auto">
              <a:xfrm>
                <a:off x="1439" y="2740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0 w 2"/>
                  <a:gd name="T3" fmla="*/ 3 h 3"/>
                  <a:gd name="T4" fmla="*/ 2 w 2"/>
                  <a:gd name="T5" fmla="*/ 0 h 3"/>
                  <a:gd name="T6" fmla="*/ 0 w 2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65" name="Freeform 658"/>
              <p:cNvSpPr>
                <a:spLocks/>
              </p:cNvSpPr>
              <p:nvPr/>
            </p:nvSpPr>
            <p:spPr bwMode="auto">
              <a:xfrm>
                <a:off x="1427" y="273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2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66" name="Freeform 659"/>
              <p:cNvSpPr>
                <a:spLocks/>
              </p:cNvSpPr>
              <p:nvPr/>
            </p:nvSpPr>
            <p:spPr bwMode="auto">
              <a:xfrm>
                <a:off x="1429" y="273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67" name="Rectangle 660"/>
              <p:cNvSpPr>
                <a:spLocks noChangeArrowheads="1"/>
              </p:cNvSpPr>
              <p:nvPr/>
            </p:nvSpPr>
            <p:spPr bwMode="auto">
              <a:xfrm>
                <a:off x="1510" y="2745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968" name="Freeform 661"/>
              <p:cNvSpPr>
                <a:spLocks/>
              </p:cNvSpPr>
              <p:nvPr/>
            </p:nvSpPr>
            <p:spPr bwMode="auto">
              <a:xfrm>
                <a:off x="1512" y="2743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69" name="Freeform 662"/>
              <p:cNvSpPr>
                <a:spLocks/>
              </p:cNvSpPr>
              <p:nvPr/>
            </p:nvSpPr>
            <p:spPr bwMode="auto">
              <a:xfrm>
                <a:off x="1434" y="2693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2 w 1"/>
                  <a:gd name="T5" fmla="*/ 3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70" name="Freeform 663"/>
              <p:cNvSpPr>
                <a:spLocks/>
              </p:cNvSpPr>
              <p:nvPr/>
            </p:nvSpPr>
            <p:spPr bwMode="auto">
              <a:xfrm>
                <a:off x="1446" y="2696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71" name="Freeform 664"/>
              <p:cNvSpPr>
                <a:spLocks/>
              </p:cNvSpPr>
              <p:nvPr/>
            </p:nvSpPr>
            <p:spPr bwMode="auto">
              <a:xfrm>
                <a:off x="1453" y="2696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72" name="Freeform 665"/>
              <p:cNvSpPr>
                <a:spLocks/>
              </p:cNvSpPr>
              <p:nvPr/>
            </p:nvSpPr>
            <p:spPr bwMode="auto">
              <a:xfrm>
                <a:off x="1389" y="281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73" name="Freeform 666"/>
              <p:cNvSpPr>
                <a:spLocks/>
              </p:cNvSpPr>
              <p:nvPr/>
            </p:nvSpPr>
            <p:spPr bwMode="auto">
              <a:xfrm>
                <a:off x="1384" y="2814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74" name="Freeform 667"/>
              <p:cNvSpPr>
                <a:spLocks/>
              </p:cNvSpPr>
              <p:nvPr/>
            </p:nvSpPr>
            <p:spPr bwMode="auto">
              <a:xfrm>
                <a:off x="1382" y="2809"/>
                <a:ext cx="5" cy="5"/>
              </a:xfrm>
              <a:custGeom>
                <a:avLst/>
                <a:gdLst>
                  <a:gd name="T0" fmla="*/ 3 w 2"/>
                  <a:gd name="T1" fmla="*/ 0 h 2"/>
                  <a:gd name="T2" fmla="*/ 3 w 2"/>
                  <a:gd name="T3" fmla="*/ 3 h 2"/>
                  <a:gd name="T4" fmla="*/ 3 w 2"/>
                  <a:gd name="T5" fmla="*/ 5 h 2"/>
                  <a:gd name="T6" fmla="*/ 5 w 2"/>
                  <a:gd name="T7" fmla="*/ 5 h 2"/>
                  <a:gd name="T8" fmla="*/ 3 w 2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75" name="Freeform 668"/>
              <p:cNvSpPr>
                <a:spLocks/>
              </p:cNvSpPr>
              <p:nvPr/>
            </p:nvSpPr>
            <p:spPr bwMode="auto">
              <a:xfrm>
                <a:off x="1387" y="280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76" name="Freeform 669"/>
              <p:cNvSpPr>
                <a:spLocks/>
              </p:cNvSpPr>
              <p:nvPr/>
            </p:nvSpPr>
            <p:spPr bwMode="auto">
              <a:xfrm>
                <a:off x="1387" y="2807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77" name="Freeform 670"/>
              <p:cNvSpPr>
                <a:spLocks/>
              </p:cNvSpPr>
              <p:nvPr/>
            </p:nvSpPr>
            <p:spPr bwMode="auto">
              <a:xfrm>
                <a:off x="1387" y="2804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0 w 1"/>
                  <a:gd name="T3" fmla="*/ 3 h 1"/>
                  <a:gd name="T4" fmla="*/ 2 w 1"/>
                  <a:gd name="T5" fmla="*/ 0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78" name="Freeform 671"/>
              <p:cNvSpPr>
                <a:spLocks/>
              </p:cNvSpPr>
              <p:nvPr/>
            </p:nvSpPr>
            <p:spPr bwMode="auto">
              <a:xfrm>
                <a:off x="1387" y="280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79" name="Freeform 672"/>
              <p:cNvSpPr>
                <a:spLocks/>
              </p:cNvSpPr>
              <p:nvPr/>
            </p:nvSpPr>
            <p:spPr bwMode="auto">
              <a:xfrm>
                <a:off x="1384" y="2804"/>
                <a:ext cx="3" cy="3"/>
              </a:xfrm>
              <a:custGeom>
                <a:avLst/>
                <a:gdLst>
                  <a:gd name="T0" fmla="*/ 3 w 1"/>
                  <a:gd name="T1" fmla="*/ 3 h 1"/>
                  <a:gd name="T2" fmla="*/ 3 w 1"/>
                  <a:gd name="T3" fmla="*/ 0 h 1"/>
                  <a:gd name="T4" fmla="*/ 3 w 1"/>
                  <a:gd name="T5" fmla="*/ 3 h 1"/>
                  <a:gd name="T6" fmla="*/ 3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80" name="Freeform 673"/>
              <p:cNvSpPr>
                <a:spLocks/>
              </p:cNvSpPr>
              <p:nvPr/>
            </p:nvSpPr>
            <p:spPr bwMode="auto">
              <a:xfrm>
                <a:off x="1384" y="2807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0 w 1"/>
                  <a:gd name="T3" fmla="*/ 0 h 1"/>
                  <a:gd name="T4" fmla="*/ 3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81" name="Freeform 674"/>
              <p:cNvSpPr>
                <a:spLocks/>
              </p:cNvSpPr>
              <p:nvPr/>
            </p:nvSpPr>
            <p:spPr bwMode="auto">
              <a:xfrm>
                <a:off x="1382" y="2809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82" name="Freeform 675"/>
              <p:cNvSpPr>
                <a:spLocks/>
              </p:cNvSpPr>
              <p:nvPr/>
            </p:nvSpPr>
            <p:spPr bwMode="auto">
              <a:xfrm>
                <a:off x="1387" y="280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83" name="Freeform 676"/>
              <p:cNvSpPr>
                <a:spLocks/>
              </p:cNvSpPr>
              <p:nvPr/>
            </p:nvSpPr>
            <p:spPr bwMode="auto">
              <a:xfrm>
                <a:off x="1384" y="2802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84" name="Freeform 677"/>
              <p:cNvSpPr>
                <a:spLocks/>
              </p:cNvSpPr>
              <p:nvPr/>
            </p:nvSpPr>
            <p:spPr bwMode="auto">
              <a:xfrm>
                <a:off x="1384" y="2804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85" name="Rectangle 678"/>
              <p:cNvSpPr>
                <a:spLocks noChangeArrowheads="1"/>
              </p:cNvSpPr>
              <p:nvPr/>
            </p:nvSpPr>
            <p:spPr bwMode="auto">
              <a:xfrm>
                <a:off x="1387" y="2800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986" name="Freeform 679"/>
              <p:cNvSpPr>
                <a:spLocks/>
              </p:cNvSpPr>
              <p:nvPr/>
            </p:nvSpPr>
            <p:spPr bwMode="auto">
              <a:xfrm>
                <a:off x="1387" y="279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87" name="Freeform 680"/>
              <p:cNvSpPr>
                <a:spLocks/>
              </p:cNvSpPr>
              <p:nvPr/>
            </p:nvSpPr>
            <p:spPr bwMode="auto">
              <a:xfrm>
                <a:off x="1387" y="2795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88" name="Freeform 681"/>
              <p:cNvSpPr>
                <a:spLocks/>
              </p:cNvSpPr>
              <p:nvPr/>
            </p:nvSpPr>
            <p:spPr bwMode="auto">
              <a:xfrm>
                <a:off x="1384" y="2800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89" name="Rectangle 682"/>
              <p:cNvSpPr>
                <a:spLocks noChangeArrowheads="1"/>
              </p:cNvSpPr>
              <p:nvPr/>
            </p:nvSpPr>
            <p:spPr bwMode="auto">
              <a:xfrm>
                <a:off x="1384" y="2800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990" name="Freeform 683"/>
              <p:cNvSpPr>
                <a:spLocks/>
              </p:cNvSpPr>
              <p:nvPr/>
            </p:nvSpPr>
            <p:spPr bwMode="auto">
              <a:xfrm>
                <a:off x="1384" y="280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91" name="Freeform 684"/>
              <p:cNvSpPr>
                <a:spLocks/>
              </p:cNvSpPr>
              <p:nvPr/>
            </p:nvSpPr>
            <p:spPr bwMode="auto">
              <a:xfrm>
                <a:off x="1382" y="2802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2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1"/>
                    </a:cubicBezTo>
                    <a:cubicBezTo>
                      <a:pt x="0" y="1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92" name="Freeform 685"/>
              <p:cNvSpPr>
                <a:spLocks/>
              </p:cNvSpPr>
              <p:nvPr/>
            </p:nvSpPr>
            <p:spPr bwMode="auto">
              <a:xfrm>
                <a:off x="1384" y="280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93" name="Freeform 686"/>
              <p:cNvSpPr>
                <a:spLocks/>
              </p:cNvSpPr>
              <p:nvPr/>
            </p:nvSpPr>
            <p:spPr bwMode="auto">
              <a:xfrm>
                <a:off x="1384" y="280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94" name="Freeform 687"/>
              <p:cNvSpPr>
                <a:spLocks/>
              </p:cNvSpPr>
              <p:nvPr/>
            </p:nvSpPr>
            <p:spPr bwMode="auto">
              <a:xfrm>
                <a:off x="1384" y="279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95" name="Freeform 688"/>
              <p:cNvSpPr>
                <a:spLocks/>
              </p:cNvSpPr>
              <p:nvPr/>
            </p:nvSpPr>
            <p:spPr bwMode="auto">
              <a:xfrm>
                <a:off x="1384" y="280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96" name="Rectangle 689"/>
              <p:cNvSpPr>
                <a:spLocks noChangeArrowheads="1"/>
              </p:cNvSpPr>
              <p:nvPr/>
            </p:nvSpPr>
            <p:spPr bwMode="auto">
              <a:xfrm>
                <a:off x="1384" y="279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997" name="Freeform 690"/>
              <p:cNvSpPr>
                <a:spLocks/>
              </p:cNvSpPr>
              <p:nvPr/>
            </p:nvSpPr>
            <p:spPr bwMode="auto">
              <a:xfrm>
                <a:off x="1384" y="279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98" name="Freeform 691"/>
              <p:cNvSpPr>
                <a:spLocks/>
              </p:cNvSpPr>
              <p:nvPr/>
            </p:nvSpPr>
            <p:spPr bwMode="auto">
              <a:xfrm>
                <a:off x="1384" y="279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99" name="Freeform 692"/>
              <p:cNvSpPr>
                <a:spLocks/>
              </p:cNvSpPr>
              <p:nvPr/>
            </p:nvSpPr>
            <p:spPr bwMode="auto">
              <a:xfrm>
                <a:off x="1384" y="279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00" name="Freeform 693"/>
              <p:cNvSpPr>
                <a:spLocks/>
              </p:cNvSpPr>
              <p:nvPr/>
            </p:nvSpPr>
            <p:spPr bwMode="auto">
              <a:xfrm>
                <a:off x="1384" y="2797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3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01" name="Freeform 694"/>
              <p:cNvSpPr>
                <a:spLocks/>
              </p:cNvSpPr>
              <p:nvPr/>
            </p:nvSpPr>
            <p:spPr bwMode="auto">
              <a:xfrm>
                <a:off x="1377" y="2790"/>
                <a:ext cx="7" cy="5"/>
              </a:xfrm>
              <a:custGeom>
                <a:avLst/>
                <a:gdLst>
                  <a:gd name="T0" fmla="*/ 0 w 3"/>
                  <a:gd name="T1" fmla="*/ 3 h 2"/>
                  <a:gd name="T2" fmla="*/ 0 w 3"/>
                  <a:gd name="T3" fmla="*/ 3 h 2"/>
                  <a:gd name="T4" fmla="*/ 7 w 3"/>
                  <a:gd name="T5" fmla="*/ 3 h 2"/>
                  <a:gd name="T6" fmla="*/ 5 w 3"/>
                  <a:gd name="T7" fmla="*/ 3 h 2"/>
                  <a:gd name="T8" fmla="*/ 2 w 3"/>
                  <a:gd name="T9" fmla="*/ 3 h 2"/>
                  <a:gd name="T10" fmla="*/ 2 w 3"/>
                  <a:gd name="T11" fmla="*/ 3 h 2"/>
                  <a:gd name="T12" fmla="*/ 0 w 3"/>
                  <a:gd name="T13" fmla="*/ 0 h 2"/>
                  <a:gd name="T14" fmla="*/ 0 w 3"/>
                  <a:gd name="T15" fmla="*/ 3 h 2"/>
                  <a:gd name="T16" fmla="*/ 0 w 3"/>
                  <a:gd name="T17" fmla="*/ 3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0" y="1"/>
                      <a:pt x="1" y="1"/>
                      <a:pt x="0" y="1"/>
                    </a:cubicBezTo>
                    <a:cubicBezTo>
                      <a:pt x="1" y="2"/>
                      <a:pt x="2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02" name="Freeform 695"/>
              <p:cNvSpPr>
                <a:spLocks/>
              </p:cNvSpPr>
              <p:nvPr/>
            </p:nvSpPr>
            <p:spPr bwMode="auto">
              <a:xfrm>
                <a:off x="1384" y="2792"/>
                <a:ext cx="0" cy="3"/>
              </a:xfrm>
              <a:custGeom>
                <a:avLst/>
                <a:gdLst>
                  <a:gd name="T0" fmla="*/ 3 h 1"/>
                  <a:gd name="T1" fmla="*/ 3 h 1"/>
                  <a:gd name="T2" fmla="*/ 0 h 1"/>
                  <a:gd name="T3" fmla="*/ 0 h 1"/>
                  <a:gd name="T4" fmla="*/ 3 h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03" name="Freeform 696"/>
              <p:cNvSpPr>
                <a:spLocks/>
              </p:cNvSpPr>
              <p:nvPr/>
            </p:nvSpPr>
            <p:spPr bwMode="auto">
              <a:xfrm>
                <a:off x="1382" y="2795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0 w 1"/>
                  <a:gd name="T5" fmla="*/ 2 h 1"/>
                  <a:gd name="T6" fmla="*/ 2 w 1"/>
                  <a:gd name="T7" fmla="*/ 0 h 1"/>
                  <a:gd name="T8" fmla="*/ 2 w 1"/>
                  <a:gd name="T9" fmla="*/ 2 h 1"/>
                  <a:gd name="T10" fmla="*/ 2 w 1"/>
                  <a:gd name="T11" fmla="*/ 0 h 1"/>
                  <a:gd name="T12" fmla="*/ 2 w 1"/>
                  <a:gd name="T13" fmla="*/ 0 h 1"/>
                  <a:gd name="T14" fmla="*/ 2 w 1"/>
                  <a:gd name="T15" fmla="*/ 0 h 1"/>
                  <a:gd name="T16" fmla="*/ 2 w 1"/>
                  <a:gd name="T17" fmla="*/ 0 h 1"/>
                  <a:gd name="T18" fmla="*/ 2 w 1"/>
                  <a:gd name="T19" fmla="*/ 0 h 1"/>
                  <a:gd name="T20" fmla="*/ 2 w 1"/>
                  <a:gd name="T21" fmla="*/ 0 h 1"/>
                  <a:gd name="T22" fmla="*/ 2 w 1"/>
                  <a:gd name="T23" fmla="*/ 0 h 1"/>
                  <a:gd name="T24" fmla="*/ 2 w 1"/>
                  <a:gd name="T25" fmla="*/ 0 h 1"/>
                  <a:gd name="T26" fmla="*/ 2 w 1"/>
                  <a:gd name="T27" fmla="*/ 0 h 1"/>
                  <a:gd name="T28" fmla="*/ 2 w 1"/>
                  <a:gd name="T29" fmla="*/ 0 h 1"/>
                  <a:gd name="T30" fmla="*/ 2 w 1"/>
                  <a:gd name="T31" fmla="*/ 0 h 1"/>
                  <a:gd name="T32" fmla="*/ 2 w 1"/>
                  <a:gd name="T33" fmla="*/ 0 h 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1"/>
                    </a:cubicBezTo>
                    <a:cubicBezTo>
                      <a:pt x="0" y="0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04" name="Freeform 697"/>
              <p:cNvSpPr>
                <a:spLocks/>
              </p:cNvSpPr>
              <p:nvPr/>
            </p:nvSpPr>
            <p:spPr bwMode="auto">
              <a:xfrm>
                <a:off x="1380" y="280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05" name="Freeform 698"/>
              <p:cNvSpPr>
                <a:spLocks/>
              </p:cNvSpPr>
              <p:nvPr/>
            </p:nvSpPr>
            <p:spPr bwMode="auto">
              <a:xfrm>
                <a:off x="1380" y="280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0 h 1"/>
                  <a:gd name="T4" fmla="*/ 0 w 1"/>
                  <a:gd name="T5" fmla="*/ 0 h 1"/>
                  <a:gd name="T6" fmla="*/ 2 w 1"/>
                  <a:gd name="T7" fmla="*/ 0 h 1"/>
                  <a:gd name="T8" fmla="*/ 2 w 1"/>
                  <a:gd name="T9" fmla="*/ 0 h 1"/>
                  <a:gd name="T10" fmla="*/ 2 w 1"/>
                  <a:gd name="T11" fmla="*/ 0 h 1"/>
                  <a:gd name="T12" fmla="*/ 0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06" name="Freeform 699"/>
              <p:cNvSpPr>
                <a:spLocks/>
              </p:cNvSpPr>
              <p:nvPr/>
            </p:nvSpPr>
            <p:spPr bwMode="auto">
              <a:xfrm>
                <a:off x="1380" y="2797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2 w 1"/>
                  <a:gd name="T3" fmla="*/ 0 h 1"/>
                  <a:gd name="T4" fmla="*/ 0 w 1"/>
                  <a:gd name="T5" fmla="*/ 3 h 1"/>
                  <a:gd name="T6" fmla="*/ 2 w 1"/>
                  <a:gd name="T7" fmla="*/ 0 h 1"/>
                  <a:gd name="T8" fmla="*/ 2 w 1"/>
                  <a:gd name="T9" fmla="*/ 3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07" name="Rectangle 700"/>
              <p:cNvSpPr>
                <a:spLocks noChangeArrowheads="1"/>
              </p:cNvSpPr>
              <p:nvPr/>
            </p:nvSpPr>
            <p:spPr bwMode="auto">
              <a:xfrm>
                <a:off x="1384" y="279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008" name="Rectangle 701"/>
              <p:cNvSpPr>
                <a:spLocks noChangeArrowheads="1"/>
              </p:cNvSpPr>
              <p:nvPr/>
            </p:nvSpPr>
            <p:spPr bwMode="auto">
              <a:xfrm>
                <a:off x="1384" y="2790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009" name="Freeform 702"/>
              <p:cNvSpPr>
                <a:spLocks/>
              </p:cNvSpPr>
              <p:nvPr/>
            </p:nvSpPr>
            <p:spPr bwMode="auto">
              <a:xfrm>
                <a:off x="1406" y="273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10" name="Freeform 703"/>
              <p:cNvSpPr>
                <a:spLocks/>
              </p:cNvSpPr>
              <p:nvPr/>
            </p:nvSpPr>
            <p:spPr bwMode="auto">
              <a:xfrm>
                <a:off x="1403" y="272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11" name="Freeform 704"/>
              <p:cNvSpPr>
                <a:spLocks/>
              </p:cNvSpPr>
              <p:nvPr/>
            </p:nvSpPr>
            <p:spPr bwMode="auto">
              <a:xfrm>
                <a:off x="1382" y="2755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12" name="Rectangle 705"/>
              <p:cNvSpPr>
                <a:spLocks noChangeArrowheads="1"/>
              </p:cNvSpPr>
              <p:nvPr/>
            </p:nvSpPr>
            <p:spPr bwMode="auto">
              <a:xfrm>
                <a:off x="1382" y="2731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013" name="Freeform 706"/>
              <p:cNvSpPr>
                <a:spLocks/>
              </p:cNvSpPr>
              <p:nvPr/>
            </p:nvSpPr>
            <p:spPr bwMode="auto">
              <a:xfrm>
                <a:off x="1380" y="272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14" name="Freeform 707"/>
              <p:cNvSpPr>
                <a:spLocks/>
              </p:cNvSpPr>
              <p:nvPr/>
            </p:nvSpPr>
            <p:spPr bwMode="auto">
              <a:xfrm>
                <a:off x="1415" y="2743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15" name="Freeform 708"/>
              <p:cNvSpPr>
                <a:spLocks/>
              </p:cNvSpPr>
              <p:nvPr/>
            </p:nvSpPr>
            <p:spPr bwMode="auto">
              <a:xfrm>
                <a:off x="1380" y="2774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0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16" name="Freeform 709"/>
              <p:cNvSpPr>
                <a:spLocks/>
              </p:cNvSpPr>
              <p:nvPr/>
            </p:nvSpPr>
            <p:spPr bwMode="auto">
              <a:xfrm>
                <a:off x="1396" y="2738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17" name="Freeform 710"/>
              <p:cNvSpPr>
                <a:spLocks/>
              </p:cNvSpPr>
              <p:nvPr/>
            </p:nvSpPr>
            <p:spPr bwMode="auto">
              <a:xfrm>
                <a:off x="1382" y="277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18" name="Freeform 711"/>
              <p:cNvSpPr>
                <a:spLocks/>
              </p:cNvSpPr>
              <p:nvPr/>
            </p:nvSpPr>
            <p:spPr bwMode="auto">
              <a:xfrm>
                <a:off x="1436" y="278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19" name="Freeform 712"/>
              <p:cNvSpPr>
                <a:spLocks/>
              </p:cNvSpPr>
              <p:nvPr/>
            </p:nvSpPr>
            <p:spPr bwMode="auto">
              <a:xfrm>
                <a:off x="1432" y="280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20" name="Rectangle 713"/>
              <p:cNvSpPr>
                <a:spLocks noChangeArrowheads="1"/>
              </p:cNvSpPr>
              <p:nvPr/>
            </p:nvSpPr>
            <p:spPr bwMode="auto">
              <a:xfrm>
                <a:off x="1384" y="2785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021" name="Freeform 714"/>
              <p:cNvSpPr>
                <a:spLocks/>
              </p:cNvSpPr>
              <p:nvPr/>
            </p:nvSpPr>
            <p:spPr bwMode="auto">
              <a:xfrm>
                <a:off x="1380" y="278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22" name="Freeform 715"/>
              <p:cNvSpPr>
                <a:spLocks/>
              </p:cNvSpPr>
              <p:nvPr/>
            </p:nvSpPr>
            <p:spPr bwMode="auto">
              <a:xfrm>
                <a:off x="1375" y="277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23" name="Freeform 716"/>
              <p:cNvSpPr>
                <a:spLocks/>
              </p:cNvSpPr>
              <p:nvPr/>
            </p:nvSpPr>
            <p:spPr bwMode="auto">
              <a:xfrm>
                <a:off x="1382" y="2785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24" name="Freeform 717"/>
              <p:cNvSpPr>
                <a:spLocks/>
              </p:cNvSpPr>
              <p:nvPr/>
            </p:nvSpPr>
            <p:spPr bwMode="auto">
              <a:xfrm>
                <a:off x="1384" y="278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25" name="Freeform 718"/>
              <p:cNvSpPr>
                <a:spLocks/>
              </p:cNvSpPr>
              <p:nvPr/>
            </p:nvSpPr>
            <p:spPr bwMode="auto">
              <a:xfrm>
                <a:off x="1384" y="278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26" name="Freeform 719"/>
              <p:cNvSpPr>
                <a:spLocks/>
              </p:cNvSpPr>
              <p:nvPr/>
            </p:nvSpPr>
            <p:spPr bwMode="auto">
              <a:xfrm>
                <a:off x="1422" y="2764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27" name="Rectangle 720"/>
              <p:cNvSpPr>
                <a:spLocks noChangeArrowheads="1"/>
              </p:cNvSpPr>
              <p:nvPr/>
            </p:nvSpPr>
            <p:spPr bwMode="auto">
              <a:xfrm>
                <a:off x="1370" y="2745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028" name="Freeform 721"/>
              <p:cNvSpPr>
                <a:spLocks/>
              </p:cNvSpPr>
              <p:nvPr/>
            </p:nvSpPr>
            <p:spPr bwMode="auto">
              <a:xfrm>
                <a:off x="1370" y="2745"/>
                <a:ext cx="5" cy="0"/>
              </a:xfrm>
              <a:custGeom>
                <a:avLst/>
                <a:gdLst>
                  <a:gd name="T0" fmla="*/ 0 w 2"/>
                  <a:gd name="T1" fmla="*/ 0 w 2"/>
                  <a:gd name="T2" fmla="*/ 5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29" name="Freeform 722"/>
              <p:cNvSpPr>
                <a:spLocks noEditPoints="1"/>
              </p:cNvSpPr>
              <p:nvPr/>
            </p:nvSpPr>
            <p:spPr bwMode="auto">
              <a:xfrm>
                <a:off x="1368" y="2722"/>
                <a:ext cx="73" cy="87"/>
              </a:xfrm>
              <a:custGeom>
                <a:avLst/>
                <a:gdLst>
                  <a:gd name="T0" fmla="*/ 40 w 31"/>
                  <a:gd name="T1" fmla="*/ 12 h 37"/>
                  <a:gd name="T2" fmla="*/ 35 w 31"/>
                  <a:gd name="T3" fmla="*/ 7 h 37"/>
                  <a:gd name="T4" fmla="*/ 33 w 31"/>
                  <a:gd name="T5" fmla="*/ 5 h 37"/>
                  <a:gd name="T6" fmla="*/ 28 w 31"/>
                  <a:gd name="T7" fmla="*/ 2 h 37"/>
                  <a:gd name="T8" fmla="*/ 21 w 31"/>
                  <a:gd name="T9" fmla="*/ 0 h 37"/>
                  <a:gd name="T10" fmla="*/ 14 w 31"/>
                  <a:gd name="T11" fmla="*/ 9 h 37"/>
                  <a:gd name="T12" fmla="*/ 14 w 31"/>
                  <a:gd name="T13" fmla="*/ 9 h 37"/>
                  <a:gd name="T14" fmla="*/ 9 w 31"/>
                  <a:gd name="T15" fmla="*/ 7 h 37"/>
                  <a:gd name="T16" fmla="*/ 7 w 31"/>
                  <a:gd name="T17" fmla="*/ 12 h 37"/>
                  <a:gd name="T18" fmla="*/ 5 w 31"/>
                  <a:gd name="T19" fmla="*/ 16 h 37"/>
                  <a:gd name="T20" fmla="*/ 2 w 31"/>
                  <a:gd name="T21" fmla="*/ 26 h 37"/>
                  <a:gd name="T22" fmla="*/ 2 w 31"/>
                  <a:gd name="T23" fmla="*/ 28 h 37"/>
                  <a:gd name="T24" fmla="*/ 9 w 31"/>
                  <a:gd name="T25" fmla="*/ 38 h 37"/>
                  <a:gd name="T26" fmla="*/ 2 w 31"/>
                  <a:gd name="T27" fmla="*/ 38 h 37"/>
                  <a:gd name="T28" fmla="*/ 2 w 31"/>
                  <a:gd name="T29" fmla="*/ 42 h 37"/>
                  <a:gd name="T30" fmla="*/ 2 w 31"/>
                  <a:gd name="T31" fmla="*/ 45 h 37"/>
                  <a:gd name="T32" fmla="*/ 5 w 31"/>
                  <a:gd name="T33" fmla="*/ 54 h 37"/>
                  <a:gd name="T34" fmla="*/ 9 w 31"/>
                  <a:gd name="T35" fmla="*/ 56 h 37"/>
                  <a:gd name="T36" fmla="*/ 7 w 31"/>
                  <a:gd name="T37" fmla="*/ 63 h 37"/>
                  <a:gd name="T38" fmla="*/ 12 w 31"/>
                  <a:gd name="T39" fmla="*/ 66 h 37"/>
                  <a:gd name="T40" fmla="*/ 16 w 31"/>
                  <a:gd name="T41" fmla="*/ 63 h 37"/>
                  <a:gd name="T42" fmla="*/ 14 w 31"/>
                  <a:gd name="T43" fmla="*/ 63 h 37"/>
                  <a:gd name="T44" fmla="*/ 14 w 31"/>
                  <a:gd name="T45" fmla="*/ 59 h 37"/>
                  <a:gd name="T46" fmla="*/ 14 w 31"/>
                  <a:gd name="T47" fmla="*/ 49 h 37"/>
                  <a:gd name="T48" fmla="*/ 12 w 31"/>
                  <a:gd name="T49" fmla="*/ 38 h 37"/>
                  <a:gd name="T50" fmla="*/ 14 w 31"/>
                  <a:gd name="T51" fmla="*/ 33 h 37"/>
                  <a:gd name="T52" fmla="*/ 12 w 31"/>
                  <a:gd name="T53" fmla="*/ 31 h 37"/>
                  <a:gd name="T54" fmla="*/ 9 w 31"/>
                  <a:gd name="T55" fmla="*/ 26 h 37"/>
                  <a:gd name="T56" fmla="*/ 14 w 31"/>
                  <a:gd name="T57" fmla="*/ 14 h 37"/>
                  <a:gd name="T58" fmla="*/ 14 w 31"/>
                  <a:gd name="T59" fmla="*/ 12 h 37"/>
                  <a:gd name="T60" fmla="*/ 19 w 31"/>
                  <a:gd name="T61" fmla="*/ 9 h 37"/>
                  <a:gd name="T62" fmla="*/ 24 w 31"/>
                  <a:gd name="T63" fmla="*/ 9 h 37"/>
                  <a:gd name="T64" fmla="*/ 28 w 31"/>
                  <a:gd name="T65" fmla="*/ 14 h 37"/>
                  <a:gd name="T66" fmla="*/ 35 w 31"/>
                  <a:gd name="T67" fmla="*/ 21 h 37"/>
                  <a:gd name="T68" fmla="*/ 40 w 31"/>
                  <a:gd name="T69" fmla="*/ 31 h 37"/>
                  <a:gd name="T70" fmla="*/ 45 w 31"/>
                  <a:gd name="T71" fmla="*/ 38 h 37"/>
                  <a:gd name="T72" fmla="*/ 47 w 31"/>
                  <a:gd name="T73" fmla="*/ 47 h 37"/>
                  <a:gd name="T74" fmla="*/ 49 w 31"/>
                  <a:gd name="T75" fmla="*/ 52 h 37"/>
                  <a:gd name="T76" fmla="*/ 54 w 31"/>
                  <a:gd name="T77" fmla="*/ 61 h 37"/>
                  <a:gd name="T78" fmla="*/ 59 w 31"/>
                  <a:gd name="T79" fmla="*/ 71 h 37"/>
                  <a:gd name="T80" fmla="*/ 66 w 31"/>
                  <a:gd name="T81" fmla="*/ 87 h 37"/>
                  <a:gd name="T82" fmla="*/ 71 w 31"/>
                  <a:gd name="T83" fmla="*/ 78 h 37"/>
                  <a:gd name="T84" fmla="*/ 66 w 31"/>
                  <a:gd name="T85" fmla="*/ 68 h 37"/>
                  <a:gd name="T86" fmla="*/ 68 w 31"/>
                  <a:gd name="T87" fmla="*/ 66 h 37"/>
                  <a:gd name="T88" fmla="*/ 64 w 31"/>
                  <a:gd name="T89" fmla="*/ 54 h 37"/>
                  <a:gd name="T90" fmla="*/ 59 w 31"/>
                  <a:gd name="T91" fmla="*/ 49 h 37"/>
                  <a:gd name="T92" fmla="*/ 57 w 31"/>
                  <a:gd name="T93" fmla="*/ 45 h 37"/>
                  <a:gd name="T94" fmla="*/ 54 w 31"/>
                  <a:gd name="T95" fmla="*/ 40 h 37"/>
                  <a:gd name="T96" fmla="*/ 54 w 31"/>
                  <a:gd name="T97" fmla="*/ 35 h 37"/>
                  <a:gd name="T98" fmla="*/ 49 w 31"/>
                  <a:gd name="T99" fmla="*/ 33 h 37"/>
                  <a:gd name="T100" fmla="*/ 49 w 31"/>
                  <a:gd name="T101" fmla="*/ 28 h 37"/>
                  <a:gd name="T102" fmla="*/ 49 w 31"/>
                  <a:gd name="T103" fmla="*/ 26 h 37"/>
                  <a:gd name="T104" fmla="*/ 47 w 31"/>
                  <a:gd name="T105" fmla="*/ 21 h 37"/>
                  <a:gd name="T106" fmla="*/ 42 w 31"/>
                  <a:gd name="T107" fmla="*/ 14 h 37"/>
                  <a:gd name="T108" fmla="*/ 12 w 31"/>
                  <a:gd name="T109" fmla="*/ 9 h 37"/>
                  <a:gd name="T110" fmla="*/ 14 w 31"/>
                  <a:gd name="T111" fmla="*/ 61 h 3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31" h="37">
                    <a:moveTo>
                      <a:pt x="18" y="6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19" y="6"/>
                      <a:pt x="19" y="6"/>
                      <a:pt x="19" y="5"/>
                    </a:cubicBezTo>
                    <a:cubicBezTo>
                      <a:pt x="18" y="6"/>
                      <a:pt x="18" y="4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4"/>
                      <a:pt x="16" y="5"/>
                      <a:pt x="16" y="5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4"/>
                      <a:pt x="15" y="4"/>
                      <a:pt x="16" y="4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14" y="4"/>
                      <a:pt x="14" y="4"/>
                    </a:cubicBezTo>
                    <a:cubicBezTo>
                      <a:pt x="14" y="3"/>
                      <a:pt x="14" y="4"/>
                      <a:pt x="14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4" y="3"/>
                      <a:pt x="15" y="3"/>
                    </a:cubicBezTo>
                    <a:cubicBezTo>
                      <a:pt x="15" y="2"/>
                      <a:pt x="14" y="3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5" y="1"/>
                      <a:pt x="14" y="1"/>
                      <a:pt x="14" y="1"/>
                    </a:cubicBezTo>
                    <a:cubicBezTo>
                      <a:pt x="14" y="1"/>
                      <a:pt x="14" y="2"/>
                      <a:pt x="14" y="2"/>
                    </a:cubicBezTo>
                    <a:cubicBezTo>
                      <a:pt x="14" y="2"/>
                      <a:pt x="13" y="2"/>
                      <a:pt x="13" y="2"/>
                    </a:cubicBezTo>
                    <a:cubicBezTo>
                      <a:pt x="13" y="2"/>
                      <a:pt x="13" y="2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2" y="1"/>
                    </a:cubicBezTo>
                    <a:cubicBezTo>
                      <a:pt x="12" y="1"/>
                      <a:pt x="12" y="1"/>
                      <a:pt x="12" y="0"/>
                    </a:cubicBezTo>
                    <a:cubicBezTo>
                      <a:pt x="11" y="0"/>
                      <a:pt x="12" y="1"/>
                      <a:pt x="11" y="1"/>
                    </a:cubicBezTo>
                    <a:cubicBezTo>
                      <a:pt x="11" y="0"/>
                      <a:pt x="10" y="0"/>
                      <a:pt x="10" y="1"/>
                    </a:cubicBezTo>
                    <a:cubicBezTo>
                      <a:pt x="9" y="0"/>
                      <a:pt x="10" y="0"/>
                      <a:pt x="10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0"/>
                      <a:pt x="9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2"/>
                      <a:pt x="7" y="0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6" y="2"/>
                      <a:pt x="5" y="2"/>
                      <a:pt x="5" y="2"/>
                    </a:cubicBezTo>
                    <a:cubicBezTo>
                      <a:pt x="6" y="2"/>
                      <a:pt x="6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5" y="4"/>
                      <a:pt x="5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4" y="4"/>
                      <a:pt x="4" y="5"/>
                      <a:pt x="4" y="6"/>
                    </a:cubicBezTo>
                    <a:cubicBezTo>
                      <a:pt x="4" y="6"/>
                      <a:pt x="4" y="6"/>
                      <a:pt x="3" y="5"/>
                    </a:cubicBezTo>
                    <a:cubicBezTo>
                      <a:pt x="4" y="5"/>
                      <a:pt x="3" y="5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5"/>
                      <a:pt x="3" y="5"/>
                    </a:cubicBezTo>
                    <a:cubicBezTo>
                      <a:pt x="3" y="5"/>
                      <a:pt x="3" y="5"/>
                      <a:pt x="2" y="5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3" y="6"/>
                      <a:pt x="2" y="6"/>
                      <a:pt x="3" y="6"/>
                    </a:cubicBezTo>
                    <a:cubicBezTo>
                      <a:pt x="2" y="6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8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8"/>
                      <a:pt x="2" y="9"/>
                      <a:pt x="3" y="10"/>
                    </a:cubicBezTo>
                    <a:cubicBezTo>
                      <a:pt x="3" y="9"/>
                      <a:pt x="2" y="9"/>
                      <a:pt x="2" y="9"/>
                    </a:cubicBezTo>
                    <a:cubicBezTo>
                      <a:pt x="2" y="10"/>
                      <a:pt x="3" y="10"/>
                      <a:pt x="4" y="11"/>
                    </a:cubicBezTo>
                    <a:cubicBezTo>
                      <a:pt x="3" y="10"/>
                      <a:pt x="2" y="11"/>
                      <a:pt x="1" y="10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1" y="11"/>
                    </a:cubicBezTo>
                    <a:cubicBezTo>
                      <a:pt x="1" y="11"/>
                      <a:pt x="3" y="12"/>
                      <a:pt x="3" y="12"/>
                    </a:cubicBezTo>
                    <a:cubicBezTo>
                      <a:pt x="2" y="12"/>
                      <a:pt x="1" y="12"/>
                      <a:pt x="1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1" y="12"/>
                      <a:pt x="1" y="12"/>
                    </a:cubicBezTo>
                    <a:cubicBezTo>
                      <a:pt x="1" y="12"/>
                      <a:pt x="1" y="13"/>
                      <a:pt x="1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3"/>
                      <a:pt x="3" y="13"/>
                      <a:pt x="3" y="14"/>
                    </a:cubicBezTo>
                    <a:cubicBezTo>
                      <a:pt x="3" y="14"/>
                      <a:pt x="1" y="14"/>
                      <a:pt x="1" y="14"/>
                    </a:cubicBezTo>
                    <a:cubicBezTo>
                      <a:pt x="2" y="14"/>
                      <a:pt x="4" y="15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16"/>
                      <a:pt x="2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3" y="16"/>
                      <a:pt x="2" y="16"/>
                    </a:cubicBezTo>
                    <a:cubicBezTo>
                      <a:pt x="2" y="17"/>
                      <a:pt x="1" y="16"/>
                      <a:pt x="1" y="16"/>
                    </a:cubicBezTo>
                    <a:cubicBezTo>
                      <a:pt x="1" y="16"/>
                      <a:pt x="1" y="17"/>
                      <a:pt x="1" y="17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7"/>
                      <a:pt x="2" y="17"/>
                      <a:pt x="1" y="18"/>
                    </a:cubicBezTo>
                    <a:cubicBezTo>
                      <a:pt x="1" y="18"/>
                      <a:pt x="0" y="18"/>
                      <a:pt x="1" y="18"/>
                    </a:cubicBezTo>
                    <a:cubicBezTo>
                      <a:pt x="1" y="18"/>
                      <a:pt x="4" y="18"/>
                      <a:pt x="4" y="18"/>
                    </a:cubicBezTo>
                    <a:cubicBezTo>
                      <a:pt x="4" y="18"/>
                      <a:pt x="4" y="19"/>
                      <a:pt x="3" y="19"/>
                    </a:cubicBezTo>
                    <a:cubicBezTo>
                      <a:pt x="3" y="19"/>
                      <a:pt x="2" y="19"/>
                      <a:pt x="1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1" y="19"/>
                      <a:pt x="1" y="19"/>
                    </a:cubicBezTo>
                    <a:cubicBezTo>
                      <a:pt x="2" y="19"/>
                      <a:pt x="1" y="20"/>
                      <a:pt x="2" y="19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20"/>
                      <a:pt x="3" y="20"/>
                      <a:pt x="4" y="21"/>
                    </a:cubicBezTo>
                    <a:cubicBezTo>
                      <a:pt x="4" y="21"/>
                      <a:pt x="3" y="21"/>
                      <a:pt x="3" y="21"/>
                    </a:cubicBezTo>
                    <a:cubicBezTo>
                      <a:pt x="3" y="21"/>
                      <a:pt x="3" y="22"/>
                      <a:pt x="3" y="22"/>
                    </a:cubicBezTo>
                    <a:cubicBezTo>
                      <a:pt x="3" y="22"/>
                      <a:pt x="3" y="23"/>
                      <a:pt x="2" y="23"/>
                    </a:cubicBezTo>
                    <a:cubicBezTo>
                      <a:pt x="2" y="23"/>
                      <a:pt x="3" y="23"/>
                      <a:pt x="3" y="23"/>
                    </a:cubicBezTo>
                    <a:cubicBezTo>
                      <a:pt x="2" y="23"/>
                      <a:pt x="3" y="23"/>
                      <a:pt x="2" y="23"/>
                    </a:cubicBezTo>
                    <a:cubicBezTo>
                      <a:pt x="2" y="23"/>
                      <a:pt x="2" y="23"/>
                      <a:pt x="3" y="24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4" y="23"/>
                      <a:pt x="5" y="24"/>
                    </a:cubicBezTo>
                    <a:cubicBezTo>
                      <a:pt x="5" y="24"/>
                      <a:pt x="4" y="24"/>
                      <a:pt x="4" y="24"/>
                    </a:cubicBezTo>
                    <a:cubicBezTo>
                      <a:pt x="4" y="25"/>
                      <a:pt x="6" y="25"/>
                      <a:pt x="5" y="25"/>
                    </a:cubicBezTo>
                    <a:cubicBezTo>
                      <a:pt x="5" y="26"/>
                      <a:pt x="4" y="25"/>
                      <a:pt x="4" y="26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4"/>
                    </a:cubicBezTo>
                    <a:cubicBezTo>
                      <a:pt x="3" y="25"/>
                      <a:pt x="4" y="26"/>
                      <a:pt x="3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5" y="27"/>
                      <a:pt x="5" y="27"/>
                    </a:cubicBezTo>
                    <a:cubicBezTo>
                      <a:pt x="5" y="27"/>
                      <a:pt x="6" y="27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8"/>
                      <a:pt x="4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8"/>
                      <a:pt x="6" y="29"/>
                      <a:pt x="6" y="29"/>
                    </a:cubicBezTo>
                    <a:cubicBezTo>
                      <a:pt x="7" y="29"/>
                      <a:pt x="6" y="29"/>
                      <a:pt x="7" y="29"/>
                    </a:cubicBezTo>
                    <a:cubicBezTo>
                      <a:pt x="6" y="29"/>
                      <a:pt x="7" y="28"/>
                      <a:pt x="6" y="28"/>
                    </a:cubicBezTo>
                    <a:cubicBezTo>
                      <a:pt x="7" y="28"/>
                      <a:pt x="6" y="28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6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7"/>
                      <a:pt x="6" y="27"/>
                      <a:pt x="5" y="26"/>
                    </a:cubicBezTo>
                    <a:cubicBezTo>
                      <a:pt x="5" y="26"/>
                      <a:pt x="6" y="26"/>
                      <a:pt x="6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7" y="25"/>
                      <a:pt x="7" y="25"/>
                      <a:pt x="6" y="25"/>
                    </a:cubicBezTo>
                    <a:cubicBezTo>
                      <a:pt x="6" y="25"/>
                      <a:pt x="6" y="24"/>
                      <a:pt x="6" y="25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3"/>
                      <a:pt x="5" y="23"/>
                      <a:pt x="6" y="22"/>
                    </a:cubicBezTo>
                    <a:cubicBezTo>
                      <a:pt x="6" y="22"/>
                      <a:pt x="6" y="22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0"/>
                      <a:pt x="6" y="20"/>
                    </a:cubicBezTo>
                    <a:cubicBezTo>
                      <a:pt x="7" y="20"/>
                      <a:pt x="6" y="19"/>
                      <a:pt x="6" y="18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6" y="16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3"/>
                      <a:pt x="5" y="13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3"/>
                      <a:pt x="5" y="13"/>
                      <a:pt x="5" y="13"/>
                    </a:cubicBezTo>
                    <a:cubicBezTo>
                      <a:pt x="5" y="13"/>
                      <a:pt x="5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12"/>
                      <a:pt x="5" y="11"/>
                      <a:pt x="4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11"/>
                      <a:pt x="5" y="10"/>
                      <a:pt x="5" y="11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4" y="9"/>
                      <a:pt x="5" y="9"/>
                    </a:cubicBezTo>
                    <a:cubicBezTo>
                      <a:pt x="6" y="9"/>
                      <a:pt x="5" y="7"/>
                      <a:pt x="6" y="7"/>
                    </a:cubicBezTo>
                    <a:cubicBezTo>
                      <a:pt x="5" y="6"/>
                      <a:pt x="7" y="7"/>
                      <a:pt x="6" y="6"/>
                    </a:cubicBezTo>
                    <a:cubicBezTo>
                      <a:pt x="6" y="6"/>
                      <a:pt x="7" y="6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6"/>
                      <a:pt x="8" y="6"/>
                    </a:cubicBezTo>
                    <a:cubicBezTo>
                      <a:pt x="8" y="6"/>
                      <a:pt x="7" y="5"/>
                      <a:pt x="6" y="5"/>
                    </a:cubicBezTo>
                    <a:cubicBezTo>
                      <a:pt x="7" y="5"/>
                      <a:pt x="7" y="5"/>
                      <a:pt x="7" y="4"/>
                    </a:cubicBezTo>
                    <a:cubicBezTo>
                      <a:pt x="7" y="4"/>
                      <a:pt x="7" y="5"/>
                      <a:pt x="7" y="5"/>
                    </a:cubicBezTo>
                    <a:cubicBezTo>
                      <a:pt x="7" y="5"/>
                      <a:pt x="8" y="5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8" y="4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9" y="3"/>
                      <a:pt x="9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3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5"/>
                      <a:pt x="11" y="5"/>
                    </a:cubicBezTo>
                    <a:cubicBezTo>
                      <a:pt x="11" y="6"/>
                      <a:pt x="10" y="6"/>
                      <a:pt x="10" y="6"/>
                    </a:cubicBezTo>
                    <a:cubicBezTo>
                      <a:pt x="10" y="6"/>
                      <a:pt x="12" y="6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6"/>
                      <a:pt x="12" y="7"/>
                      <a:pt x="13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7"/>
                      <a:pt x="13" y="7"/>
                      <a:pt x="14" y="7"/>
                    </a:cubicBezTo>
                    <a:cubicBezTo>
                      <a:pt x="13" y="8"/>
                      <a:pt x="15" y="8"/>
                      <a:pt x="14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10"/>
                      <a:pt x="15" y="10"/>
                      <a:pt x="16" y="10"/>
                    </a:cubicBezTo>
                    <a:cubicBezTo>
                      <a:pt x="16" y="10"/>
                      <a:pt x="15" y="10"/>
                      <a:pt x="15" y="10"/>
                    </a:cubicBezTo>
                    <a:cubicBezTo>
                      <a:pt x="15" y="11"/>
                      <a:pt x="16" y="11"/>
                      <a:pt x="17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7" y="11"/>
                      <a:pt x="16" y="12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8" y="13"/>
                      <a:pt x="16" y="15"/>
                      <a:pt x="18" y="14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4"/>
                      <a:pt x="20" y="14"/>
                      <a:pt x="20" y="14"/>
                    </a:cubicBezTo>
                    <a:cubicBezTo>
                      <a:pt x="20" y="14"/>
                      <a:pt x="20" y="15"/>
                      <a:pt x="19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8" y="15"/>
                      <a:pt x="19" y="15"/>
                      <a:pt x="19" y="16"/>
                    </a:cubicBezTo>
                    <a:cubicBezTo>
                      <a:pt x="20" y="17"/>
                      <a:pt x="20" y="18"/>
                      <a:pt x="20" y="20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0" y="20"/>
                    </a:cubicBezTo>
                    <a:cubicBezTo>
                      <a:pt x="20" y="20"/>
                      <a:pt x="21" y="20"/>
                      <a:pt x="21" y="20"/>
                    </a:cubicBezTo>
                    <a:cubicBezTo>
                      <a:pt x="21" y="21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1" y="20"/>
                      <a:pt x="21" y="20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2"/>
                      <a:pt x="22" y="21"/>
                    </a:cubicBezTo>
                    <a:cubicBezTo>
                      <a:pt x="21" y="22"/>
                      <a:pt x="23" y="23"/>
                      <a:pt x="23" y="24"/>
                    </a:cubicBezTo>
                    <a:cubicBezTo>
                      <a:pt x="23" y="24"/>
                      <a:pt x="23" y="24"/>
                      <a:pt x="23" y="25"/>
                    </a:cubicBezTo>
                    <a:cubicBezTo>
                      <a:pt x="23" y="24"/>
                      <a:pt x="24" y="24"/>
                      <a:pt x="24" y="24"/>
                    </a:cubicBezTo>
                    <a:cubicBezTo>
                      <a:pt x="23" y="25"/>
                      <a:pt x="24" y="25"/>
                      <a:pt x="23" y="26"/>
                    </a:cubicBezTo>
                    <a:cubicBezTo>
                      <a:pt x="24" y="25"/>
                      <a:pt x="24" y="27"/>
                      <a:pt x="24" y="26"/>
                    </a:cubicBezTo>
                    <a:cubicBezTo>
                      <a:pt x="24" y="26"/>
                      <a:pt x="24" y="26"/>
                      <a:pt x="24" y="27"/>
                    </a:cubicBezTo>
                    <a:cubicBezTo>
                      <a:pt x="24" y="27"/>
                      <a:pt x="24" y="28"/>
                      <a:pt x="24" y="29"/>
                    </a:cubicBezTo>
                    <a:cubicBezTo>
                      <a:pt x="25" y="29"/>
                      <a:pt x="25" y="29"/>
                      <a:pt x="25" y="29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5" y="30"/>
                      <a:pt x="25" y="29"/>
                      <a:pt x="25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2"/>
                      <a:pt x="27" y="33"/>
                      <a:pt x="26" y="35"/>
                    </a:cubicBezTo>
                    <a:cubicBezTo>
                      <a:pt x="27" y="35"/>
                      <a:pt x="27" y="35"/>
                      <a:pt x="27" y="35"/>
                    </a:cubicBezTo>
                    <a:cubicBezTo>
                      <a:pt x="27" y="35"/>
                      <a:pt x="27" y="35"/>
                      <a:pt x="27" y="35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8" y="36"/>
                      <a:pt x="27" y="37"/>
                      <a:pt x="28" y="37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29" y="36"/>
                      <a:pt x="29" y="35"/>
                      <a:pt x="30" y="35"/>
                    </a:cubicBezTo>
                    <a:cubicBezTo>
                      <a:pt x="29" y="35"/>
                      <a:pt x="31" y="34"/>
                      <a:pt x="30" y="34"/>
                    </a:cubicBezTo>
                    <a:cubicBezTo>
                      <a:pt x="30" y="33"/>
                      <a:pt x="30" y="34"/>
                      <a:pt x="30" y="34"/>
                    </a:cubicBezTo>
                    <a:cubicBezTo>
                      <a:pt x="30" y="34"/>
                      <a:pt x="30" y="33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29" y="32"/>
                      <a:pt x="30" y="32"/>
                      <a:pt x="29" y="31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9" y="31"/>
                      <a:pt x="29" y="30"/>
                      <a:pt x="29" y="30"/>
                    </a:cubicBezTo>
                    <a:cubicBezTo>
                      <a:pt x="28" y="30"/>
                      <a:pt x="29" y="31"/>
                      <a:pt x="29" y="31"/>
                    </a:cubicBezTo>
                    <a:cubicBezTo>
                      <a:pt x="29" y="30"/>
                      <a:pt x="28" y="29"/>
                      <a:pt x="29" y="29"/>
                    </a:cubicBezTo>
                    <a:cubicBezTo>
                      <a:pt x="29" y="29"/>
                      <a:pt x="28" y="29"/>
                      <a:pt x="28" y="29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28" y="28"/>
                      <a:pt x="29" y="28"/>
                      <a:pt x="29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9" y="28"/>
                      <a:pt x="28" y="28"/>
                      <a:pt x="29" y="27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7"/>
                      <a:pt x="28" y="26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5"/>
                      <a:pt x="27" y="25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3"/>
                      <a:pt x="27" y="23"/>
                    </a:cubicBezTo>
                    <a:cubicBezTo>
                      <a:pt x="26" y="23"/>
                      <a:pt x="26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2"/>
                      <a:pt x="25" y="23"/>
                      <a:pt x="25" y="22"/>
                    </a:cubicBezTo>
                    <a:cubicBezTo>
                      <a:pt x="25" y="22"/>
                      <a:pt x="25" y="22"/>
                      <a:pt x="26" y="22"/>
                    </a:cubicBezTo>
                    <a:cubicBezTo>
                      <a:pt x="26" y="21"/>
                      <a:pt x="24" y="21"/>
                      <a:pt x="25" y="20"/>
                    </a:cubicBezTo>
                    <a:cubicBezTo>
                      <a:pt x="24" y="20"/>
                      <a:pt x="25" y="21"/>
                      <a:pt x="25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5" y="20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19"/>
                      <a:pt x="24" y="19"/>
                      <a:pt x="24" y="19"/>
                    </a:cubicBezTo>
                    <a:cubicBezTo>
                      <a:pt x="24" y="19"/>
                      <a:pt x="24" y="18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19"/>
                      <a:pt x="23" y="19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4" y="18"/>
                      <a:pt x="23" y="18"/>
                      <a:pt x="23" y="18"/>
                    </a:cubicBezTo>
                    <a:cubicBezTo>
                      <a:pt x="24" y="18"/>
                      <a:pt x="24" y="18"/>
                      <a:pt x="24" y="19"/>
                    </a:cubicBezTo>
                    <a:cubicBezTo>
                      <a:pt x="25" y="18"/>
                      <a:pt x="24" y="18"/>
                      <a:pt x="25" y="18"/>
                    </a:cubicBezTo>
                    <a:cubicBezTo>
                      <a:pt x="23" y="18"/>
                      <a:pt x="24" y="17"/>
                      <a:pt x="23" y="17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7"/>
                      <a:pt x="23" y="17"/>
                      <a:pt x="23" y="17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3" y="17"/>
                      <a:pt x="24" y="16"/>
                      <a:pt x="24" y="16"/>
                    </a:cubicBezTo>
                    <a:cubicBezTo>
                      <a:pt x="24" y="16"/>
                      <a:pt x="23" y="16"/>
                      <a:pt x="23" y="17"/>
                    </a:cubicBezTo>
                    <a:cubicBezTo>
                      <a:pt x="22" y="16"/>
                      <a:pt x="24" y="16"/>
                      <a:pt x="23" y="15"/>
                    </a:cubicBezTo>
                    <a:cubicBezTo>
                      <a:pt x="24" y="15"/>
                      <a:pt x="23" y="15"/>
                      <a:pt x="23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4"/>
                      <a:pt x="23" y="15"/>
                      <a:pt x="23" y="15"/>
                    </a:cubicBezTo>
                    <a:cubicBezTo>
                      <a:pt x="23" y="14"/>
                      <a:pt x="22" y="15"/>
                      <a:pt x="22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3"/>
                      <a:pt x="21" y="14"/>
                      <a:pt x="21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3"/>
                      <a:pt x="22" y="13"/>
                      <a:pt x="22" y="12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2"/>
                      <a:pt x="22" y="12"/>
                      <a:pt x="21" y="12"/>
                    </a:cubicBezTo>
                    <a:cubicBezTo>
                      <a:pt x="21" y="12"/>
                      <a:pt x="22" y="12"/>
                      <a:pt x="22" y="12"/>
                    </a:cubicBezTo>
                    <a:cubicBezTo>
                      <a:pt x="22" y="12"/>
                      <a:pt x="22" y="12"/>
                      <a:pt x="21" y="11"/>
                    </a:cubicBezTo>
                    <a:cubicBezTo>
                      <a:pt x="21" y="11"/>
                      <a:pt x="21" y="12"/>
                      <a:pt x="21" y="1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11"/>
                      <a:pt x="21" y="11"/>
                      <a:pt x="20" y="11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1" y="9"/>
                      <a:pt x="20" y="9"/>
                      <a:pt x="20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0" y="8"/>
                      <a:pt x="20" y="8"/>
                      <a:pt x="19" y="8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8"/>
                      <a:pt x="18" y="7"/>
                    </a:cubicBezTo>
                    <a:cubicBezTo>
                      <a:pt x="18" y="7"/>
                      <a:pt x="19" y="7"/>
                      <a:pt x="19" y="7"/>
                    </a:cubicBezTo>
                    <a:cubicBezTo>
                      <a:pt x="18" y="7"/>
                      <a:pt x="17" y="7"/>
                      <a:pt x="17" y="6"/>
                    </a:cubicBezTo>
                    <a:cubicBezTo>
                      <a:pt x="18" y="6"/>
                      <a:pt x="18" y="6"/>
                      <a:pt x="18" y="6"/>
                    </a:cubicBezTo>
                    <a:close/>
                    <a:moveTo>
                      <a:pt x="14" y="2"/>
                    </a:moveTo>
                    <a:cubicBezTo>
                      <a:pt x="14" y="2"/>
                      <a:pt x="14" y="2"/>
                      <a:pt x="14" y="2"/>
                    </a:cubicBezTo>
                    <a:cubicBezTo>
                      <a:pt x="14" y="3"/>
                      <a:pt x="14" y="3"/>
                      <a:pt x="14" y="2"/>
                    </a:cubicBezTo>
                    <a:close/>
                    <a:moveTo>
                      <a:pt x="5" y="4"/>
                    </a:moveTo>
                    <a:cubicBezTo>
                      <a:pt x="4" y="3"/>
                      <a:pt x="5" y="3"/>
                      <a:pt x="5" y="3"/>
                    </a:cubicBezTo>
                    <a:cubicBezTo>
                      <a:pt x="5" y="3"/>
                      <a:pt x="5" y="4"/>
                      <a:pt x="5" y="4"/>
                    </a:cubicBezTo>
                    <a:close/>
                    <a:moveTo>
                      <a:pt x="6" y="25"/>
                    </a:move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lose/>
                    <a:moveTo>
                      <a:pt x="6" y="26"/>
                    </a:moveTo>
                    <a:cubicBezTo>
                      <a:pt x="6" y="26"/>
                      <a:pt x="6" y="26"/>
                      <a:pt x="6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6"/>
                      <a:pt x="6" y="26"/>
                      <a:pt x="6" y="26"/>
                    </a:cubicBezTo>
                    <a:close/>
                    <a:moveTo>
                      <a:pt x="21" y="21"/>
                    </a:move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30" name="Freeform 723"/>
              <p:cNvSpPr>
                <a:spLocks/>
              </p:cNvSpPr>
              <p:nvPr/>
            </p:nvSpPr>
            <p:spPr bwMode="auto">
              <a:xfrm>
                <a:off x="1380" y="272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31" name="Rectangle 724"/>
              <p:cNvSpPr>
                <a:spLocks noChangeArrowheads="1"/>
              </p:cNvSpPr>
              <p:nvPr/>
            </p:nvSpPr>
            <p:spPr bwMode="auto">
              <a:xfrm>
                <a:off x="1415" y="2743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032" name="Freeform 725"/>
              <p:cNvSpPr>
                <a:spLocks/>
              </p:cNvSpPr>
              <p:nvPr/>
            </p:nvSpPr>
            <p:spPr bwMode="auto">
              <a:xfrm>
                <a:off x="1370" y="276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33" name="Freeform 726"/>
              <p:cNvSpPr>
                <a:spLocks/>
              </p:cNvSpPr>
              <p:nvPr/>
            </p:nvSpPr>
            <p:spPr bwMode="auto">
              <a:xfrm>
                <a:off x="1384" y="278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34" name="Freeform 727"/>
              <p:cNvSpPr>
                <a:spLocks/>
              </p:cNvSpPr>
              <p:nvPr/>
            </p:nvSpPr>
            <p:spPr bwMode="auto">
              <a:xfrm>
                <a:off x="1377" y="2795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3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35" name="Freeform 728"/>
              <p:cNvSpPr>
                <a:spLocks/>
              </p:cNvSpPr>
              <p:nvPr/>
            </p:nvSpPr>
            <p:spPr bwMode="auto">
              <a:xfrm>
                <a:off x="1380" y="2790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36" name="Freeform 729"/>
              <p:cNvSpPr>
                <a:spLocks/>
              </p:cNvSpPr>
              <p:nvPr/>
            </p:nvSpPr>
            <p:spPr bwMode="auto">
              <a:xfrm>
                <a:off x="1380" y="2790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37" name="Freeform 730"/>
              <p:cNvSpPr>
                <a:spLocks/>
              </p:cNvSpPr>
              <p:nvPr/>
            </p:nvSpPr>
            <p:spPr bwMode="auto">
              <a:xfrm>
                <a:off x="1382" y="2783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38" name="Freeform 731"/>
              <p:cNvSpPr>
                <a:spLocks/>
              </p:cNvSpPr>
              <p:nvPr/>
            </p:nvSpPr>
            <p:spPr bwMode="auto">
              <a:xfrm>
                <a:off x="1377" y="2790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39" name="Freeform 732"/>
              <p:cNvSpPr>
                <a:spLocks/>
              </p:cNvSpPr>
              <p:nvPr/>
            </p:nvSpPr>
            <p:spPr bwMode="auto">
              <a:xfrm>
                <a:off x="1377" y="2785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3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0" name="Freeform 733"/>
              <p:cNvSpPr>
                <a:spLocks/>
              </p:cNvSpPr>
              <p:nvPr/>
            </p:nvSpPr>
            <p:spPr bwMode="auto">
              <a:xfrm>
                <a:off x="1377" y="278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1" name="Rectangle 734"/>
              <p:cNvSpPr>
                <a:spLocks noChangeArrowheads="1"/>
              </p:cNvSpPr>
              <p:nvPr/>
            </p:nvSpPr>
            <p:spPr bwMode="auto">
              <a:xfrm>
                <a:off x="1377" y="2788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042" name="Freeform 735"/>
              <p:cNvSpPr>
                <a:spLocks/>
              </p:cNvSpPr>
              <p:nvPr/>
            </p:nvSpPr>
            <p:spPr bwMode="auto">
              <a:xfrm>
                <a:off x="1377" y="2776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3" name="Freeform 736"/>
              <p:cNvSpPr>
                <a:spLocks/>
              </p:cNvSpPr>
              <p:nvPr/>
            </p:nvSpPr>
            <p:spPr bwMode="auto">
              <a:xfrm>
                <a:off x="1373" y="2781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4" name="Freeform 737"/>
              <p:cNvSpPr>
                <a:spLocks/>
              </p:cNvSpPr>
              <p:nvPr/>
            </p:nvSpPr>
            <p:spPr bwMode="auto">
              <a:xfrm>
                <a:off x="1373" y="2776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5" name="Freeform 738"/>
              <p:cNvSpPr>
                <a:spLocks/>
              </p:cNvSpPr>
              <p:nvPr/>
            </p:nvSpPr>
            <p:spPr bwMode="auto">
              <a:xfrm>
                <a:off x="1375" y="2764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6" name="Freeform 739"/>
              <p:cNvSpPr>
                <a:spLocks/>
              </p:cNvSpPr>
              <p:nvPr/>
            </p:nvSpPr>
            <p:spPr bwMode="auto">
              <a:xfrm>
                <a:off x="1368" y="2752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3 h 1"/>
                  <a:gd name="T4" fmla="*/ 2 w 1"/>
                  <a:gd name="T5" fmla="*/ 3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7" name="Freeform 740"/>
              <p:cNvSpPr>
                <a:spLocks/>
              </p:cNvSpPr>
              <p:nvPr/>
            </p:nvSpPr>
            <p:spPr bwMode="auto">
              <a:xfrm>
                <a:off x="1370" y="275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8" name="Rectangle 741"/>
              <p:cNvSpPr>
                <a:spLocks noChangeArrowheads="1"/>
              </p:cNvSpPr>
              <p:nvPr/>
            </p:nvSpPr>
            <p:spPr bwMode="auto">
              <a:xfrm>
                <a:off x="1432" y="2809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049" name="Freeform 742"/>
              <p:cNvSpPr>
                <a:spLocks/>
              </p:cNvSpPr>
              <p:nvPr/>
            </p:nvSpPr>
            <p:spPr bwMode="auto">
              <a:xfrm>
                <a:off x="1432" y="2809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0" name="Freeform 743"/>
              <p:cNvSpPr>
                <a:spLocks/>
              </p:cNvSpPr>
              <p:nvPr/>
            </p:nvSpPr>
            <p:spPr bwMode="auto">
              <a:xfrm>
                <a:off x="1399" y="2724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1" name="Freeform 744"/>
              <p:cNvSpPr>
                <a:spLocks/>
              </p:cNvSpPr>
              <p:nvPr/>
            </p:nvSpPr>
            <p:spPr bwMode="auto">
              <a:xfrm>
                <a:off x="1406" y="2731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2" name="Freeform 745"/>
              <p:cNvSpPr>
                <a:spLocks/>
              </p:cNvSpPr>
              <p:nvPr/>
            </p:nvSpPr>
            <p:spPr bwMode="auto">
              <a:xfrm>
                <a:off x="1413" y="2736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3" name="Freeform 746"/>
              <p:cNvSpPr>
                <a:spLocks/>
              </p:cNvSpPr>
              <p:nvPr/>
            </p:nvSpPr>
            <p:spPr bwMode="auto">
              <a:xfrm>
                <a:off x="1285" y="2788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4" name="Freeform 747"/>
              <p:cNvSpPr>
                <a:spLocks/>
              </p:cNvSpPr>
              <p:nvPr/>
            </p:nvSpPr>
            <p:spPr bwMode="auto">
              <a:xfrm>
                <a:off x="1285" y="2781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  <a:gd name="T6" fmla="*/ 0 w 3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5" name="Freeform 748"/>
              <p:cNvSpPr>
                <a:spLocks/>
              </p:cNvSpPr>
              <p:nvPr/>
            </p:nvSpPr>
            <p:spPr bwMode="auto">
              <a:xfrm>
                <a:off x="1288" y="2778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3 h 1"/>
                  <a:gd name="T4" fmla="*/ 0 w 1"/>
                  <a:gd name="T5" fmla="*/ 3 h 1"/>
                  <a:gd name="T6" fmla="*/ 0 w 1"/>
                  <a:gd name="T7" fmla="*/ 3 h 1"/>
                  <a:gd name="T8" fmla="*/ 2 w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6" name="Freeform 749"/>
              <p:cNvSpPr>
                <a:spLocks/>
              </p:cNvSpPr>
              <p:nvPr/>
            </p:nvSpPr>
            <p:spPr bwMode="auto">
              <a:xfrm>
                <a:off x="1292" y="277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7" name="Freeform 750"/>
              <p:cNvSpPr>
                <a:spLocks/>
              </p:cNvSpPr>
              <p:nvPr/>
            </p:nvSpPr>
            <p:spPr bwMode="auto">
              <a:xfrm>
                <a:off x="1292" y="2778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60000 65536"/>
                  <a:gd name="T3" fmla="*/ 0 60000 65536"/>
                </a:gdLst>
                <a:ahLst/>
                <a:cxnLst>
                  <a:cxn ang="T2">
                    <a:pos x="T0" y="0"/>
                  </a:cxn>
                  <a:cxn ang="T3">
                    <a:pos x="T1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8" name="Freeform 751"/>
              <p:cNvSpPr>
                <a:spLocks/>
              </p:cNvSpPr>
              <p:nvPr/>
            </p:nvSpPr>
            <p:spPr bwMode="auto">
              <a:xfrm>
                <a:off x="1295" y="2776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9" name="Freeform 752"/>
              <p:cNvSpPr>
                <a:spLocks/>
              </p:cNvSpPr>
              <p:nvPr/>
            </p:nvSpPr>
            <p:spPr bwMode="auto">
              <a:xfrm>
                <a:off x="1292" y="2776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60" name="Freeform 753"/>
              <p:cNvSpPr>
                <a:spLocks/>
              </p:cNvSpPr>
              <p:nvPr/>
            </p:nvSpPr>
            <p:spPr bwMode="auto">
              <a:xfrm>
                <a:off x="1292" y="277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61" name="Freeform 754"/>
              <p:cNvSpPr>
                <a:spLocks/>
              </p:cNvSpPr>
              <p:nvPr/>
            </p:nvSpPr>
            <p:spPr bwMode="auto">
              <a:xfrm>
                <a:off x="1292" y="2776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62" name="Freeform 755"/>
              <p:cNvSpPr>
                <a:spLocks/>
              </p:cNvSpPr>
              <p:nvPr/>
            </p:nvSpPr>
            <p:spPr bwMode="auto">
              <a:xfrm>
                <a:off x="1288" y="2776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63" name="Freeform 756"/>
              <p:cNvSpPr>
                <a:spLocks/>
              </p:cNvSpPr>
              <p:nvPr/>
            </p:nvSpPr>
            <p:spPr bwMode="auto">
              <a:xfrm>
                <a:off x="1295" y="2774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64" name="Freeform 757"/>
              <p:cNvSpPr>
                <a:spLocks/>
              </p:cNvSpPr>
              <p:nvPr/>
            </p:nvSpPr>
            <p:spPr bwMode="auto">
              <a:xfrm>
                <a:off x="1295" y="277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65" name="Freeform 758"/>
              <p:cNvSpPr>
                <a:spLocks/>
              </p:cNvSpPr>
              <p:nvPr/>
            </p:nvSpPr>
            <p:spPr bwMode="auto">
              <a:xfrm>
                <a:off x="1292" y="277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66" name="Freeform 759"/>
              <p:cNvSpPr>
                <a:spLocks/>
              </p:cNvSpPr>
              <p:nvPr/>
            </p:nvSpPr>
            <p:spPr bwMode="auto">
              <a:xfrm>
                <a:off x="1299" y="2771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67" name="Freeform 760"/>
              <p:cNvSpPr>
                <a:spLocks/>
              </p:cNvSpPr>
              <p:nvPr/>
            </p:nvSpPr>
            <p:spPr bwMode="auto">
              <a:xfrm>
                <a:off x="1299" y="2769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2 h 1"/>
                  <a:gd name="T4" fmla="*/ 0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68" name="Freeform 761"/>
              <p:cNvSpPr>
                <a:spLocks/>
              </p:cNvSpPr>
              <p:nvPr/>
            </p:nvSpPr>
            <p:spPr bwMode="auto">
              <a:xfrm>
                <a:off x="1299" y="276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69" name="Freeform 762"/>
              <p:cNvSpPr>
                <a:spLocks/>
              </p:cNvSpPr>
              <p:nvPr/>
            </p:nvSpPr>
            <p:spPr bwMode="auto">
              <a:xfrm>
                <a:off x="1297" y="277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70" name="Rectangle 763"/>
              <p:cNvSpPr>
                <a:spLocks noChangeArrowheads="1"/>
              </p:cNvSpPr>
              <p:nvPr/>
            </p:nvSpPr>
            <p:spPr bwMode="auto">
              <a:xfrm>
                <a:off x="1297" y="2771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071" name="Freeform 764"/>
              <p:cNvSpPr>
                <a:spLocks/>
              </p:cNvSpPr>
              <p:nvPr/>
            </p:nvSpPr>
            <p:spPr bwMode="auto">
              <a:xfrm>
                <a:off x="1297" y="277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72" name="Freeform 765"/>
              <p:cNvSpPr>
                <a:spLocks/>
              </p:cNvSpPr>
              <p:nvPr/>
            </p:nvSpPr>
            <p:spPr bwMode="auto">
              <a:xfrm>
                <a:off x="1292" y="2771"/>
                <a:ext cx="3" cy="3"/>
              </a:xfrm>
              <a:custGeom>
                <a:avLst/>
                <a:gdLst>
                  <a:gd name="T0" fmla="*/ 3 w 1"/>
                  <a:gd name="T1" fmla="*/ 3 h 1"/>
                  <a:gd name="T2" fmla="*/ 0 w 1"/>
                  <a:gd name="T3" fmla="*/ 0 h 1"/>
                  <a:gd name="T4" fmla="*/ 3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73" name="Freeform 766"/>
              <p:cNvSpPr>
                <a:spLocks/>
              </p:cNvSpPr>
              <p:nvPr/>
            </p:nvSpPr>
            <p:spPr bwMode="auto">
              <a:xfrm>
                <a:off x="1295" y="2771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3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74" name="Rectangle 767"/>
              <p:cNvSpPr>
                <a:spLocks noChangeArrowheads="1"/>
              </p:cNvSpPr>
              <p:nvPr/>
            </p:nvSpPr>
            <p:spPr bwMode="auto">
              <a:xfrm>
                <a:off x="1295" y="2771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075" name="Freeform 768"/>
              <p:cNvSpPr>
                <a:spLocks/>
              </p:cNvSpPr>
              <p:nvPr/>
            </p:nvSpPr>
            <p:spPr bwMode="auto">
              <a:xfrm>
                <a:off x="1297" y="2769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76" name="Freeform 769"/>
              <p:cNvSpPr>
                <a:spLocks/>
              </p:cNvSpPr>
              <p:nvPr/>
            </p:nvSpPr>
            <p:spPr bwMode="auto">
              <a:xfrm>
                <a:off x="1297" y="277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77" name="Freeform 770"/>
              <p:cNvSpPr>
                <a:spLocks/>
              </p:cNvSpPr>
              <p:nvPr/>
            </p:nvSpPr>
            <p:spPr bwMode="auto">
              <a:xfrm>
                <a:off x="1302" y="276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78" name="Freeform 771"/>
              <p:cNvSpPr>
                <a:spLocks/>
              </p:cNvSpPr>
              <p:nvPr/>
            </p:nvSpPr>
            <p:spPr bwMode="auto">
              <a:xfrm>
                <a:off x="1297" y="276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79" name="Freeform 772"/>
              <p:cNvSpPr>
                <a:spLocks/>
              </p:cNvSpPr>
              <p:nvPr/>
            </p:nvSpPr>
            <p:spPr bwMode="auto">
              <a:xfrm>
                <a:off x="1299" y="2769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80" name="Freeform 773"/>
              <p:cNvSpPr>
                <a:spLocks/>
              </p:cNvSpPr>
              <p:nvPr/>
            </p:nvSpPr>
            <p:spPr bwMode="auto">
              <a:xfrm>
                <a:off x="1297" y="277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81" name="Freeform 774"/>
              <p:cNvSpPr>
                <a:spLocks/>
              </p:cNvSpPr>
              <p:nvPr/>
            </p:nvSpPr>
            <p:spPr bwMode="auto">
              <a:xfrm>
                <a:off x="1297" y="2769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82" name="Freeform 775"/>
              <p:cNvSpPr>
                <a:spLocks/>
              </p:cNvSpPr>
              <p:nvPr/>
            </p:nvSpPr>
            <p:spPr bwMode="auto">
              <a:xfrm>
                <a:off x="1297" y="2759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3 h 2"/>
                  <a:gd name="T4" fmla="*/ 5 w 2"/>
                  <a:gd name="T5" fmla="*/ 5 h 2"/>
                  <a:gd name="T6" fmla="*/ 3 w 2"/>
                  <a:gd name="T7" fmla="*/ 5 h 2"/>
                  <a:gd name="T8" fmla="*/ 3 w 2"/>
                  <a:gd name="T9" fmla="*/ 5 h 2"/>
                  <a:gd name="T10" fmla="*/ 3 w 2"/>
                  <a:gd name="T11" fmla="*/ 3 h 2"/>
                  <a:gd name="T12" fmla="*/ 0 w 2"/>
                  <a:gd name="T13" fmla="*/ 0 h 2"/>
                  <a:gd name="T14" fmla="*/ 0 w 2"/>
                  <a:gd name="T15" fmla="*/ 3 h 2"/>
                  <a:gd name="T16" fmla="*/ 0 w 2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2" y="2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83" name="Freeform 776"/>
              <p:cNvSpPr>
                <a:spLocks/>
              </p:cNvSpPr>
              <p:nvPr/>
            </p:nvSpPr>
            <p:spPr bwMode="auto">
              <a:xfrm>
                <a:off x="1299" y="2766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3 w 1"/>
                  <a:gd name="T3" fmla="*/ 3 w 1"/>
                  <a:gd name="T4" fmla="*/ 0 w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84" name="Freeform 777"/>
              <p:cNvSpPr>
                <a:spLocks/>
              </p:cNvSpPr>
              <p:nvPr/>
            </p:nvSpPr>
            <p:spPr bwMode="auto">
              <a:xfrm>
                <a:off x="1297" y="2766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2 w 1"/>
                  <a:gd name="T7" fmla="*/ 0 h 1"/>
                  <a:gd name="T8" fmla="*/ 2 w 1"/>
                  <a:gd name="T9" fmla="*/ 3 h 1"/>
                  <a:gd name="T10" fmla="*/ 2 w 1"/>
                  <a:gd name="T11" fmla="*/ 3 h 1"/>
                  <a:gd name="T12" fmla="*/ 2 w 1"/>
                  <a:gd name="T13" fmla="*/ 3 h 1"/>
                  <a:gd name="T14" fmla="*/ 2 w 1"/>
                  <a:gd name="T15" fmla="*/ 3 h 1"/>
                  <a:gd name="T16" fmla="*/ 2 w 1"/>
                  <a:gd name="T17" fmla="*/ 3 h 1"/>
                  <a:gd name="T18" fmla="*/ 2 w 1"/>
                  <a:gd name="T19" fmla="*/ 3 h 1"/>
                  <a:gd name="T20" fmla="*/ 2 w 1"/>
                  <a:gd name="T21" fmla="*/ 3 h 1"/>
                  <a:gd name="T22" fmla="*/ 2 w 1"/>
                  <a:gd name="T23" fmla="*/ 0 h 1"/>
                  <a:gd name="T24" fmla="*/ 2 w 1"/>
                  <a:gd name="T25" fmla="*/ 3 h 1"/>
                  <a:gd name="T26" fmla="*/ 2 w 1"/>
                  <a:gd name="T27" fmla="*/ 3 h 1"/>
                  <a:gd name="T28" fmla="*/ 2 w 1"/>
                  <a:gd name="T29" fmla="*/ 3 h 1"/>
                  <a:gd name="T30" fmla="*/ 2 w 1"/>
                  <a:gd name="T31" fmla="*/ 0 h 1"/>
                  <a:gd name="T32" fmla="*/ 2 w 1"/>
                  <a:gd name="T33" fmla="*/ 0 h 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85" name="Freeform 778"/>
              <p:cNvSpPr>
                <a:spLocks/>
              </p:cNvSpPr>
              <p:nvPr/>
            </p:nvSpPr>
            <p:spPr bwMode="auto">
              <a:xfrm>
                <a:off x="1290" y="2769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86" name="Freeform 779"/>
              <p:cNvSpPr>
                <a:spLocks/>
              </p:cNvSpPr>
              <p:nvPr/>
            </p:nvSpPr>
            <p:spPr bwMode="auto">
              <a:xfrm>
                <a:off x="1292" y="2769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0 w 1"/>
                  <a:gd name="T5" fmla="*/ 2 h 1"/>
                  <a:gd name="T6" fmla="*/ 0 w 1"/>
                  <a:gd name="T7" fmla="*/ 2 h 1"/>
                  <a:gd name="T8" fmla="*/ 0 w 1"/>
                  <a:gd name="T9" fmla="*/ 2 h 1"/>
                  <a:gd name="T10" fmla="*/ 3 w 1"/>
                  <a:gd name="T11" fmla="*/ 2 h 1"/>
                  <a:gd name="T12" fmla="*/ 0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87" name="Freeform 780"/>
              <p:cNvSpPr>
                <a:spLocks/>
              </p:cNvSpPr>
              <p:nvPr/>
            </p:nvSpPr>
            <p:spPr bwMode="auto">
              <a:xfrm>
                <a:off x="1295" y="2766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0 h 1"/>
                  <a:gd name="T3" fmla="*/ 0 h 1"/>
                  <a:gd name="T4" fmla="*/ 3 h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88" name="Freeform 781"/>
              <p:cNvSpPr>
                <a:spLocks/>
              </p:cNvSpPr>
              <p:nvPr/>
            </p:nvSpPr>
            <p:spPr bwMode="auto">
              <a:xfrm>
                <a:off x="1302" y="276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89" name="Rectangle 782"/>
              <p:cNvSpPr>
                <a:spLocks noChangeArrowheads="1"/>
              </p:cNvSpPr>
              <p:nvPr/>
            </p:nvSpPr>
            <p:spPr bwMode="auto">
              <a:xfrm>
                <a:off x="1302" y="2764"/>
                <a:ext cx="2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090" name="Freeform 783"/>
              <p:cNvSpPr>
                <a:spLocks/>
              </p:cNvSpPr>
              <p:nvPr/>
            </p:nvSpPr>
            <p:spPr bwMode="auto">
              <a:xfrm>
                <a:off x="1361" y="2738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91" name="Freeform 784"/>
              <p:cNvSpPr>
                <a:spLocks/>
              </p:cNvSpPr>
              <p:nvPr/>
            </p:nvSpPr>
            <p:spPr bwMode="auto">
              <a:xfrm>
                <a:off x="1361" y="273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92" name="Freeform 785"/>
              <p:cNvSpPr>
                <a:spLocks/>
              </p:cNvSpPr>
              <p:nvPr/>
            </p:nvSpPr>
            <p:spPr bwMode="auto">
              <a:xfrm>
                <a:off x="1328" y="273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93" name="Rectangle 786"/>
              <p:cNvSpPr>
                <a:spLocks noChangeArrowheads="1"/>
              </p:cNvSpPr>
              <p:nvPr/>
            </p:nvSpPr>
            <p:spPr bwMode="auto">
              <a:xfrm>
                <a:off x="1344" y="272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094" name="Freeform 787"/>
              <p:cNvSpPr>
                <a:spLocks/>
              </p:cNvSpPr>
              <p:nvPr/>
            </p:nvSpPr>
            <p:spPr bwMode="auto">
              <a:xfrm>
                <a:off x="1347" y="271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95" name="Freeform 788"/>
              <p:cNvSpPr>
                <a:spLocks/>
              </p:cNvSpPr>
              <p:nvPr/>
            </p:nvSpPr>
            <p:spPr bwMode="auto">
              <a:xfrm>
                <a:off x="1358" y="2755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96" name="Freeform 789"/>
              <p:cNvSpPr>
                <a:spLocks/>
              </p:cNvSpPr>
              <p:nvPr/>
            </p:nvSpPr>
            <p:spPr bwMode="auto">
              <a:xfrm>
                <a:off x="1311" y="2752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97" name="Freeform 790"/>
              <p:cNvSpPr>
                <a:spLocks/>
              </p:cNvSpPr>
              <p:nvPr/>
            </p:nvSpPr>
            <p:spPr bwMode="auto">
              <a:xfrm>
                <a:off x="1349" y="2738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98" name="Freeform 791"/>
              <p:cNvSpPr>
                <a:spLocks/>
              </p:cNvSpPr>
              <p:nvPr/>
            </p:nvSpPr>
            <p:spPr bwMode="auto">
              <a:xfrm>
                <a:off x="1313" y="2750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99" name="Freeform 792"/>
              <p:cNvSpPr>
                <a:spLocks/>
              </p:cNvSpPr>
              <p:nvPr/>
            </p:nvSpPr>
            <p:spPr bwMode="auto">
              <a:xfrm>
                <a:off x="1339" y="2800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00" name="Freeform 793"/>
              <p:cNvSpPr>
                <a:spLocks/>
              </p:cNvSpPr>
              <p:nvPr/>
            </p:nvSpPr>
            <p:spPr bwMode="auto">
              <a:xfrm>
                <a:off x="1325" y="280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01" name="Rectangle 794"/>
              <p:cNvSpPr>
                <a:spLocks noChangeArrowheads="1"/>
              </p:cNvSpPr>
              <p:nvPr/>
            </p:nvSpPr>
            <p:spPr bwMode="auto">
              <a:xfrm>
                <a:off x="1306" y="2759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102" name="Freeform 795"/>
              <p:cNvSpPr>
                <a:spLocks/>
              </p:cNvSpPr>
              <p:nvPr/>
            </p:nvSpPr>
            <p:spPr bwMode="auto">
              <a:xfrm>
                <a:off x="1302" y="2757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03" name="Freeform 796"/>
              <p:cNvSpPr>
                <a:spLocks/>
              </p:cNvSpPr>
              <p:nvPr/>
            </p:nvSpPr>
            <p:spPr bwMode="auto">
              <a:xfrm>
                <a:off x="1311" y="274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04" name="Freeform 797"/>
              <p:cNvSpPr>
                <a:spLocks/>
              </p:cNvSpPr>
              <p:nvPr/>
            </p:nvSpPr>
            <p:spPr bwMode="auto">
              <a:xfrm>
                <a:off x="1306" y="275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05" name="Freeform 798"/>
              <p:cNvSpPr>
                <a:spLocks/>
              </p:cNvSpPr>
              <p:nvPr/>
            </p:nvSpPr>
            <p:spPr bwMode="auto">
              <a:xfrm>
                <a:off x="1306" y="275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06" name="Freeform 799"/>
              <p:cNvSpPr>
                <a:spLocks/>
              </p:cNvSpPr>
              <p:nvPr/>
            </p:nvSpPr>
            <p:spPr bwMode="auto">
              <a:xfrm>
                <a:off x="1306" y="275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07" name="Freeform 800"/>
              <p:cNvSpPr>
                <a:spLocks/>
              </p:cNvSpPr>
              <p:nvPr/>
            </p:nvSpPr>
            <p:spPr bwMode="auto">
              <a:xfrm>
                <a:off x="1349" y="277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08" name="Rectangle 801"/>
              <p:cNvSpPr>
                <a:spLocks noChangeArrowheads="1"/>
              </p:cNvSpPr>
              <p:nvPr/>
            </p:nvSpPr>
            <p:spPr bwMode="auto">
              <a:xfrm>
                <a:off x="1328" y="2724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109" name="Freeform 802"/>
              <p:cNvSpPr>
                <a:spLocks/>
              </p:cNvSpPr>
              <p:nvPr/>
            </p:nvSpPr>
            <p:spPr bwMode="auto">
              <a:xfrm>
                <a:off x="1328" y="2722"/>
                <a:ext cx="0" cy="4"/>
              </a:xfrm>
              <a:custGeom>
                <a:avLst/>
                <a:gdLst>
                  <a:gd name="T0" fmla="*/ 0 h 2"/>
                  <a:gd name="T1" fmla="*/ 2 h 2"/>
                  <a:gd name="T2" fmla="*/ 4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10" name="Freeform 803"/>
              <p:cNvSpPr>
                <a:spLocks noEditPoints="1"/>
              </p:cNvSpPr>
              <p:nvPr/>
            </p:nvSpPr>
            <p:spPr bwMode="auto">
              <a:xfrm>
                <a:off x="1299" y="2717"/>
                <a:ext cx="64" cy="97"/>
              </a:xfrm>
              <a:custGeom>
                <a:avLst/>
                <a:gdLst>
                  <a:gd name="T0" fmla="*/ 62 w 27"/>
                  <a:gd name="T1" fmla="*/ 26 h 41"/>
                  <a:gd name="T2" fmla="*/ 62 w 27"/>
                  <a:gd name="T3" fmla="*/ 19 h 41"/>
                  <a:gd name="T4" fmla="*/ 62 w 27"/>
                  <a:gd name="T5" fmla="*/ 17 h 41"/>
                  <a:gd name="T6" fmla="*/ 59 w 27"/>
                  <a:gd name="T7" fmla="*/ 12 h 41"/>
                  <a:gd name="T8" fmla="*/ 57 w 27"/>
                  <a:gd name="T9" fmla="*/ 5 h 41"/>
                  <a:gd name="T10" fmla="*/ 45 w 27"/>
                  <a:gd name="T11" fmla="*/ 5 h 41"/>
                  <a:gd name="T12" fmla="*/ 45 w 27"/>
                  <a:gd name="T13" fmla="*/ 5 h 41"/>
                  <a:gd name="T14" fmla="*/ 45 w 27"/>
                  <a:gd name="T15" fmla="*/ 0 h 41"/>
                  <a:gd name="T16" fmla="*/ 38 w 27"/>
                  <a:gd name="T17" fmla="*/ 2 h 41"/>
                  <a:gd name="T18" fmla="*/ 33 w 27"/>
                  <a:gd name="T19" fmla="*/ 5 h 41"/>
                  <a:gd name="T20" fmla="*/ 26 w 27"/>
                  <a:gd name="T21" fmla="*/ 7 h 41"/>
                  <a:gd name="T22" fmla="*/ 24 w 27"/>
                  <a:gd name="T23" fmla="*/ 9 h 41"/>
                  <a:gd name="T24" fmla="*/ 21 w 27"/>
                  <a:gd name="T25" fmla="*/ 21 h 41"/>
                  <a:gd name="T26" fmla="*/ 17 w 27"/>
                  <a:gd name="T27" fmla="*/ 17 h 41"/>
                  <a:gd name="T28" fmla="*/ 14 w 27"/>
                  <a:gd name="T29" fmla="*/ 19 h 41"/>
                  <a:gd name="T30" fmla="*/ 12 w 27"/>
                  <a:gd name="T31" fmla="*/ 21 h 41"/>
                  <a:gd name="T32" fmla="*/ 7 w 27"/>
                  <a:gd name="T33" fmla="*/ 28 h 41"/>
                  <a:gd name="T34" fmla="*/ 9 w 27"/>
                  <a:gd name="T35" fmla="*/ 35 h 41"/>
                  <a:gd name="T36" fmla="*/ 2 w 27"/>
                  <a:gd name="T37" fmla="*/ 38 h 41"/>
                  <a:gd name="T38" fmla="*/ 2 w 27"/>
                  <a:gd name="T39" fmla="*/ 43 h 41"/>
                  <a:gd name="T40" fmla="*/ 7 w 27"/>
                  <a:gd name="T41" fmla="*/ 45 h 41"/>
                  <a:gd name="T42" fmla="*/ 5 w 27"/>
                  <a:gd name="T43" fmla="*/ 43 h 41"/>
                  <a:gd name="T44" fmla="*/ 9 w 27"/>
                  <a:gd name="T45" fmla="*/ 40 h 41"/>
                  <a:gd name="T46" fmla="*/ 17 w 27"/>
                  <a:gd name="T47" fmla="*/ 33 h 41"/>
                  <a:gd name="T48" fmla="*/ 24 w 27"/>
                  <a:gd name="T49" fmla="*/ 24 h 41"/>
                  <a:gd name="T50" fmla="*/ 28 w 27"/>
                  <a:gd name="T51" fmla="*/ 21 h 41"/>
                  <a:gd name="T52" fmla="*/ 28 w 27"/>
                  <a:gd name="T53" fmla="*/ 19 h 41"/>
                  <a:gd name="T54" fmla="*/ 31 w 27"/>
                  <a:gd name="T55" fmla="*/ 14 h 41"/>
                  <a:gd name="T56" fmla="*/ 43 w 27"/>
                  <a:gd name="T57" fmla="*/ 9 h 41"/>
                  <a:gd name="T58" fmla="*/ 45 w 27"/>
                  <a:gd name="T59" fmla="*/ 7 h 41"/>
                  <a:gd name="T60" fmla="*/ 50 w 27"/>
                  <a:gd name="T61" fmla="*/ 9 h 41"/>
                  <a:gd name="T62" fmla="*/ 52 w 27"/>
                  <a:gd name="T63" fmla="*/ 12 h 41"/>
                  <a:gd name="T64" fmla="*/ 52 w 27"/>
                  <a:gd name="T65" fmla="*/ 19 h 41"/>
                  <a:gd name="T66" fmla="*/ 50 w 27"/>
                  <a:gd name="T67" fmla="*/ 28 h 41"/>
                  <a:gd name="T68" fmla="*/ 47 w 27"/>
                  <a:gd name="T69" fmla="*/ 38 h 41"/>
                  <a:gd name="T70" fmla="*/ 45 w 27"/>
                  <a:gd name="T71" fmla="*/ 47 h 41"/>
                  <a:gd name="T72" fmla="*/ 40 w 27"/>
                  <a:gd name="T73" fmla="*/ 57 h 41"/>
                  <a:gd name="T74" fmla="*/ 40 w 27"/>
                  <a:gd name="T75" fmla="*/ 59 h 41"/>
                  <a:gd name="T76" fmla="*/ 36 w 27"/>
                  <a:gd name="T77" fmla="*/ 71 h 41"/>
                  <a:gd name="T78" fmla="*/ 31 w 27"/>
                  <a:gd name="T79" fmla="*/ 80 h 41"/>
                  <a:gd name="T80" fmla="*/ 26 w 27"/>
                  <a:gd name="T81" fmla="*/ 95 h 41"/>
                  <a:gd name="T82" fmla="*/ 33 w 27"/>
                  <a:gd name="T83" fmla="*/ 92 h 41"/>
                  <a:gd name="T84" fmla="*/ 40 w 27"/>
                  <a:gd name="T85" fmla="*/ 83 h 41"/>
                  <a:gd name="T86" fmla="*/ 40 w 27"/>
                  <a:gd name="T87" fmla="*/ 83 h 41"/>
                  <a:gd name="T88" fmla="*/ 45 w 27"/>
                  <a:gd name="T89" fmla="*/ 71 h 41"/>
                  <a:gd name="T90" fmla="*/ 47 w 27"/>
                  <a:gd name="T91" fmla="*/ 64 h 41"/>
                  <a:gd name="T92" fmla="*/ 50 w 27"/>
                  <a:gd name="T93" fmla="*/ 62 h 41"/>
                  <a:gd name="T94" fmla="*/ 52 w 27"/>
                  <a:gd name="T95" fmla="*/ 57 h 41"/>
                  <a:gd name="T96" fmla="*/ 55 w 27"/>
                  <a:gd name="T97" fmla="*/ 52 h 41"/>
                  <a:gd name="T98" fmla="*/ 55 w 27"/>
                  <a:gd name="T99" fmla="*/ 47 h 41"/>
                  <a:gd name="T100" fmla="*/ 57 w 27"/>
                  <a:gd name="T101" fmla="*/ 43 h 41"/>
                  <a:gd name="T102" fmla="*/ 57 w 27"/>
                  <a:gd name="T103" fmla="*/ 43 h 41"/>
                  <a:gd name="T104" fmla="*/ 59 w 27"/>
                  <a:gd name="T105" fmla="*/ 35 h 41"/>
                  <a:gd name="T106" fmla="*/ 62 w 27"/>
                  <a:gd name="T107" fmla="*/ 28 h 41"/>
                  <a:gd name="T108" fmla="*/ 43 w 27"/>
                  <a:gd name="T109" fmla="*/ 2 h 41"/>
                  <a:gd name="T110" fmla="*/ 7 w 27"/>
                  <a:gd name="T111" fmla="*/ 40 h 4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7" h="41">
                    <a:moveTo>
                      <a:pt x="26" y="12"/>
                    </a:moveTo>
                    <a:cubicBezTo>
                      <a:pt x="26" y="12"/>
                      <a:pt x="26" y="12"/>
                      <a:pt x="26" y="12"/>
                    </a:cubicBezTo>
                    <a:cubicBezTo>
                      <a:pt x="27" y="12"/>
                      <a:pt x="26" y="13"/>
                      <a:pt x="27" y="12"/>
                    </a:cubicBezTo>
                    <a:cubicBezTo>
                      <a:pt x="26" y="12"/>
                      <a:pt x="27" y="11"/>
                      <a:pt x="26" y="11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7" y="10"/>
                      <a:pt x="25" y="10"/>
                      <a:pt x="25" y="10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8"/>
                      <a:pt x="25" y="8"/>
                      <a:pt x="25" y="8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6" y="8"/>
                      <a:pt x="26" y="8"/>
                    </a:cubicBezTo>
                    <a:cubicBezTo>
                      <a:pt x="27" y="7"/>
                      <a:pt x="25" y="8"/>
                      <a:pt x="26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7"/>
                      <a:pt x="27" y="6"/>
                      <a:pt x="27" y="6"/>
                    </a:cubicBezTo>
                    <a:cubicBezTo>
                      <a:pt x="27" y="6"/>
                      <a:pt x="26" y="7"/>
                      <a:pt x="26" y="6"/>
                    </a:cubicBezTo>
                    <a:cubicBezTo>
                      <a:pt x="26" y="6"/>
                      <a:pt x="26" y="6"/>
                      <a:pt x="25" y="6"/>
                    </a:cubicBezTo>
                    <a:cubicBezTo>
                      <a:pt x="26" y="6"/>
                      <a:pt x="26" y="6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5"/>
                      <a:pt x="26" y="5"/>
                      <a:pt x="25" y="5"/>
                    </a:cubicBezTo>
                    <a:cubicBezTo>
                      <a:pt x="25" y="4"/>
                      <a:pt x="26" y="4"/>
                      <a:pt x="26" y="4"/>
                    </a:cubicBezTo>
                    <a:cubicBezTo>
                      <a:pt x="26" y="3"/>
                      <a:pt x="26" y="5"/>
                      <a:pt x="25" y="4"/>
                    </a:cubicBezTo>
                    <a:cubicBezTo>
                      <a:pt x="25" y="3"/>
                      <a:pt x="25" y="3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3" y="2"/>
                      <a:pt x="23" y="2"/>
                    </a:cubicBezTo>
                    <a:cubicBezTo>
                      <a:pt x="22" y="2"/>
                      <a:pt x="23" y="1"/>
                      <a:pt x="22" y="1"/>
                    </a:cubicBezTo>
                    <a:cubicBezTo>
                      <a:pt x="22" y="1"/>
                      <a:pt x="22" y="1"/>
                      <a:pt x="22" y="0"/>
                    </a:cubicBezTo>
                    <a:cubicBezTo>
                      <a:pt x="21" y="0"/>
                      <a:pt x="21" y="0"/>
                      <a:pt x="20" y="1"/>
                    </a:cubicBezTo>
                    <a:cubicBezTo>
                      <a:pt x="20" y="1"/>
                      <a:pt x="20" y="0"/>
                      <a:pt x="20" y="0"/>
                    </a:cubicBezTo>
                    <a:cubicBezTo>
                      <a:pt x="20" y="1"/>
                      <a:pt x="20" y="1"/>
                      <a:pt x="19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9" y="2"/>
                      <a:pt x="19" y="2"/>
                      <a:pt x="19" y="3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9" y="2"/>
                      <a:pt x="19" y="1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1"/>
                      <a:pt x="20" y="1"/>
                      <a:pt x="20" y="0"/>
                    </a:cubicBezTo>
                    <a:cubicBezTo>
                      <a:pt x="20" y="0"/>
                      <a:pt x="19" y="1"/>
                      <a:pt x="19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8" y="0"/>
                      <a:pt x="18" y="0"/>
                    </a:cubicBezTo>
                    <a:cubicBezTo>
                      <a:pt x="17" y="1"/>
                      <a:pt x="17" y="2"/>
                      <a:pt x="17" y="2"/>
                    </a:cubicBezTo>
                    <a:cubicBezTo>
                      <a:pt x="17" y="2"/>
                      <a:pt x="16" y="1"/>
                      <a:pt x="16" y="1"/>
                    </a:cubicBezTo>
                    <a:cubicBezTo>
                      <a:pt x="17" y="1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6" y="0"/>
                      <a:pt x="16" y="1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1"/>
                      <a:pt x="15" y="1"/>
                      <a:pt x="15" y="2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0"/>
                      <a:pt x="15" y="2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4" y="2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3" y="2"/>
                      <a:pt x="12" y="3"/>
                      <a:pt x="13" y="4"/>
                    </a:cubicBezTo>
                    <a:cubicBezTo>
                      <a:pt x="13" y="3"/>
                      <a:pt x="12" y="3"/>
                      <a:pt x="12" y="2"/>
                    </a:cubicBezTo>
                    <a:cubicBezTo>
                      <a:pt x="12" y="3"/>
                      <a:pt x="13" y="4"/>
                      <a:pt x="13" y="5"/>
                    </a:cubicBezTo>
                    <a:cubicBezTo>
                      <a:pt x="13" y="5"/>
                      <a:pt x="11" y="4"/>
                      <a:pt x="12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2" y="4"/>
                      <a:pt x="12" y="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1" y="5"/>
                      <a:pt x="11" y="5"/>
                    </a:cubicBezTo>
                    <a:cubicBezTo>
                      <a:pt x="11" y="5"/>
                      <a:pt x="10" y="4"/>
                      <a:pt x="10" y="4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0" y="4"/>
                      <a:pt x="10" y="4"/>
                    </a:cubicBezTo>
                    <a:cubicBezTo>
                      <a:pt x="10" y="4"/>
                      <a:pt x="9" y="5"/>
                      <a:pt x="9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10" y="6"/>
                      <a:pt x="10" y="7"/>
                    </a:cubicBezTo>
                    <a:cubicBezTo>
                      <a:pt x="10" y="7"/>
                      <a:pt x="9" y="6"/>
                      <a:pt x="8" y="6"/>
                    </a:cubicBezTo>
                    <a:cubicBezTo>
                      <a:pt x="9" y="6"/>
                      <a:pt x="10" y="8"/>
                      <a:pt x="10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8" y="7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6"/>
                      <a:pt x="7" y="5"/>
                      <a:pt x="7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7"/>
                      <a:pt x="7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8" y="6"/>
                      <a:pt x="8" y="8"/>
                      <a:pt x="8" y="8"/>
                    </a:cubicBezTo>
                    <a:cubicBezTo>
                      <a:pt x="7" y="8"/>
                      <a:pt x="7" y="7"/>
                      <a:pt x="7" y="7"/>
                    </a:cubicBezTo>
                    <a:cubicBezTo>
                      <a:pt x="7" y="7"/>
                      <a:pt x="7" y="8"/>
                      <a:pt x="6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7" y="8"/>
                      <a:pt x="6" y="8"/>
                    </a:cubicBezTo>
                    <a:cubicBezTo>
                      <a:pt x="6" y="8"/>
                      <a:pt x="5" y="8"/>
                      <a:pt x="5" y="8"/>
                    </a:cubicBezTo>
                    <a:cubicBezTo>
                      <a:pt x="6" y="8"/>
                      <a:pt x="8" y="10"/>
                      <a:pt x="8" y="11"/>
                    </a:cubicBezTo>
                    <a:cubicBezTo>
                      <a:pt x="8" y="11"/>
                      <a:pt x="7" y="11"/>
                      <a:pt x="7" y="10"/>
                    </a:cubicBezTo>
                    <a:cubicBezTo>
                      <a:pt x="6" y="10"/>
                      <a:pt x="6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10"/>
                      <a:pt x="4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6" y="12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2"/>
                      <a:pt x="4" y="12"/>
                      <a:pt x="4" y="13"/>
                    </a:cubicBezTo>
                    <a:cubicBezTo>
                      <a:pt x="4" y="12"/>
                      <a:pt x="3" y="13"/>
                      <a:pt x="3" y="12"/>
                    </a:cubicBezTo>
                    <a:cubicBezTo>
                      <a:pt x="3" y="12"/>
                      <a:pt x="3" y="13"/>
                      <a:pt x="3" y="13"/>
                    </a:cubicBezTo>
                    <a:cubicBezTo>
                      <a:pt x="2" y="13"/>
                      <a:pt x="3" y="12"/>
                      <a:pt x="3" y="12"/>
                    </a:cubicBezTo>
                    <a:cubicBezTo>
                      <a:pt x="3" y="12"/>
                      <a:pt x="3" y="13"/>
                      <a:pt x="3" y="13"/>
                    </a:cubicBezTo>
                    <a:cubicBezTo>
                      <a:pt x="3" y="14"/>
                      <a:pt x="3" y="13"/>
                      <a:pt x="3" y="12"/>
                    </a:cubicBezTo>
                    <a:cubicBezTo>
                      <a:pt x="4" y="13"/>
                      <a:pt x="4" y="14"/>
                      <a:pt x="4" y="15"/>
                    </a:cubicBezTo>
                    <a:cubicBezTo>
                      <a:pt x="4" y="15"/>
                      <a:pt x="4" y="14"/>
                      <a:pt x="4" y="15"/>
                    </a:cubicBezTo>
                    <a:cubicBezTo>
                      <a:pt x="3" y="15"/>
                      <a:pt x="4" y="16"/>
                      <a:pt x="3" y="16"/>
                    </a:cubicBezTo>
                    <a:cubicBezTo>
                      <a:pt x="3" y="16"/>
                      <a:pt x="2" y="16"/>
                      <a:pt x="2" y="16"/>
                    </a:cubicBezTo>
                    <a:cubicBezTo>
                      <a:pt x="2" y="15"/>
                      <a:pt x="3" y="15"/>
                      <a:pt x="3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3" y="15"/>
                    </a:cubicBezTo>
                    <a:cubicBezTo>
                      <a:pt x="2" y="14"/>
                      <a:pt x="2" y="16"/>
                      <a:pt x="1" y="16"/>
                    </a:cubicBezTo>
                    <a:cubicBezTo>
                      <a:pt x="1" y="16"/>
                      <a:pt x="1" y="17"/>
                      <a:pt x="1" y="17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6"/>
                      <a:pt x="1" y="17"/>
                      <a:pt x="2" y="17"/>
                    </a:cubicBezTo>
                    <a:cubicBezTo>
                      <a:pt x="2" y="17"/>
                      <a:pt x="2" y="18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8"/>
                      <a:pt x="0" y="18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9"/>
                      <a:pt x="2" y="19"/>
                      <a:pt x="1" y="20"/>
                    </a:cubicBezTo>
                    <a:cubicBezTo>
                      <a:pt x="2" y="20"/>
                      <a:pt x="1" y="19"/>
                      <a:pt x="2" y="20"/>
                    </a:cubicBezTo>
                    <a:cubicBezTo>
                      <a:pt x="1" y="19"/>
                      <a:pt x="3" y="19"/>
                      <a:pt x="2" y="19"/>
                    </a:cubicBezTo>
                    <a:cubicBezTo>
                      <a:pt x="2" y="19"/>
                      <a:pt x="2" y="19"/>
                      <a:pt x="3" y="19"/>
                    </a:cubicBezTo>
                    <a:cubicBezTo>
                      <a:pt x="3" y="19"/>
                      <a:pt x="3" y="19"/>
                      <a:pt x="3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3" y="18"/>
                      <a:pt x="3" y="18"/>
                      <a:pt x="2" y="18"/>
                    </a:cubicBezTo>
                    <a:cubicBezTo>
                      <a:pt x="2" y="18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4" y="17"/>
                      <a:pt x="3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7"/>
                      <a:pt x="4" y="16"/>
                      <a:pt x="4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5"/>
                      <a:pt x="5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8" y="14"/>
                      <a:pt x="7" y="13"/>
                    </a:cubicBezTo>
                    <a:cubicBezTo>
                      <a:pt x="8" y="14"/>
                      <a:pt x="8" y="13"/>
                      <a:pt x="9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9" y="12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0"/>
                      <a:pt x="9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1" y="10"/>
                      <a:pt x="10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1" y="9"/>
                      <a:pt x="11" y="9"/>
                    </a:cubicBezTo>
                    <a:cubicBezTo>
                      <a:pt x="11" y="9"/>
                      <a:pt x="12" y="8"/>
                      <a:pt x="12" y="8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2" y="7"/>
                      <a:pt x="12" y="8"/>
                    </a:cubicBezTo>
                    <a:cubicBezTo>
                      <a:pt x="12" y="7"/>
                      <a:pt x="13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4" y="6"/>
                      <a:pt x="14" y="6"/>
                    </a:cubicBezTo>
                    <a:cubicBezTo>
                      <a:pt x="14" y="5"/>
                      <a:pt x="14" y="6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5" y="5"/>
                    </a:cubicBezTo>
                    <a:cubicBezTo>
                      <a:pt x="15" y="5"/>
                      <a:pt x="16" y="4"/>
                      <a:pt x="17" y="4"/>
                    </a:cubicBezTo>
                    <a:cubicBezTo>
                      <a:pt x="17" y="3"/>
                      <a:pt x="18" y="5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5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5"/>
                      <a:pt x="19" y="5"/>
                    </a:cubicBezTo>
                    <a:cubicBezTo>
                      <a:pt x="19" y="5"/>
                      <a:pt x="19" y="4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20" y="3"/>
                      <a:pt x="19" y="3"/>
                    </a:cubicBezTo>
                    <a:cubicBezTo>
                      <a:pt x="19" y="3"/>
                      <a:pt x="20" y="4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3"/>
                      <a:pt x="21" y="4"/>
                      <a:pt x="21" y="4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5"/>
                      <a:pt x="22" y="4"/>
                      <a:pt x="21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3" y="4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3" y="5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0" y="7"/>
                      <a:pt x="21" y="6"/>
                      <a:pt x="22" y="6"/>
                    </a:cubicBezTo>
                    <a:cubicBezTo>
                      <a:pt x="21" y="7"/>
                      <a:pt x="21" y="6"/>
                      <a:pt x="21" y="7"/>
                    </a:cubicBezTo>
                    <a:cubicBezTo>
                      <a:pt x="20" y="7"/>
                      <a:pt x="22" y="7"/>
                      <a:pt x="21" y="8"/>
                    </a:cubicBezTo>
                    <a:cubicBezTo>
                      <a:pt x="21" y="8"/>
                      <a:pt x="22" y="8"/>
                      <a:pt x="22" y="8"/>
                    </a:cubicBezTo>
                    <a:cubicBezTo>
                      <a:pt x="22" y="8"/>
                      <a:pt x="21" y="9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2" y="9"/>
                      <a:pt x="22" y="10"/>
                      <a:pt x="22" y="10"/>
                    </a:cubicBezTo>
                    <a:cubicBezTo>
                      <a:pt x="21" y="10"/>
                      <a:pt x="23" y="12"/>
                      <a:pt x="21" y="11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3"/>
                      <a:pt x="21" y="13"/>
                      <a:pt x="22" y="13"/>
                    </a:cubicBezTo>
                    <a:cubicBezTo>
                      <a:pt x="22" y="13"/>
                      <a:pt x="21" y="13"/>
                      <a:pt x="21" y="13"/>
                    </a:cubicBezTo>
                    <a:cubicBezTo>
                      <a:pt x="21" y="14"/>
                      <a:pt x="21" y="14"/>
                      <a:pt x="22" y="14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1" y="15"/>
                      <a:pt x="20" y="15"/>
                      <a:pt x="20" y="1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1" y="17"/>
                      <a:pt x="18" y="17"/>
                      <a:pt x="20" y="18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1" y="18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20"/>
                      <a:pt x="19" y="20"/>
                    </a:cubicBezTo>
                    <a:cubicBezTo>
                      <a:pt x="19" y="21"/>
                      <a:pt x="18" y="22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3"/>
                    </a:cubicBezTo>
                    <a:cubicBezTo>
                      <a:pt x="17" y="23"/>
                      <a:pt x="18" y="24"/>
                      <a:pt x="18" y="24"/>
                    </a:cubicBezTo>
                    <a:cubicBezTo>
                      <a:pt x="18" y="24"/>
                      <a:pt x="17" y="23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8" y="24"/>
                      <a:pt x="18" y="25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8" y="26"/>
                      <a:pt x="17" y="26"/>
                      <a:pt x="18" y="26"/>
                    </a:cubicBezTo>
                    <a:cubicBezTo>
                      <a:pt x="17" y="26"/>
                      <a:pt x="17" y="28"/>
                      <a:pt x="16" y="28"/>
                    </a:cubicBezTo>
                    <a:cubicBezTo>
                      <a:pt x="17" y="28"/>
                      <a:pt x="16" y="29"/>
                      <a:pt x="16" y="29"/>
                    </a:cubicBezTo>
                    <a:cubicBezTo>
                      <a:pt x="16" y="29"/>
                      <a:pt x="17" y="29"/>
                      <a:pt x="17" y="29"/>
                    </a:cubicBezTo>
                    <a:cubicBezTo>
                      <a:pt x="16" y="29"/>
                      <a:pt x="16" y="30"/>
                      <a:pt x="15" y="30"/>
                    </a:cubicBezTo>
                    <a:cubicBezTo>
                      <a:pt x="16" y="30"/>
                      <a:pt x="15" y="31"/>
                      <a:pt x="16" y="31"/>
                    </a:cubicBezTo>
                    <a:cubicBezTo>
                      <a:pt x="15" y="31"/>
                      <a:pt x="15" y="30"/>
                      <a:pt x="15" y="31"/>
                    </a:cubicBezTo>
                    <a:cubicBezTo>
                      <a:pt x="15" y="31"/>
                      <a:pt x="14" y="32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3"/>
                      <a:pt x="14" y="34"/>
                      <a:pt x="13" y="34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2" y="35"/>
                      <a:pt x="13" y="38"/>
                      <a:pt x="10" y="38"/>
                    </a:cubicBezTo>
                    <a:cubicBezTo>
                      <a:pt x="11" y="38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1" y="40"/>
                      <a:pt x="10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1"/>
                      <a:pt x="12" y="41"/>
                      <a:pt x="13" y="41"/>
                    </a:cubicBezTo>
                    <a:cubicBezTo>
                      <a:pt x="13" y="40"/>
                      <a:pt x="15" y="41"/>
                      <a:pt x="14" y="40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4" y="40"/>
                      <a:pt x="14" y="39"/>
                      <a:pt x="14" y="39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5" y="38"/>
                      <a:pt x="15" y="38"/>
                      <a:pt x="16" y="37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6" y="37"/>
                      <a:pt x="16" y="38"/>
                      <a:pt x="15" y="37"/>
                    </a:cubicBezTo>
                    <a:cubicBezTo>
                      <a:pt x="16" y="37"/>
                      <a:pt x="16" y="36"/>
                      <a:pt x="17" y="36"/>
                    </a:cubicBezTo>
                    <a:cubicBezTo>
                      <a:pt x="17" y="36"/>
                      <a:pt x="16" y="36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8" y="34"/>
                      <a:pt x="18" y="33"/>
                      <a:pt x="18" y="32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1"/>
                      <a:pt x="19" y="31"/>
                      <a:pt x="19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29"/>
                      <a:pt x="19" y="30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8"/>
                    </a:cubicBezTo>
                    <a:cubicBezTo>
                      <a:pt x="19" y="29"/>
                      <a:pt x="19" y="28"/>
                      <a:pt x="20" y="29"/>
                    </a:cubicBezTo>
                    <a:cubicBezTo>
                      <a:pt x="21" y="28"/>
                      <a:pt x="19" y="27"/>
                      <a:pt x="21" y="27"/>
                    </a:cubicBezTo>
                    <a:cubicBezTo>
                      <a:pt x="20" y="27"/>
                      <a:pt x="20" y="28"/>
                      <a:pt x="20" y="27"/>
                    </a:cubicBezTo>
                    <a:cubicBezTo>
                      <a:pt x="19" y="28"/>
                      <a:pt x="19" y="27"/>
                      <a:pt x="19" y="27"/>
                    </a:cubicBezTo>
                    <a:cubicBezTo>
                      <a:pt x="19" y="26"/>
                      <a:pt x="21" y="27"/>
                      <a:pt x="21" y="26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5"/>
                      <a:pt x="20" y="25"/>
                      <a:pt x="20" y="24"/>
                    </a:cubicBezTo>
                    <a:cubicBezTo>
                      <a:pt x="21" y="24"/>
                      <a:pt x="21" y="24"/>
                      <a:pt x="21" y="25"/>
                    </a:cubicBezTo>
                    <a:cubicBezTo>
                      <a:pt x="21" y="25"/>
                      <a:pt x="21" y="24"/>
                      <a:pt x="21" y="24"/>
                    </a:cubicBezTo>
                    <a:cubicBezTo>
                      <a:pt x="22" y="25"/>
                      <a:pt x="21" y="25"/>
                      <a:pt x="21" y="26"/>
                    </a:cubicBezTo>
                    <a:cubicBezTo>
                      <a:pt x="22" y="25"/>
                      <a:pt x="21" y="25"/>
                      <a:pt x="22" y="25"/>
                    </a:cubicBezTo>
                    <a:cubicBezTo>
                      <a:pt x="21" y="24"/>
                      <a:pt x="22" y="25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3" y="24"/>
                      <a:pt x="23" y="23"/>
                    </a:cubicBezTo>
                    <a:cubicBezTo>
                      <a:pt x="23" y="24"/>
                      <a:pt x="22" y="23"/>
                      <a:pt x="22" y="23"/>
                    </a:cubicBezTo>
                    <a:cubicBezTo>
                      <a:pt x="22" y="22"/>
                      <a:pt x="23" y="23"/>
                      <a:pt x="23" y="22"/>
                    </a:cubicBezTo>
                    <a:cubicBezTo>
                      <a:pt x="23" y="22"/>
                      <a:pt x="23" y="23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4" y="21"/>
                      <a:pt x="23" y="22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0"/>
                      <a:pt x="22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4" y="20"/>
                      <a:pt x="24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3" y="19"/>
                      <a:pt x="23" y="19"/>
                      <a:pt x="24" y="18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8"/>
                    </a:cubicBezTo>
                    <a:cubicBezTo>
                      <a:pt x="24" y="18"/>
                      <a:pt x="24" y="19"/>
                      <a:pt x="24" y="19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7"/>
                    </a:cubicBezTo>
                    <a:cubicBezTo>
                      <a:pt x="24" y="18"/>
                      <a:pt x="25" y="18"/>
                      <a:pt x="25" y="18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6" y="17"/>
                      <a:pt x="25" y="16"/>
                      <a:pt x="25" y="16"/>
                    </a:cubicBezTo>
                    <a:cubicBezTo>
                      <a:pt x="25" y="16"/>
                      <a:pt x="25" y="15"/>
                      <a:pt x="25" y="15"/>
                    </a:cubicBezTo>
                    <a:cubicBezTo>
                      <a:pt x="25" y="15"/>
                      <a:pt x="26" y="15"/>
                      <a:pt x="25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3"/>
                      <a:pt x="25" y="14"/>
                      <a:pt x="25" y="13"/>
                    </a:cubicBezTo>
                    <a:cubicBezTo>
                      <a:pt x="25" y="13"/>
                      <a:pt x="26" y="13"/>
                      <a:pt x="26" y="13"/>
                    </a:cubicBezTo>
                    <a:cubicBezTo>
                      <a:pt x="26" y="13"/>
                      <a:pt x="25" y="12"/>
                      <a:pt x="26" y="12"/>
                    </a:cubicBezTo>
                    <a:cubicBezTo>
                      <a:pt x="26" y="12"/>
                      <a:pt x="26" y="12"/>
                      <a:pt x="26" y="12"/>
                    </a:cubicBezTo>
                    <a:close/>
                    <a:moveTo>
                      <a:pt x="26" y="6"/>
                    </a:moveTo>
                    <a:cubicBezTo>
                      <a:pt x="26" y="7"/>
                      <a:pt x="26" y="7"/>
                      <a:pt x="26" y="7"/>
                    </a:cubicBezTo>
                    <a:cubicBezTo>
                      <a:pt x="25" y="7"/>
                      <a:pt x="25" y="7"/>
                      <a:pt x="26" y="6"/>
                    </a:cubicBezTo>
                    <a:close/>
                    <a:moveTo>
                      <a:pt x="18" y="1"/>
                    </a:moveTo>
                    <a:cubicBezTo>
                      <a:pt x="18" y="1"/>
                      <a:pt x="19" y="1"/>
                      <a:pt x="19" y="1"/>
                    </a:cubicBezTo>
                    <a:cubicBezTo>
                      <a:pt x="19" y="1"/>
                      <a:pt x="19" y="1"/>
                      <a:pt x="18" y="1"/>
                    </a:cubicBezTo>
                    <a:close/>
                    <a:moveTo>
                      <a:pt x="4" y="17"/>
                    </a:move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lose/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17" y="25"/>
                    </a:moveTo>
                    <a:cubicBezTo>
                      <a:pt x="17" y="25"/>
                      <a:pt x="17" y="25"/>
                      <a:pt x="17" y="25"/>
                    </a:cubicBezTo>
                    <a:cubicBezTo>
                      <a:pt x="17" y="25"/>
                      <a:pt x="17" y="25"/>
                      <a:pt x="17" y="25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11" name="Freeform 804"/>
              <p:cNvSpPr>
                <a:spLocks/>
              </p:cNvSpPr>
              <p:nvPr/>
            </p:nvSpPr>
            <p:spPr bwMode="auto">
              <a:xfrm>
                <a:off x="1347" y="271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12" name="Rectangle 805"/>
              <p:cNvSpPr>
                <a:spLocks noChangeArrowheads="1"/>
              </p:cNvSpPr>
              <p:nvPr/>
            </p:nvSpPr>
            <p:spPr bwMode="auto">
              <a:xfrm>
                <a:off x="1358" y="2755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113" name="Freeform 806"/>
              <p:cNvSpPr>
                <a:spLocks/>
              </p:cNvSpPr>
              <p:nvPr/>
            </p:nvSpPr>
            <p:spPr bwMode="auto">
              <a:xfrm>
                <a:off x="1311" y="273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14" name="Freeform 807"/>
              <p:cNvSpPr>
                <a:spLocks/>
              </p:cNvSpPr>
              <p:nvPr/>
            </p:nvSpPr>
            <p:spPr bwMode="auto">
              <a:xfrm>
                <a:off x="1304" y="276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15" name="Freeform 808"/>
              <p:cNvSpPr>
                <a:spLocks/>
              </p:cNvSpPr>
              <p:nvPr/>
            </p:nvSpPr>
            <p:spPr bwMode="auto">
              <a:xfrm>
                <a:off x="1295" y="2762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0 w 1"/>
                  <a:gd name="T3" fmla="*/ 2 h 1"/>
                  <a:gd name="T4" fmla="*/ 2 w 1"/>
                  <a:gd name="T5" fmla="*/ 2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16" name="Freeform 809"/>
              <p:cNvSpPr>
                <a:spLocks/>
              </p:cNvSpPr>
              <p:nvPr/>
            </p:nvSpPr>
            <p:spPr bwMode="auto">
              <a:xfrm>
                <a:off x="1302" y="2759"/>
                <a:ext cx="0" cy="3"/>
              </a:xfrm>
              <a:custGeom>
                <a:avLst/>
                <a:gdLst>
                  <a:gd name="T0" fmla="*/ 3 h 1"/>
                  <a:gd name="T1" fmla="*/ 3 h 1"/>
                  <a:gd name="T2" fmla="*/ 3 h 1"/>
                  <a:gd name="T3" fmla="*/ 3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17" name="Freeform 810"/>
              <p:cNvSpPr>
                <a:spLocks/>
              </p:cNvSpPr>
              <p:nvPr/>
            </p:nvSpPr>
            <p:spPr bwMode="auto">
              <a:xfrm>
                <a:off x="1299" y="2762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18" name="Freeform 811"/>
              <p:cNvSpPr>
                <a:spLocks/>
              </p:cNvSpPr>
              <p:nvPr/>
            </p:nvSpPr>
            <p:spPr bwMode="auto">
              <a:xfrm>
                <a:off x="1306" y="2757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0 w 1"/>
                  <a:gd name="T3" fmla="*/ 2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19" name="Rectangle 812"/>
              <p:cNvSpPr>
                <a:spLocks noChangeArrowheads="1"/>
              </p:cNvSpPr>
              <p:nvPr/>
            </p:nvSpPr>
            <p:spPr bwMode="auto">
              <a:xfrm>
                <a:off x="1299" y="2759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6120" name="Freeform 813"/>
              <p:cNvSpPr>
                <a:spLocks/>
              </p:cNvSpPr>
              <p:nvPr/>
            </p:nvSpPr>
            <p:spPr bwMode="auto">
              <a:xfrm>
                <a:off x="1302" y="275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21" name="Freeform 814"/>
              <p:cNvSpPr>
                <a:spLocks/>
              </p:cNvSpPr>
              <p:nvPr/>
            </p:nvSpPr>
            <p:spPr bwMode="auto">
              <a:xfrm>
                <a:off x="1302" y="275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126" name="Group 1016"/>
            <p:cNvGrpSpPr>
              <a:grpSpLocks/>
            </p:cNvGrpSpPr>
            <p:nvPr/>
          </p:nvGrpSpPr>
          <p:grpSpPr bwMode="auto">
            <a:xfrm>
              <a:off x="1231" y="2426"/>
              <a:ext cx="3002" cy="473"/>
              <a:chOff x="1231" y="2426"/>
              <a:chExt cx="3002" cy="473"/>
            </a:xfrm>
          </p:grpSpPr>
          <p:sp>
            <p:nvSpPr>
              <p:cNvPr id="5722" name="Rectangle 816"/>
              <p:cNvSpPr>
                <a:spLocks noChangeArrowheads="1"/>
              </p:cNvSpPr>
              <p:nvPr/>
            </p:nvSpPr>
            <p:spPr bwMode="auto">
              <a:xfrm>
                <a:off x="1299" y="2757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723" name="Freeform 817"/>
              <p:cNvSpPr>
                <a:spLocks/>
              </p:cNvSpPr>
              <p:nvPr/>
            </p:nvSpPr>
            <p:spPr bwMode="auto">
              <a:xfrm>
                <a:off x="1306" y="2750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24" name="Freeform 818"/>
              <p:cNvSpPr>
                <a:spLocks/>
              </p:cNvSpPr>
              <p:nvPr/>
            </p:nvSpPr>
            <p:spPr bwMode="auto">
              <a:xfrm>
                <a:off x="1304" y="275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25" name="Freeform 819"/>
              <p:cNvSpPr>
                <a:spLocks/>
              </p:cNvSpPr>
              <p:nvPr/>
            </p:nvSpPr>
            <p:spPr bwMode="auto">
              <a:xfrm>
                <a:off x="1304" y="274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26" name="Freeform 820"/>
              <p:cNvSpPr>
                <a:spLocks/>
              </p:cNvSpPr>
              <p:nvPr/>
            </p:nvSpPr>
            <p:spPr bwMode="auto">
              <a:xfrm>
                <a:off x="1316" y="274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27" name="Freeform 821"/>
              <p:cNvSpPr>
                <a:spLocks/>
              </p:cNvSpPr>
              <p:nvPr/>
            </p:nvSpPr>
            <p:spPr bwMode="auto">
              <a:xfrm>
                <a:off x="1318" y="2729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3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28" name="Freeform 822"/>
              <p:cNvSpPr>
                <a:spLocks/>
              </p:cNvSpPr>
              <p:nvPr/>
            </p:nvSpPr>
            <p:spPr bwMode="auto">
              <a:xfrm>
                <a:off x="1321" y="2729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29" name="Freeform 823"/>
              <p:cNvSpPr>
                <a:spLocks/>
              </p:cNvSpPr>
              <p:nvPr/>
            </p:nvSpPr>
            <p:spPr bwMode="auto">
              <a:xfrm>
                <a:off x="1321" y="2811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30" name="Freeform 824"/>
              <p:cNvSpPr>
                <a:spLocks/>
              </p:cNvSpPr>
              <p:nvPr/>
            </p:nvSpPr>
            <p:spPr bwMode="auto">
              <a:xfrm>
                <a:off x="1323" y="2811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3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31" name="Freeform 825"/>
              <p:cNvSpPr>
                <a:spLocks/>
              </p:cNvSpPr>
              <p:nvPr/>
            </p:nvSpPr>
            <p:spPr bwMode="auto">
              <a:xfrm>
                <a:off x="1361" y="2729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2 w 1"/>
                  <a:gd name="T3" fmla="*/ 0 h 1"/>
                  <a:gd name="T4" fmla="*/ 0 w 1"/>
                  <a:gd name="T5" fmla="*/ 2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32" name="Rectangle 826"/>
              <p:cNvSpPr>
                <a:spLocks noChangeArrowheads="1"/>
              </p:cNvSpPr>
              <p:nvPr/>
            </p:nvSpPr>
            <p:spPr bwMode="auto">
              <a:xfrm>
                <a:off x="1361" y="2740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733" name="Freeform 827"/>
              <p:cNvSpPr>
                <a:spLocks/>
              </p:cNvSpPr>
              <p:nvPr/>
            </p:nvSpPr>
            <p:spPr bwMode="auto">
              <a:xfrm>
                <a:off x="1361" y="2748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34" name="Freeform 828"/>
              <p:cNvSpPr>
                <a:spLocks/>
              </p:cNvSpPr>
              <p:nvPr/>
            </p:nvSpPr>
            <p:spPr bwMode="auto">
              <a:xfrm>
                <a:off x="1231" y="2684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35" name="Rectangle 829"/>
              <p:cNvSpPr>
                <a:spLocks noChangeArrowheads="1"/>
              </p:cNvSpPr>
              <p:nvPr/>
            </p:nvSpPr>
            <p:spPr bwMode="auto">
              <a:xfrm>
                <a:off x="1236" y="2681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736" name="Freeform 830"/>
              <p:cNvSpPr>
                <a:spLocks/>
              </p:cNvSpPr>
              <p:nvPr/>
            </p:nvSpPr>
            <p:spPr bwMode="auto">
              <a:xfrm>
                <a:off x="1238" y="2679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2 h 1"/>
                  <a:gd name="T4" fmla="*/ 0 w 1"/>
                  <a:gd name="T5" fmla="*/ 0 h 1"/>
                  <a:gd name="T6" fmla="*/ 0 w 1"/>
                  <a:gd name="T7" fmla="*/ 2 h 1"/>
                  <a:gd name="T8" fmla="*/ 2 w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37" name="Freeform 831"/>
              <p:cNvSpPr>
                <a:spLocks/>
              </p:cNvSpPr>
              <p:nvPr/>
            </p:nvSpPr>
            <p:spPr bwMode="auto">
              <a:xfrm>
                <a:off x="1243" y="268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38" name="Rectangle 832"/>
              <p:cNvSpPr>
                <a:spLocks noChangeArrowheads="1"/>
              </p:cNvSpPr>
              <p:nvPr/>
            </p:nvSpPr>
            <p:spPr bwMode="auto">
              <a:xfrm>
                <a:off x="1243" y="2684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739" name="Freeform 833"/>
              <p:cNvSpPr>
                <a:spLocks/>
              </p:cNvSpPr>
              <p:nvPr/>
            </p:nvSpPr>
            <p:spPr bwMode="auto">
              <a:xfrm>
                <a:off x="1245" y="268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40" name="Freeform 834"/>
              <p:cNvSpPr>
                <a:spLocks/>
              </p:cNvSpPr>
              <p:nvPr/>
            </p:nvSpPr>
            <p:spPr bwMode="auto">
              <a:xfrm>
                <a:off x="1245" y="268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41" name="Freeform 835"/>
              <p:cNvSpPr>
                <a:spLocks/>
              </p:cNvSpPr>
              <p:nvPr/>
            </p:nvSpPr>
            <p:spPr bwMode="auto">
              <a:xfrm>
                <a:off x="1245" y="268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42" name="Freeform 836"/>
              <p:cNvSpPr>
                <a:spLocks/>
              </p:cNvSpPr>
              <p:nvPr/>
            </p:nvSpPr>
            <p:spPr bwMode="auto">
              <a:xfrm>
                <a:off x="1243" y="268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43" name="Freeform 837"/>
              <p:cNvSpPr>
                <a:spLocks/>
              </p:cNvSpPr>
              <p:nvPr/>
            </p:nvSpPr>
            <p:spPr bwMode="auto">
              <a:xfrm>
                <a:off x="1238" y="2679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44" name="Freeform 838"/>
              <p:cNvSpPr>
                <a:spLocks/>
              </p:cNvSpPr>
              <p:nvPr/>
            </p:nvSpPr>
            <p:spPr bwMode="auto">
              <a:xfrm>
                <a:off x="1247" y="2681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0 h 1"/>
                  <a:gd name="T3" fmla="*/ 3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45" name="Freeform 839"/>
              <p:cNvSpPr>
                <a:spLocks/>
              </p:cNvSpPr>
              <p:nvPr/>
            </p:nvSpPr>
            <p:spPr bwMode="auto">
              <a:xfrm>
                <a:off x="1247" y="268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46" name="Freeform 840"/>
              <p:cNvSpPr>
                <a:spLocks/>
              </p:cNvSpPr>
              <p:nvPr/>
            </p:nvSpPr>
            <p:spPr bwMode="auto">
              <a:xfrm>
                <a:off x="1243" y="2679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0 h 2"/>
                  <a:gd name="T6" fmla="*/ 2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47" name="Freeform 841"/>
              <p:cNvSpPr>
                <a:spLocks/>
              </p:cNvSpPr>
              <p:nvPr/>
            </p:nvSpPr>
            <p:spPr bwMode="auto">
              <a:xfrm>
                <a:off x="1250" y="2681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0 w 2"/>
                  <a:gd name="T3" fmla="*/ 3 h 3"/>
                  <a:gd name="T4" fmla="*/ 2 w 2"/>
                  <a:gd name="T5" fmla="*/ 0 h 3"/>
                  <a:gd name="T6" fmla="*/ 0 w 2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48" name="Freeform 842"/>
              <p:cNvSpPr>
                <a:spLocks/>
              </p:cNvSpPr>
              <p:nvPr/>
            </p:nvSpPr>
            <p:spPr bwMode="auto">
              <a:xfrm>
                <a:off x="1252" y="2681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3 h 1"/>
                  <a:gd name="T4" fmla="*/ 2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49" name="Freeform 843"/>
              <p:cNvSpPr>
                <a:spLocks/>
              </p:cNvSpPr>
              <p:nvPr/>
            </p:nvSpPr>
            <p:spPr bwMode="auto">
              <a:xfrm>
                <a:off x="1254" y="268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50" name="Freeform 844"/>
              <p:cNvSpPr>
                <a:spLocks/>
              </p:cNvSpPr>
              <p:nvPr/>
            </p:nvSpPr>
            <p:spPr bwMode="auto">
              <a:xfrm>
                <a:off x="1250" y="268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51" name="Rectangle 845"/>
              <p:cNvSpPr>
                <a:spLocks noChangeArrowheads="1"/>
              </p:cNvSpPr>
              <p:nvPr/>
            </p:nvSpPr>
            <p:spPr bwMode="auto">
              <a:xfrm>
                <a:off x="1250" y="2681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752" name="Freeform 846"/>
              <p:cNvSpPr>
                <a:spLocks/>
              </p:cNvSpPr>
              <p:nvPr/>
            </p:nvSpPr>
            <p:spPr bwMode="auto">
              <a:xfrm>
                <a:off x="1250" y="268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53" name="Freeform 847"/>
              <p:cNvSpPr>
                <a:spLocks/>
              </p:cNvSpPr>
              <p:nvPr/>
            </p:nvSpPr>
            <p:spPr bwMode="auto">
              <a:xfrm>
                <a:off x="1247" y="267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54" name="Freeform 848"/>
              <p:cNvSpPr>
                <a:spLocks/>
              </p:cNvSpPr>
              <p:nvPr/>
            </p:nvSpPr>
            <p:spPr bwMode="auto">
              <a:xfrm>
                <a:off x="1247" y="2679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0 w 1"/>
                  <a:gd name="T3" fmla="*/ 0 h 1"/>
                  <a:gd name="T4" fmla="*/ 0 w 1"/>
                  <a:gd name="T5" fmla="*/ 2 h 1"/>
                  <a:gd name="T6" fmla="*/ 3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55" name="Rectangle 849"/>
              <p:cNvSpPr>
                <a:spLocks noChangeArrowheads="1"/>
              </p:cNvSpPr>
              <p:nvPr/>
            </p:nvSpPr>
            <p:spPr bwMode="auto">
              <a:xfrm>
                <a:off x="1250" y="2679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756" name="Freeform 850"/>
              <p:cNvSpPr>
                <a:spLocks/>
              </p:cNvSpPr>
              <p:nvPr/>
            </p:nvSpPr>
            <p:spPr bwMode="auto">
              <a:xfrm>
                <a:off x="1252" y="2679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0 h 1"/>
                  <a:gd name="T4" fmla="*/ 0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57" name="Freeform 851"/>
              <p:cNvSpPr>
                <a:spLocks/>
              </p:cNvSpPr>
              <p:nvPr/>
            </p:nvSpPr>
            <p:spPr bwMode="auto">
              <a:xfrm>
                <a:off x="1252" y="268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58" name="Rectangle 852"/>
              <p:cNvSpPr>
                <a:spLocks noChangeArrowheads="1"/>
              </p:cNvSpPr>
              <p:nvPr/>
            </p:nvSpPr>
            <p:spPr bwMode="auto">
              <a:xfrm>
                <a:off x="1257" y="2679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759" name="Freeform 853"/>
              <p:cNvSpPr>
                <a:spLocks/>
              </p:cNvSpPr>
              <p:nvPr/>
            </p:nvSpPr>
            <p:spPr bwMode="auto">
              <a:xfrm>
                <a:off x="1252" y="2679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60" name="Freeform 854"/>
              <p:cNvSpPr>
                <a:spLocks/>
              </p:cNvSpPr>
              <p:nvPr/>
            </p:nvSpPr>
            <p:spPr bwMode="auto">
              <a:xfrm>
                <a:off x="1254" y="268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61" name="Freeform 855"/>
              <p:cNvSpPr>
                <a:spLocks/>
              </p:cNvSpPr>
              <p:nvPr/>
            </p:nvSpPr>
            <p:spPr bwMode="auto">
              <a:xfrm>
                <a:off x="1252" y="268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62" name="Freeform 856"/>
              <p:cNvSpPr>
                <a:spLocks/>
              </p:cNvSpPr>
              <p:nvPr/>
            </p:nvSpPr>
            <p:spPr bwMode="auto">
              <a:xfrm>
                <a:off x="1252" y="268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63" name="Freeform 857"/>
              <p:cNvSpPr>
                <a:spLocks/>
              </p:cNvSpPr>
              <p:nvPr/>
            </p:nvSpPr>
            <p:spPr bwMode="auto">
              <a:xfrm>
                <a:off x="1257" y="2672"/>
                <a:ext cx="2" cy="7"/>
              </a:xfrm>
              <a:custGeom>
                <a:avLst/>
                <a:gdLst>
                  <a:gd name="T0" fmla="*/ 2 w 1"/>
                  <a:gd name="T1" fmla="*/ 0 h 3"/>
                  <a:gd name="T2" fmla="*/ 0 w 1"/>
                  <a:gd name="T3" fmla="*/ 2 h 3"/>
                  <a:gd name="T4" fmla="*/ 0 w 1"/>
                  <a:gd name="T5" fmla="*/ 7 h 3"/>
                  <a:gd name="T6" fmla="*/ 2 w 1"/>
                  <a:gd name="T7" fmla="*/ 7 h 3"/>
                  <a:gd name="T8" fmla="*/ 0 w 1"/>
                  <a:gd name="T9" fmla="*/ 5 h 3"/>
                  <a:gd name="T10" fmla="*/ 2 w 1"/>
                  <a:gd name="T11" fmla="*/ 5 h 3"/>
                  <a:gd name="T12" fmla="*/ 2 w 1"/>
                  <a:gd name="T13" fmla="*/ 2 h 3"/>
                  <a:gd name="T14" fmla="*/ 2 w 1"/>
                  <a:gd name="T15" fmla="*/ 2 h 3"/>
                  <a:gd name="T16" fmla="*/ 2 w 1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64" name="Freeform 858"/>
              <p:cNvSpPr>
                <a:spLocks/>
              </p:cNvSpPr>
              <p:nvPr/>
            </p:nvSpPr>
            <p:spPr bwMode="auto">
              <a:xfrm>
                <a:off x="1257" y="2679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2 h 1"/>
                  <a:gd name="T3" fmla="*/ 0 h 1"/>
                  <a:gd name="T4" fmla="*/ 0 h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65" name="Freeform 859"/>
              <p:cNvSpPr>
                <a:spLocks/>
              </p:cNvSpPr>
              <p:nvPr/>
            </p:nvSpPr>
            <p:spPr bwMode="auto">
              <a:xfrm>
                <a:off x="1254" y="2677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0 h 2"/>
                  <a:gd name="T4" fmla="*/ 0 w 1"/>
                  <a:gd name="T5" fmla="*/ 2 h 2"/>
                  <a:gd name="T6" fmla="*/ 0 w 1"/>
                  <a:gd name="T7" fmla="*/ 2 h 2"/>
                  <a:gd name="T8" fmla="*/ 0 w 1"/>
                  <a:gd name="T9" fmla="*/ 2 h 2"/>
                  <a:gd name="T10" fmla="*/ 0 w 1"/>
                  <a:gd name="T11" fmla="*/ 4 h 2"/>
                  <a:gd name="T12" fmla="*/ 0 w 1"/>
                  <a:gd name="T13" fmla="*/ 4 h 2"/>
                  <a:gd name="T14" fmla="*/ 0 w 1"/>
                  <a:gd name="T15" fmla="*/ 4 h 2"/>
                  <a:gd name="T16" fmla="*/ 0 w 1"/>
                  <a:gd name="T17" fmla="*/ 4 h 2"/>
                  <a:gd name="T18" fmla="*/ 0 w 1"/>
                  <a:gd name="T19" fmla="*/ 4 h 2"/>
                  <a:gd name="T20" fmla="*/ 0 w 1"/>
                  <a:gd name="T21" fmla="*/ 4 h 2"/>
                  <a:gd name="T22" fmla="*/ 0 w 1"/>
                  <a:gd name="T23" fmla="*/ 2 h 2"/>
                  <a:gd name="T24" fmla="*/ 0 w 1"/>
                  <a:gd name="T25" fmla="*/ 4 h 2"/>
                  <a:gd name="T26" fmla="*/ 0 w 1"/>
                  <a:gd name="T27" fmla="*/ 4 h 2"/>
                  <a:gd name="T28" fmla="*/ 0 w 1"/>
                  <a:gd name="T29" fmla="*/ 4 h 2"/>
                  <a:gd name="T30" fmla="*/ 3 w 1"/>
                  <a:gd name="T31" fmla="*/ 2 h 2"/>
                  <a:gd name="T32" fmla="*/ 0 w 1"/>
                  <a:gd name="T33" fmla="*/ 2 h 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66" name="Freeform 860"/>
              <p:cNvSpPr>
                <a:spLocks/>
              </p:cNvSpPr>
              <p:nvPr/>
            </p:nvSpPr>
            <p:spPr bwMode="auto">
              <a:xfrm>
                <a:off x="1247" y="267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67" name="Freeform 861"/>
              <p:cNvSpPr>
                <a:spLocks/>
              </p:cNvSpPr>
              <p:nvPr/>
            </p:nvSpPr>
            <p:spPr bwMode="auto">
              <a:xfrm>
                <a:off x="1247" y="2677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3 w 1"/>
                  <a:gd name="T11" fmla="*/ 2 h 1"/>
                  <a:gd name="T12" fmla="*/ 0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68" name="Oval 862"/>
              <p:cNvSpPr>
                <a:spLocks noChangeArrowheads="1"/>
              </p:cNvSpPr>
              <p:nvPr/>
            </p:nvSpPr>
            <p:spPr bwMode="auto">
              <a:xfrm>
                <a:off x="1252" y="2677"/>
                <a:ext cx="1" cy="1"/>
              </a:xfrm>
              <a:prstGeom prst="ellipse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769" name="Freeform 863"/>
              <p:cNvSpPr>
                <a:spLocks/>
              </p:cNvSpPr>
              <p:nvPr/>
            </p:nvSpPr>
            <p:spPr bwMode="auto">
              <a:xfrm>
                <a:off x="1257" y="2679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70" name="Freeform 864"/>
              <p:cNvSpPr>
                <a:spLocks/>
              </p:cNvSpPr>
              <p:nvPr/>
            </p:nvSpPr>
            <p:spPr bwMode="auto">
              <a:xfrm>
                <a:off x="1259" y="2679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71" name="Freeform 865"/>
              <p:cNvSpPr>
                <a:spLocks/>
              </p:cNvSpPr>
              <p:nvPr/>
            </p:nvSpPr>
            <p:spPr bwMode="auto">
              <a:xfrm>
                <a:off x="1318" y="270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72" name="Freeform 866"/>
              <p:cNvSpPr>
                <a:spLocks/>
              </p:cNvSpPr>
              <p:nvPr/>
            </p:nvSpPr>
            <p:spPr bwMode="auto">
              <a:xfrm>
                <a:off x="1321" y="270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73" name="Freeform 867"/>
              <p:cNvSpPr>
                <a:spLocks/>
              </p:cNvSpPr>
              <p:nvPr/>
            </p:nvSpPr>
            <p:spPr bwMode="auto">
              <a:xfrm>
                <a:off x="1295" y="2677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2 w 1"/>
                  <a:gd name="T5" fmla="*/ 2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74" name="Freeform 868"/>
              <p:cNvSpPr>
                <a:spLocks/>
              </p:cNvSpPr>
              <p:nvPr/>
            </p:nvSpPr>
            <p:spPr bwMode="auto">
              <a:xfrm>
                <a:off x="1318" y="2679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75" name="Freeform 869"/>
              <p:cNvSpPr>
                <a:spLocks/>
              </p:cNvSpPr>
              <p:nvPr/>
            </p:nvSpPr>
            <p:spPr bwMode="auto">
              <a:xfrm>
                <a:off x="1323" y="267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76" name="Freeform 870"/>
              <p:cNvSpPr>
                <a:spLocks/>
              </p:cNvSpPr>
              <p:nvPr/>
            </p:nvSpPr>
            <p:spPr bwMode="auto">
              <a:xfrm>
                <a:off x="1306" y="2712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77" name="Freeform 871"/>
              <p:cNvSpPr>
                <a:spLocks/>
              </p:cNvSpPr>
              <p:nvPr/>
            </p:nvSpPr>
            <p:spPr bwMode="auto">
              <a:xfrm>
                <a:off x="1273" y="2677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2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78" name="Freeform 872"/>
              <p:cNvSpPr>
                <a:spLocks/>
              </p:cNvSpPr>
              <p:nvPr/>
            </p:nvSpPr>
            <p:spPr bwMode="auto">
              <a:xfrm>
                <a:off x="1311" y="2693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79" name="Freeform 873"/>
              <p:cNvSpPr>
                <a:spLocks/>
              </p:cNvSpPr>
              <p:nvPr/>
            </p:nvSpPr>
            <p:spPr bwMode="auto">
              <a:xfrm>
                <a:off x="1276" y="267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80" name="Freeform 874"/>
              <p:cNvSpPr>
                <a:spLocks/>
              </p:cNvSpPr>
              <p:nvPr/>
            </p:nvSpPr>
            <p:spPr bwMode="auto">
              <a:xfrm>
                <a:off x="1262" y="2731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81" name="Freeform 875"/>
              <p:cNvSpPr>
                <a:spLocks/>
              </p:cNvSpPr>
              <p:nvPr/>
            </p:nvSpPr>
            <p:spPr bwMode="auto">
              <a:xfrm>
                <a:off x="1245" y="272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82" name="Freeform 876"/>
              <p:cNvSpPr>
                <a:spLocks/>
              </p:cNvSpPr>
              <p:nvPr/>
            </p:nvSpPr>
            <p:spPr bwMode="auto">
              <a:xfrm>
                <a:off x="1264" y="2679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0 60000 65536"/>
                  <a:gd name="T3" fmla="*/ 0 60000 65536"/>
                </a:gdLst>
                <a:ahLst/>
                <a:cxnLst>
                  <a:cxn ang="T2">
                    <a:pos x="T0" y="0"/>
                  </a:cxn>
                  <a:cxn ang="T3">
                    <a:pos x="T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83" name="Freeform 877"/>
              <p:cNvSpPr>
                <a:spLocks/>
              </p:cNvSpPr>
              <p:nvPr/>
            </p:nvSpPr>
            <p:spPr bwMode="auto">
              <a:xfrm>
                <a:off x="1264" y="2674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84" name="Freeform 878"/>
              <p:cNvSpPr>
                <a:spLocks/>
              </p:cNvSpPr>
              <p:nvPr/>
            </p:nvSpPr>
            <p:spPr bwMode="auto">
              <a:xfrm>
                <a:off x="1280" y="267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85" name="Freeform 879"/>
              <p:cNvSpPr>
                <a:spLocks/>
              </p:cNvSpPr>
              <p:nvPr/>
            </p:nvSpPr>
            <p:spPr bwMode="auto">
              <a:xfrm>
                <a:off x="1264" y="2679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86" name="Freeform 880"/>
              <p:cNvSpPr>
                <a:spLocks/>
              </p:cNvSpPr>
              <p:nvPr/>
            </p:nvSpPr>
            <p:spPr bwMode="auto">
              <a:xfrm>
                <a:off x="1264" y="267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87" name="Freeform 881"/>
              <p:cNvSpPr>
                <a:spLocks/>
              </p:cNvSpPr>
              <p:nvPr/>
            </p:nvSpPr>
            <p:spPr bwMode="auto">
              <a:xfrm>
                <a:off x="1266" y="267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88" name="Freeform 882"/>
              <p:cNvSpPr>
                <a:spLocks/>
              </p:cNvSpPr>
              <p:nvPr/>
            </p:nvSpPr>
            <p:spPr bwMode="auto">
              <a:xfrm>
                <a:off x="1285" y="271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89" name="Rectangle 883"/>
              <p:cNvSpPr>
                <a:spLocks noChangeArrowheads="1"/>
              </p:cNvSpPr>
              <p:nvPr/>
            </p:nvSpPr>
            <p:spPr bwMode="auto">
              <a:xfrm>
                <a:off x="1304" y="2667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790" name="Freeform 884"/>
              <p:cNvSpPr>
                <a:spLocks/>
              </p:cNvSpPr>
              <p:nvPr/>
            </p:nvSpPr>
            <p:spPr bwMode="auto">
              <a:xfrm>
                <a:off x="1304" y="2667"/>
                <a:ext cx="2" cy="5"/>
              </a:xfrm>
              <a:custGeom>
                <a:avLst/>
                <a:gdLst>
                  <a:gd name="T0" fmla="*/ 2 w 1"/>
                  <a:gd name="T1" fmla="*/ 0 h 2"/>
                  <a:gd name="T2" fmla="*/ 0 w 1"/>
                  <a:gd name="T3" fmla="*/ 0 h 2"/>
                  <a:gd name="T4" fmla="*/ 0 w 1"/>
                  <a:gd name="T5" fmla="*/ 5 h 2"/>
                  <a:gd name="T6" fmla="*/ 2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91" name="Freeform 885"/>
              <p:cNvSpPr>
                <a:spLocks noEditPoints="1"/>
              </p:cNvSpPr>
              <p:nvPr/>
            </p:nvSpPr>
            <p:spPr bwMode="auto">
              <a:xfrm>
                <a:off x="1240" y="2665"/>
                <a:ext cx="90" cy="73"/>
              </a:xfrm>
              <a:custGeom>
                <a:avLst/>
                <a:gdLst>
                  <a:gd name="T0" fmla="*/ 76 w 38"/>
                  <a:gd name="T1" fmla="*/ 40 h 31"/>
                  <a:gd name="T2" fmla="*/ 81 w 38"/>
                  <a:gd name="T3" fmla="*/ 35 h 31"/>
                  <a:gd name="T4" fmla="*/ 83 w 38"/>
                  <a:gd name="T5" fmla="*/ 33 h 31"/>
                  <a:gd name="T6" fmla="*/ 85 w 38"/>
                  <a:gd name="T7" fmla="*/ 28 h 31"/>
                  <a:gd name="T8" fmla="*/ 88 w 38"/>
                  <a:gd name="T9" fmla="*/ 21 h 31"/>
                  <a:gd name="T10" fmla="*/ 81 w 38"/>
                  <a:gd name="T11" fmla="*/ 14 h 31"/>
                  <a:gd name="T12" fmla="*/ 81 w 38"/>
                  <a:gd name="T13" fmla="*/ 14 h 31"/>
                  <a:gd name="T14" fmla="*/ 83 w 38"/>
                  <a:gd name="T15" fmla="*/ 9 h 31"/>
                  <a:gd name="T16" fmla="*/ 76 w 38"/>
                  <a:gd name="T17" fmla="*/ 7 h 31"/>
                  <a:gd name="T18" fmla="*/ 71 w 38"/>
                  <a:gd name="T19" fmla="*/ 5 h 31"/>
                  <a:gd name="T20" fmla="*/ 64 w 38"/>
                  <a:gd name="T21" fmla="*/ 2 h 31"/>
                  <a:gd name="T22" fmla="*/ 59 w 38"/>
                  <a:gd name="T23" fmla="*/ 2 h 31"/>
                  <a:gd name="T24" fmla="*/ 52 w 38"/>
                  <a:gd name="T25" fmla="*/ 9 h 31"/>
                  <a:gd name="T26" fmla="*/ 50 w 38"/>
                  <a:gd name="T27" fmla="*/ 2 h 31"/>
                  <a:gd name="T28" fmla="*/ 47 w 38"/>
                  <a:gd name="T29" fmla="*/ 2 h 31"/>
                  <a:gd name="T30" fmla="*/ 43 w 38"/>
                  <a:gd name="T31" fmla="*/ 2 h 31"/>
                  <a:gd name="T32" fmla="*/ 36 w 38"/>
                  <a:gd name="T33" fmla="*/ 5 h 31"/>
                  <a:gd name="T34" fmla="*/ 31 w 38"/>
                  <a:gd name="T35" fmla="*/ 9 h 31"/>
                  <a:gd name="T36" fmla="*/ 26 w 38"/>
                  <a:gd name="T37" fmla="*/ 7 h 31"/>
                  <a:gd name="T38" fmla="*/ 24 w 38"/>
                  <a:gd name="T39" fmla="*/ 12 h 31"/>
                  <a:gd name="T40" fmla="*/ 24 w 38"/>
                  <a:gd name="T41" fmla="*/ 16 h 31"/>
                  <a:gd name="T42" fmla="*/ 24 w 38"/>
                  <a:gd name="T43" fmla="*/ 14 h 31"/>
                  <a:gd name="T44" fmla="*/ 31 w 38"/>
                  <a:gd name="T45" fmla="*/ 14 h 31"/>
                  <a:gd name="T46" fmla="*/ 38 w 38"/>
                  <a:gd name="T47" fmla="*/ 14 h 31"/>
                  <a:gd name="T48" fmla="*/ 50 w 38"/>
                  <a:gd name="T49" fmla="*/ 12 h 31"/>
                  <a:gd name="T50" fmla="*/ 54 w 38"/>
                  <a:gd name="T51" fmla="*/ 12 h 31"/>
                  <a:gd name="T52" fmla="*/ 57 w 38"/>
                  <a:gd name="T53" fmla="*/ 12 h 31"/>
                  <a:gd name="T54" fmla="*/ 64 w 38"/>
                  <a:gd name="T55" fmla="*/ 9 h 31"/>
                  <a:gd name="T56" fmla="*/ 73 w 38"/>
                  <a:gd name="T57" fmla="*/ 14 h 31"/>
                  <a:gd name="T58" fmla="*/ 78 w 38"/>
                  <a:gd name="T59" fmla="*/ 14 h 31"/>
                  <a:gd name="T60" fmla="*/ 78 w 38"/>
                  <a:gd name="T61" fmla="*/ 19 h 31"/>
                  <a:gd name="T62" fmla="*/ 78 w 38"/>
                  <a:gd name="T63" fmla="*/ 24 h 31"/>
                  <a:gd name="T64" fmla="*/ 73 w 38"/>
                  <a:gd name="T65" fmla="*/ 28 h 31"/>
                  <a:gd name="T66" fmla="*/ 66 w 38"/>
                  <a:gd name="T67" fmla="*/ 35 h 31"/>
                  <a:gd name="T68" fmla="*/ 57 w 38"/>
                  <a:gd name="T69" fmla="*/ 40 h 31"/>
                  <a:gd name="T70" fmla="*/ 50 w 38"/>
                  <a:gd name="T71" fmla="*/ 45 h 31"/>
                  <a:gd name="T72" fmla="*/ 40 w 38"/>
                  <a:gd name="T73" fmla="*/ 47 h 31"/>
                  <a:gd name="T74" fmla="*/ 36 w 38"/>
                  <a:gd name="T75" fmla="*/ 49 h 31"/>
                  <a:gd name="T76" fmla="*/ 26 w 38"/>
                  <a:gd name="T77" fmla="*/ 54 h 31"/>
                  <a:gd name="T78" fmla="*/ 17 w 38"/>
                  <a:gd name="T79" fmla="*/ 59 h 31"/>
                  <a:gd name="T80" fmla="*/ 0 w 38"/>
                  <a:gd name="T81" fmla="*/ 64 h 31"/>
                  <a:gd name="T82" fmla="*/ 9 w 38"/>
                  <a:gd name="T83" fmla="*/ 68 h 31"/>
                  <a:gd name="T84" fmla="*/ 19 w 38"/>
                  <a:gd name="T85" fmla="*/ 66 h 31"/>
                  <a:gd name="T86" fmla="*/ 21 w 38"/>
                  <a:gd name="T87" fmla="*/ 66 h 31"/>
                  <a:gd name="T88" fmla="*/ 33 w 38"/>
                  <a:gd name="T89" fmla="*/ 61 h 31"/>
                  <a:gd name="T90" fmla="*/ 38 w 38"/>
                  <a:gd name="T91" fmla="*/ 57 h 31"/>
                  <a:gd name="T92" fmla="*/ 43 w 38"/>
                  <a:gd name="T93" fmla="*/ 57 h 31"/>
                  <a:gd name="T94" fmla="*/ 47 w 38"/>
                  <a:gd name="T95" fmla="*/ 54 h 31"/>
                  <a:gd name="T96" fmla="*/ 52 w 38"/>
                  <a:gd name="T97" fmla="*/ 54 h 31"/>
                  <a:gd name="T98" fmla="*/ 54 w 38"/>
                  <a:gd name="T99" fmla="*/ 49 h 31"/>
                  <a:gd name="T100" fmla="*/ 59 w 38"/>
                  <a:gd name="T101" fmla="*/ 49 h 31"/>
                  <a:gd name="T102" fmla="*/ 62 w 38"/>
                  <a:gd name="T103" fmla="*/ 49 h 31"/>
                  <a:gd name="T104" fmla="*/ 66 w 38"/>
                  <a:gd name="T105" fmla="*/ 47 h 31"/>
                  <a:gd name="T106" fmla="*/ 73 w 38"/>
                  <a:gd name="T107" fmla="*/ 42 h 31"/>
                  <a:gd name="T108" fmla="*/ 81 w 38"/>
                  <a:gd name="T109" fmla="*/ 12 h 31"/>
                  <a:gd name="T110" fmla="*/ 28 w 38"/>
                  <a:gd name="T111" fmla="*/ 14 h 3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38" h="31">
                    <a:moveTo>
                      <a:pt x="31" y="18"/>
                    </a:moveTo>
                    <a:cubicBezTo>
                      <a:pt x="31" y="18"/>
                      <a:pt x="31" y="18"/>
                      <a:pt x="31" y="18"/>
                    </a:cubicBezTo>
                    <a:cubicBezTo>
                      <a:pt x="31" y="19"/>
                      <a:pt x="31" y="19"/>
                      <a:pt x="32" y="19"/>
                    </a:cubicBezTo>
                    <a:cubicBezTo>
                      <a:pt x="31" y="18"/>
                      <a:pt x="33" y="18"/>
                      <a:pt x="32" y="17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3" y="17"/>
                      <a:pt x="32" y="16"/>
                      <a:pt x="33" y="16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6"/>
                      <a:pt x="33" y="16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4"/>
                      <a:pt x="34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4" y="14"/>
                      <a:pt x="34" y="15"/>
                      <a:pt x="34" y="15"/>
                    </a:cubicBezTo>
                    <a:cubicBezTo>
                      <a:pt x="35" y="15"/>
                      <a:pt x="34" y="14"/>
                      <a:pt x="35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6" y="15"/>
                      <a:pt x="36" y="14"/>
                      <a:pt x="36" y="14"/>
                    </a:cubicBezTo>
                    <a:cubicBezTo>
                      <a:pt x="36" y="14"/>
                      <a:pt x="35" y="14"/>
                      <a:pt x="35" y="14"/>
                    </a:cubicBezTo>
                    <a:cubicBezTo>
                      <a:pt x="35" y="14"/>
                      <a:pt x="35" y="13"/>
                      <a:pt x="35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6" y="13"/>
                      <a:pt x="36" y="13"/>
                      <a:pt x="36" y="12"/>
                    </a:cubicBezTo>
                    <a:cubicBezTo>
                      <a:pt x="36" y="12"/>
                      <a:pt x="37" y="12"/>
                      <a:pt x="37" y="12"/>
                    </a:cubicBezTo>
                    <a:cubicBezTo>
                      <a:pt x="38" y="11"/>
                      <a:pt x="36" y="12"/>
                      <a:pt x="36" y="11"/>
                    </a:cubicBezTo>
                    <a:cubicBezTo>
                      <a:pt x="37" y="11"/>
                      <a:pt x="37" y="10"/>
                      <a:pt x="37" y="10"/>
                    </a:cubicBezTo>
                    <a:cubicBezTo>
                      <a:pt x="37" y="9"/>
                      <a:pt x="37" y="10"/>
                      <a:pt x="37" y="10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9"/>
                      <a:pt x="36" y="9"/>
                      <a:pt x="36" y="9"/>
                    </a:cubicBezTo>
                    <a:cubicBezTo>
                      <a:pt x="35" y="9"/>
                      <a:pt x="37" y="8"/>
                      <a:pt x="36" y="7"/>
                    </a:cubicBezTo>
                    <a:cubicBezTo>
                      <a:pt x="36" y="7"/>
                      <a:pt x="37" y="7"/>
                      <a:pt x="37" y="7"/>
                    </a:cubicBezTo>
                    <a:cubicBezTo>
                      <a:pt x="36" y="6"/>
                      <a:pt x="36" y="6"/>
                      <a:pt x="35" y="6"/>
                    </a:cubicBezTo>
                    <a:cubicBezTo>
                      <a:pt x="35" y="6"/>
                      <a:pt x="35" y="5"/>
                      <a:pt x="35" y="5"/>
                    </a:cubicBezTo>
                    <a:cubicBezTo>
                      <a:pt x="35" y="6"/>
                      <a:pt x="34" y="6"/>
                      <a:pt x="34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4" y="5"/>
                      <a:pt x="34" y="5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4" y="6"/>
                      <a:pt x="35" y="5"/>
                      <a:pt x="35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5"/>
                      <a:pt x="35" y="5"/>
                      <a:pt x="34" y="5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4"/>
                      <a:pt x="34" y="4"/>
                      <a:pt x="34" y="4"/>
                    </a:cubicBezTo>
                    <a:cubicBezTo>
                      <a:pt x="33" y="4"/>
                      <a:pt x="32" y="4"/>
                      <a:pt x="31" y="4"/>
                    </a:cubicBezTo>
                    <a:cubicBezTo>
                      <a:pt x="32" y="4"/>
                      <a:pt x="32" y="4"/>
                      <a:pt x="32" y="3"/>
                    </a:cubicBezTo>
                    <a:cubicBezTo>
                      <a:pt x="32" y="4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2" y="3"/>
                    </a:cubicBezTo>
                    <a:cubicBezTo>
                      <a:pt x="32" y="3"/>
                      <a:pt x="32" y="3"/>
                      <a:pt x="32" y="2"/>
                    </a:cubicBezTo>
                    <a:cubicBezTo>
                      <a:pt x="32" y="3"/>
                      <a:pt x="31" y="3"/>
                      <a:pt x="31" y="3"/>
                    </a:cubicBezTo>
                    <a:cubicBezTo>
                      <a:pt x="31" y="3"/>
                      <a:pt x="31" y="2"/>
                      <a:pt x="31" y="3"/>
                    </a:cubicBezTo>
                    <a:cubicBezTo>
                      <a:pt x="31" y="2"/>
                      <a:pt x="31" y="3"/>
                      <a:pt x="30" y="3"/>
                    </a:cubicBezTo>
                    <a:cubicBezTo>
                      <a:pt x="30" y="3"/>
                      <a:pt x="30" y="3"/>
                      <a:pt x="31" y="3"/>
                    </a:cubicBezTo>
                    <a:cubicBezTo>
                      <a:pt x="30" y="3"/>
                      <a:pt x="30" y="2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29" y="2"/>
                      <a:pt x="28" y="2"/>
                      <a:pt x="28" y="3"/>
                    </a:cubicBezTo>
                    <a:cubicBezTo>
                      <a:pt x="28" y="3"/>
                      <a:pt x="28" y="2"/>
                      <a:pt x="28" y="1"/>
                    </a:cubicBezTo>
                    <a:cubicBezTo>
                      <a:pt x="28" y="2"/>
                      <a:pt x="27" y="3"/>
                      <a:pt x="27" y="4"/>
                    </a:cubicBezTo>
                    <a:cubicBezTo>
                      <a:pt x="27" y="3"/>
                      <a:pt x="27" y="2"/>
                      <a:pt x="27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1"/>
                      <a:pt x="27" y="2"/>
                      <a:pt x="27" y="2"/>
                    </a:cubicBezTo>
                    <a:cubicBezTo>
                      <a:pt x="26" y="2"/>
                      <a:pt x="26" y="2"/>
                      <a:pt x="26" y="1"/>
                    </a:cubicBezTo>
                    <a:cubicBezTo>
                      <a:pt x="26" y="1"/>
                      <a:pt x="26" y="2"/>
                      <a:pt x="26" y="2"/>
                    </a:cubicBezTo>
                    <a:cubicBezTo>
                      <a:pt x="26" y="2"/>
                      <a:pt x="26" y="1"/>
                      <a:pt x="26" y="1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5" y="2"/>
                      <a:pt x="25" y="1"/>
                      <a:pt x="25" y="1"/>
                    </a:cubicBezTo>
                    <a:cubicBezTo>
                      <a:pt x="25" y="1"/>
                      <a:pt x="25" y="1"/>
                      <a:pt x="24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1"/>
                      <a:pt x="24" y="3"/>
                      <a:pt x="23" y="3"/>
                    </a:cubicBezTo>
                    <a:cubicBezTo>
                      <a:pt x="23" y="2"/>
                      <a:pt x="24" y="1"/>
                      <a:pt x="23" y="1"/>
                    </a:cubicBezTo>
                    <a:cubicBezTo>
                      <a:pt x="23" y="2"/>
                      <a:pt x="22" y="4"/>
                      <a:pt x="22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2" y="3"/>
                      <a:pt x="22" y="2"/>
                      <a:pt x="23" y="1"/>
                    </a:cubicBezTo>
                    <a:cubicBezTo>
                      <a:pt x="23" y="1"/>
                      <a:pt x="23" y="1"/>
                      <a:pt x="22" y="1"/>
                    </a:cubicBezTo>
                    <a:cubicBezTo>
                      <a:pt x="22" y="0"/>
                      <a:pt x="23" y="0"/>
                      <a:pt x="2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1"/>
                      <a:pt x="21" y="1"/>
                      <a:pt x="21" y="1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1"/>
                      <a:pt x="22" y="2"/>
                      <a:pt x="21" y="2"/>
                    </a:cubicBezTo>
                    <a:cubicBezTo>
                      <a:pt x="21" y="2"/>
                      <a:pt x="21" y="1"/>
                      <a:pt x="21" y="1"/>
                    </a:cubicBezTo>
                    <a:cubicBezTo>
                      <a:pt x="21" y="1"/>
                      <a:pt x="20" y="1"/>
                      <a:pt x="20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2"/>
                      <a:pt x="20" y="1"/>
                    </a:cubicBezTo>
                    <a:cubicBezTo>
                      <a:pt x="20" y="1"/>
                      <a:pt x="19" y="0"/>
                      <a:pt x="19" y="1"/>
                    </a:cubicBezTo>
                    <a:cubicBezTo>
                      <a:pt x="19" y="1"/>
                      <a:pt x="20" y="4"/>
                      <a:pt x="19" y="4"/>
                    </a:cubicBezTo>
                    <a:cubicBezTo>
                      <a:pt x="19" y="4"/>
                      <a:pt x="19" y="4"/>
                      <a:pt x="19" y="3"/>
                    </a:cubicBezTo>
                    <a:cubicBezTo>
                      <a:pt x="18" y="3"/>
                      <a:pt x="19" y="2"/>
                      <a:pt x="19" y="1"/>
                    </a:cubicBezTo>
                    <a:cubicBezTo>
                      <a:pt x="19" y="1"/>
                      <a:pt x="18" y="2"/>
                      <a:pt x="18" y="2"/>
                    </a:cubicBezTo>
                    <a:cubicBezTo>
                      <a:pt x="18" y="2"/>
                      <a:pt x="18" y="1"/>
                      <a:pt x="18" y="1"/>
                    </a:cubicBezTo>
                    <a:cubicBezTo>
                      <a:pt x="18" y="2"/>
                      <a:pt x="17" y="1"/>
                      <a:pt x="18" y="2"/>
                    </a:cubicBezTo>
                    <a:cubicBezTo>
                      <a:pt x="18" y="2"/>
                      <a:pt x="18" y="2"/>
                      <a:pt x="17" y="2"/>
                    </a:cubicBezTo>
                    <a:cubicBezTo>
                      <a:pt x="17" y="2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3"/>
                      <a:pt x="16" y="3"/>
                      <a:pt x="15" y="3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4" y="2"/>
                    </a:cubicBezTo>
                    <a:cubicBezTo>
                      <a:pt x="14" y="2"/>
                      <a:pt x="15" y="2"/>
                      <a:pt x="15" y="2"/>
                    </a:cubicBezTo>
                    <a:cubicBezTo>
                      <a:pt x="15" y="2"/>
                      <a:pt x="14" y="2"/>
                      <a:pt x="14" y="2"/>
                    </a:cubicBezTo>
                    <a:cubicBezTo>
                      <a:pt x="14" y="3"/>
                      <a:pt x="14" y="3"/>
                      <a:pt x="15" y="2"/>
                    </a:cubicBezTo>
                    <a:cubicBezTo>
                      <a:pt x="15" y="3"/>
                      <a:pt x="14" y="4"/>
                      <a:pt x="14" y="4"/>
                    </a:cubicBezTo>
                    <a:cubicBezTo>
                      <a:pt x="13" y="5"/>
                      <a:pt x="14" y="4"/>
                      <a:pt x="13" y="4"/>
                    </a:cubicBezTo>
                    <a:cubicBezTo>
                      <a:pt x="13" y="4"/>
                      <a:pt x="13" y="6"/>
                      <a:pt x="12" y="5"/>
                    </a:cubicBezTo>
                    <a:cubicBezTo>
                      <a:pt x="12" y="5"/>
                      <a:pt x="12" y="4"/>
                      <a:pt x="12" y="4"/>
                    </a:cubicBezTo>
                    <a:cubicBezTo>
                      <a:pt x="12" y="3"/>
                      <a:pt x="12" y="4"/>
                      <a:pt x="13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3"/>
                      <a:pt x="13" y="3"/>
                      <a:pt x="13" y="3"/>
                    </a:cubicBezTo>
                    <a:cubicBezTo>
                      <a:pt x="13" y="3"/>
                      <a:pt x="11" y="3"/>
                      <a:pt x="11" y="3"/>
                    </a:cubicBezTo>
                    <a:cubicBezTo>
                      <a:pt x="10" y="3"/>
                      <a:pt x="10" y="3"/>
                      <a:pt x="10" y="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0" y="4"/>
                      <a:pt x="11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5"/>
                      <a:pt x="10" y="5"/>
                      <a:pt x="10" y="5"/>
                    </a:cubicBezTo>
                    <a:cubicBezTo>
                      <a:pt x="10" y="5"/>
                      <a:pt x="9" y="4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6"/>
                      <a:pt x="8" y="6"/>
                    </a:cubicBezTo>
                    <a:cubicBezTo>
                      <a:pt x="9" y="7"/>
                      <a:pt x="8" y="6"/>
                      <a:pt x="9" y="7"/>
                    </a:cubicBezTo>
                    <a:cubicBezTo>
                      <a:pt x="8" y="6"/>
                      <a:pt x="10" y="6"/>
                      <a:pt x="9" y="6"/>
                    </a:cubicBezTo>
                    <a:cubicBezTo>
                      <a:pt x="10" y="6"/>
                      <a:pt x="10" y="6"/>
                      <a:pt x="10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5"/>
                      <a:pt x="11" y="5"/>
                      <a:pt x="11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2" y="6"/>
                      <a:pt x="11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6"/>
                      <a:pt x="12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4" y="6"/>
                      <a:pt x="15" y="5"/>
                      <a:pt x="15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7" y="6"/>
                      <a:pt x="17" y="6"/>
                    </a:cubicBezTo>
                    <a:cubicBezTo>
                      <a:pt x="17" y="7"/>
                      <a:pt x="18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1" y="5"/>
                      <a:pt x="21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2" y="6"/>
                      <a:pt x="22" y="4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4" y="5"/>
                      <a:pt x="24" y="5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4" y="6"/>
                      <a:pt x="24" y="5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5"/>
                      <a:pt x="25" y="4"/>
                      <a:pt x="25" y="5"/>
                    </a:cubicBezTo>
                    <a:cubicBezTo>
                      <a:pt x="25" y="5"/>
                      <a:pt x="25" y="5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5"/>
                      <a:pt x="26" y="4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8" y="4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5"/>
                      <a:pt x="28" y="4"/>
                      <a:pt x="28" y="5"/>
                    </a:cubicBezTo>
                    <a:cubicBezTo>
                      <a:pt x="28" y="6"/>
                      <a:pt x="30" y="5"/>
                      <a:pt x="31" y="6"/>
                    </a:cubicBezTo>
                    <a:cubicBezTo>
                      <a:pt x="31" y="5"/>
                      <a:pt x="31" y="7"/>
                      <a:pt x="31" y="6"/>
                    </a:cubicBezTo>
                    <a:cubicBezTo>
                      <a:pt x="31" y="6"/>
                      <a:pt x="31" y="7"/>
                      <a:pt x="31" y="7"/>
                    </a:cubicBezTo>
                    <a:cubicBezTo>
                      <a:pt x="31" y="7"/>
                      <a:pt x="31" y="7"/>
                      <a:pt x="32" y="7"/>
                    </a:cubicBezTo>
                    <a:cubicBezTo>
                      <a:pt x="32" y="7"/>
                      <a:pt x="31" y="7"/>
                      <a:pt x="31" y="7"/>
                    </a:cubicBezTo>
                    <a:cubicBezTo>
                      <a:pt x="31" y="7"/>
                      <a:pt x="32" y="7"/>
                      <a:pt x="31" y="7"/>
                    </a:cubicBezTo>
                    <a:cubicBezTo>
                      <a:pt x="31" y="7"/>
                      <a:pt x="31" y="7"/>
                      <a:pt x="31" y="8"/>
                    </a:cubicBezTo>
                    <a:cubicBezTo>
                      <a:pt x="31" y="8"/>
                      <a:pt x="32" y="7"/>
                      <a:pt x="33" y="6"/>
                    </a:cubicBezTo>
                    <a:cubicBezTo>
                      <a:pt x="32" y="7"/>
                      <a:pt x="33" y="7"/>
                      <a:pt x="33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3" y="7"/>
                      <a:pt x="33" y="8"/>
                      <a:pt x="33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4" y="8"/>
                      <a:pt x="34" y="8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9"/>
                      <a:pt x="34" y="9"/>
                      <a:pt x="33" y="9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5" y="10"/>
                      <a:pt x="33" y="10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4" y="11"/>
                      <a:pt x="32" y="10"/>
                      <a:pt x="32" y="10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1" y="10"/>
                      <a:pt x="32" y="10"/>
                      <a:pt x="32" y="11"/>
                    </a:cubicBezTo>
                    <a:cubicBezTo>
                      <a:pt x="32" y="11"/>
                      <a:pt x="31" y="10"/>
                      <a:pt x="31" y="10"/>
                    </a:cubicBezTo>
                    <a:cubicBezTo>
                      <a:pt x="31" y="10"/>
                      <a:pt x="32" y="12"/>
                      <a:pt x="3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2"/>
                      <a:pt x="30" y="12"/>
                      <a:pt x="30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13"/>
                      <a:pt x="30" y="13"/>
                      <a:pt x="30" y="14"/>
                    </a:cubicBezTo>
                    <a:cubicBezTo>
                      <a:pt x="29" y="13"/>
                      <a:pt x="29" y="15"/>
                      <a:pt x="28" y="14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7" y="15"/>
                      <a:pt x="27" y="15"/>
                      <a:pt x="27" y="16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7" y="15"/>
                      <a:pt x="27" y="15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5" y="16"/>
                      <a:pt x="24" y="17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7"/>
                      <a:pt x="22" y="16"/>
                      <a:pt x="23" y="18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3" y="18"/>
                      <a:pt x="23" y="19"/>
                      <a:pt x="23" y="20"/>
                    </a:cubicBezTo>
                    <a:cubicBezTo>
                      <a:pt x="23" y="20"/>
                      <a:pt x="22" y="19"/>
                      <a:pt x="22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2" y="18"/>
                      <a:pt x="22" y="19"/>
                      <a:pt x="21" y="19"/>
                    </a:cubicBezTo>
                    <a:cubicBezTo>
                      <a:pt x="20" y="19"/>
                      <a:pt x="19" y="19"/>
                      <a:pt x="18" y="20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7" y="21"/>
                      <a:pt x="17" y="20"/>
                      <a:pt x="17" y="20"/>
                    </a:cubicBezTo>
                    <a:cubicBezTo>
                      <a:pt x="17" y="20"/>
                      <a:pt x="17" y="21"/>
                      <a:pt x="17" y="21"/>
                    </a:cubicBezTo>
                    <a:cubicBezTo>
                      <a:pt x="17" y="21"/>
                      <a:pt x="17" y="20"/>
                      <a:pt x="17" y="20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7" y="21"/>
                      <a:pt x="17" y="21"/>
                      <a:pt x="16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22"/>
                      <a:pt x="15" y="21"/>
                      <a:pt x="16" y="22"/>
                    </a:cubicBezTo>
                    <a:cubicBezTo>
                      <a:pt x="15" y="21"/>
                      <a:pt x="14" y="22"/>
                      <a:pt x="13" y="22"/>
                    </a:cubicBezTo>
                    <a:cubicBezTo>
                      <a:pt x="13" y="23"/>
                      <a:pt x="13" y="23"/>
                      <a:pt x="12" y="23"/>
                    </a:cubicBezTo>
                    <a:cubicBezTo>
                      <a:pt x="13" y="23"/>
                      <a:pt x="13" y="24"/>
                      <a:pt x="13" y="24"/>
                    </a:cubicBezTo>
                    <a:cubicBezTo>
                      <a:pt x="12" y="22"/>
                      <a:pt x="12" y="23"/>
                      <a:pt x="11" y="23"/>
                    </a:cubicBezTo>
                    <a:cubicBezTo>
                      <a:pt x="12" y="23"/>
                      <a:pt x="10" y="23"/>
                      <a:pt x="11" y="24"/>
                    </a:cubicBezTo>
                    <a:cubicBezTo>
                      <a:pt x="11" y="24"/>
                      <a:pt x="11" y="23"/>
                      <a:pt x="10" y="23"/>
                    </a:cubicBezTo>
                    <a:cubicBezTo>
                      <a:pt x="10" y="24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8" y="25"/>
                      <a:pt x="7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5" y="25"/>
                      <a:pt x="4" y="27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6"/>
                      <a:pt x="2" y="27"/>
                      <a:pt x="2" y="27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27"/>
                      <a:pt x="0" y="27"/>
                      <a:pt x="0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8"/>
                      <a:pt x="2" y="29"/>
                      <a:pt x="2" y="30"/>
                    </a:cubicBezTo>
                    <a:cubicBezTo>
                      <a:pt x="2" y="29"/>
                      <a:pt x="3" y="31"/>
                      <a:pt x="3" y="29"/>
                    </a:cubicBezTo>
                    <a:cubicBezTo>
                      <a:pt x="3" y="29"/>
                      <a:pt x="3" y="29"/>
                      <a:pt x="3" y="30"/>
                    </a:cubicBezTo>
                    <a:cubicBezTo>
                      <a:pt x="3" y="29"/>
                      <a:pt x="4" y="29"/>
                      <a:pt x="4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5" y="29"/>
                      <a:pt x="5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7" y="29"/>
                      <a:pt x="7" y="29"/>
                    </a:cubicBezTo>
                    <a:cubicBezTo>
                      <a:pt x="7" y="28"/>
                      <a:pt x="6" y="29"/>
                      <a:pt x="6" y="28"/>
                    </a:cubicBezTo>
                    <a:cubicBezTo>
                      <a:pt x="7" y="29"/>
                      <a:pt x="8" y="28"/>
                      <a:pt x="8" y="29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9" y="28"/>
                      <a:pt x="9" y="28"/>
                      <a:pt x="9" y="29"/>
                    </a:cubicBezTo>
                    <a:cubicBezTo>
                      <a:pt x="9" y="29"/>
                      <a:pt x="9" y="28"/>
                      <a:pt x="10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10" y="28"/>
                      <a:pt x="11" y="27"/>
                      <a:pt x="12" y="27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2" y="26"/>
                      <a:pt x="13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5" y="25"/>
                      <a:pt x="14" y="25"/>
                      <a:pt x="15" y="24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6" y="26"/>
                      <a:pt x="16" y="24"/>
                      <a:pt x="17" y="25"/>
                    </a:cubicBezTo>
                    <a:cubicBezTo>
                      <a:pt x="17" y="24"/>
                      <a:pt x="16" y="25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7" y="25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5"/>
                      <a:pt x="18" y="24"/>
                      <a:pt x="18" y="24"/>
                    </a:cubicBezTo>
                    <a:cubicBezTo>
                      <a:pt x="18" y="24"/>
                      <a:pt x="19" y="24"/>
                      <a:pt x="18" y="23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3"/>
                      <a:pt x="18" y="22"/>
                      <a:pt x="19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3"/>
                      <a:pt x="19" y="24"/>
                    </a:cubicBezTo>
                    <a:cubicBezTo>
                      <a:pt x="19" y="23"/>
                      <a:pt x="20" y="24"/>
                      <a:pt x="20" y="23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3"/>
                      <a:pt x="20" y="23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3"/>
                      <a:pt x="21" y="24"/>
                      <a:pt x="21" y="24"/>
                    </a:cubicBezTo>
                    <a:cubicBezTo>
                      <a:pt x="21" y="24"/>
                      <a:pt x="21" y="23"/>
                      <a:pt x="20" y="23"/>
                    </a:cubicBezTo>
                    <a:cubicBezTo>
                      <a:pt x="21" y="22"/>
                      <a:pt x="21" y="24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3" y="23"/>
                    </a:cubicBezTo>
                    <a:cubicBezTo>
                      <a:pt x="23" y="23"/>
                      <a:pt x="22" y="23"/>
                      <a:pt x="22" y="22"/>
                    </a:cubicBezTo>
                    <a:cubicBezTo>
                      <a:pt x="23" y="23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4" y="22"/>
                      <a:pt x="23" y="21"/>
                      <a:pt x="23" y="21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4" y="21"/>
                      <a:pt x="24" y="21"/>
                      <a:pt x="25" y="21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5" y="21"/>
                      <a:pt x="25" y="22"/>
                    </a:cubicBezTo>
                    <a:cubicBezTo>
                      <a:pt x="25" y="22"/>
                      <a:pt x="25" y="21"/>
                      <a:pt x="26" y="21"/>
                    </a:cubicBezTo>
                    <a:cubicBezTo>
                      <a:pt x="26" y="21"/>
                      <a:pt x="25" y="21"/>
                      <a:pt x="25" y="21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0"/>
                      <a:pt x="26" y="21"/>
                      <a:pt x="26" y="21"/>
                    </a:cubicBezTo>
                    <a:cubicBezTo>
                      <a:pt x="26" y="21"/>
                      <a:pt x="26" y="20"/>
                      <a:pt x="26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8" y="21"/>
                      <a:pt x="28" y="20"/>
                      <a:pt x="28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9" y="19"/>
                      <a:pt x="29" y="20"/>
                      <a:pt x="30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0" y="19"/>
                      <a:pt x="29" y="19"/>
                      <a:pt x="30" y="18"/>
                    </a:cubicBezTo>
                    <a:cubicBezTo>
                      <a:pt x="30" y="18"/>
                      <a:pt x="30" y="19"/>
                      <a:pt x="31" y="19"/>
                    </a:cubicBezTo>
                    <a:cubicBezTo>
                      <a:pt x="31" y="18"/>
                      <a:pt x="30" y="17"/>
                      <a:pt x="31" y="17"/>
                    </a:cubicBezTo>
                    <a:cubicBezTo>
                      <a:pt x="31" y="18"/>
                      <a:pt x="31" y="18"/>
                      <a:pt x="31" y="18"/>
                    </a:cubicBezTo>
                    <a:close/>
                    <a:moveTo>
                      <a:pt x="35" y="14"/>
                    </a:moveTo>
                    <a:cubicBezTo>
                      <a:pt x="35" y="14"/>
                      <a:pt x="35" y="14"/>
                      <a:pt x="35" y="14"/>
                    </a:cubicBezTo>
                    <a:cubicBezTo>
                      <a:pt x="34" y="14"/>
                      <a:pt x="35" y="14"/>
                      <a:pt x="35" y="14"/>
                    </a:cubicBezTo>
                    <a:close/>
                    <a:moveTo>
                      <a:pt x="34" y="5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4" y="5"/>
                      <a:pt x="34" y="5"/>
                      <a:pt x="34" y="5"/>
                    </a:cubicBezTo>
                    <a:close/>
                    <a:moveTo>
                      <a:pt x="12" y="6"/>
                    </a:moveTo>
                    <a:cubicBezTo>
                      <a:pt x="12" y="6"/>
                      <a:pt x="12" y="6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lose/>
                    <a:moveTo>
                      <a:pt x="12" y="6"/>
                    </a:moveTo>
                    <a:cubicBezTo>
                      <a:pt x="12" y="6"/>
                      <a:pt x="12" y="6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2" y="5"/>
                      <a:pt x="12" y="6"/>
                    </a:cubicBezTo>
                    <a:close/>
                    <a:moveTo>
                      <a:pt x="16" y="21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21"/>
                      <a:pt x="16" y="21"/>
                      <a:pt x="16" y="2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92" name="Freeform 886"/>
              <p:cNvSpPr>
                <a:spLocks/>
              </p:cNvSpPr>
              <p:nvPr/>
            </p:nvSpPr>
            <p:spPr bwMode="auto">
              <a:xfrm>
                <a:off x="1323" y="267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93" name="Rectangle 887"/>
              <p:cNvSpPr>
                <a:spLocks noChangeArrowheads="1"/>
              </p:cNvSpPr>
              <p:nvPr/>
            </p:nvSpPr>
            <p:spPr bwMode="auto">
              <a:xfrm>
                <a:off x="1306" y="271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794" name="Freeform 888"/>
              <p:cNvSpPr>
                <a:spLocks/>
              </p:cNvSpPr>
              <p:nvPr/>
            </p:nvSpPr>
            <p:spPr bwMode="auto">
              <a:xfrm>
                <a:off x="1283" y="2667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95" name="Freeform 889"/>
              <p:cNvSpPr>
                <a:spLocks/>
              </p:cNvSpPr>
              <p:nvPr/>
            </p:nvSpPr>
            <p:spPr bwMode="auto">
              <a:xfrm>
                <a:off x="1262" y="2679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0 h 1"/>
                  <a:gd name="T4" fmla="*/ 0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96" name="Freeform 890"/>
              <p:cNvSpPr>
                <a:spLocks/>
              </p:cNvSpPr>
              <p:nvPr/>
            </p:nvSpPr>
            <p:spPr bwMode="auto">
              <a:xfrm>
                <a:off x="1254" y="2674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97" name="Freeform 891"/>
              <p:cNvSpPr>
                <a:spLocks/>
              </p:cNvSpPr>
              <p:nvPr/>
            </p:nvSpPr>
            <p:spPr bwMode="auto">
              <a:xfrm>
                <a:off x="1259" y="2677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0 w 1"/>
                  <a:gd name="T3" fmla="*/ 3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98" name="Freeform 892"/>
              <p:cNvSpPr>
                <a:spLocks/>
              </p:cNvSpPr>
              <p:nvPr/>
            </p:nvSpPr>
            <p:spPr bwMode="auto">
              <a:xfrm>
                <a:off x="1259" y="267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99" name="Freeform 893"/>
              <p:cNvSpPr>
                <a:spLocks/>
              </p:cNvSpPr>
              <p:nvPr/>
            </p:nvSpPr>
            <p:spPr bwMode="auto">
              <a:xfrm>
                <a:off x="1266" y="2679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00" name="Rectangle 894"/>
              <p:cNvSpPr>
                <a:spLocks noChangeArrowheads="1"/>
              </p:cNvSpPr>
              <p:nvPr/>
            </p:nvSpPr>
            <p:spPr bwMode="auto">
              <a:xfrm>
                <a:off x="1259" y="2674"/>
                <a:ext cx="3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801" name="Freeform 895"/>
              <p:cNvSpPr>
                <a:spLocks/>
              </p:cNvSpPr>
              <p:nvPr/>
            </p:nvSpPr>
            <p:spPr bwMode="auto">
              <a:xfrm>
                <a:off x="1264" y="267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02" name="Freeform 896"/>
              <p:cNvSpPr>
                <a:spLocks/>
              </p:cNvSpPr>
              <p:nvPr/>
            </p:nvSpPr>
            <p:spPr bwMode="auto">
              <a:xfrm>
                <a:off x="1262" y="2674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03" name="Rectangle 897"/>
              <p:cNvSpPr>
                <a:spLocks noChangeArrowheads="1"/>
              </p:cNvSpPr>
              <p:nvPr/>
            </p:nvSpPr>
            <p:spPr bwMode="auto">
              <a:xfrm>
                <a:off x="1262" y="2674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804" name="Freeform 898"/>
              <p:cNvSpPr>
                <a:spLocks/>
              </p:cNvSpPr>
              <p:nvPr/>
            </p:nvSpPr>
            <p:spPr bwMode="auto">
              <a:xfrm>
                <a:off x="1273" y="2672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05" name="Freeform 899"/>
              <p:cNvSpPr>
                <a:spLocks/>
              </p:cNvSpPr>
              <p:nvPr/>
            </p:nvSpPr>
            <p:spPr bwMode="auto">
              <a:xfrm>
                <a:off x="1269" y="267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2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06" name="Freeform 900"/>
              <p:cNvSpPr>
                <a:spLocks/>
              </p:cNvSpPr>
              <p:nvPr/>
            </p:nvSpPr>
            <p:spPr bwMode="auto">
              <a:xfrm>
                <a:off x="1271" y="2670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07" name="Freeform 901"/>
              <p:cNvSpPr>
                <a:spLocks/>
              </p:cNvSpPr>
              <p:nvPr/>
            </p:nvSpPr>
            <p:spPr bwMode="auto">
              <a:xfrm>
                <a:off x="1285" y="2672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08" name="Freeform 902"/>
              <p:cNvSpPr>
                <a:spLocks/>
              </p:cNvSpPr>
              <p:nvPr/>
            </p:nvSpPr>
            <p:spPr bwMode="auto">
              <a:xfrm>
                <a:off x="1295" y="2665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2 h 1"/>
                  <a:gd name="T4" fmla="*/ 2 w 1"/>
                  <a:gd name="T5" fmla="*/ 2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09" name="Freeform 903"/>
              <p:cNvSpPr>
                <a:spLocks/>
              </p:cNvSpPr>
              <p:nvPr/>
            </p:nvSpPr>
            <p:spPr bwMode="auto">
              <a:xfrm>
                <a:off x="1297" y="266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10" name="Rectangle 904"/>
              <p:cNvSpPr>
                <a:spLocks noChangeArrowheads="1"/>
              </p:cNvSpPr>
              <p:nvPr/>
            </p:nvSpPr>
            <p:spPr bwMode="auto">
              <a:xfrm>
                <a:off x="1240" y="2726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811" name="Freeform 905"/>
              <p:cNvSpPr>
                <a:spLocks/>
              </p:cNvSpPr>
              <p:nvPr/>
            </p:nvSpPr>
            <p:spPr bwMode="auto">
              <a:xfrm>
                <a:off x="1240" y="2726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3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12" name="Freeform 906"/>
              <p:cNvSpPr>
                <a:spLocks/>
              </p:cNvSpPr>
              <p:nvPr/>
            </p:nvSpPr>
            <p:spPr bwMode="auto">
              <a:xfrm>
                <a:off x="1325" y="2696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0 w 1"/>
                  <a:gd name="T3" fmla="*/ 2 h 1"/>
                  <a:gd name="T4" fmla="*/ 0 w 1"/>
                  <a:gd name="T5" fmla="*/ 2 h 1"/>
                  <a:gd name="T6" fmla="*/ 3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13" name="Freeform 907"/>
              <p:cNvSpPr>
                <a:spLocks/>
              </p:cNvSpPr>
              <p:nvPr/>
            </p:nvSpPr>
            <p:spPr bwMode="auto">
              <a:xfrm>
                <a:off x="1318" y="2703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14" name="Freeform 908"/>
              <p:cNvSpPr>
                <a:spLocks/>
              </p:cNvSpPr>
              <p:nvPr/>
            </p:nvSpPr>
            <p:spPr bwMode="auto">
              <a:xfrm>
                <a:off x="1311" y="2710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15" name="Freeform 909"/>
              <p:cNvSpPr>
                <a:spLocks/>
              </p:cNvSpPr>
              <p:nvPr/>
            </p:nvSpPr>
            <p:spPr bwMode="auto">
              <a:xfrm>
                <a:off x="3642" y="2426"/>
                <a:ext cx="591" cy="463"/>
              </a:xfrm>
              <a:custGeom>
                <a:avLst/>
                <a:gdLst>
                  <a:gd name="T0" fmla="*/ 307 w 250"/>
                  <a:gd name="T1" fmla="*/ 26 h 196"/>
                  <a:gd name="T2" fmla="*/ 296 w 250"/>
                  <a:gd name="T3" fmla="*/ 442 h 196"/>
                  <a:gd name="T4" fmla="*/ 307 w 250"/>
                  <a:gd name="T5" fmla="*/ 26 h 19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50" h="196">
                    <a:moveTo>
                      <a:pt x="130" y="11"/>
                    </a:moveTo>
                    <a:cubicBezTo>
                      <a:pt x="20" y="21"/>
                      <a:pt x="0" y="179"/>
                      <a:pt x="125" y="187"/>
                    </a:cubicBezTo>
                    <a:cubicBezTo>
                      <a:pt x="250" y="196"/>
                      <a:pt x="240" y="0"/>
                      <a:pt x="130" y="1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16" name="Freeform 910"/>
              <p:cNvSpPr>
                <a:spLocks/>
              </p:cNvSpPr>
              <p:nvPr/>
            </p:nvSpPr>
            <p:spPr bwMode="auto">
              <a:xfrm>
                <a:off x="3952" y="2474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4 h 2"/>
                  <a:gd name="T4" fmla="*/ 0 w 1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2"/>
                      <a:pt x="0" y="2"/>
                    </a:cubicBezTo>
                    <a:cubicBezTo>
                      <a:pt x="1" y="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17" name="Freeform 911"/>
              <p:cNvSpPr>
                <a:spLocks/>
              </p:cNvSpPr>
              <p:nvPr/>
            </p:nvSpPr>
            <p:spPr bwMode="auto">
              <a:xfrm>
                <a:off x="3983" y="2464"/>
                <a:ext cx="4" cy="3"/>
              </a:xfrm>
              <a:custGeom>
                <a:avLst/>
                <a:gdLst>
                  <a:gd name="T0" fmla="*/ 0 w 4"/>
                  <a:gd name="T1" fmla="*/ 0 h 3"/>
                  <a:gd name="T2" fmla="*/ 0 w 4"/>
                  <a:gd name="T3" fmla="*/ 3 h 3"/>
                  <a:gd name="T4" fmla="*/ 4 w 4"/>
                  <a:gd name="T5" fmla="*/ 0 h 3"/>
                  <a:gd name="T6" fmla="*/ 0 w 4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lnTo>
                      <a:pt x="0" y="3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18" name="Freeform 912"/>
              <p:cNvSpPr>
                <a:spLocks/>
              </p:cNvSpPr>
              <p:nvPr/>
            </p:nvSpPr>
            <p:spPr bwMode="auto">
              <a:xfrm>
                <a:off x="3992" y="2462"/>
                <a:ext cx="16" cy="7"/>
              </a:xfrm>
              <a:custGeom>
                <a:avLst/>
                <a:gdLst>
                  <a:gd name="T0" fmla="*/ 16 w 7"/>
                  <a:gd name="T1" fmla="*/ 7 h 3"/>
                  <a:gd name="T2" fmla="*/ 2 w 7"/>
                  <a:gd name="T3" fmla="*/ 2 h 3"/>
                  <a:gd name="T4" fmla="*/ 2 w 7"/>
                  <a:gd name="T5" fmla="*/ 2 h 3"/>
                  <a:gd name="T6" fmla="*/ 0 w 7"/>
                  <a:gd name="T7" fmla="*/ 7 h 3"/>
                  <a:gd name="T8" fmla="*/ 16 w 7"/>
                  <a:gd name="T9" fmla="*/ 7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7" y="3"/>
                    </a:moveTo>
                    <a:cubicBezTo>
                      <a:pt x="7" y="0"/>
                      <a:pt x="3" y="3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3"/>
                      <a:pt x="6" y="2"/>
                      <a:pt x="7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19" name="Freeform 913"/>
              <p:cNvSpPr>
                <a:spLocks/>
              </p:cNvSpPr>
              <p:nvPr/>
            </p:nvSpPr>
            <p:spPr bwMode="auto">
              <a:xfrm>
                <a:off x="4016" y="2485"/>
                <a:ext cx="7" cy="3"/>
              </a:xfrm>
              <a:custGeom>
                <a:avLst/>
                <a:gdLst>
                  <a:gd name="T0" fmla="*/ 2 w 3"/>
                  <a:gd name="T1" fmla="*/ 3 h 1"/>
                  <a:gd name="T2" fmla="*/ 0 w 3"/>
                  <a:gd name="T3" fmla="*/ 0 h 1"/>
                  <a:gd name="T4" fmla="*/ 0 w 3"/>
                  <a:gd name="T5" fmla="*/ 0 h 1"/>
                  <a:gd name="T6" fmla="*/ 2 w 3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1" y="1"/>
                    </a:moveTo>
                    <a:cubicBezTo>
                      <a:pt x="1" y="0"/>
                      <a:pt x="3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20" name="Freeform 914"/>
              <p:cNvSpPr>
                <a:spLocks/>
              </p:cNvSpPr>
              <p:nvPr/>
            </p:nvSpPr>
            <p:spPr bwMode="auto">
              <a:xfrm>
                <a:off x="4013" y="2485"/>
                <a:ext cx="5" cy="5"/>
              </a:xfrm>
              <a:custGeom>
                <a:avLst/>
                <a:gdLst>
                  <a:gd name="T0" fmla="*/ 3 w 2"/>
                  <a:gd name="T1" fmla="*/ 0 h 2"/>
                  <a:gd name="T2" fmla="*/ 3 w 2"/>
                  <a:gd name="T3" fmla="*/ 0 h 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0"/>
                      <a:pt x="2" y="2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21" name="Freeform 915"/>
              <p:cNvSpPr>
                <a:spLocks/>
              </p:cNvSpPr>
              <p:nvPr/>
            </p:nvSpPr>
            <p:spPr bwMode="auto">
              <a:xfrm>
                <a:off x="4025" y="2490"/>
                <a:ext cx="5" cy="5"/>
              </a:xfrm>
              <a:custGeom>
                <a:avLst/>
                <a:gdLst>
                  <a:gd name="T0" fmla="*/ 3 w 2"/>
                  <a:gd name="T1" fmla="*/ 0 h 2"/>
                  <a:gd name="T2" fmla="*/ 0 w 2"/>
                  <a:gd name="T3" fmla="*/ 0 h 2"/>
                  <a:gd name="T4" fmla="*/ 0 w 2"/>
                  <a:gd name="T5" fmla="*/ 5 h 2"/>
                  <a:gd name="T6" fmla="*/ 3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0" y="2"/>
                    </a:cubicBezTo>
                    <a:cubicBezTo>
                      <a:pt x="2" y="2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22" name="Freeform 916"/>
              <p:cNvSpPr>
                <a:spLocks/>
              </p:cNvSpPr>
              <p:nvPr/>
            </p:nvSpPr>
            <p:spPr bwMode="auto">
              <a:xfrm>
                <a:off x="4032" y="2485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23" name="Freeform 917"/>
              <p:cNvSpPr>
                <a:spLocks/>
              </p:cNvSpPr>
              <p:nvPr/>
            </p:nvSpPr>
            <p:spPr bwMode="auto">
              <a:xfrm>
                <a:off x="4027" y="2483"/>
                <a:ext cx="5" cy="5"/>
              </a:xfrm>
              <a:custGeom>
                <a:avLst/>
                <a:gdLst>
                  <a:gd name="T0" fmla="*/ 0 w 2"/>
                  <a:gd name="T1" fmla="*/ 5 h 2"/>
                  <a:gd name="T2" fmla="*/ 5 w 2"/>
                  <a:gd name="T3" fmla="*/ 3 h 2"/>
                  <a:gd name="T4" fmla="*/ 3 w 2"/>
                  <a:gd name="T5" fmla="*/ 3 h 2"/>
                  <a:gd name="T6" fmla="*/ 0 w 2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1"/>
                    </a:cubicBez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24" name="Freeform 918"/>
              <p:cNvSpPr>
                <a:spLocks/>
              </p:cNvSpPr>
              <p:nvPr/>
            </p:nvSpPr>
            <p:spPr bwMode="auto">
              <a:xfrm>
                <a:off x="4018" y="2478"/>
                <a:ext cx="7" cy="7"/>
              </a:xfrm>
              <a:custGeom>
                <a:avLst/>
                <a:gdLst>
                  <a:gd name="T0" fmla="*/ 7 w 3"/>
                  <a:gd name="T1" fmla="*/ 7 h 3"/>
                  <a:gd name="T2" fmla="*/ 7 w 3"/>
                  <a:gd name="T3" fmla="*/ 2 h 3"/>
                  <a:gd name="T4" fmla="*/ 7 w 3"/>
                  <a:gd name="T5" fmla="*/ 7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2" y="2"/>
                      <a:pt x="2" y="1"/>
                      <a:pt x="3" y="1"/>
                    </a:cubicBezTo>
                    <a:cubicBezTo>
                      <a:pt x="0" y="0"/>
                      <a:pt x="0" y="2"/>
                      <a:pt x="3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25" name="Freeform 919"/>
              <p:cNvSpPr>
                <a:spLocks/>
              </p:cNvSpPr>
              <p:nvPr/>
            </p:nvSpPr>
            <p:spPr bwMode="auto">
              <a:xfrm>
                <a:off x="4006" y="2459"/>
                <a:ext cx="7" cy="5"/>
              </a:xfrm>
              <a:custGeom>
                <a:avLst/>
                <a:gdLst>
                  <a:gd name="T0" fmla="*/ 7 w 3"/>
                  <a:gd name="T1" fmla="*/ 3 h 2"/>
                  <a:gd name="T2" fmla="*/ 5 w 3"/>
                  <a:gd name="T3" fmla="*/ 0 h 2"/>
                  <a:gd name="T4" fmla="*/ 0 w 3"/>
                  <a:gd name="T5" fmla="*/ 3 h 2"/>
                  <a:gd name="T6" fmla="*/ 7 w 3"/>
                  <a:gd name="T7" fmla="*/ 3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3" y="2"/>
                      <a:pt x="3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26" name="Freeform 920"/>
              <p:cNvSpPr>
                <a:spLocks/>
              </p:cNvSpPr>
              <p:nvPr/>
            </p:nvSpPr>
            <p:spPr bwMode="auto">
              <a:xfrm>
                <a:off x="4044" y="2497"/>
                <a:ext cx="2" cy="5"/>
              </a:xfrm>
              <a:custGeom>
                <a:avLst/>
                <a:gdLst>
                  <a:gd name="T0" fmla="*/ 2 w 1"/>
                  <a:gd name="T1" fmla="*/ 5 h 2"/>
                  <a:gd name="T2" fmla="*/ 2 w 1"/>
                  <a:gd name="T3" fmla="*/ 0 h 2"/>
                  <a:gd name="T4" fmla="*/ 0 w 1"/>
                  <a:gd name="T5" fmla="*/ 0 h 2"/>
                  <a:gd name="T6" fmla="*/ 2 w 1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27" name="Freeform 921"/>
              <p:cNvSpPr>
                <a:spLocks/>
              </p:cNvSpPr>
              <p:nvPr/>
            </p:nvSpPr>
            <p:spPr bwMode="auto">
              <a:xfrm>
                <a:off x="4046" y="2495"/>
                <a:ext cx="5" cy="2"/>
              </a:xfrm>
              <a:custGeom>
                <a:avLst/>
                <a:gdLst>
                  <a:gd name="T0" fmla="*/ 0 w 2"/>
                  <a:gd name="T1" fmla="*/ 2 h 1"/>
                  <a:gd name="T2" fmla="*/ 5 w 2"/>
                  <a:gd name="T3" fmla="*/ 2 h 1"/>
                  <a:gd name="T4" fmla="*/ 0 w 2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28" name="Freeform 922"/>
              <p:cNvSpPr>
                <a:spLocks/>
              </p:cNvSpPr>
              <p:nvPr/>
            </p:nvSpPr>
            <p:spPr bwMode="auto">
              <a:xfrm>
                <a:off x="4030" y="2481"/>
                <a:ext cx="9" cy="0"/>
              </a:xfrm>
              <a:custGeom>
                <a:avLst/>
                <a:gdLst>
                  <a:gd name="T0" fmla="*/ 7 w 9"/>
                  <a:gd name="T1" fmla="*/ 0 w 9"/>
                  <a:gd name="T2" fmla="*/ 9 w 9"/>
                  <a:gd name="T3" fmla="*/ 7 w 9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9">
                    <a:moveTo>
                      <a:pt x="7" y="0"/>
                    </a:moveTo>
                    <a:lnTo>
                      <a:pt x="0" y="0"/>
                    </a:lnTo>
                    <a:lnTo>
                      <a:pt x="9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29" name="Freeform 923"/>
              <p:cNvSpPr>
                <a:spLocks/>
              </p:cNvSpPr>
              <p:nvPr/>
            </p:nvSpPr>
            <p:spPr bwMode="auto">
              <a:xfrm>
                <a:off x="4053" y="2511"/>
                <a:ext cx="5" cy="0"/>
              </a:xfrm>
              <a:custGeom>
                <a:avLst/>
                <a:gdLst>
                  <a:gd name="T0" fmla="*/ 3 w 5"/>
                  <a:gd name="T1" fmla="*/ 0 w 5"/>
                  <a:gd name="T2" fmla="*/ 5 w 5"/>
                  <a:gd name="T3" fmla="*/ 3 w 5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5">
                    <a:moveTo>
                      <a:pt x="3" y="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30" name="Freeform 924"/>
              <p:cNvSpPr>
                <a:spLocks/>
              </p:cNvSpPr>
              <p:nvPr/>
            </p:nvSpPr>
            <p:spPr bwMode="auto">
              <a:xfrm>
                <a:off x="4060" y="2516"/>
                <a:ext cx="10" cy="7"/>
              </a:xfrm>
              <a:custGeom>
                <a:avLst/>
                <a:gdLst>
                  <a:gd name="T0" fmla="*/ 5 w 4"/>
                  <a:gd name="T1" fmla="*/ 0 h 3"/>
                  <a:gd name="T2" fmla="*/ 0 w 4"/>
                  <a:gd name="T3" fmla="*/ 5 h 3"/>
                  <a:gd name="T4" fmla="*/ 10 w 4"/>
                  <a:gd name="T5" fmla="*/ 7 h 3"/>
                  <a:gd name="T6" fmla="*/ 5 w 4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1" y="3"/>
                      <a:pt x="2" y="3"/>
                      <a:pt x="4" y="3"/>
                    </a:cubicBezTo>
                    <a:cubicBezTo>
                      <a:pt x="3" y="3"/>
                      <a:pt x="2" y="2"/>
                      <a:pt x="2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31" name="Freeform 925"/>
              <p:cNvSpPr>
                <a:spLocks/>
              </p:cNvSpPr>
              <p:nvPr/>
            </p:nvSpPr>
            <p:spPr bwMode="auto">
              <a:xfrm>
                <a:off x="4070" y="2523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32" name="Freeform 926"/>
              <p:cNvSpPr>
                <a:spLocks/>
              </p:cNvSpPr>
              <p:nvPr/>
            </p:nvSpPr>
            <p:spPr bwMode="auto">
              <a:xfrm>
                <a:off x="4056" y="2502"/>
                <a:ext cx="2" cy="5"/>
              </a:xfrm>
              <a:custGeom>
                <a:avLst/>
                <a:gdLst>
                  <a:gd name="T0" fmla="*/ 2 w 1"/>
                  <a:gd name="T1" fmla="*/ 0 h 2"/>
                  <a:gd name="T2" fmla="*/ 2 w 1"/>
                  <a:gd name="T3" fmla="*/ 5 h 2"/>
                  <a:gd name="T4" fmla="*/ 2 w 1"/>
                  <a:gd name="T5" fmla="*/ 0 h 2"/>
                  <a:gd name="T6" fmla="*/ 2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0"/>
                      <a:pt x="0" y="1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33" name="Freeform 927"/>
              <p:cNvSpPr>
                <a:spLocks/>
              </p:cNvSpPr>
              <p:nvPr/>
            </p:nvSpPr>
            <p:spPr bwMode="auto">
              <a:xfrm>
                <a:off x="4058" y="250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2 w 1"/>
                  <a:gd name="T5" fmla="*/ 2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34" name="Freeform 928"/>
              <p:cNvSpPr>
                <a:spLocks/>
              </p:cNvSpPr>
              <p:nvPr/>
            </p:nvSpPr>
            <p:spPr bwMode="auto">
              <a:xfrm>
                <a:off x="4056" y="2502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35" name="Freeform 929"/>
              <p:cNvSpPr>
                <a:spLocks/>
              </p:cNvSpPr>
              <p:nvPr/>
            </p:nvSpPr>
            <p:spPr bwMode="auto">
              <a:xfrm>
                <a:off x="4044" y="2483"/>
                <a:ext cx="9" cy="5"/>
              </a:xfrm>
              <a:custGeom>
                <a:avLst/>
                <a:gdLst>
                  <a:gd name="T0" fmla="*/ 0 w 4"/>
                  <a:gd name="T1" fmla="*/ 5 h 2"/>
                  <a:gd name="T2" fmla="*/ 7 w 4"/>
                  <a:gd name="T3" fmla="*/ 0 h 2"/>
                  <a:gd name="T4" fmla="*/ 0 w 4"/>
                  <a:gd name="T5" fmla="*/ 5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2" y="2"/>
                      <a:pt x="4" y="2"/>
                      <a:pt x="3" y="0"/>
                    </a:cubicBezTo>
                    <a:cubicBezTo>
                      <a:pt x="2" y="0"/>
                      <a:pt x="2" y="2"/>
                      <a:pt x="0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36" name="Freeform 930"/>
              <p:cNvSpPr>
                <a:spLocks/>
              </p:cNvSpPr>
              <p:nvPr/>
            </p:nvSpPr>
            <p:spPr bwMode="auto">
              <a:xfrm>
                <a:off x="4053" y="2493"/>
                <a:ext cx="5" cy="2"/>
              </a:xfrm>
              <a:custGeom>
                <a:avLst/>
                <a:gdLst>
                  <a:gd name="T0" fmla="*/ 5 w 2"/>
                  <a:gd name="T1" fmla="*/ 2 h 1"/>
                  <a:gd name="T2" fmla="*/ 3 w 2"/>
                  <a:gd name="T3" fmla="*/ 0 h 1"/>
                  <a:gd name="T4" fmla="*/ 0 w 2"/>
                  <a:gd name="T5" fmla="*/ 2 h 1"/>
                  <a:gd name="T6" fmla="*/ 5 w 2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37" name="Freeform 931"/>
              <p:cNvSpPr>
                <a:spLocks/>
              </p:cNvSpPr>
              <p:nvPr/>
            </p:nvSpPr>
            <p:spPr bwMode="auto">
              <a:xfrm>
                <a:off x="4058" y="2495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0 w 1"/>
                  <a:gd name="T5" fmla="*/ 2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38" name="Freeform 932"/>
              <p:cNvSpPr>
                <a:spLocks/>
              </p:cNvSpPr>
              <p:nvPr/>
            </p:nvSpPr>
            <p:spPr bwMode="auto">
              <a:xfrm>
                <a:off x="4070" y="2511"/>
                <a:ext cx="7" cy="7"/>
              </a:xfrm>
              <a:custGeom>
                <a:avLst/>
                <a:gdLst>
                  <a:gd name="T0" fmla="*/ 2 w 3"/>
                  <a:gd name="T1" fmla="*/ 5 h 3"/>
                  <a:gd name="T2" fmla="*/ 7 w 3"/>
                  <a:gd name="T3" fmla="*/ 7 h 3"/>
                  <a:gd name="T4" fmla="*/ 2 w 3"/>
                  <a:gd name="T5" fmla="*/ 0 h 3"/>
                  <a:gd name="T6" fmla="*/ 2 w 3"/>
                  <a:gd name="T7" fmla="*/ 5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1" y="2"/>
                    </a:moveTo>
                    <a:cubicBezTo>
                      <a:pt x="2" y="2"/>
                      <a:pt x="2" y="2"/>
                      <a:pt x="3" y="3"/>
                    </a:cubicBezTo>
                    <a:cubicBezTo>
                      <a:pt x="3" y="2"/>
                      <a:pt x="2" y="1"/>
                      <a:pt x="1" y="0"/>
                    </a:cubicBezTo>
                    <a:cubicBezTo>
                      <a:pt x="1" y="1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39" name="Freeform 933"/>
              <p:cNvSpPr>
                <a:spLocks/>
              </p:cNvSpPr>
              <p:nvPr/>
            </p:nvSpPr>
            <p:spPr bwMode="auto">
              <a:xfrm>
                <a:off x="4065" y="250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40" name="Freeform 934"/>
              <p:cNvSpPr>
                <a:spLocks/>
              </p:cNvSpPr>
              <p:nvPr/>
            </p:nvSpPr>
            <p:spPr bwMode="auto">
              <a:xfrm>
                <a:off x="4091" y="253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41" name="Freeform 935"/>
              <p:cNvSpPr>
                <a:spLocks/>
              </p:cNvSpPr>
              <p:nvPr/>
            </p:nvSpPr>
            <p:spPr bwMode="auto">
              <a:xfrm>
                <a:off x="4070" y="2509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2 w 1"/>
                  <a:gd name="T5" fmla="*/ 2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42" name="Freeform 936"/>
              <p:cNvSpPr>
                <a:spLocks/>
              </p:cNvSpPr>
              <p:nvPr/>
            </p:nvSpPr>
            <p:spPr bwMode="auto">
              <a:xfrm>
                <a:off x="4077" y="2523"/>
                <a:ext cx="2" cy="5"/>
              </a:xfrm>
              <a:custGeom>
                <a:avLst/>
                <a:gdLst>
                  <a:gd name="T0" fmla="*/ 2 w 1"/>
                  <a:gd name="T1" fmla="*/ 3 h 2"/>
                  <a:gd name="T2" fmla="*/ 2 w 1"/>
                  <a:gd name="T3" fmla="*/ 0 h 2"/>
                  <a:gd name="T4" fmla="*/ 2 w 1"/>
                  <a:gd name="T5" fmla="*/ 3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0" y="2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43" name="Freeform 937"/>
              <p:cNvSpPr>
                <a:spLocks/>
              </p:cNvSpPr>
              <p:nvPr/>
            </p:nvSpPr>
            <p:spPr bwMode="auto">
              <a:xfrm>
                <a:off x="4065" y="2509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44" name="Freeform 938"/>
              <p:cNvSpPr>
                <a:spLocks/>
              </p:cNvSpPr>
              <p:nvPr/>
            </p:nvSpPr>
            <p:spPr bwMode="auto">
              <a:xfrm>
                <a:off x="4065" y="2509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5 w 2"/>
                  <a:gd name="T3" fmla="*/ 0 h 1"/>
                  <a:gd name="T4" fmla="*/ 0 w 2"/>
                  <a:gd name="T5" fmla="*/ 0 h 1"/>
                  <a:gd name="T6" fmla="*/ 0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45" name="Freeform 939"/>
              <p:cNvSpPr>
                <a:spLocks/>
              </p:cNvSpPr>
              <p:nvPr/>
            </p:nvSpPr>
            <p:spPr bwMode="auto">
              <a:xfrm>
                <a:off x="4091" y="2518"/>
                <a:ext cx="29" cy="19"/>
              </a:xfrm>
              <a:custGeom>
                <a:avLst/>
                <a:gdLst>
                  <a:gd name="T0" fmla="*/ 27 w 12"/>
                  <a:gd name="T1" fmla="*/ 10 h 8"/>
                  <a:gd name="T2" fmla="*/ 17 w 12"/>
                  <a:gd name="T3" fmla="*/ 2 h 8"/>
                  <a:gd name="T4" fmla="*/ 0 w 12"/>
                  <a:gd name="T5" fmla="*/ 17 h 8"/>
                  <a:gd name="T6" fmla="*/ 7 w 12"/>
                  <a:gd name="T7" fmla="*/ 17 h 8"/>
                  <a:gd name="T8" fmla="*/ 12 w 12"/>
                  <a:gd name="T9" fmla="*/ 7 h 8"/>
                  <a:gd name="T10" fmla="*/ 12 w 12"/>
                  <a:gd name="T11" fmla="*/ 17 h 8"/>
                  <a:gd name="T12" fmla="*/ 29 w 12"/>
                  <a:gd name="T13" fmla="*/ 14 h 8"/>
                  <a:gd name="T14" fmla="*/ 22 w 12"/>
                  <a:gd name="T15" fmla="*/ 12 h 8"/>
                  <a:gd name="T16" fmla="*/ 27 w 12"/>
                  <a:gd name="T17" fmla="*/ 10 h 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2" h="8">
                    <a:moveTo>
                      <a:pt x="11" y="4"/>
                    </a:moveTo>
                    <a:cubicBezTo>
                      <a:pt x="9" y="5"/>
                      <a:pt x="7" y="3"/>
                      <a:pt x="7" y="1"/>
                    </a:cubicBezTo>
                    <a:cubicBezTo>
                      <a:pt x="5" y="0"/>
                      <a:pt x="2" y="4"/>
                      <a:pt x="0" y="7"/>
                    </a:cubicBezTo>
                    <a:cubicBezTo>
                      <a:pt x="1" y="7"/>
                      <a:pt x="1" y="6"/>
                      <a:pt x="3" y="7"/>
                    </a:cubicBezTo>
                    <a:cubicBezTo>
                      <a:pt x="4" y="6"/>
                      <a:pt x="2" y="3"/>
                      <a:pt x="5" y="3"/>
                    </a:cubicBezTo>
                    <a:cubicBezTo>
                      <a:pt x="7" y="5"/>
                      <a:pt x="5" y="5"/>
                      <a:pt x="5" y="7"/>
                    </a:cubicBezTo>
                    <a:cubicBezTo>
                      <a:pt x="6" y="5"/>
                      <a:pt x="9" y="8"/>
                      <a:pt x="12" y="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0" y="4"/>
                      <a:pt x="11" y="5"/>
                      <a:pt x="11" y="4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46" name="Freeform 940"/>
              <p:cNvSpPr>
                <a:spLocks/>
              </p:cNvSpPr>
              <p:nvPr/>
            </p:nvSpPr>
            <p:spPr bwMode="auto">
              <a:xfrm>
                <a:off x="4086" y="2528"/>
                <a:ext cx="5" cy="9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0 h 4"/>
                  <a:gd name="T4" fmla="*/ 0 w 2"/>
                  <a:gd name="T5" fmla="*/ 7 h 4"/>
                  <a:gd name="T6" fmla="*/ 5 w 2"/>
                  <a:gd name="T7" fmla="*/ 7 h 4"/>
                  <a:gd name="T8" fmla="*/ 0 w 2"/>
                  <a:gd name="T9" fmla="*/ 0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1" y="4"/>
                      <a:pt x="2" y="3"/>
                      <a:pt x="2" y="3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47" name="Freeform 941"/>
              <p:cNvSpPr>
                <a:spLocks/>
              </p:cNvSpPr>
              <p:nvPr/>
            </p:nvSpPr>
            <p:spPr bwMode="auto">
              <a:xfrm>
                <a:off x="4077" y="2514"/>
                <a:ext cx="14" cy="14"/>
              </a:xfrm>
              <a:custGeom>
                <a:avLst/>
                <a:gdLst>
                  <a:gd name="T0" fmla="*/ 5 w 6"/>
                  <a:gd name="T1" fmla="*/ 7 h 6"/>
                  <a:gd name="T2" fmla="*/ 14 w 6"/>
                  <a:gd name="T3" fmla="*/ 2 h 6"/>
                  <a:gd name="T4" fmla="*/ 5 w 6"/>
                  <a:gd name="T5" fmla="*/ 2 h 6"/>
                  <a:gd name="T6" fmla="*/ 5 w 6"/>
                  <a:gd name="T7" fmla="*/ 7 h 6"/>
                  <a:gd name="T8" fmla="*/ 0 w 6"/>
                  <a:gd name="T9" fmla="*/ 5 h 6"/>
                  <a:gd name="T10" fmla="*/ 2 w 6"/>
                  <a:gd name="T11" fmla="*/ 9 h 6"/>
                  <a:gd name="T12" fmla="*/ 2 w 6"/>
                  <a:gd name="T13" fmla="*/ 9 h 6"/>
                  <a:gd name="T14" fmla="*/ 2 w 6"/>
                  <a:gd name="T15" fmla="*/ 9 h 6"/>
                  <a:gd name="T16" fmla="*/ 2 w 6"/>
                  <a:gd name="T17" fmla="*/ 9 h 6"/>
                  <a:gd name="T18" fmla="*/ 2 w 6"/>
                  <a:gd name="T19" fmla="*/ 9 h 6"/>
                  <a:gd name="T20" fmla="*/ 2 w 6"/>
                  <a:gd name="T21" fmla="*/ 9 h 6"/>
                  <a:gd name="T22" fmla="*/ 5 w 6"/>
                  <a:gd name="T23" fmla="*/ 7 h 6"/>
                  <a:gd name="T24" fmla="*/ 2 w 6"/>
                  <a:gd name="T25" fmla="*/ 9 h 6"/>
                  <a:gd name="T26" fmla="*/ 2 w 6"/>
                  <a:gd name="T27" fmla="*/ 9 h 6"/>
                  <a:gd name="T28" fmla="*/ 2 w 6"/>
                  <a:gd name="T29" fmla="*/ 9 h 6"/>
                  <a:gd name="T30" fmla="*/ 5 w 6"/>
                  <a:gd name="T31" fmla="*/ 12 h 6"/>
                  <a:gd name="T32" fmla="*/ 9 w 6"/>
                  <a:gd name="T33" fmla="*/ 14 h 6"/>
                  <a:gd name="T34" fmla="*/ 5 w 6"/>
                  <a:gd name="T35" fmla="*/ 7 h 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6" h="6">
                    <a:moveTo>
                      <a:pt x="2" y="3"/>
                    </a:moveTo>
                    <a:cubicBezTo>
                      <a:pt x="3" y="2"/>
                      <a:pt x="5" y="3"/>
                      <a:pt x="6" y="1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5" y="3"/>
                      <a:pt x="1" y="1"/>
                      <a:pt x="2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3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4"/>
                      <a:pt x="2" y="5"/>
                    </a:cubicBezTo>
                    <a:cubicBezTo>
                      <a:pt x="3" y="5"/>
                      <a:pt x="4" y="6"/>
                      <a:pt x="4" y="6"/>
                    </a:cubicBezTo>
                    <a:cubicBezTo>
                      <a:pt x="3" y="5"/>
                      <a:pt x="3" y="4"/>
                      <a:pt x="2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48" name="Freeform 942"/>
              <p:cNvSpPr>
                <a:spLocks/>
              </p:cNvSpPr>
              <p:nvPr/>
            </p:nvSpPr>
            <p:spPr bwMode="auto">
              <a:xfrm>
                <a:off x="4060" y="247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49" name="Freeform 943"/>
              <p:cNvSpPr>
                <a:spLocks/>
              </p:cNvSpPr>
              <p:nvPr/>
            </p:nvSpPr>
            <p:spPr bwMode="auto">
              <a:xfrm>
                <a:off x="4053" y="2478"/>
                <a:ext cx="10" cy="15"/>
              </a:xfrm>
              <a:custGeom>
                <a:avLst/>
                <a:gdLst>
                  <a:gd name="T0" fmla="*/ 10 w 4"/>
                  <a:gd name="T1" fmla="*/ 3 h 6"/>
                  <a:gd name="T2" fmla="*/ 5 w 4"/>
                  <a:gd name="T3" fmla="*/ 3 h 6"/>
                  <a:gd name="T4" fmla="*/ 8 w 4"/>
                  <a:gd name="T5" fmla="*/ 0 h 6"/>
                  <a:gd name="T6" fmla="*/ 3 w 4"/>
                  <a:gd name="T7" fmla="*/ 5 h 6"/>
                  <a:gd name="T8" fmla="*/ 5 w 4"/>
                  <a:gd name="T9" fmla="*/ 5 h 6"/>
                  <a:gd name="T10" fmla="*/ 8 w 4"/>
                  <a:gd name="T11" fmla="*/ 15 h 6"/>
                  <a:gd name="T12" fmla="*/ 10 w 4"/>
                  <a:gd name="T13" fmla="*/ 3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4" y="1"/>
                    </a:moveTo>
                    <a:cubicBezTo>
                      <a:pt x="3" y="1"/>
                      <a:pt x="3" y="2"/>
                      <a:pt x="2" y="1"/>
                    </a:cubicBezTo>
                    <a:cubicBezTo>
                      <a:pt x="2" y="0"/>
                      <a:pt x="2" y="1"/>
                      <a:pt x="3" y="0"/>
                    </a:cubicBezTo>
                    <a:cubicBezTo>
                      <a:pt x="2" y="0"/>
                      <a:pt x="0" y="0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3" y="6"/>
                      <a:pt x="3" y="6"/>
                    </a:cubicBezTo>
                    <a:cubicBezTo>
                      <a:pt x="3" y="4"/>
                      <a:pt x="4" y="3"/>
                      <a:pt x="4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50" name="Freeform 944"/>
              <p:cNvSpPr>
                <a:spLocks/>
              </p:cNvSpPr>
              <p:nvPr/>
            </p:nvSpPr>
            <p:spPr bwMode="auto">
              <a:xfrm>
                <a:off x="4075" y="2497"/>
                <a:ext cx="7" cy="7"/>
              </a:xfrm>
              <a:custGeom>
                <a:avLst/>
                <a:gdLst>
                  <a:gd name="T0" fmla="*/ 0 w 3"/>
                  <a:gd name="T1" fmla="*/ 2 h 3"/>
                  <a:gd name="T2" fmla="*/ 2 w 3"/>
                  <a:gd name="T3" fmla="*/ 5 h 3"/>
                  <a:gd name="T4" fmla="*/ 7 w 3"/>
                  <a:gd name="T5" fmla="*/ 7 h 3"/>
                  <a:gd name="T6" fmla="*/ 5 w 3"/>
                  <a:gd name="T7" fmla="*/ 2 h 3"/>
                  <a:gd name="T8" fmla="*/ 5 w 3"/>
                  <a:gd name="T9" fmla="*/ 2 h 3"/>
                  <a:gd name="T10" fmla="*/ 0 w 3"/>
                  <a:gd name="T11" fmla="*/ 2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cubicBezTo>
                      <a:pt x="0" y="1"/>
                      <a:pt x="0" y="2"/>
                      <a:pt x="1" y="2"/>
                    </a:cubicBezTo>
                    <a:cubicBezTo>
                      <a:pt x="2" y="2"/>
                      <a:pt x="3" y="3"/>
                      <a:pt x="3" y="3"/>
                    </a:cubicBezTo>
                    <a:cubicBezTo>
                      <a:pt x="3" y="3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51" name="Freeform 945"/>
              <p:cNvSpPr>
                <a:spLocks/>
              </p:cNvSpPr>
              <p:nvPr/>
            </p:nvSpPr>
            <p:spPr bwMode="auto">
              <a:xfrm>
                <a:off x="4086" y="2537"/>
                <a:ext cx="8" cy="3"/>
              </a:xfrm>
              <a:custGeom>
                <a:avLst/>
                <a:gdLst>
                  <a:gd name="T0" fmla="*/ 5 w 3"/>
                  <a:gd name="T1" fmla="*/ 0 h 1"/>
                  <a:gd name="T2" fmla="*/ 0 w 3"/>
                  <a:gd name="T3" fmla="*/ 3 h 1"/>
                  <a:gd name="T4" fmla="*/ 3 w 3"/>
                  <a:gd name="T5" fmla="*/ 3 h 1"/>
                  <a:gd name="T6" fmla="*/ 8 w 3"/>
                  <a:gd name="T7" fmla="*/ 3 h 1"/>
                  <a:gd name="T8" fmla="*/ 5 w 3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52" name="Freeform 946"/>
              <p:cNvSpPr>
                <a:spLocks/>
              </p:cNvSpPr>
              <p:nvPr/>
            </p:nvSpPr>
            <p:spPr bwMode="auto">
              <a:xfrm>
                <a:off x="4091" y="2544"/>
                <a:ext cx="5" cy="3"/>
              </a:xfrm>
              <a:custGeom>
                <a:avLst/>
                <a:gdLst>
                  <a:gd name="T0" fmla="*/ 5 w 5"/>
                  <a:gd name="T1" fmla="*/ 0 h 3"/>
                  <a:gd name="T2" fmla="*/ 0 w 5"/>
                  <a:gd name="T3" fmla="*/ 3 h 3"/>
                  <a:gd name="T4" fmla="*/ 5 w 5"/>
                  <a:gd name="T5" fmla="*/ 3 h 3"/>
                  <a:gd name="T6" fmla="*/ 5 w 5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lnTo>
                      <a:pt x="0" y="3"/>
                    </a:lnTo>
                    <a:lnTo>
                      <a:pt x="5" y="3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53" name="Freeform 947"/>
              <p:cNvSpPr>
                <a:spLocks/>
              </p:cNvSpPr>
              <p:nvPr/>
            </p:nvSpPr>
            <p:spPr bwMode="auto">
              <a:xfrm>
                <a:off x="3827" y="2863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54" name="Freeform 948"/>
              <p:cNvSpPr>
                <a:spLocks/>
              </p:cNvSpPr>
              <p:nvPr/>
            </p:nvSpPr>
            <p:spPr bwMode="auto">
              <a:xfrm>
                <a:off x="3846" y="2870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55" name="Freeform 949"/>
              <p:cNvSpPr>
                <a:spLocks/>
              </p:cNvSpPr>
              <p:nvPr/>
            </p:nvSpPr>
            <p:spPr bwMode="auto">
              <a:xfrm>
                <a:off x="4094" y="2762"/>
                <a:ext cx="11" cy="4"/>
              </a:xfrm>
              <a:custGeom>
                <a:avLst/>
                <a:gdLst>
                  <a:gd name="T0" fmla="*/ 11 w 5"/>
                  <a:gd name="T1" fmla="*/ 0 h 2"/>
                  <a:gd name="T2" fmla="*/ 4 w 5"/>
                  <a:gd name="T3" fmla="*/ 2 h 2"/>
                  <a:gd name="T4" fmla="*/ 7 w 5"/>
                  <a:gd name="T5" fmla="*/ 4 h 2"/>
                  <a:gd name="T6" fmla="*/ 11 w 5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cubicBezTo>
                      <a:pt x="3" y="1"/>
                      <a:pt x="0" y="0"/>
                      <a:pt x="2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4" y="0"/>
                      <a:pt x="5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56" name="Freeform 950"/>
              <p:cNvSpPr>
                <a:spLocks/>
              </p:cNvSpPr>
              <p:nvPr/>
            </p:nvSpPr>
            <p:spPr bwMode="auto">
              <a:xfrm>
                <a:off x="3990" y="2866"/>
                <a:ext cx="2" cy="4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4 h 2"/>
                  <a:gd name="T4" fmla="*/ 2 w 1"/>
                  <a:gd name="T5" fmla="*/ 0 h 2"/>
                  <a:gd name="T6" fmla="*/ 0 w 1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57" name="Freeform 951"/>
              <p:cNvSpPr>
                <a:spLocks/>
              </p:cNvSpPr>
              <p:nvPr/>
            </p:nvSpPr>
            <p:spPr bwMode="auto">
              <a:xfrm>
                <a:off x="3985" y="2882"/>
                <a:ext cx="5" cy="3"/>
              </a:xfrm>
              <a:custGeom>
                <a:avLst/>
                <a:gdLst>
                  <a:gd name="T0" fmla="*/ 5 w 2"/>
                  <a:gd name="T1" fmla="*/ 3 h 1"/>
                  <a:gd name="T2" fmla="*/ 0 w 2"/>
                  <a:gd name="T3" fmla="*/ 0 h 1"/>
                  <a:gd name="T4" fmla="*/ 5 w 2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58" name="Freeform 952"/>
              <p:cNvSpPr>
                <a:spLocks/>
              </p:cNvSpPr>
              <p:nvPr/>
            </p:nvSpPr>
            <p:spPr bwMode="auto">
              <a:xfrm>
                <a:off x="3742" y="2802"/>
                <a:ext cx="4" cy="5"/>
              </a:xfrm>
              <a:custGeom>
                <a:avLst/>
                <a:gdLst>
                  <a:gd name="T0" fmla="*/ 4 w 2"/>
                  <a:gd name="T1" fmla="*/ 0 h 2"/>
                  <a:gd name="T2" fmla="*/ 0 w 2"/>
                  <a:gd name="T3" fmla="*/ 0 h 2"/>
                  <a:gd name="T4" fmla="*/ 4 w 2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59" name="Freeform 953"/>
              <p:cNvSpPr>
                <a:spLocks/>
              </p:cNvSpPr>
              <p:nvPr/>
            </p:nvSpPr>
            <p:spPr bwMode="auto">
              <a:xfrm>
                <a:off x="4127" y="2634"/>
                <a:ext cx="4" cy="7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7 h 3"/>
                  <a:gd name="T4" fmla="*/ 0 w 2"/>
                  <a:gd name="T5" fmla="*/ 0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1" y="1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60" name="Freeform 954"/>
              <p:cNvSpPr>
                <a:spLocks/>
              </p:cNvSpPr>
              <p:nvPr/>
            </p:nvSpPr>
            <p:spPr bwMode="auto">
              <a:xfrm>
                <a:off x="3850" y="2828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0 w 1"/>
                  <a:gd name="T3" fmla="*/ 2 h 1"/>
                  <a:gd name="T4" fmla="*/ 3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61" name="Freeform 955"/>
              <p:cNvSpPr>
                <a:spLocks/>
              </p:cNvSpPr>
              <p:nvPr/>
            </p:nvSpPr>
            <p:spPr bwMode="auto">
              <a:xfrm>
                <a:off x="4124" y="2641"/>
                <a:ext cx="3" cy="7"/>
              </a:xfrm>
              <a:custGeom>
                <a:avLst/>
                <a:gdLst>
                  <a:gd name="T0" fmla="*/ 3 w 1"/>
                  <a:gd name="T1" fmla="*/ 7 h 3"/>
                  <a:gd name="T2" fmla="*/ 3 w 1"/>
                  <a:gd name="T3" fmla="*/ 5 h 3"/>
                  <a:gd name="T4" fmla="*/ 3 w 1"/>
                  <a:gd name="T5" fmla="*/ 0 h 3"/>
                  <a:gd name="T6" fmla="*/ 3 w 1"/>
                  <a:gd name="T7" fmla="*/ 7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1" y="3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1"/>
                      <a:pt x="0" y="2"/>
                      <a:pt x="1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62" name="Freeform 956"/>
              <p:cNvSpPr>
                <a:spLocks/>
              </p:cNvSpPr>
              <p:nvPr/>
            </p:nvSpPr>
            <p:spPr bwMode="auto">
              <a:xfrm>
                <a:off x="3820" y="247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63" name="Freeform 957"/>
              <p:cNvSpPr>
                <a:spLocks/>
              </p:cNvSpPr>
              <p:nvPr/>
            </p:nvSpPr>
            <p:spPr bwMode="auto">
              <a:xfrm>
                <a:off x="3921" y="2474"/>
                <a:ext cx="5" cy="0"/>
              </a:xfrm>
              <a:custGeom>
                <a:avLst/>
                <a:gdLst>
                  <a:gd name="T0" fmla="*/ 5 w 2"/>
                  <a:gd name="T1" fmla="*/ 0 w 2"/>
                  <a:gd name="T2" fmla="*/ 5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64" name="Rectangle 958"/>
              <p:cNvSpPr>
                <a:spLocks noChangeArrowheads="1"/>
              </p:cNvSpPr>
              <p:nvPr/>
            </p:nvSpPr>
            <p:spPr bwMode="auto">
              <a:xfrm>
                <a:off x="4110" y="2578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865" name="Freeform 959"/>
              <p:cNvSpPr>
                <a:spLocks/>
              </p:cNvSpPr>
              <p:nvPr/>
            </p:nvSpPr>
            <p:spPr bwMode="auto">
              <a:xfrm>
                <a:off x="4122" y="2563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66" name="Freeform 960"/>
              <p:cNvSpPr>
                <a:spLocks/>
              </p:cNvSpPr>
              <p:nvPr/>
            </p:nvSpPr>
            <p:spPr bwMode="auto">
              <a:xfrm>
                <a:off x="4153" y="266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67" name="Freeform 961"/>
              <p:cNvSpPr>
                <a:spLocks/>
              </p:cNvSpPr>
              <p:nvPr/>
            </p:nvSpPr>
            <p:spPr bwMode="auto">
              <a:xfrm>
                <a:off x="4110" y="2575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68" name="Freeform 962"/>
              <p:cNvSpPr>
                <a:spLocks/>
              </p:cNvSpPr>
              <p:nvPr/>
            </p:nvSpPr>
            <p:spPr bwMode="auto">
              <a:xfrm>
                <a:off x="4108" y="2575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69" name="Freeform 963"/>
              <p:cNvSpPr>
                <a:spLocks/>
              </p:cNvSpPr>
              <p:nvPr/>
            </p:nvSpPr>
            <p:spPr bwMode="auto">
              <a:xfrm>
                <a:off x="4110" y="2578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0 w 1"/>
                  <a:gd name="T5" fmla="*/ 0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70" name="Freeform 964"/>
              <p:cNvSpPr>
                <a:spLocks/>
              </p:cNvSpPr>
              <p:nvPr/>
            </p:nvSpPr>
            <p:spPr bwMode="auto">
              <a:xfrm>
                <a:off x="3725" y="2634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2 w 1"/>
                  <a:gd name="T3" fmla="*/ 3 h 1"/>
                  <a:gd name="T4" fmla="*/ 2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71" name="Freeform 965"/>
              <p:cNvSpPr>
                <a:spLocks/>
              </p:cNvSpPr>
              <p:nvPr/>
            </p:nvSpPr>
            <p:spPr bwMode="auto">
              <a:xfrm>
                <a:off x="4105" y="2830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72" name="Freeform 966"/>
              <p:cNvSpPr>
                <a:spLocks/>
              </p:cNvSpPr>
              <p:nvPr/>
            </p:nvSpPr>
            <p:spPr bwMode="auto">
              <a:xfrm>
                <a:off x="4094" y="2826"/>
                <a:ext cx="11" cy="14"/>
              </a:xfrm>
              <a:custGeom>
                <a:avLst/>
                <a:gdLst>
                  <a:gd name="T0" fmla="*/ 7 w 5"/>
                  <a:gd name="T1" fmla="*/ 14 h 6"/>
                  <a:gd name="T2" fmla="*/ 11 w 5"/>
                  <a:gd name="T3" fmla="*/ 7 h 6"/>
                  <a:gd name="T4" fmla="*/ 0 w 5"/>
                  <a:gd name="T5" fmla="*/ 0 h 6"/>
                  <a:gd name="T6" fmla="*/ 4 w 5"/>
                  <a:gd name="T7" fmla="*/ 7 h 6"/>
                  <a:gd name="T8" fmla="*/ 7 w 5"/>
                  <a:gd name="T9" fmla="*/ 14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3" y="6"/>
                    </a:moveTo>
                    <a:cubicBezTo>
                      <a:pt x="3" y="3"/>
                      <a:pt x="3" y="3"/>
                      <a:pt x="5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2" y="3"/>
                    </a:cubicBezTo>
                    <a:cubicBezTo>
                      <a:pt x="2" y="5"/>
                      <a:pt x="3" y="6"/>
                      <a:pt x="3" y="6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73" name="Freeform 967"/>
              <p:cNvSpPr>
                <a:spLocks noEditPoints="1"/>
              </p:cNvSpPr>
              <p:nvPr/>
            </p:nvSpPr>
            <p:spPr bwMode="auto">
              <a:xfrm>
                <a:off x="3706" y="2441"/>
                <a:ext cx="468" cy="458"/>
              </a:xfrm>
              <a:custGeom>
                <a:avLst/>
                <a:gdLst>
                  <a:gd name="T0" fmla="*/ 104 w 198"/>
                  <a:gd name="T1" fmla="*/ 418 h 194"/>
                  <a:gd name="T2" fmla="*/ 139 w 198"/>
                  <a:gd name="T3" fmla="*/ 430 h 194"/>
                  <a:gd name="T4" fmla="*/ 156 w 198"/>
                  <a:gd name="T5" fmla="*/ 441 h 194"/>
                  <a:gd name="T6" fmla="*/ 189 w 198"/>
                  <a:gd name="T7" fmla="*/ 444 h 194"/>
                  <a:gd name="T8" fmla="*/ 227 w 198"/>
                  <a:gd name="T9" fmla="*/ 449 h 194"/>
                  <a:gd name="T10" fmla="*/ 284 w 198"/>
                  <a:gd name="T11" fmla="*/ 427 h 194"/>
                  <a:gd name="T12" fmla="*/ 288 w 198"/>
                  <a:gd name="T13" fmla="*/ 432 h 194"/>
                  <a:gd name="T14" fmla="*/ 291 w 198"/>
                  <a:gd name="T15" fmla="*/ 444 h 194"/>
                  <a:gd name="T16" fmla="*/ 317 w 198"/>
                  <a:gd name="T17" fmla="*/ 441 h 194"/>
                  <a:gd name="T18" fmla="*/ 350 w 198"/>
                  <a:gd name="T19" fmla="*/ 418 h 194"/>
                  <a:gd name="T20" fmla="*/ 388 w 198"/>
                  <a:gd name="T21" fmla="*/ 397 h 194"/>
                  <a:gd name="T22" fmla="*/ 414 w 198"/>
                  <a:gd name="T23" fmla="*/ 375 h 194"/>
                  <a:gd name="T24" fmla="*/ 430 w 198"/>
                  <a:gd name="T25" fmla="*/ 354 h 194"/>
                  <a:gd name="T26" fmla="*/ 421 w 198"/>
                  <a:gd name="T27" fmla="*/ 295 h 194"/>
                  <a:gd name="T28" fmla="*/ 449 w 198"/>
                  <a:gd name="T29" fmla="*/ 302 h 194"/>
                  <a:gd name="T30" fmla="*/ 459 w 198"/>
                  <a:gd name="T31" fmla="*/ 281 h 194"/>
                  <a:gd name="T32" fmla="*/ 461 w 198"/>
                  <a:gd name="T33" fmla="*/ 255 h 194"/>
                  <a:gd name="T34" fmla="*/ 456 w 198"/>
                  <a:gd name="T35" fmla="*/ 198 h 194"/>
                  <a:gd name="T36" fmla="*/ 435 w 198"/>
                  <a:gd name="T37" fmla="*/ 177 h 194"/>
                  <a:gd name="T38" fmla="*/ 433 w 198"/>
                  <a:gd name="T39" fmla="*/ 130 h 194"/>
                  <a:gd name="T40" fmla="*/ 416 w 198"/>
                  <a:gd name="T41" fmla="*/ 123 h 194"/>
                  <a:gd name="T42" fmla="*/ 399 w 198"/>
                  <a:gd name="T43" fmla="*/ 132 h 194"/>
                  <a:gd name="T44" fmla="*/ 407 w 198"/>
                  <a:gd name="T45" fmla="*/ 130 h 194"/>
                  <a:gd name="T46" fmla="*/ 411 w 198"/>
                  <a:gd name="T47" fmla="*/ 153 h 194"/>
                  <a:gd name="T48" fmla="*/ 421 w 198"/>
                  <a:gd name="T49" fmla="*/ 205 h 194"/>
                  <a:gd name="T50" fmla="*/ 418 w 198"/>
                  <a:gd name="T51" fmla="*/ 257 h 194"/>
                  <a:gd name="T52" fmla="*/ 409 w 198"/>
                  <a:gd name="T53" fmla="*/ 309 h 194"/>
                  <a:gd name="T54" fmla="*/ 402 w 198"/>
                  <a:gd name="T55" fmla="*/ 321 h 194"/>
                  <a:gd name="T56" fmla="*/ 390 w 198"/>
                  <a:gd name="T57" fmla="*/ 338 h 194"/>
                  <a:gd name="T58" fmla="*/ 383 w 198"/>
                  <a:gd name="T59" fmla="*/ 368 h 194"/>
                  <a:gd name="T60" fmla="*/ 331 w 198"/>
                  <a:gd name="T61" fmla="*/ 394 h 194"/>
                  <a:gd name="T62" fmla="*/ 295 w 198"/>
                  <a:gd name="T63" fmla="*/ 399 h 194"/>
                  <a:gd name="T64" fmla="*/ 260 w 198"/>
                  <a:gd name="T65" fmla="*/ 416 h 194"/>
                  <a:gd name="T66" fmla="*/ 217 w 198"/>
                  <a:gd name="T67" fmla="*/ 413 h 194"/>
                  <a:gd name="T68" fmla="*/ 184 w 198"/>
                  <a:gd name="T69" fmla="*/ 404 h 194"/>
                  <a:gd name="T70" fmla="*/ 128 w 198"/>
                  <a:gd name="T71" fmla="*/ 390 h 194"/>
                  <a:gd name="T72" fmla="*/ 92 w 198"/>
                  <a:gd name="T73" fmla="*/ 356 h 194"/>
                  <a:gd name="T74" fmla="*/ 61 w 198"/>
                  <a:gd name="T75" fmla="*/ 297 h 194"/>
                  <a:gd name="T76" fmla="*/ 47 w 198"/>
                  <a:gd name="T77" fmla="*/ 264 h 194"/>
                  <a:gd name="T78" fmla="*/ 57 w 198"/>
                  <a:gd name="T79" fmla="*/ 198 h 194"/>
                  <a:gd name="T80" fmla="*/ 61 w 198"/>
                  <a:gd name="T81" fmla="*/ 172 h 194"/>
                  <a:gd name="T82" fmla="*/ 76 w 198"/>
                  <a:gd name="T83" fmla="*/ 123 h 194"/>
                  <a:gd name="T84" fmla="*/ 128 w 198"/>
                  <a:gd name="T85" fmla="*/ 76 h 194"/>
                  <a:gd name="T86" fmla="*/ 147 w 198"/>
                  <a:gd name="T87" fmla="*/ 59 h 194"/>
                  <a:gd name="T88" fmla="*/ 215 w 198"/>
                  <a:gd name="T89" fmla="*/ 28 h 194"/>
                  <a:gd name="T90" fmla="*/ 213 w 198"/>
                  <a:gd name="T91" fmla="*/ 2 h 194"/>
                  <a:gd name="T92" fmla="*/ 149 w 198"/>
                  <a:gd name="T93" fmla="*/ 17 h 194"/>
                  <a:gd name="T94" fmla="*/ 123 w 198"/>
                  <a:gd name="T95" fmla="*/ 28 h 194"/>
                  <a:gd name="T96" fmla="*/ 106 w 198"/>
                  <a:gd name="T97" fmla="*/ 38 h 194"/>
                  <a:gd name="T98" fmla="*/ 59 w 198"/>
                  <a:gd name="T99" fmla="*/ 99 h 194"/>
                  <a:gd name="T100" fmla="*/ 40 w 198"/>
                  <a:gd name="T101" fmla="*/ 130 h 194"/>
                  <a:gd name="T102" fmla="*/ 21 w 198"/>
                  <a:gd name="T103" fmla="*/ 170 h 194"/>
                  <a:gd name="T104" fmla="*/ 19 w 198"/>
                  <a:gd name="T105" fmla="*/ 205 h 194"/>
                  <a:gd name="T106" fmla="*/ 12 w 198"/>
                  <a:gd name="T107" fmla="*/ 217 h 194"/>
                  <a:gd name="T108" fmla="*/ 7 w 198"/>
                  <a:gd name="T109" fmla="*/ 243 h 194"/>
                  <a:gd name="T110" fmla="*/ 17 w 198"/>
                  <a:gd name="T111" fmla="*/ 281 h 194"/>
                  <a:gd name="T112" fmla="*/ 24 w 198"/>
                  <a:gd name="T113" fmla="*/ 309 h 194"/>
                  <a:gd name="T114" fmla="*/ 28 w 198"/>
                  <a:gd name="T115" fmla="*/ 321 h 194"/>
                  <a:gd name="T116" fmla="*/ 43 w 198"/>
                  <a:gd name="T117" fmla="*/ 361 h 194"/>
                  <a:gd name="T118" fmla="*/ 90 w 198"/>
                  <a:gd name="T119" fmla="*/ 404 h 194"/>
                  <a:gd name="T120" fmla="*/ 291 w 198"/>
                  <a:gd name="T121" fmla="*/ 434 h 194"/>
                  <a:gd name="T122" fmla="*/ 414 w 198"/>
                  <a:gd name="T123" fmla="*/ 151 h 194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98" h="194">
                    <a:moveTo>
                      <a:pt x="35" y="170"/>
                    </a:moveTo>
                    <a:cubicBezTo>
                      <a:pt x="35" y="170"/>
                      <a:pt x="37" y="173"/>
                      <a:pt x="37" y="173"/>
                    </a:cubicBezTo>
                    <a:cubicBezTo>
                      <a:pt x="33" y="173"/>
                      <a:pt x="31" y="171"/>
                      <a:pt x="32" y="174"/>
                    </a:cubicBezTo>
                    <a:cubicBezTo>
                      <a:pt x="35" y="170"/>
                      <a:pt x="41" y="180"/>
                      <a:pt x="44" y="175"/>
                    </a:cubicBezTo>
                    <a:cubicBezTo>
                      <a:pt x="44" y="175"/>
                      <a:pt x="45" y="177"/>
                      <a:pt x="45" y="177"/>
                    </a:cubicBezTo>
                    <a:cubicBezTo>
                      <a:pt x="45" y="177"/>
                      <a:pt x="44" y="177"/>
                      <a:pt x="44" y="177"/>
                    </a:cubicBezTo>
                    <a:cubicBezTo>
                      <a:pt x="46" y="181"/>
                      <a:pt x="48" y="174"/>
                      <a:pt x="51" y="177"/>
                    </a:cubicBezTo>
                    <a:cubicBezTo>
                      <a:pt x="52" y="178"/>
                      <a:pt x="53" y="179"/>
                      <a:pt x="52" y="179"/>
                    </a:cubicBezTo>
                    <a:cubicBezTo>
                      <a:pt x="52" y="179"/>
                      <a:pt x="55" y="180"/>
                      <a:pt x="55" y="180"/>
                    </a:cubicBezTo>
                    <a:cubicBezTo>
                      <a:pt x="56" y="180"/>
                      <a:pt x="56" y="181"/>
                      <a:pt x="55" y="180"/>
                    </a:cubicBezTo>
                    <a:cubicBezTo>
                      <a:pt x="60" y="182"/>
                      <a:pt x="60" y="182"/>
                      <a:pt x="60" y="182"/>
                    </a:cubicBezTo>
                    <a:cubicBezTo>
                      <a:pt x="59" y="182"/>
                      <a:pt x="59" y="182"/>
                      <a:pt x="59" y="182"/>
                    </a:cubicBezTo>
                    <a:cubicBezTo>
                      <a:pt x="60" y="181"/>
                      <a:pt x="62" y="181"/>
                      <a:pt x="63" y="181"/>
                    </a:cubicBezTo>
                    <a:cubicBezTo>
                      <a:pt x="64" y="182"/>
                      <a:pt x="62" y="181"/>
                      <a:pt x="63" y="182"/>
                    </a:cubicBezTo>
                    <a:cubicBezTo>
                      <a:pt x="63" y="182"/>
                      <a:pt x="65" y="181"/>
                      <a:pt x="65" y="181"/>
                    </a:cubicBezTo>
                    <a:cubicBezTo>
                      <a:pt x="66" y="183"/>
                      <a:pt x="64" y="184"/>
                      <a:pt x="62" y="183"/>
                    </a:cubicBezTo>
                    <a:cubicBezTo>
                      <a:pt x="62" y="189"/>
                      <a:pt x="64" y="182"/>
                      <a:pt x="69" y="187"/>
                    </a:cubicBezTo>
                    <a:cubicBezTo>
                      <a:pt x="66" y="187"/>
                      <a:pt x="66" y="187"/>
                      <a:pt x="66" y="187"/>
                    </a:cubicBezTo>
                    <a:cubicBezTo>
                      <a:pt x="67" y="190"/>
                      <a:pt x="69" y="190"/>
                      <a:pt x="71" y="192"/>
                    </a:cubicBezTo>
                    <a:cubicBezTo>
                      <a:pt x="71" y="191"/>
                      <a:pt x="67" y="186"/>
                      <a:pt x="70" y="186"/>
                    </a:cubicBezTo>
                    <a:cubicBezTo>
                      <a:pt x="71" y="186"/>
                      <a:pt x="72" y="187"/>
                      <a:pt x="74" y="186"/>
                    </a:cubicBezTo>
                    <a:cubicBezTo>
                      <a:pt x="73" y="188"/>
                      <a:pt x="75" y="188"/>
                      <a:pt x="77" y="188"/>
                    </a:cubicBezTo>
                    <a:cubicBezTo>
                      <a:pt x="76" y="191"/>
                      <a:pt x="76" y="191"/>
                      <a:pt x="76" y="191"/>
                    </a:cubicBezTo>
                    <a:cubicBezTo>
                      <a:pt x="78" y="190"/>
                      <a:pt x="79" y="189"/>
                      <a:pt x="80" y="188"/>
                    </a:cubicBezTo>
                    <a:cubicBezTo>
                      <a:pt x="82" y="189"/>
                      <a:pt x="82" y="191"/>
                      <a:pt x="83" y="193"/>
                    </a:cubicBezTo>
                    <a:cubicBezTo>
                      <a:pt x="86" y="194"/>
                      <a:pt x="81" y="189"/>
                      <a:pt x="85" y="189"/>
                    </a:cubicBezTo>
                    <a:cubicBezTo>
                      <a:pt x="88" y="191"/>
                      <a:pt x="90" y="190"/>
                      <a:pt x="94" y="189"/>
                    </a:cubicBezTo>
                    <a:cubicBezTo>
                      <a:pt x="96" y="190"/>
                      <a:pt x="94" y="190"/>
                      <a:pt x="94" y="191"/>
                    </a:cubicBezTo>
                    <a:cubicBezTo>
                      <a:pt x="96" y="189"/>
                      <a:pt x="96" y="189"/>
                      <a:pt x="96" y="189"/>
                    </a:cubicBezTo>
                    <a:cubicBezTo>
                      <a:pt x="97" y="189"/>
                      <a:pt x="97" y="190"/>
                      <a:pt x="96" y="190"/>
                    </a:cubicBezTo>
                    <a:cubicBezTo>
                      <a:pt x="98" y="190"/>
                      <a:pt x="97" y="188"/>
                      <a:pt x="99" y="187"/>
                    </a:cubicBezTo>
                    <a:cubicBezTo>
                      <a:pt x="100" y="184"/>
                      <a:pt x="104" y="191"/>
                      <a:pt x="108" y="188"/>
                    </a:cubicBezTo>
                    <a:cubicBezTo>
                      <a:pt x="108" y="189"/>
                      <a:pt x="107" y="190"/>
                      <a:pt x="107" y="191"/>
                    </a:cubicBezTo>
                    <a:cubicBezTo>
                      <a:pt x="112" y="189"/>
                      <a:pt x="111" y="189"/>
                      <a:pt x="114" y="186"/>
                    </a:cubicBezTo>
                    <a:cubicBezTo>
                      <a:pt x="118" y="187"/>
                      <a:pt x="118" y="187"/>
                      <a:pt x="118" y="187"/>
                    </a:cubicBezTo>
                    <a:cubicBezTo>
                      <a:pt x="115" y="186"/>
                      <a:pt x="118" y="183"/>
                      <a:pt x="120" y="181"/>
                    </a:cubicBezTo>
                    <a:cubicBezTo>
                      <a:pt x="119" y="180"/>
                      <a:pt x="118" y="179"/>
                      <a:pt x="118" y="179"/>
                    </a:cubicBezTo>
                    <a:cubicBezTo>
                      <a:pt x="118" y="179"/>
                      <a:pt x="119" y="179"/>
                      <a:pt x="119" y="178"/>
                    </a:cubicBezTo>
                    <a:cubicBezTo>
                      <a:pt x="120" y="178"/>
                      <a:pt x="121" y="177"/>
                      <a:pt x="121" y="177"/>
                    </a:cubicBezTo>
                    <a:cubicBezTo>
                      <a:pt x="122" y="178"/>
                      <a:pt x="121" y="179"/>
                      <a:pt x="121" y="180"/>
                    </a:cubicBezTo>
                    <a:cubicBezTo>
                      <a:pt x="121" y="179"/>
                      <a:pt x="121" y="179"/>
                      <a:pt x="121" y="179"/>
                    </a:cubicBezTo>
                    <a:cubicBezTo>
                      <a:pt x="123" y="180"/>
                      <a:pt x="123" y="181"/>
                      <a:pt x="122" y="183"/>
                    </a:cubicBezTo>
                    <a:cubicBezTo>
                      <a:pt x="121" y="182"/>
                      <a:pt x="121" y="182"/>
                      <a:pt x="120" y="182"/>
                    </a:cubicBezTo>
                    <a:cubicBezTo>
                      <a:pt x="120" y="183"/>
                      <a:pt x="119" y="185"/>
                      <a:pt x="119" y="186"/>
                    </a:cubicBezTo>
                    <a:cubicBezTo>
                      <a:pt x="119" y="186"/>
                      <a:pt x="120" y="186"/>
                      <a:pt x="120" y="186"/>
                    </a:cubicBezTo>
                    <a:cubicBezTo>
                      <a:pt x="120" y="186"/>
                      <a:pt x="120" y="186"/>
                      <a:pt x="120" y="187"/>
                    </a:cubicBezTo>
                    <a:cubicBezTo>
                      <a:pt x="120" y="187"/>
                      <a:pt x="121" y="186"/>
                      <a:pt x="121" y="186"/>
                    </a:cubicBezTo>
                    <a:cubicBezTo>
                      <a:pt x="123" y="188"/>
                      <a:pt x="123" y="188"/>
                      <a:pt x="123" y="188"/>
                    </a:cubicBezTo>
                    <a:cubicBezTo>
                      <a:pt x="123" y="187"/>
                      <a:pt x="123" y="187"/>
                      <a:pt x="123" y="187"/>
                    </a:cubicBezTo>
                    <a:cubicBezTo>
                      <a:pt x="128" y="188"/>
                      <a:pt x="128" y="188"/>
                      <a:pt x="128" y="188"/>
                    </a:cubicBezTo>
                    <a:cubicBezTo>
                      <a:pt x="131" y="184"/>
                      <a:pt x="133" y="179"/>
                      <a:pt x="138" y="176"/>
                    </a:cubicBezTo>
                    <a:cubicBezTo>
                      <a:pt x="137" y="179"/>
                      <a:pt x="139" y="180"/>
                      <a:pt x="140" y="182"/>
                    </a:cubicBezTo>
                    <a:cubicBezTo>
                      <a:pt x="137" y="180"/>
                      <a:pt x="136" y="185"/>
                      <a:pt x="133" y="185"/>
                    </a:cubicBezTo>
                    <a:cubicBezTo>
                      <a:pt x="134" y="185"/>
                      <a:pt x="134" y="186"/>
                      <a:pt x="134" y="187"/>
                    </a:cubicBezTo>
                    <a:cubicBezTo>
                      <a:pt x="138" y="182"/>
                      <a:pt x="138" y="182"/>
                      <a:pt x="138" y="182"/>
                    </a:cubicBezTo>
                    <a:cubicBezTo>
                      <a:pt x="139" y="184"/>
                      <a:pt x="140" y="184"/>
                      <a:pt x="142" y="184"/>
                    </a:cubicBezTo>
                    <a:cubicBezTo>
                      <a:pt x="139" y="181"/>
                      <a:pt x="144" y="180"/>
                      <a:pt x="146" y="178"/>
                    </a:cubicBezTo>
                    <a:cubicBezTo>
                      <a:pt x="147" y="179"/>
                      <a:pt x="147" y="180"/>
                      <a:pt x="144" y="181"/>
                    </a:cubicBezTo>
                    <a:cubicBezTo>
                      <a:pt x="148" y="183"/>
                      <a:pt x="146" y="175"/>
                      <a:pt x="149" y="176"/>
                    </a:cubicBezTo>
                    <a:cubicBezTo>
                      <a:pt x="149" y="177"/>
                      <a:pt x="148" y="177"/>
                      <a:pt x="148" y="177"/>
                    </a:cubicBezTo>
                    <a:cubicBezTo>
                      <a:pt x="149" y="176"/>
                      <a:pt x="153" y="174"/>
                      <a:pt x="153" y="176"/>
                    </a:cubicBezTo>
                    <a:cubicBezTo>
                      <a:pt x="152" y="176"/>
                      <a:pt x="152" y="176"/>
                      <a:pt x="152" y="176"/>
                    </a:cubicBezTo>
                    <a:cubicBezTo>
                      <a:pt x="154" y="175"/>
                      <a:pt x="157" y="174"/>
                      <a:pt x="159" y="171"/>
                    </a:cubicBezTo>
                    <a:cubicBezTo>
                      <a:pt x="161" y="169"/>
                      <a:pt x="162" y="167"/>
                      <a:pt x="162" y="165"/>
                    </a:cubicBezTo>
                    <a:cubicBezTo>
                      <a:pt x="162" y="166"/>
                      <a:pt x="164" y="169"/>
                      <a:pt x="164" y="170"/>
                    </a:cubicBezTo>
                    <a:cubicBezTo>
                      <a:pt x="164" y="170"/>
                      <a:pt x="164" y="169"/>
                      <a:pt x="164" y="168"/>
                    </a:cubicBezTo>
                    <a:cubicBezTo>
                      <a:pt x="164" y="166"/>
                      <a:pt x="164" y="165"/>
                      <a:pt x="163" y="163"/>
                    </a:cubicBezTo>
                    <a:cubicBezTo>
                      <a:pt x="163" y="159"/>
                      <a:pt x="162" y="156"/>
                      <a:pt x="162" y="156"/>
                    </a:cubicBezTo>
                    <a:cubicBezTo>
                      <a:pt x="163" y="159"/>
                      <a:pt x="170" y="162"/>
                      <a:pt x="169" y="165"/>
                    </a:cubicBezTo>
                    <a:cubicBezTo>
                      <a:pt x="170" y="165"/>
                      <a:pt x="171" y="164"/>
                      <a:pt x="172" y="162"/>
                    </a:cubicBezTo>
                    <a:cubicBezTo>
                      <a:pt x="171" y="162"/>
                      <a:pt x="168" y="160"/>
                      <a:pt x="168" y="160"/>
                    </a:cubicBezTo>
                    <a:cubicBezTo>
                      <a:pt x="172" y="160"/>
                      <a:pt x="171" y="159"/>
                      <a:pt x="175" y="159"/>
                    </a:cubicBezTo>
                    <a:cubicBezTo>
                      <a:pt x="174" y="159"/>
                      <a:pt x="171" y="155"/>
                      <a:pt x="172" y="154"/>
                    </a:cubicBezTo>
                    <a:cubicBezTo>
                      <a:pt x="172" y="155"/>
                      <a:pt x="176" y="157"/>
                      <a:pt x="176" y="158"/>
                    </a:cubicBezTo>
                    <a:cubicBezTo>
                      <a:pt x="176" y="158"/>
                      <a:pt x="175" y="156"/>
                      <a:pt x="175" y="154"/>
                    </a:cubicBezTo>
                    <a:cubicBezTo>
                      <a:pt x="175" y="153"/>
                      <a:pt x="175" y="152"/>
                      <a:pt x="175" y="152"/>
                    </a:cubicBezTo>
                    <a:cubicBezTo>
                      <a:pt x="175" y="153"/>
                      <a:pt x="178" y="154"/>
                      <a:pt x="179" y="154"/>
                    </a:cubicBezTo>
                    <a:cubicBezTo>
                      <a:pt x="178" y="154"/>
                      <a:pt x="181" y="151"/>
                      <a:pt x="182" y="150"/>
                    </a:cubicBezTo>
                    <a:cubicBezTo>
                      <a:pt x="180" y="150"/>
                      <a:pt x="180" y="150"/>
                      <a:pt x="180" y="150"/>
                    </a:cubicBezTo>
                    <a:cubicBezTo>
                      <a:pt x="183" y="147"/>
                      <a:pt x="177" y="143"/>
                      <a:pt x="179" y="140"/>
                    </a:cubicBezTo>
                    <a:cubicBezTo>
                      <a:pt x="180" y="140"/>
                      <a:pt x="183" y="143"/>
                      <a:pt x="185" y="141"/>
                    </a:cubicBezTo>
                    <a:cubicBezTo>
                      <a:pt x="183" y="139"/>
                      <a:pt x="177" y="133"/>
                      <a:pt x="177" y="129"/>
                    </a:cubicBezTo>
                    <a:cubicBezTo>
                      <a:pt x="178" y="128"/>
                      <a:pt x="178" y="128"/>
                      <a:pt x="178" y="128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79" y="127"/>
                      <a:pt x="181" y="129"/>
                      <a:pt x="183" y="132"/>
                    </a:cubicBezTo>
                    <a:cubicBezTo>
                      <a:pt x="185" y="135"/>
                      <a:pt x="186" y="138"/>
                      <a:pt x="187" y="140"/>
                    </a:cubicBezTo>
                    <a:cubicBezTo>
                      <a:pt x="188" y="138"/>
                      <a:pt x="188" y="140"/>
                      <a:pt x="189" y="137"/>
                    </a:cubicBezTo>
                    <a:cubicBezTo>
                      <a:pt x="191" y="137"/>
                      <a:pt x="190" y="139"/>
                      <a:pt x="190" y="140"/>
                    </a:cubicBezTo>
                    <a:cubicBezTo>
                      <a:pt x="190" y="140"/>
                      <a:pt x="193" y="134"/>
                      <a:pt x="193" y="134"/>
                    </a:cubicBezTo>
                    <a:cubicBezTo>
                      <a:pt x="191" y="134"/>
                      <a:pt x="192" y="129"/>
                      <a:pt x="190" y="128"/>
                    </a:cubicBezTo>
                    <a:cubicBezTo>
                      <a:pt x="190" y="136"/>
                      <a:pt x="190" y="136"/>
                      <a:pt x="190" y="136"/>
                    </a:cubicBezTo>
                    <a:cubicBezTo>
                      <a:pt x="188" y="135"/>
                      <a:pt x="185" y="129"/>
                      <a:pt x="186" y="126"/>
                    </a:cubicBezTo>
                    <a:cubicBezTo>
                      <a:pt x="188" y="125"/>
                      <a:pt x="191" y="128"/>
                      <a:pt x="192" y="128"/>
                    </a:cubicBezTo>
                    <a:cubicBezTo>
                      <a:pt x="191" y="127"/>
                      <a:pt x="191" y="124"/>
                      <a:pt x="192" y="123"/>
                    </a:cubicBezTo>
                    <a:cubicBezTo>
                      <a:pt x="193" y="126"/>
                      <a:pt x="193" y="126"/>
                      <a:pt x="193" y="126"/>
                    </a:cubicBezTo>
                    <a:cubicBezTo>
                      <a:pt x="194" y="123"/>
                      <a:pt x="190" y="121"/>
                      <a:pt x="194" y="119"/>
                    </a:cubicBezTo>
                    <a:cubicBezTo>
                      <a:pt x="194" y="118"/>
                      <a:pt x="198" y="116"/>
                      <a:pt x="196" y="116"/>
                    </a:cubicBezTo>
                    <a:cubicBezTo>
                      <a:pt x="193" y="117"/>
                      <a:pt x="183" y="115"/>
                      <a:pt x="181" y="114"/>
                    </a:cubicBezTo>
                    <a:cubicBezTo>
                      <a:pt x="181" y="113"/>
                      <a:pt x="185" y="110"/>
                      <a:pt x="187" y="109"/>
                    </a:cubicBezTo>
                    <a:cubicBezTo>
                      <a:pt x="189" y="107"/>
                      <a:pt x="192" y="112"/>
                      <a:pt x="194" y="111"/>
                    </a:cubicBezTo>
                    <a:cubicBezTo>
                      <a:pt x="194" y="111"/>
                      <a:pt x="193" y="110"/>
                      <a:pt x="193" y="109"/>
                    </a:cubicBezTo>
                    <a:cubicBezTo>
                      <a:pt x="193" y="108"/>
                      <a:pt x="195" y="110"/>
                      <a:pt x="195" y="108"/>
                    </a:cubicBezTo>
                    <a:cubicBezTo>
                      <a:pt x="192" y="107"/>
                      <a:pt x="195" y="103"/>
                      <a:pt x="192" y="106"/>
                    </a:cubicBezTo>
                    <a:cubicBezTo>
                      <a:pt x="192" y="104"/>
                      <a:pt x="193" y="104"/>
                      <a:pt x="193" y="101"/>
                    </a:cubicBezTo>
                    <a:cubicBezTo>
                      <a:pt x="192" y="102"/>
                      <a:pt x="188" y="99"/>
                      <a:pt x="187" y="97"/>
                    </a:cubicBezTo>
                    <a:cubicBezTo>
                      <a:pt x="187" y="97"/>
                      <a:pt x="188" y="96"/>
                      <a:pt x="189" y="96"/>
                    </a:cubicBezTo>
                    <a:cubicBezTo>
                      <a:pt x="189" y="92"/>
                      <a:pt x="190" y="90"/>
                      <a:pt x="190" y="85"/>
                    </a:cubicBezTo>
                    <a:cubicBezTo>
                      <a:pt x="191" y="85"/>
                      <a:pt x="191" y="83"/>
                      <a:pt x="193" y="84"/>
                    </a:cubicBezTo>
                    <a:cubicBezTo>
                      <a:pt x="192" y="83"/>
                      <a:pt x="191" y="83"/>
                      <a:pt x="191" y="81"/>
                    </a:cubicBezTo>
                    <a:cubicBezTo>
                      <a:pt x="193" y="79"/>
                      <a:pt x="192" y="84"/>
                      <a:pt x="194" y="82"/>
                    </a:cubicBezTo>
                    <a:cubicBezTo>
                      <a:pt x="193" y="82"/>
                      <a:pt x="192" y="79"/>
                      <a:pt x="190" y="77"/>
                    </a:cubicBezTo>
                    <a:cubicBezTo>
                      <a:pt x="188" y="78"/>
                      <a:pt x="190" y="82"/>
                      <a:pt x="192" y="83"/>
                    </a:cubicBezTo>
                    <a:cubicBezTo>
                      <a:pt x="188" y="84"/>
                      <a:pt x="184" y="81"/>
                      <a:pt x="182" y="77"/>
                    </a:cubicBezTo>
                    <a:cubicBezTo>
                      <a:pt x="181" y="74"/>
                      <a:pt x="184" y="75"/>
                      <a:pt x="184" y="75"/>
                    </a:cubicBezTo>
                    <a:cubicBezTo>
                      <a:pt x="183" y="69"/>
                      <a:pt x="177" y="71"/>
                      <a:pt x="178" y="66"/>
                    </a:cubicBezTo>
                    <a:cubicBezTo>
                      <a:pt x="180" y="63"/>
                      <a:pt x="182" y="65"/>
                      <a:pt x="183" y="64"/>
                    </a:cubicBezTo>
                    <a:cubicBezTo>
                      <a:pt x="185" y="66"/>
                      <a:pt x="183" y="68"/>
                      <a:pt x="184" y="70"/>
                    </a:cubicBezTo>
                    <a:cubicBezTo>
                      <a:pt x="184" y="67"/>
                      <a:pt x="184" y="67"/>
                      <a:pt x="184" y="67"/>
                    </a:cubicBezTo>
                    <a:cubicBezTo>
                      <a:pt x="185" y="68"/>
                      <a:pt x="186" y="70"/>
                      <a:pt x="186" y="71"/>
                    </a:cubicBezTo>
                    <a:cubicBezTo>
                      <a:pt x="187" y="69"/>
                      <a:pt x="184" y="61"/>
                      <a:pt x="183" y="55"/>
                    </a:cubicBezTo>
                    <a:cubicBezTo>
                      <a:pt x="182" y="55"/>
                      <a:pt x="181" y="54"/>
                      <a:pt x="181" y="55"/>
                    </a:cubicBezTo>
                    <a:cubicBezTo>
                      <a:pt x="181" y="56"/>
                      <a:pt x="181" y="56"/>
                      <a:pt x="181" y="56"/>
                    </a:cubicBezTo>
                    <a:cubicBezTo>
                      <a:pt x="180" y="58"/>
                      <a:pt x="178" y="54"/>
                      <a:pt x="178" y="56"/>
                    </a:cubicBezTo>
                    <a:cubicBezTo>
                      <a:pt x="176" y="55"/>
                      <a:pt x="174" y="54"/>
                      <a:pt x="173" y="51"/>
                    </a:cubicBezTo>
                    <a:cubicBezTo>
                      <a:pt x="175" y="49"/>
                      <a:pt x="175" y="49"/>
                      <a:pt x="175" y="49"/>
                    </a:cubicBezTo>
                    <a:cubicBezTo>
                      <a:pt x="175" y="50"/>
                      <a:pt x="175" y="51"/>
                      <a:pt x="176" y="52"/>
                    </a:cubicBezTo>
                    <a:cubicBezTo>
                      <a:pt x="174" y="51"/>
                      <a:pt x="177" y="47"/>
                      <a:pt x="174" y="47"/>
                    </a:cubicBezTo>
                    <a:cubicBezTo>
                      <a:pt x="173" y="49"/>
                      <a:pt x="173" y="49"/>
                      <a:pt x="173" y="49"/>
                    </a:cubicBezTo>
                    <a:cubicBezTo>
                      <a:pt x="171" y="48"/>
                      <a:pt x="168" y="47"/>
                      <a:pt x="167" y="45"/>
                    </a:cubicBezTo>
                    <a:cubicBezTo>
                      <a:pt x="166" y="47"/>
                      <a:pt x="168" y="45"/>
                      <a:pt x="166" y="48"/>
                    </a:cubicBezTo>
                    <a:cubicBezTo>
                      <a:pt x="168" y="45"/>
                      <a:pt x="168" y="53"/>
                      <a:pt x="171" y="50"/>
                    </a:cubicBezTo>
                    <a:cubicBezTo>
                      <a:pt x="168" y="53"/>
                      <a:pt x="171" y="53"/>
                      <a:pt x="169" y="56"/>
                    </a:cubicBezTo>
                    <a:cubicBezTo>
                      <a:pt x="170" y="56"/>
                      <a:pt x="170" y="55"/>
                      <a:pt x="171" y="57"/>
                    </a:cubicBezTo>
                    <a:cubicBezTo>
                      <a:pt x="171" y="57"/>
                      <a:pt x="171" y="57"/>
                      <a:pt x="171" y="57"/>
                    </a:cubicBezTo>
                    <a:cubicBezTo>
                      <a:pt x="171" y="57"/>
                      <a:pt x="171" y="57"/>
                      <a:pt x="171" y="57"/>
                    </a:cubicBezTo>
                    <a:cubicBezTo>
                      <a:pt x="171" y="57"/>
                      <a:pt x="171" y="57"/>
                      <a:pt x="171" y="57"/>
                    </a:cubicBezTo>
                    <a:cubicBezTo>
                      <a:pt x="172" y="57"/>
                      <a:pt x="172" y="57"/>
                      <a:pt x="171" y="57"/>
                    </a:cubicBezTo>
                    <a:cubicBezTo>
                      <a:pt x="172" y="56"/>
                      <a:pt x="172" y="56"/>
                      <a:pt x="172" y="55"/>
                    </a:cubicBezTo>
                    <a:cubicBezTo>
                      <a:pt x="174" y="56"/>
                      <a:pt x="175" y="59"/>
                      <a:pt x="177" y="59"/>
                    </a:cubicBezTo>
                    <a:cubicBezTo>
                      <a:pt x="177" y="60"/>
                      <a:pt x="176" y="59"/>
                      <a:pt x="175" y="60"/>
                    </a:cubicBezTo>
                    <a:cubicBezTo>
                      <a:pt x="175" y="60"/>
                      <a:pt x="176" y="60"/>
                      <a:pt x="176" y="60"/>
                    </a:cubicBezTo>
                    <a:cubicBezTo>
                      <a:pt x="177" y="61"/>
                      <a:pt x="177" y="61"/>
                      <a:pt x="177" y="61"/>
                    </a:cubicBezTo>
                    <a:cubicBezTo>
                      <a:pt x="175" y="62"/>
                      <a:pt x="175" y="65"/>
                      <a:pt x="173" y="63"/>
                    </a:cubicBezTo>
                    <a:cubicBezTo>
                      <a:pt x="174" y="65"/>
                      <a:pt x="174" y="65"/>
                      <a:pt x="174" y="65"/>
                    </a:cubicBezTo>
                    <a:cubicBezTo>
                      <a:pt x="173" y="67"/>
                      <a:pt x="174" y="69"/>
                      <a:pt x="175" y="70"/>
                    </a:cubicBezTo>
                    <a:cubicBezTo>
                      <a:pt x="174" y="71"/>
                      <a:pt x="177" y="72"/>
                      <a:pt x="176" y="71"/>
                    </a:cubicBezTo>
                    <a:cubicBezTo>
                      <a:pt x="177" y="75"/>
                      <a:pt x="177" y="75"/>
                      <a:pt x="177" y="75"/>
                    </a:cubicBezTo>
                    <a:cubicBezTo>
                      <a:pt x="177" y="75"/>
                      <a:pt x="177" y="75"/>
                      <a:pt x="177" y="75"/>
                    </a:cubicBezTo>
                    <a:cubicBezTo>
                      <a:pt x="177" y="77"/>
                      <a:pt x="178" y="79"/>
                      <a:pt x="179" y="81"/>
                    </a:cubicBezTo>
                    <a:cubicBezTo>
                      <a:pt x="180" y="83"/>
                      <a:pt x="180" y="85"/>
                      <a:pt x="178" y="87"/>
                    </a:cubicBezTo>
                    <a:cubicBezTo>
                      <a:pt x="179" y="88"/>
                      <a:pt x="179" y="90"/>
                      <a:pt x="179" y="92"/>
                    </a:cubicBezTo>
                    <a:cubicBezTo>
                      <a:pt x="177" y="92"/>
                      <a:pt x="177" y="92"/>
                      <a:pt x="177" y="92"/>
                    </a:cubicBezTo>
                    <a:cubicBezTo>
                      <a:pt x="178" y="94"/>
                      <a:pt x="176" y="97"/>
                      <a:pt x="177" y="98"/>
                    </a:cubicBezTo>
                    <a:cubicBezTo>
                      <a:pt x="175" y="99"/>
                      <a:pt x="175" y="101"/>
                      <a:pt x="175" y="103"/>
                    </a:cubicBezTo>
                    <a:cubicBezTo>
                      <a:pt x="175" y="105"/>
                      <a:pt x="175" y="107"/>
                      <a:pt x="175" y="108"/>
                    </a:cubicBezTo>
                    <a:cubicBezTo>
                      <a:pt x="177" y="109"/>
                      <a:pt x="177" y="109"/>
                      <a:pt x="177" y="109"/>
                    </a:cubicBezTo>
                    <a:cubicBezTo>
                      <a:pt x="176" y="111"/>
                      <a:pt x="176" y="113"/>
                      <a:pt x="177" y="115"/>
                    </a:cubicBezTo>
                    <a:cubicBezTo>
                      <a:pt x="179" y="115"/>
                      <a:pt x="179" y="115"/>
                      <a:pt x="179" y="115"/>
                    </a:cubicBezTo>
                    <a:cubicBezTo>
                      <a:pt x="180" y="118"/>
                      <a:pt x="176" y="121"/>
                      <a:pt x="175" y="124"/>
                    </a:cubicBezTo>
                    <a:cubicBezTo>
                      <a:pt x="175" y="123"/>
                      <a:pt x="175" y="123"/>
                      <a:pt x="176" y="122"/>
                    </a:cubicBezTo>
                    <a:cubicBezTo>
                      <a:pt x="173" y="123"/>
                      <a:pt x="173" y="126"/>
                      <a:pt x="173" y="128"/>
                    </a:cubicBezTo>
                    <a:cubicBezTo>
                      <a:pt x="173" y="129"/>
                      <a:pt x="173" y="130"/>
                      <a:pt x="173" y="131"/>
                    </a:cubicBezTo>
                    <a:cubicBezTo>
                      <a:pt x="173" y="132"/>
                      <a:pt x="172" y="133"/>
                      <a:pt x="171" y="133"/>
                    </a:cubicBezTo>
                    <a:cubicBezTo>
                      <a:pt x="171" y="134"/>
                      <a:pt x="171" y="135"/>
                      <a:pt x="170" y="135"/>
                    </a:cubicBezTo>
                    <a:cubicBezTo>
                      <a:pt x="170" y="135"/>
                      <a:pt x="170" y="135"/>
                      <a:pt x="170" y="135"/>
                    </a:cubicBezTo>
                    <a:cubicBezTo>
                      <a:pt x="170" y="135"/>
                      <a:pt x="170" y="135"/>
                      <a:pt x="170" y="135"/>
                    </a:cubicBezTo>
                    <a:cubicBezTo>
                      <a:pt x="170" y="136"/>
                      <a:pt x="169" y="136"/>
                      <a:pt x="169" y="136"/>
                    </a:cubicBezTo>
                    <a:cubicBezTo>
                      <a:pt x="169" y="136"/>
                      <a:pt x="170" y="136"/>
                      <a:pt x="170" y="136"/>
                    </a:cubicBezTo>
                    <a:cubicBezTo>
                      <a:pt x="170" y="136"/>
                      <a:pt x="169" y="137"/>
                      <a:pt x="169" y="138"/>
                    </a:cubicBezTo>
                    <a:cubicBezTo>
                      <a:pt x="167" y="138"/>
                      <a:pt x="167" y="138"/>
                      <a:pt x="167" y="138"/>
                    </a:cubicBezTo>
                    <a:cubicBezTo>
                      <a:pt x="167" y="138"/>
                      <a:pt x="167" y="138"/>
                      <a:pt x="167" y="138"/>
                    </a:cubicBezTo>
                    <a:cubicBezTo>
                      <a:pt x="166" y="138"/>
                      <a:pt x="168" y="139"/>
                      <a:pt x="169" y="139"/>
                    </a:cubicBezTo>
                    <a:cubicBezTo>
                      <a:pt x="169" y="140"/>
                      <a:pt x="169" y="141"/>
                      <a:pt x="169" y="141"/>
                    </a:cubicBezTo>
                    <a:cubicBezTo>
                      <a:pt x="166" y="140"/>
                      <a:pt x="169" y="144"/>
                      <a:pt x="165" y="143"/>
                    </a:cubicBezTo>
                    <a:cubicBezTo>
                      <a:pt x="167" y="145"/>
                      <a:pt x="163" y="148"/>
                      <a:pt x="166" y="151"/>
                    </a:cubicBezTo>
                    <a:cubicBezTo>
                      <a:pt x="165" y="150"/>
                      <a:pt x="165" y="151"/>
                      <a:pt x="165" y="150"/>
                    </a:cubicBezTo>
                    <a:cubicBezTo>
                      <a:pt x="164" y="151"/>
                      <a:pt x="163" y="151"/>
                      <a:pt x="163" y="153"/>
                    </a:cubicBezTo>
                    <a:cubicBezTo>
                      <a:pt x="161" y="152"/>
                      <a:pt x="161" y="152"/>
                      <a:pt x="161" y="152"/>
                    </a:cubicBezTo>
                    <a:cubicBezTo>
                      <a:pt x="161" y="152"/>
                      <a:pt x="161" y="153"/>
                      <a:pt x="161" y="154"/>
                    </a:cubicBezTo>
                    <a:cubicBezTo>
                      <a:pt x="162" y="155"/>
                      <a:pt x="162" y="156"/>
                      <a:pt x="162" y="156"/>
                    </a:cubicBezTo>
                    <a:cubicBezTo>
                      <a:pt x="159" y="156"/>
                      <a:pt x="158" y="156"/>
                      <a:pt x="158" y="153"/>
                    </a:cubicBezTo>
                    <a:cubicBezTo>
                      <a:pt x="158" y="158"/>
                      <a:pt x="157" y="156"/>
                      <a:pt x="156" y="160"/>
                    </a:cubicBezTo>
                    <a:cubicBezTo>
                      <a:pt x="155" y="159"/>
                      <a:pt x="155" y="159"/>
                      <a:pt x="155" y="159"/>
                    </a:cubicBezTo>
                    <a:cubicBezTo>
                      <a:pt x="155" y="160"/>
                      <a:pt x="154" y="163"/>
                      <a:pt x="153" y="162"/>
                    </a:cubicBezTo>
                    <a:cubicBezTo>
                      <a:pt x="151" y="162"/>
                      <a:pt x="149" y="163"/>
                      <a:pt x="145" y="165"/>
                    </a:cubicBezTo>
                    <a:cubicBezTo>
                      <a:pt x="144" y="166"/>
                      <a:pt x="142" y="167"/>
                      <a:pt x="140" y="167"/>
                    </a:cubicBezTo>
                    <a:cubicBezTo>
                      <a:pt x="139" y="168"/>
                      <a:pt x="137" y="169"/>
                      <a:pt x="135" y="168"/>
                    </a:cubicBezTo>
                    <a:cubicBezTo>
                      <a:pt x="138" y="172"/>
                      <a:pt x="131" y="167"/>
                      <a:pt x="132" y="171"/>
                    </a:cubicBezTo>
                    <a:cubicBezTo>
                      <a:pt x="132" y="170"/>
                      <a:pt x="131" y="170"/>
                      <a:pt x="131" y="168"/>
                    </a:cubicBezTo>
                    <a:cubicBezTo>
                      <a:pt x="130" y="169"/>
                      <a:pt x="129" y="169"/>
                      <a:pt x="128" y="170"/>
                    </a:cubicBezTo>
                    <a:cubicBezTo>
                      <a:pt x="127" y="170"/>
                      <a:pt x="126" y="170"/>
                      <a:pt x="125" y="172"/>
                    </a:cubicBezTo>
                    <a:cubicBezTo>
                      <a:pt x="124" y="171"/>
                      <a:pt x="125" y="170"/>
                      <a:pt x="125" y="169"/>
                    </a:cubicBezTo>
                    <a:cubicBezTo>
                      <a:pt x="125" y="170"/>
                      <a:pt x="124" y="170"/>
                      <a:pt x="123" y="170"/>
                    </a:cubicBezTo>
                    <a:cubicBezTo>
                      <a:pt x="123" y="169"/>
                      <a:pt x="124" y="169"/>
                      <a:pt x="124" y="168"/>
                    </a:cubicBezTo>
                    <a:cubicBezTo>
                      <a:pt x="121" y="169"/>
                      <a:pt x="121" y="172"/>
                      <a:pt x="122" y="176"/>
                    </a:cubicBezTo>
                    <a:cubicBezTo>
                      <a:pt x="120" y="175"/>
                      <a:pt x="119" y="175"/>
                      <a:pt x="118" y="177"/>
                    </a:cubicBezTo>
                    <a:cubicBezTo>
                      <a:pt x="117" y="176"/>
                      <a:pt x="116" y="175"/>
                      <a:pt x="118" y="175"/>
                    </a:cubicBezTo>
                    <a:cubicBezTo>
                      <a:pt x="117" y="174"/>
                      <a:pt x="111" y="174"/>
                      <a:pt x="110" y="176"/>
                    </a:cubicBezTo>
                    <a:cubicBezTo>
                      <a:pt x="110" y="176"/>
                      <a:pt x="109" y="176"/>
                      <a:pt x="108" y="176"/>
                    </a:cubicBezTo>
                    <a:cubicBezTo>
                      <a:pt x="106" y="176"/>
                      <a:pt x="105" y="176"/>
                      <a:pt x="103" y="176"/>
                    </a:cubicBezTo>
                    <a:cubicBezTo>
                      <a:pt x="103" y="177"/>
                      <a:pt x="103" y="177"/>
                      <a:pt x="103" y="177"/>
                    </a:cubicBezTo>
                    <a:cubicBezTo>
                      <a:pt x="102" y="180"/>
                      <a:pt x="101" y="177"/>
                      <a:pt x="99" y="178"/>
                    </a:cubicBezTo>
                    <a:cubicBezTo>
                      <a:pt x="99" y="177"/>
                      <a:pt x="99" y="177"/>
                      <a:pt x="99" y="177"/>
                    </a:cubicBezTo>
                    <a:cubicBezTo>
                      <a:pt x="94" y="175"/>
                      <a:pt x="97" y="178"/>
                      <a:pt x="92" y="175"/>
                    </a:cubicBezTo>
                    <a:cubicBezTo>
                      <a:pt x="92" y="177"/>
                      <a:pt x="92" y="177"/>
                      <a:pt x="92" y="177"/>
                    </a:cubicBezTo>
                    <a:cubicBezTo>
                      <a:pt x="91" y="181"/>
                      <a:pt x="88" y="174"/>
                      <a:pt x="85" y="175"/>
                    </a:cubicBezTo>
                    <a:cubicBezTo>
                      <a:pt x="86" y="176"/>
                      <a:pt x="86" y="176"/>
                      <a:pt x="86" y="176"/>
                    </a:cubicBezTo>
                    <a:cubicBezTo>
                      <a:pt x="84" y="178"/>
                      <a:pt x="82" y="170"/>
                      <a:pt x="81" y="169"/>
                    </a:cubicBezTo>
                    <a:cubicBezTo>
                      <a:pt x="81" y="169"/>
                      <a:pt x="82" y="169"/>
                      <a:pt x="82" y="169"/>
                    </a:cubicBezTo>
                    <a:cubicBezTo>
                      <a:pt x="79" y="166"/>
                      <a:pt x="81" y="171"/>
                      <a:pt x="78" y="171"/>
                    </a:cubicBezTo>
                    <a:cubicBezTo>
                      <a:pt x="78" y="170"/>
                      <a:pt x="79" y="168"/>
                      <a:pt x="78" y="167"/>
                    </a:cubicBezTo>
                    <a:cubicBezTo>
                      <a:pt x="77" y="166"/>
                      <a:pt x="71" y="170"/>
                      <a:pt x="69" y="166"/>
                    </a:cubicBezTo>
                    <a:cubicBezTo>
                      <a:pt x="69" y="168"/>
                      <a:pt x="70" y="169"/>
                      <a:pt x="68" y="169"/>
                    </a:cubicBezTo>
                    <a:cubicBezTo>
                      <a:pt x="66" y="169"/>
                      <a:pt x="64" y="163"/>
                      <a:pt x="61" y="166"/>
                    </a:cubicBezTo>
                    <a:cubicBezTo>
                      <a:pt x="61" y="165"/>
                      <a:pt x="61" y="165"/>
                      <a:pt x="61" y="165"/>
                    </a:cubicBezTo>
                    <a:cubicBezTo>
                      <a:pt x="59" y="165"/>
                      <a:pt x="56" y="163"/>
                      <a:pt x="54" y="165"/>
                    </a:cubicBezTo>
                    <a:cubicBezTo>
                      <a:pt x="55" y="161"/>
                      <a:pt x="52" y="161"/>
                      <a:pt x="50" y="160"/>
                    </a:cubicBezTo>
                    <a:cubicBezTo>
                      <a:pt x="48" y="160"/>
                      <a:pt x="45" y="159"/>
                      <a:pt x="47" y="157"/>
                    </a:cubicBezTo>
                    <a:cubicBezTo>
                      <a:pt x="43" y="154"/>
                      <a:pt x="43" y="154"/>
                      <a:pt x="43" y="154"/>
                    </a:cubicBezTo>
                    <a:cubicBezTo>
                      <a:pt x="44" y="153"/>
                      <a:pt x="44" y="153"/>
                      <a:pt x="44" y="153"/>
                    </a:cubicBezTo>
                    <a:cubicBezTo>
                      <a:pt x="41" y="151"/>
                      <a:pt x="40" y="151"/>
                      <a:pt x="38" y="152"/>
                    </a:cubicBezTo>
                    <a:cubicBezTo>
                      <a:pt x="38" y="151"/>
                      <a:pt x="39" y="151"/>
                      <a:pt x="39" y="151"/>
                    </a:cubicBezTo>
                    <a:cubicBezTo>
                      <a:pt x="36" y="147"/>
                      <a:pt x="36" y="146"/>
                      <a:pt x="31" y="145"/>
                    </a:cubicBezTo>
                    <a:cubicBezTo>
                      <a:pt x="33" y="144"/>
                      <a:pt x="33" y="144"/>
                      <a:pt x="33" y="144"/>
                    </a:cubicBezTo>
                    <a:cubicBezTo>
                      <a:pt x="32" y="144"/>
                      <a:pt x="31" y="142"/>
                      <a:pt x="31" y="140"/>
                    </a:cubicBezTo>
                    <a:cubicBezTo>
                      <a:pt x="30" y="138"/>
                      <a:pt x="29" y="135"/>
                      <a:pt x="27" y="134"/>
                    </a:cubicBezTo>
                    <a:cubicBezTo>
                      <a:pt x="28" y="134"/>
                      <a:pt x="28" y="134"/>
                      <a:pt x="28" y="134"/>
                    </a:cubicBezTo>
                    <a:cubicBezTo>
                      <a:pt x="26" y="132"/>
                      <a:pt x="26" y="129"/>
                      <a:pt x="26" y="126"/>
                    </a:cubicBezTo>
                    <a:cubicBezTo>
                      <a:pt x="26" y="123"/>
                      <a:pt x="25" y="122"/>
                      <a:pt x="22" y="122"/>
                    </a:cubicBezTo>
                    <a:cubicBezTo>
                      <a:pt x="19" y="119"/>
                      <a:pt x="19" y="119"/>
                      <a:pt x="19" y="119"/>
                    </a:cubicBezTo>
                    <a:cubicBezTo>
                      <a:pt x="20" y="123"/>
                      <a:pt x="16" y="119"/>
                      <a:pt x="15" y="121"/>
                    </a:cubicBezTo>
                    <a:cubicBezTo>
                      <a:pt x="14" y="119"/>
                      <a:pt x="16" y="116"/>
                      <a:pt x="17" y="118"/>
                    </a:cubicBezTo>
                    <a:cubicBezTo>
                      <a:pt x="17" y="118"/>
                      <a:pt x="17" y="118"/>
                      <a:pt x="17" y="118"/>
                    </a:cubicBezTo>
                    <a:cubicBezTo>
                      <a:pt x="21" y="118"/>
                      <a:pt x="17" y="113"/>
                      <a:pt x="20" y="112"/>
                    </a:cubicBezTo>
                    <a:cubicBezTo>
                      <a:pt x="18" y="104"/>
                      <a:pt x="21" y="95"/>
                      <a:pt x="22" y="87"/>
                    </a:cubicBezTo>
                    <a:cubicBezTo>
                      <a:pt x="19" y="88"/>
                      <a:pt x="19" y="88"/>
                      <a:pt x="19" y="88"/>
                    </a:cubicBezTo>
                    <a:cubicBezTo>
                      <a:pt x="19" y="88"/>
                      <a:pt x="20" y="85"/>
                      <a:pt x="20" y="85"/>
                    </a:cubicBezTo>
                    <a:cubicBezTo>
                      <a:pt x="20" y="84"/>
                      <a:pt x="22" y="84"/>
                      <a:pt x="22" y="86"/>
                    </a:cubicBezTo>
                    <a:cubicBezTo>
                      <a:pt x="23" y="86"/>
                      <a:pt x="21" y="83"/>
                      <a:pt x="20" y="83"/>
                    </a:cubicBezTo>
                    <a:cubicBezTo>
                      <a:pt x="22" y="79"/>
                      <a:pt x="23" y="85"/>
                      <a:pt x="24" y="84"/>
                    </a:cubicBezTo>
                    <a:cubicBezTo>
                      <a:pt x="24" y="82"/>
                      <a:pt x="24" y="82"/>
                      <a:pt x="24" y="82"/>
                    </a:cubicBezTo>
                    <a:cubicBezTo>
                      <a:pt x="23" y="82"/>
                      <a:pt x="23" y="82"/>
                      <a:pt x="23" y="82"/>
                    </a:cubicBezTo>
                    <a:cubicBezTo>
                      <a:pt x="22" y="81"/>
                      <a:pt x="21" y="80"/>
                      <a:pt x="22" y="78"/>
                    </a:cubicBezTo>
                    <a:cubicBezTo>
                      <a:pt x="23" y="77"/>
                      <a:pt x="24" y="78"/>
                      <a:pt x="24" y="77"/>
                    </a:cubicBezTo>
                    <a:cubicBezTo>
                      <a:pt x="24" y="77"/>
                      <a:pt x="25" y="77"/>
                      <a:pt x="25" y="76"/>
                    </a:cubicBezTo>
                    <a:cubicBezTo>
                      <a:pt x="25" y="76"/>
                      <a:pt x="26" y="73"/>
                      <a:pt x="26" y="73"/>
                    </a:cubicBezTo>
                    <a:cubicBezTo>
                      <a:pt x="26" y="73"/>
                      <a:pt x="25" y="73"/>
                      <a:pt x="24" y="73"/>
                    </a:cubicBezTo>
                    <a:cubicBezTo>
                      <a:pt x="24" y="74"/>
                      <a:pt x="23" y="74"/>
                      <a:pt x="23" y="74"/>
                    </a:cubicBezTo>
                    <a:cubicBezTo>
                      <a:pt x="23" y="72"/>
                      <a:pt x="24" y="71"/>
                      <a:pt x="21" y="71"/>
                    </a:cubicBezTo>
                    <a:cubicBezTo>
                      <a:pt x="24" y="71"/>
                      <a:pt x="25" y="68"/>
                      <a:pt x="27" y="65"/>
                    </a:cubicBezTo>
                    <a:cubicBezTo>
                      <a:pt x="28" y="62"/>
                      <a:pt x="29" y="59"/>
                      <a:pt x="30" y="59"/>
                    </a:cubicBezTo>
                    <a:cubicBezTo>
                      <a:pt x="30" y="56"/>
                      <a:pt x="31" y="54"/>
                      <a:pt x="32" y="52"/>
                    </a:cubicBezTo>
                    <a:cubicBezTo>
                      <a:pt x="32" y="52"/>
                      <a:pt x="29" y="51"/>
                      <a:pt x="31" y="49"/>
                    </a:cubicBezTo>
                    <a:cubicBezTo>
                      <a:pt x="35" y="53"/>
                      <a:pt x="35" y="47"/>
                      <a:pt x="40" y="48"/>
                    </a:cubicBezTo>
                    <a:cubicBezTo>
                      <a:pt x="36" y="47"/>
                      <a:pt x="43" y="42"/>
                      <a:pt x="39" y="42"/>
                    </a:cubicBezTo>
                    <a:cubicBezTo>
                      <a:pt x="40" y="41"/>
                      <a:pt x="40" y="43"/>
                      <a:pt x="42" y="43"/>
                    </a:cubicBezTo>
                    <a:cubicBezTo>
                      <a:pt x="43" y="40"/>
                      <a:pt x="45" y="39"/>
                      <a:pt x="47" y="37"/>
                    </a:cubicBezTo>
                    <a:cubicBezTo>
                      <a:pt x="50" y="36"/>
                      <a:pt x="52" y="34"/>
                      <a:pt x="54" y="32"/>
                    </a:cubicBezTo>
                    <a:cubicBezTo>
                      <a:pt x="54" y="32"/>
                      <a:pt x="53" y="31"/>
                      <a:pt x="53" y="30"/>
                    </a:cubicBezTo>
                    <a:cubicBezTo>
                      <a:pt x="53" y="30"/>
                      <a:pt x="54" y="30"/>
                      <a:pt x="55" y="30"/>
                    </a:cubicBezTo>
                    <a:cubicBezTo>
                      <a:pt x="56" y="30"/>
                      <a:pt x="57" y="31"/>
                      <a:pt x="57" y="31"/>
                    </a:cubicBezTo>
                    <a:cubicBezTo>
                      <a:pt x="58" y="30"/>
                      <a:pt x="56" y="27"/>
                      <a:pt x="59" y="28"/>
                    </a:cubicBezTo>
                    <a:cubicBezTo>
                      <a:pt x="58" y="27"/>
                      <a:pt x="58" y="27"/>
                      <a:pt x="58" y="26"/>
                    </a:cubicBezTo>
                    <a:cubicBezTo>
                      <a:pt x="60" y="26"/>
                      <a:pt x="61" y="25"/>
                      <a:pt x="62" y="25"/>
                    </a:cubicBezTo>
                    <a:cubicBezTo>
                      <a:pt x="63" y="24"/>
                      <a:pt x="65" y="23"/>
                      <a:pt x="66" y="23"/>
                    </a:cubicBezTo>
                    <a:cubicBezTo>
                      <a:pt x="68" y="21"/>
                      <a:pt x="71" y="20"/>
                      <a:pt x="74" y="19"/>
                    </a:cubicBezTo>
                    <a:cubicBezTo>
                      <a:pt x="76" y="17"/>
                      <a:pt x="79" y="16"/>
                      <a:pt x="82" y="16"/>
                    </a:cubicBezTo>
                    <a:cubicBezTo>
                      <a:pt x="85" y="15"/>
                      <a:pt x="88" y="15"/>
                      <a:pt x="91" y="16"/>
                    </a:cubicBezTo>
                    <a:cubicBezTo>
                      <a:pt x="89" y="15"/>
                      <a:pt x="90" y="15"/>
                      <a:pt x="91" y="14"/>
                    </a:cubicBezTo>
                    <a:cubicBezTo>
                      <a:pt x="90" y="14"/>
                      <a:pt x="91" y="13"/>
                      <a:pt x="91" y="12"/>
                    </a:cubicBezTo>
                    <a:cubicBezTo>
                      <a:pt x="91" y="12"/>
                      <a:pt x="92" y="12"/>
                      <a:pt x="93" y="13"/>
                    </a:cubicBezTo>
                    <a:cubicBezTo>
                      <a:pt x="94" y="13"/>
                      <a:pt x="96" y="13"/>
                      <a:pt x="96" y="13"/>
                    </a:cubicBezTo>
                    <a:cubicBezTo>
                      <a:pt x="96" y="11"/>
                      <a:pt x="101" y="13"/>
                      <a:pt x="101" y="10"/>
                    </a:cubicBezTo>
                    <a:cubicBezTo>
                      <a:pt x="100" y="11"/>
                      <a:pt x="100" y="11"/>
                      <a:pt x="100" y="11"/>
                    </a:cubicBezTo>
                    <a:cubicBezTo>
                      <a:pt x="101" y="7"/>
                      <a:pt x="96" y="4"/>
                      <a:pt x="95" y="1"/>
                    </a:cubicBezTo>
                    <a:cubicBezTo>
                      <a:pt x="94" y="3"/>
                      <a:pt x="93" y="1"/>
                      <a:pt x="90" y="1"/>
                    </a:cubicBezTo>
                    <a:cubicBezTo>
                      <a:pt x="88" y="0"/>
                      <a:pt x="86" y="0"/>
                      <a:pt x="85" y="3"/>
                    </a:cubicBezTo>
                    <a:cubicBezTo>
                      <a:pt x="84" y="2"/>
                      <a:pt x="85" y="1"/>
                      <a:pt x="84" y="1"/>
                    </a:cubicBezTo>
                    <a:cubicBezTo>
                      <a:pt x="84" y="2"/>
                      <a:pt x="83" y="3"/>
                      <a:pt x="80" y="3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77" y="4"/>
                      <a:pt x="75" y="4"/>
                      <a:pt x="72" y="5"/>
                    </a:cubicBezTo>
                    <a:cubicBezTo>
                      <a:pt x="70" y="5"/>
                      <a:pt x="67" y="6"/>
                      <a:pt x="63" y="7"/>
                    </a:cubicBezTo>
                    <a:cubicBezTo>
                      <a:pt x="65" y="8"/>
                      <a:pt x="65" y="8"/>
                      <a:pt x="65" y="8"/>
                    </a:cubicBezTo>
                    <a:cubicBezTo>
                      <a:pt x="63" y="9"/>
                      <a:pt x="62" y="8"/>
                      <a:pt x="61" y="8"/>
                    </a:cubicBezTo>
                    <a:cubicBezTo>
                      <a:pt x="61" y="10"/>
                      <a:pt x="62" y="9"/>
                      <a:pt x="63" y="9"/>
                    </a:cubicBezTo>
                    <a:cubicBezTo>
                      <a:pt x="64" y="9"/>
                      <a:pt x="66" y="8"/>
                      <a:pt x="65" y="10"/>
                    </a:cubicBezTo>
                    <a:cubicBezTo>
                      <a:pt x="64" y="9"/>
                      <a:pt x="61" y="10"/>
                      <a:pt x="59" y="11"/>
                    </a:cubicBezTo>
                    <a:cubicBezTo>
                      <a:pt x="56" y="13"/>
                      <a:pt x="54" y="14"/>
                      <a:pt x="52" y="12"/>
                    </a:cubicBezTo>
                    <a:cubicBezTo>
                      <a:pt x="50" y="14"/>
                      <a:pt x="54" y="14"/>
                      <a:pt x="52" y="15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49" y="17"/>
                      <a:pt x="48" y="16"/>
                      <a:pt x="47" y="16"/>
                    </a:cubicBezTo>
                    <a:cubicBezTo>
                      <a:pt x="47" y="15"/>
                      <a:pt x="48" y="15"/>
                      <a:pt x="48" y="14"/>
                    </a:cubicBezTo>
                    <a:cubicBezTo>
                      <a:pt x="47" y="14"/>
                      <a:pt x="46" y="15"/>
                      <a:pt x="45" y="16"/>
                    </a:cubicBezTo>
                    <a:cubicBezTo>
                      <a:pt x="44" y="17"/>
                      <a:pt x="43" y="18"/>
                      <a:pt x="42" y="18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0" y="23"/>
                      <a:pt x="32" y="27"/>
                      <a:pt x="30" y="34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29" y="39"/>
                      <a:pt x="28" y="37"/>
                      <a:pt x="25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5" y="43"/>
                      <a:pt x="24" y="44"/>
                      <a:pt x="24" y="46"/>
                    </a:cubicBezTo>
                    <a:cubicBezTo>
                      <a:pt x="23" y="44"/>
                      <a:pt x="20" y="47"/>
                      <a:pt x="20" y="45"/>
                    </a:cubicBezTo>
                    <a:cubicBezTo>
                      <a:pt x="19" y="50"/>
                      <a:pt x="20" y="48"/>
                      <a:pt x="21" y="52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20" y="54"/>
                      <a:pt x="21" y="55"/>
                      <a:pt x="20" y="57"/>
                    </a:cubicBezTo>
                    <a:cubicBezTo>
                      <a:pt x="20" y="55"/>
                      <a:pt x="17" y="58"/>
                      <a:pt x="17" y="55"/>
                    </a:cubicBezTo>
                    <a:cubicBezTo>
                      <a:pt x="14" y="57"/>
                      <a:pt x="14" y="59"/>
                      <a:pt x="13" y="61"/>
                    </a:cubicBezTo>
                    <a:cubicBezTo>
                      <a:pt x="13" y="63"/>
                      <a:pt x="13" y="64"/>
                      <a:pt x="11" y="65"/>
                    </a:cubicBezTo>
                    <a:cubicBezTo>
                      <a:pt x="14" y="69"/>
                      <a:pt x="15" y="61"/>
                      <a:pt x="15" y="62"/>
                    </a:cubicBezTo>
                    <a:cubicBezTo>
                      <a:pt x="17" y="62"/>
                      <a:pt x="17" y="66"/>
                      <a:pt x="16" y="67"/>
                    </a:cubicBezTo>
                    <a:cubicBezTo>
                      <a:pt x="15" y="69"/>
                      <a:pt x="10" y="68"/>
                      <a:pt x="9" y="73"/>
                    </a:cubicBezTo>
                    <a:cubicBezTo>
                      <a:pt x="9" y="72"/>
                      <a:pt x="8" y="72"/>
                      <a:pt x="9" y="72"/>
                    </a:cubicBezTo>
                    <a:cubicBezTo>
                      <a:pt x="7" y="73"/>
                      <a:pt x="9" y="76"/>
                      <a:pt x="7" y="77"/>
                    </a:cubicBezTo>
                    <a:cubicBezTo>
                      <a:pt x="9" y="79"/>
                      <a:pt x="6" y="80"/>
                      <a:pt x="9" y="81"/>
                    </a:cubicBezTo>
                    <a:cubicBezTo>
                      <a:pt x="9" y="77"/>
                      <a:pt x="9" y="77"/>
                      <a:pt x="9" y="77"/>
                    </a:cubicBezTo>
                    <a:cubicBezTo>
                      <a:pt x="10" y="79"/>
                      <a:pt x="13" y="82"/>
                      <a:pt x="10" y="86"/>
                    </a:cubicBezTo>
                    <a:cubicBezTo>
                      <a:pt x="10" y="85"/>
                      <a:pt x="9" y="84"/>
                      <a:pt x="9" y="83"/>
                    </a:cubicBezTo>
                    <a:cubicBezTo>
                      <a:pt x="8" y="84"/>
                      <a:pt x="9" y="85"/>
                      <a:pt x="8" y="87"/>
                    </a:cubicBezTo>
                    <a:cubicBezTo>
                      <a:pt x="5" y="86"/>
                      <a:pt x="8" y="81"/>
                      <a:pt x="6" y="78"/>
                    </a:cubicBezTo>
                    <a:cubicBezTo>
                      <a:pt x="5" y="79"/>
                      <a:pt x="7" y="84"/>
                      <a:pt x="4" y="82"/>
                    </a:cubicBezTo>
                    <a:cubicBezTo>
                      <a:pt x="6" y="83"/>
                      <a:pt x="6" y="84"/>
                      <a:pt x="5" y="85"/>
                    </a:cubicBezTo>
                    <a:cubicBezTo>
                      <a:pt x="5" y="87"/>
                      <a:pt x="4" y="88"/>
                      <a:pt x="6" y="90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4" y="90"/>
                      <a:pt x="5" y="91"/>
                      <a:pt x="5" y="92"/>
                    </a:cubicBezTo>
                    <a:cubicBezTo>
                      <a:pt x="3" y="90"/>
                      <a:pt x="3" y="90"/>
                      <a:pt x="3" y="90"/>
                    </a:cubicBezTo>
                    <a:cubicBezTo>
                      <a:pt x="4" y="93"/>
                      <a:pt x="0" y="95"/>
                      <a:pt x="1" y="98"/>
                    </a:cubicBezTo>
                    <a:cubicBezTo>
                      <a:pt x="2" y="92"/>
                      <a:pt x="4" y="97"/>
                      <a:pt x="5" y="95"/>
                    </a:cubicBezTo>
                    <a:cubicBezTo>
                      <a:pt x="6" y="98"/>
                      <a:pt x="5" y="99"/>
                      <a:pt x="4" y="100"/>
                    </a:cubicBezTo>
                    <a:cubicBezTo>
                      <a:pt x="2" y="101"/>
                      <a:pt x="0" y="102"/>
                      <a:pt x="1" y="106"/>
                    </a:cubicBezTo>
                    <a:cubicBezTo>
                      <a:pt x="1" y="105"/>
                      <a:pt x="2" y="102"/>
                      <a:pt x="3" y="103"/>
                    </a:cubicBezTo>
                    <a:cubicBezTo>
                      <a:pt x="3" y="105"/>
                      <a:pt x="2" y="107"/>
                      <a:pt x="1" y="108"/>
                    </a:cubicBezTo>
                    <a:cubicBezTo>
                      <a:pt x="2" y="113"/>
                      <a:pt x="3" y="107"/>
                      <a:pt x="4" y="109"/>
                    </a:cubicBezTo>
                    <a:cubicBezTo>
                      <a:pt x="2" y="111"/>
                      <a:pt x="6" y="111"/>
                      <a:pt x="7" y="113"/>
                    </a:cubicBezTo>
                    <a:cubicBezTo>
                      <a:pt x="5" y="113"/>
                      <a:pt x="5" y="113"/>
                      <a:pt x="5" y="113"/>
                    </a:cubicBezTo>
                    <a:cubicBezTo>
                      <a:pt x="4" y="119"/>
                      <a:pt x="9" y="114"/>
                      <a:pt x="8" y="119"/>
                    </a:cubicBezTo>
                    <a:cubicBezTo>
                      <a:pt x="8" y="119"/>
                      <a:pt x="7" y="119"/>
                      <a:pt x="7" y="119"/>
                    </a:cubicBezTo>
                    <a:cubicBezTo>
                      <a:pt x="6" y="118"/>
                      <a:pt x="5" y="118"/>
                      <a:pt x="5" y="118"/>
                    </a:cubicBezTo>
                    <a:cubicBezTo>
                      <a:pt x="5" y="118"/>
                      <a:pt x="6" y="120"/>
                      <a:pt x="6" y="120"/>
                    </a:cubicBezTo>
                    <a:cubicBezTo>
                      <a:pt x="4" y="120"/>
                      <a:pt x="4" y="120"/>
                      <a:pt x="4" y="120"/>
                    </a:cubicBezTo>
                    <a:cubicBezTo>
                      <a:pt x="6" y="123"/>
                      <a:pt x="6" y="123"/>
                      <a:pt x="6" y="126"/>
                    </a:cubicBezTo>
                    <a:cubicBezTo>
                      <a:pt x="8" y="125"/>
                      <a:pt x="10" y="126"/>
                      <a:pt x="11" y="128"/>
                    </a:cubicBezTo>
                    <a:cubicBezTo>
                      <a:pt x="10" y="130"/>
                      <a:pt x="9" y="128"/>
                      <a:pt x="10" y="131"/>
                    </a:cubicBezTo>
                    <a:cubicBezTo>
                      <a:pt x="9" y="131"/>
                      <a:pt x="7" y="130"/>
                      <a:pt x="8" y="128"/>
                    </a:cubicBezTo>
                    <a:cubicBezTo>
                      <a:pt x="7" y="128"/>
                      <a:pt x="7" y="128"/>
                      <a:pt x="6" y="128"/>
                    </a:cubicBezTo>
                    <a:cubicBezTo>
                      <a:pt x="5" y="130"/>
                      <a:pt x="7" y="132"/>
                      <a:pt x="8" y="134"/>
                    </a:cubicBezTo>
                    <a:cubicBezTo>
                      <a:pt x="8" y="133"/>
                      <a:pt x="7" y="133"/>
                      <a:pt x="8" y="132"/>
                    </a:cubicBezTo>
                    <a:cubicBezTo>
                      <a:pt x="8" y="132"/>
                      <a:pt x="9" y="133"/>
                      <a:pt x="10" y="134"/>
                    </a:cubicBezTo>
                    <a:cubicBezTo>
                      <a:pt x="11" y="135"/>
                      <a:pt x="12" y="136"/>
                      <a:pt x="12" y="136"/>
                    </a:cubicBezTo>
                    <a:cubicBezTo>
                      <a:pt x="12" y="137"/>
                      <a:pt x="11" y="137"/>
                      <a:pt x="10" y="136"/>
                    </a:cubicBezTo>
                    <a:cubicBezTo>
                      <a:pt x="11" y="137"/>
                      <a:pt x="12" y="137"/>
                      <a:pt x="13" y="139"/>
                    </a:cubicBezTo>
                    <a:cubicBezTo>
                      <a:pt x="11" y="139"/>
                      <a:pt x="10" y="140"/>
                      <a:pt x="8" y="138"/>
                    </a:cubicBezTo>
                    <a:cubicBezTo>
                      <a:pt x="12" y="142"/>
                      <a:pt x="12" y="142"/>
                      <a:pt x="12" y="142"/>
                    </a:cubicBezTo>
                    <a:cubicBezTo>
                      <a:pt x="11" y="142"/>
                      <a:pt x="11" y="145"/>
                      <a:pt x="10" y="145"/>
                    </a:cubicBezTo>
                    <a:cubicBezTo>
                      <a:pt x="11" y="148"/>
                      <a:pt x="17" y="149"/>
                      <a:pt x="18" y="153"/>
                    </a:cubicBezTo>
                    <a:cubicBezTo>
                      <a:pt x="18" y="153"/>
                      <a:pt x="18" y="153"/>
                      <a:pt x="19" y="153"/>
                    </a:cubicBezTo>
                    <a:cubicBezTo>
                      <a:pt x="21" y="156"/>
                      <a:pt x="21" y="160"/>
                      <a:pt x="26" y="162"/>
                    </a:cubicBezTo>
                    <a:cubicBezTo>
                      <a:pt x="26" y="165"/>
                      <a:pt x="26" y="165"/>
                      <a:pt x="26" y="165"/>
                    </a:cubicBezTo>
                    <a:cubicBezTo>
                      <a:pt x="28" y="167"/>
                      <a:pt x="26" y="161"/>
                      <a:pt x="30" y="164"/>
                    </a:cubicBezTo>
                    <a:cubicBezTo>
                      <a:pt x="34" y="165"/>
                      <a:pt x="30" y="166"/>
                      <a:pt x="30" y="168"/>
                    </a:cubicBezTo>
                    <a:cubicBezTo>
                      <a:pt x="33" y="168"/>
                      <a:pt x="37" y="168"/>
                      <a:pt x="38" y="171"/>
                    </a:cubicBezTo>
                    <a:cubicBezTo>
                      <a:pt x="37" y="171"/>
                      <a:pt x="36" y="170"/>
                      <a:pt x="35" y="170"/>
                    </a:cubicBezTo>
                    <a:close/>
                    <a:moveTo>
                      <a:pt x="70" y="186"/>
                    </a:moveTo>
                    <a:cubicBezTo>
                      <a:pt x="69" y="186"/>
                      <a:pt x="68" y="186"/>
                      <a:pt x="67" y="185"/>
                    </a:cubicBezTo>
                    <a:cubicBezTo>
                      <a:pt x="69" y="183"/>
                      <a:pt x="69" y="185"/>
                      <a:pt x="70" y="186"/>
                    </a:cubicBezTo>
                    <a:close/>
                    <a:moveTo>
                      <a:pt x="126" y="184"/>
                    </a:moveTo>
                    <a:cubicBezTo>
                      <a:pt x="125" y="184"/>
                      <a:pt x="124" y="184"/>
                      <a:pt x="123" y="184"/>
                    </a:cubicBezTo>
                    <a:cubicBezTo>
                      <a:pt x="124" y="184"/>
                      <a:pt x="125" y="183"/>
                      <a:pt x="126" y="184"/>
                    </a:cubicBezTo>
                    <a:close/>
                    <a:moveTo>
                      <a:pt x="176" y="66"/>
                    </a:moveTo>
                    <a:cubicBezTo>
                      <a:pt x="176" y="67"/>
                      <a:pt x="176" y="67"/>
                      <a:pt x="176" y="67"/>
                    </a:cubicBezTo>
                    <a:cubicBezTo>
                      <a:pt x="175" y="68"/>
                      <a:pt x="175" y="67"/>
                      <a:pt x="176" y="66"/>
                    </a:cubicBezTo>
                    <a:close/>
                    <a:moveTo>
                      <a:pt x="176" y="64"/>
                    </a:moveTo>
                    <a:cubicBezTo>
                      <a:pt x="175" y="63"/>
                      <a:pt x="175" y="63"/>
                      <a:pt x="175" y="64"/>
                    </a:cubicBezTo>
                    <a:cubicBezTo>
                      <a:pt x="175" y="64"/>
                      <a:pt x="175" y="64"/>
                      <a:pt x="176" y="65"/>
                    </a:cubicBezTo>
                    <a:cubicBezTo>
                      <a:pt x="176" y="65"/>
                      <a:pt x="176" y="64"/>
                      <a:pt x="176" y="64"/>
                    </a:cubicBezTo>
                    <a:close/>
                    <a:moveTo>
                      <a:pt x="24" y="77"/>
                    </a:moveTo>
                    <a:cubicBezTo>
                      <a:pt x="23" y="77"/>
                      <a:pt x="23" y="77"/>
                      <a:pt x="23" y="77"/>
                    </a:cubicBezTo>
                    <a:cubicBezTo>
                      <a:pt x="23" y="76"/>
                      <a:pt x="23" y="76"/>
                      <a:pt x="24" y="77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74" name="Freeform 968"/>
              <p:cNvSpPr>
                <a:spLocks/>
              </p:cNvSpPr>
              <p:nvPr/>
            </p:nvSpPr>
            <p:spPr bwMode="auto">
              <a:xfrm>
                <a:off x="3987" y="2880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0 w 1"/>
                  <a:gd name="T3" fmla="*/ 0 h 1"/>
                  <a:gd name="T4" fmla="*/ 3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75" name="Freeform 969"/>
              <p:cNvSpPr>
                <a:spLocks/>
              </p:cNvSpPr>
              <p:nvPr/>
            </p:nvSpPr>
            <p:spPr bwMode="auto">
              <a:xfrm>
                <a:off x="3746" y="2802"/>
                <a:ext cx="3" cy="0"/>
              </a:xfrm>
              <a:custGeom>
                <a:avLst/>
                <a:gdLst>
                  <a:gd name="T0" fmla="*/ 3 w 1"/>
                  <a:gd name="T1" fmla="*/ 3 w 1"/>
                  <a:gd name="T2" fmla="*/ 0 w 1"/>
                  <a:gd name="T3" fmla="*/ 3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76" name="Freeform 970"/>
              <p:cNvSpPr>
                <a:spLocks/>
              </p:cNvSpPr>
              <p:nvPr/>
            </p:nvSpPr>
            <p:spPr bwMode="auto">
              <a:xfrm>
                <a:off x="4164" y="2700"/>
                <a:ext cx="3" cy="3"/>
              </a:xfrm>
              <a:custGeom>
                <a:avLst/>
                <a:gdLst>
                  <a:gd name="T0" fmla="*/ 3 w 1"/>
                  <a:gd name="T1" fmla="*/ 0 h 1"/>
                  <a:gd name="T2" fmla="*/ 0 w 1"/>
                  <a:gd name="T3" fmla="*/ 3 h 1"/>
                  <a:gd name="T4" fmla="*/ 3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77" name="Freeform 971"/>
              <p:cNvSpPr>
                <a:spLocks/>
              </p:cNvSpPr>
              <p:nvPr/>
            </p:nvSpPr>
            <p:spPr bwMode="auto">
              <a:xfrm>
                <a:off x="4101" y="2561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2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78" name="Freeform 972"/>
              <p:cNvSpPr>
                <a:spLocks/>
              </p:cNvSpPr>
              <p:nvPr/>
            </p:nvSpPr>
            <p:spPr bwMode="auto">
              <a:xfrm>
                <a:off x="4101" y="2514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0 w 2"/>
                  <a:gd name="T5" fmla="*/ 0 h 1"/>
                  <a:gd name="T6" fmla="*/ 2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79" name="Freeform 973"/>
              <p:cNvSpPr>
                <a:spLocks/>
              </p:cNvSpPr>
              <p:nvPr/>
            </p:nvSpPr>
            <p:spPr bwMode="auto">
              <a:xfrm>
                <a:off x="4105" y="2544"/>
                <a:ext cx="10" cy="8"/>
              </a:xfrm>
              <a:custGeom>
                <a:avLst/>
                <a:gdLst>
                  <a:gd name="T0" fmla="*/ 8 w 4"/>
                  <a:gd name="T1" fmla="*/ 8 h 3"/>
                  <a:gd name="T2" fmla="*/ 5 w 4"/>
                  <a:gd name="T3" fmla="*/ 0 h 3"/>
                  <a:gd name="T4" fmla="*/ 5 w 4"/>
                  <a:gd name="T5" fmla="*/ 0 h 3"/>
                  <a:gd name="T6" fmla="*/ 8 w 4"/>
                  <a:gd name="T7" fmla="*/ 8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3" y="3"/>
                    </a:moveTo>
                    <a:cubicBezTo>
                      <a:pt x="4" y="2"/>
                      <a:pt x="3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2" y="2"/>
                      <a:pt x="3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80" name="Freeform 974"/>
              <p:cNvSpPr>
                <a:spLocks/>
              </p:cNvSpPr>
              <p:nvPr/>
            </p:nvSpPr>
            <p:spPr bwMode="auto">
              <a:xfrm>
                <a:off x="4105" y="2542"/>
                <a:ext cx="5" cy="2"/>
              </a:xfrm>
              <a:custGeom>
                <a:avLst/>
                <a:gdLst>
                  <a:gd name="T0" fmla="*/ 5 w 2"/>
                  <a:gd name="T1" fmla="*/ 2 h 1"/>
                  <a:gd name="T2" fmla="*/ 3 w 2"/>
                  <a:gd name="T3" fmla="*/ 0 h 1"/>
                  <a:gd name="T4" fmla="*/ 5 w 2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81" name="Freeform 975"/>
              <p:cNvSpPr>
                <a:spLocks/>
              </p:cNvSpPr>
              <p:nvPr/>
            </p:nvSpPr>
            <p:spPr bwMode="auto">
              <a:xfrm>
                <a:off x="4108" y="2582"/>
                <a:ext cx="14" cy="7"/>
              </a:xfrm>
              <a:custGeom>
                <a:avLst/>
                <a:gdLst>
                  <a:gd name="T0" fmla="*/ 7 w 6"/>
                  <a:gd name="T1" fmla="*/ 0 h 3"/>
                  <a:gd name="T2" fmla="*/ 5 w 6"/>
                  <a:gd name="T3" fmla="*/ 0 h 3"/>
                  <a:gd name="T4" fmla="*/ 7 w 6"/>
                  <a:gd name="T5" fmla="*/ 0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3" y="0"/>
                    </a:moveTo>
                    <a:cubicBezTo>
                      <a:pt x="4" y="0"/>
                      <a:pt x="1" y="1"/>
                      <a:pt x="2" y="0"/>
                    </a:cubicBezTo>
                    <a:cubicBezTo>
                      <a:pt x="0" y="0"/>
                      <a:pt x="6" y="3"/>
                      <a:pt x="3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82" name="Freeform 976"/>
              <p:cNvSpPr>
                <a:spLocks/>
              </p:cNvSpPr>
              <p:nvPr/>
            </p:nvSpPr>
            <p:spPr bwMode="auto">
              <a:xfrm>
                <a:off x="4117" y="2542"/>
                <a:ext cx="5" cy="2"/>
              </a:xfrm>
              <a:custGeom>
                <a:avLst/>
                <a:gdLst>
                  <a:gd name="T0" fmla="*/ 5 w 5"/>
                  <a:gd name="T1" fmla="*/ 0 h 2"/>
                  <a:gd name="T2" fmla="*/ 0 w 5"/>
                  <a:gd name="T3" fmla="*/ 2 h 2"/>
                  <a:gd name="T4" fmla="*/ 5 w 5"/>
                  <a:gd name="T5" fmla="*/ 2 h 2"/>
                  <a:gd name="T6" fmla="*/ 5 w 5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0" y="2"/>
                    </a:lnTo>
                    <a:lnTo>
                      <a:pt x="5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83" name="Freeform 977"/>
              <p:cNvSpPr>
                <a:spLocks/>
              </p:cNvSpPr>
              <p:nvPr/>
            </p:nvSpPr>
            <p:spPr bwMode="auto">
              <a:xfrm>
                <a:off x="4127" y="2561"/>
                <a:ext cx="2" cy="7"/>
              </a:xfrm>
              <a:custGeom>
                <a:avLst/>
                <a:gdLst>
                  <a:gd name="T0" fmla="*/ 2 w 1"/>
                  <a:gd name="T1" fmla="*/ 7 h 3"/>
                  <a:gd name="T2" fmla="*/ 2 w 1"/>
                  <a:gd name="T3" fmla="*/ 0 h 3"/>
                  <a:gd name="T4" fmla="*/ 0 w 1"/>
                  <a:gd name="T5" fmla="*/ 0 h 3"/>
                  <a:gd name="T6" fmla="*/ 2 w 1"/>
                  <a:gd name="T7" fmla="*/ 7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1" y="1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84" name="Freeform 978"/>
              <p:cNvSpPr>
                <a:spLocks/>
              </p:cNvSpPr>
              <p:nvPr/>
            </p:nvSpPr>
            <p:spPr bwMode="auto">
              <a:xfrm>
                <a:off x="4124" y="2559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0 w 1"/>
                  <a:gd name="T3" fmla="*/ 0 h 1"/>
                  <a:gd name="T4" fmla="*/ 3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85" name="Freeform 979"/>
              <p:cNvSpPr>
                <a:spLocks/>
              </p:cNvSpPr>
              <p:nvPr/>
            </p:nvSpPr>
            <p:spPr bwMode="auto">
              <a:xfrm>
                <a:off x="4127" y="2549"/>
                <a:ext cx="0" cy="5"/>
              </a:xfrm>
              <a:custGeom>
                <a:avLst/>
                <a:gdLst>
                  <a:gd name="T0" fmla="*/ 0 h 5"/>
                  <a:gd name="T1" fmla="*/ 0 h 5"/>
                  <a:gd name="T2" fmla="*/ 5 h 5"/>
                  <a:gd name="T3" fmla="*/ 0 h 5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86" name="Freeform 980"/>
              <p:cNvSpPr>
                <a:spLocks/>
              </p:cNvSpPr>
              <p:nvPr/>
            </p:nvSpPr>
            <p:spPr bwMode="auto">
              <a:xfrm>
                <a:off x="4143" y="2620"/>
                <a:ext cx="5" cy="7"/>
              </a:xfrm>
              <a:custGeom>
                <a:avLst/>
                <a:gdLst>
                  <a:gd name="T0" fmla="*/ 0 w 2"/>
                  <a:gd name="T1" fmla="*/ 0 h 3"/>
                  <a:gd name="T2" fmla="*/ 3 w 2"/>
                  <a:gd name="T3" fmla="*/ 7 h 3"/>
                  <a:gd name="T4" fmla="*/ 5 w 2"/>
                  <a:gd name="T5" fmla="*/ 2 h 3"/>
                  <a:gd name="T6" fmla="*/ 0 w 2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87" name="Freeform 981"/>
              <p:cNvSpPr>
                <a:spLocks/>
              </p:cNvSpPr>
              <p:nvPr/>
            </p:nvSpPr>
            <p:spPr bwMode="auto">
              <a:xfrm>
                <a:off x="4150" y="2601"/>
                <a:ext cx="5" cy="3"/>
              </a:xfrm>
              <a:custGeom>
                <a:avLst/>
                <a:gdLst>
                  <a:gd name="T0" fmla="*/ 3 w 2"/>
                  <a:gd name="T1" fmla="*/ 0 h 1"/>
                  <a:gd name="T2" fmla="*/ 0 w 2"/>
                  <a:gd name="T3" fmla="*/ 3 h 1"/>
                  <a:gd name="T4" fmla="*/ 5 w 2"/>
                  <a:gd name="T5" fmla="*/ 3 h 1"/>
                  <a:gd name="T6" fmla="*/ 3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88" name="Freeform 982"/>
              <p:cNvSpPr>
                <a:spLocks/>
              </p:cNvSpPr>
              <p:nvPr/>
            </p:nvSpPr>
            <p:spPr bwMode="auto">
              <a:xfrm>
                <a:off x="4157" y="2613"/>
                <a:ext cx="7" cy="14"/>
              </a:xfrm>
              <a:custGeom>
                <a:avLst/>
                <a:gdLst>
                  <a:gd name="T0" fmla="*/ 0 w 3"/>
                  <a:gd name="T1" fmla="*/ 5 h 6"/>
                  <a:gd name="T2" fmla="*/ 5 w 3"/>
                  <a:gd name="T3" fmla="*/ 5 h 6"/>
                  <a:gd name="T4" fmla="*/ 0 w 3"/>
                  <a:gd name="T5" fmla="*/ 5 h 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6">
                    <a:moveTo>
                      <a:pt x="0" y="2"/>
                    </a:moveTo>
                    <a:cubicBezTo>
                      <a:pt x="1" y="2"/>
                      <a:pt x="3" y="6"/>
                      <a:pt x="2" y="2"/>
                    </a:cubicBezTo>
                    <a:cubicBezTo>
                      <a:pt x="1" y="2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89" name="Freeform 983"/>
              <p:cNvSpPr>
                <a:spLocks/>
              </p:cNvSpPr>
              <p:nvPr/>
            </p:nvSpPr>
            <p:spPr bwMode="auto">
              <a:xfrm>
                <a:off x="4141" y="2703"/>
                <a:ext cx="9" cy="4"/>
              </a:xfrm>
              <a:custGeom>
                <a:avLst/>
                <a:gdLst>
                  <a:gd name="T0" fmla="*/ 9 w 9"/>
                  <a:gd name="T1" fmla="*/ 4 h 4"/>
                  <a:gd name="T2" fmla="*/ 9 w 9"/>
                  <a:gd name="T3" fmla="*/ 2 h 4"/>
                  <a:gd name="T4" fmla="*/ 0 w 9"/>
                  <a:gd name="T5" fmla="*/ 0 h 4"/>
                  <a:gd name="T6" fmla="*/ 9 w 9"/>
                  <a:gd name="T7" fmla="*/ 4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" h="4">
                    <a:moveTo>
                      <a:pt x="9" y="4"/>
                    </a:moveTo>
                    <a:lnTo>
                      <a:pt x="9" y="2"/>
                    </a:lnTo>
                    <a:lnTo>
                      <a:pt x="0" y="0"/>
                    </a:lnTo>
                    <a:lnTo>
                      <a:pt x="9" y="4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90" name="Freeform 984"/>
              <p:cNvSpPr>
                <a:spLocks/>
              </p:cNvSpPr>
              <p:nvPr/>
            </p:nvSpPr>
            <p:spPr bwMode="auto">
              <a:xfrm>
                <a:off x="4138" y="2778"/>
                <a:ext cx="12" cy="12"/>
              </a:xfrm>
              <a:custGeom>
                <a:avLst/>
                <a:gdLst>
                  <a:gd name="T0" fmla="*/ 7 w 5"/>
                  <a:gd name="T1" fmla="*/ 12 h 5"/>
                  <a:gd name="T2" fmla="*/ 7 w 5"/>
                  <a:gd name="T3" fmla="*/ 2 h 5"/>
                  <a:gd name="T4" fmla="*/ 2 w 5"/>
                  <a:gd name="T5" fmla="*/ 5 h 5"/>
                  <a:gd name="T6" fmla="*/ 7 w 5"/>
                  <a:gd name="T7" fmla="*/ 12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3" y="5"/>
                    </a:moveTo>
                    <a:cubicBezTo>
                      <a:pt x="5" y="3"/>
                      <a:pt x="1" y="3"/>
                      <a:pt x="3" y="1"/>
                    </a:cubicBezTo>
                    <a:cubicBezTo>
                      <a:pt x="3" y="0"/>
                      <a:pt x="1" y="3"/>
                      <a:pt x="1" y="2"/>
                    </a:cubicBezTo>
                    <a:cubicBezTo>
                      <a:pt x="1" y="4"/>
                      <a:pt x="0" y="4"/>
                      <a:pt x="3" y="5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91" name="Freeform 985"/>
              <p:cNvSpPr>
                <a:spLocks/>
              </p:cNvSpPr>
              <p:nvPr/>
            </p:nvSpPr>
            <p:spPr bwMode="auto">
              <a:xfrm>
                <a:off x="4141" y="2781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92" name="Freeform 986"/>
              <p:cNvSpPr>
                <a:spLocks/>
              </p:cNvSpPr>
              <p:nvPr/>
            </p:nvSpPr>
            <p:spPr bwMode="auto">
              <a:xfrm>
                <a:off x="3940" y="2474"/>
                <a:ext cx="5" cy="4"/>
              </a:xfrm>
              <a:custGeom>
                <a:avLst/>
                <a:gdLst>
                  <a:gd name="T0" fmla="*/ 0 w 5"/>
                  <a:gd name="T1" fmla="*/ 2 h 4"/>
                  <a:gd name="T2" fmla="*/ 5 w 5"/>
                  <a:gd name="T3" fmla="*/ 4 h 4"/>
                  <a:gd name="T4" fmla="*/ 2 w 5"/>
                  <a:gd name="T5" fmla="*/ 0 h 4"/>
                  <a:gd name="T6" fmla="*/ 0 w 5"/>
                  <a:gd name="T7" fmla="*/ 2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0" y="2"/>
                    </a:moveTo>
                    <a:lnTo>
                      <a:pt x="5" y="4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93" name="Freeform 987"/>
              <p:cNvSpPr>
                <a:spLocks/>
              </p:cNvSpPr>
              <p:nvPr/>
            </p:nvSpPr>
            <p:spPr bwMode="auto">
              <a:xfrm>
                <a:off x="3947" y="2469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3 w 2"/>
                  <a:gd name="T3" fmla="*/ 5 h 2"/>
                  <a:gd name="T4" fmla="*/ 5 w 2"/>
                  <a:gd name="T5" fmla="*/ 0 h 2"/>
                  <a:gd name="T6" fmla="*/ 0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94" name="Freeform 988"/>
              <p:cNvSpPr>
                <a:spLocks/>
              </p:cNvSpPr>
              <p:nvPr/>
            </p:nvSpPr>
            <p:spPr bwMode="auto">
              <a:xfrm>
                <a:off x="3879" y="2889"/>
                <a:ext cx="4" cy="5"/>
              </a:xfrm>
              <a:custGeom>
                <a:avLst/>
                <a:gdLst>
                  <a:gd name="T0" fmla="*/ 2 w 2"/>
                  <a:gd name="T1" fmla="*/ 5 h 2"/>
                  <a:gd name="T2" fmla="*/ 4 w 2"/>
                  <a:gd name="T3" fmla="*/ 3 h 2"/>
                  <a:gd name="T4" fmla="*/ 0 w 2"/>
                  <a:gd name="T5" fmla="*/ 0 h 2"/>
                  <a:gd name="T6" fmla="*/ 2 w 2"/>
                  <a:gd name="T7" fmla="*/ 3 h 2"/>
                  <a:gd name="T8" fmla="*/ 2 w 2"/>
                  <a:gd name="T9" fmla="*/ 5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95" name="Freeform 989"/>
              <p:cNvSpPr>
                <a:spLocks/>
              </p:cNvSpPr>
              <p:nvPr/>
            </p:nvSpPr>
            <p:spPr bwMode="auto">
              <a:xfrm>
                <a:off x="3820" y="2861"/>
                <a:ext cx="2" cy="7"/>
              </a:xfrm>
              <a:custGeom>
                <a:avLst/>
                <a:gdLst>
                  <a:gd name="T0" fmla="*/ 0 w 2"/>
                  <a:gd name="T1" fmla="*/ 5 h 7"/>
                  <a:gd name="T2" fmla="*/ 2 w 2"/>
                  <a:gd name="T3" fmla="*/ 7 h 7"/>
                  <a:gd name="T4" fmla="*/ 2 w 2"/>
                  <a:gd name="T5" fmla="*/ 0 h 7"/>
                  <a:gd name="T6" fmla="*/ 0 w 2"/>
                  <a:gd name="T7" fmla="*/ 5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0" y="5"/>
                    </a:moveTo>
                    <a:lnTo>
                      <a:pt x="2" y="7"/>
                    </a:lnTo>
                    <a:lnTo>
                      <a:pt x="2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96" name="Freeform 990"/>
              <p:cNvSpPr>
                <a:spLocks/>
              </p:cNvSpPr>
              <p:nvPr/>
            </p:nvSpPr>
            <p:spPr bwMode="auto">
              <a:xfrm>
                <a:off x="3768" y="2835"/>
                <a:ext cx="7" cy="9"/>
              </a:xfrm>
              <a:custGeom>
                <a:avLst/>
                <a:gdLst>
                  <a:gd name="T0" fmla="*/ 0 w 3"/>
                  <a:gd name="T1" fmla="*/ 5 h 4"/>
                  <a:gd name="T2" fmla="*/ 7 w 3"/>
                  <a:gd name="T3" fmla="*/ 9 h 4"/>
                  <a:gd name="T4" fmla="*/ 0 w 3"/>
                  <a:gd name="T5" fmla="*/ 5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cubicBezTo>
                      <a:pt x="1" y="3"/>
                      <a:pt x="2" y="3"/>
                      <a:pt x="3" y="4"/>
                    </a:cubicBezTo>
                    <a:cubicBezTo>
                      <a:pt x="1" y="3"/>
                      <a:pt x="2" y="0"/>
                      <a:pt x="0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97" name="Freeform 991"/>
              <p:cNvSpPr>
                <a:spLocks/>
              </p:cNvSpPr>
              <p:nvPr/>
            </p:nvSpPr>
            <p:spPr bwMode="auto">
              <a:xfrm>
                <a:off x="3746" y="2516"/>
                <a:ext cx="423" cy="319"/>
              </a:xfrm>
              <a:custGeom>
                <a:avLst/>
                <a:gdLst>
                  <a:gd name="T0" fmla="*/ 210 w 179"/>
                  <a:gd name="T1" fmla="*/ 2 h 135"/>
                  <a:gd name="T2" fmla="*/ 210 w 179"/>
                  <a:gd name="T3" fmla="*/ 317 h 135"/>
                  <a:gd name="T4" fmla="*/ 210 w 179"/>
                  <a:gd name="T5" fmla="*/ 2 h 13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79" h="135">
                    <a:moveTo>
                      <a:pt x="89" y="1"/>
                    </a:moveTo>
                    <a:cubicBezTo>
                      <a:pt x="0" y="0"/>
                      <a:pt x="8" y="135"/>
                      <a:pt x="89" y="134"/>
                    </a:cubicBezTo>
                    <a:cubicBezTo>
                      <a:pt x="169" y="132"/>
                      <a:pt x="179" y="2"/>
                      <a:pt x="89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98" name="Freeform 992"/>
              <p:cNvSpPr>
                <a:spLocks/>
              </p:cNvSpPr>
              <p:nvPr/>
            </p:nvSpPr>
            <p:spPr bwMode="auto">
              <a:xfrm>
                <a:off x="3957" y="2523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3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99" name="Freeform 993"/>
              <p:cNvSpPr>
                <a:spLocks/>
              </p:cNvSpPr>
              <p:nvPr/>
            </p:nvSpPr>
            <p:spPr bwMode="auto">
              <a:xfrm>
                <a:off x="3983" y="2523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00" name="Freeform 994"/>
              <p:cNvSpPr>
                <a:spLocks/>
              </p:cNvSpPr>
              <p:nvPr/>
            </p:nvSpPr>
            <p:spPr bwMode="auto">
              <a:xfrm>
                <a:off x="3990" y="2526"/>
                <a:ext cx="14" cy="2"/>
              </a:xfrm>
              <a:custGeom>
                <a:avLst/>
                <a:gdLst>
                  <a:gd name="T0" fmla="*/ 14 w 6"/>
                  <a:gd name="T1" fmla="*/ 2 h 1"/>
                  <a:gd name="T2" fmla="*/ 2 w 6"/>
                  <a:gd name="T3" fmla="*/ 0 h 1"/>
                  <a:gd name="T4" fmla="*/ 2 w 6"/>
                  <a:gd name="T5" fmla="*/ 0 h 1"/>
                  <a:gd name="T6" fmla="*/ 0 w 6"/>
                  <a:gd name="T7" fmla="*/ 0 h 1"/>
                  <a:gd name="T8" fmla="*/ 14 w 6"/>
                  <a:gd name="T9" fmla="*/ 2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1">
                    <a:moveTo>
                      <a:pt x="6" y="1"/>
                    </a:moveTo>
                    <a:cubicBezTo>
                      <a:pt x="5" y="0"/>
                      <a:pt x="3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4" y="1"/>
                      <a:pt x="6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01" name="Freeform 995"/>
              <p:cNvSpPr>
                <a:spLocks/>
              </p:cNvSpPr>
              <p:nvPr/>
            </p:nvSpPr>
            <p:spPr bwMode="auto">
              <a:xfrm>
                <a:off x="4011" y="2533"/>
                <a:ext cx="5" cy="2"/>
              </a:xfrm>
              <a:custGeom>
                <a:avLst/>
                <a:gdLst>
                  <a:gd name="T0" fmla="*/ 3 w 2"/>
                  <a:gd name="T1" fmla="*/ 2 h 1"/>
                  <a:gd name="T2" fmla="*/ 0 w 2"/>
                  <a:gd name="T3" fmla="*/ 0 h 1"/>
                  <a:gd name="T4" fmla="*/ 0 w 2"/>
                  <a:gd name="T5" fmla="*/ 2 h 1"/>
                  <a:gd name="T6" fmla="*/ 3 w 2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1" y="1"/>
                      <a:pt x="2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02" name="Freeform 996"/>
              <p:cNvSpPr>
                <a:spLocks/>
              </p:cNvSpPr>
              <p:nvPr/>
            </p:nvSpPr>
            <p:spPr bwMode="auto">
              <a:xfrm>
                <a:off x="4008" y="2533"/>
                <a:ext cx="5" cy="2"/>
              </a:xfrm>
              <a:custGeom>
                <a:avLst/>
                <a:gdLst>
                  <a:gd name="T0" fmla="*/ 3 w 2"/>
                  <a:gd name="T1" fmla="*/ 2 h 1"/>
                  <a:gd name="T2" fmla="*/ 3 w 2"/>
                  <a:gd name="T3" fmla="*/ 2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0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03" name="Freeform 997"/>
              <p:cNvSpPr>
                <a:spLocks/>
              </p:cNvSpPr>
              <p:nvPr/>
            </p:nvSpPr>
            <p:spPr bwMode="auto">
              <a:xfrm>
                <a:off x="4018" y="2537"/>
                <a:ext cx="5" cy="3"/>
              </a:xfrm>
              <a:custGeom>
                <a:avLst/>
                <a:gdLst>
                  <a:gd name="T0" fmla="*/ 3 w 2"/>
                  <a:gd name="T1" fmla="*/ 0 h 1"/>
                  <a:gd name="T2" fmla="*/ 0 w 2"/>
                  <a:gd name="T3" fmla="*/ 0 h 1"/>
                  <a:gd name="T4" fmla="*/ 3 w 2"/>
                  <a:gd name="T5" fmla="*/ 0 h 1"/>
                  <a:gd name="T6" fmla="*/ 3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" y="1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04" name="Freeform 998"/>
              <p:cNvSpPr>
                <a:spLocks/>
              </p:cNvSpPr>
              <p:nvPr/>
            </p:nvSpPr>
            <p:spPr bwMode="auto">
              <a:xfrm>
                <a:off x="4023" y="253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05" name="Freeform 999"/>
              <p:cNvSpPr>
                <a:spLocks/>
              </p:cNvSpPr>
              <p:nvPr/>
            </p:nvSpPr>
            <p:spPr bwMode="auto">
              <a:xfrm>
                <a:off x="4018" y="2535"/>
                <a:ext cx="5" cy="2"/>
              </a:xfrm>
              <a:custGeom>
                <a:avLst/>
                <a:gdLst>
                  <a:gd name="T0" fmla="*/ 0 w 2"/>
                  <a:gd name="T1" fmla="*/ 2 h 1"/>
                  <a:gd name="T2" fmla="*/ 5 w 2"/>
                  <a:gd name="T3" fmla="*/ 2 h 1"/>
                  <a:gd name="T4" fmla="*/ 3 w 2"/>
                  <a:gd name="T5" fmla="*/ 2 h 1"/>
                  <a:gd name="T6" fmla="*/ 0 w 2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06" name="Freeform 1000"/>
              <p:cNvSpPr>
                <a:spLocks/>
              </p:cNvSpPr>
              <p:nvPr/>
            </p:nvSpPr>
            <p:spPr bwMode="auto">
              <a:xfrm>
                <a:off x="4011" y="2533"/>
                <a:ext cx="7" cy="2"/>
              </a:xfrm>
              <a:custGeom>
                <a:avLst/>
                <a:gdLst>
                  <a:gd name="T0" fmla="*/ 7 w 3"/>
                  <a:gd name="T1" fmla="*/ 2 h 1"/>
                  <a:gd name="T2" fmla="*/ 7 w 3"/>
                  <a:gd name="T3" fmla="*/ 2 h 1"/>
                  <a:gd name="T4" fmla="*/ 7 w 3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2" y="1"/>
                      <a:pt x="1" y="0"/>
                      <a:pt x="3" y="1"/>
                    </a:cubicBezTo>
                    <a:cubicBezTo>
                      <a:pt x="0" y="0"/>
                      <a:pt x="1" y="0"/>
                      <a:pt x="3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07" name="Freeform 1001"/>
              <p:cNvSpPr>
                <a:spLocks/>
              </p:cNvSpPr>
              <p:nvPr/>
            </p:nvSpPr>
            <p:spPr bwMode="auto">
              <a:xfrm>
                <a:off x="4001" y="2526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3 w 1"/>
                  <a:gd name="T3" fmla="*/ 0 h 1"/>
                  <a:gd name="T4" fmla="*/ 0 w 1"/>
                  <a:gd name="T5" fmla="*/ 0 h 1"/>
                  <a:gd name="T6" fmla="*/ 3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08" name="Freeform 1002"/>
              <p:cNvSpPr>
                <a:spLocks/>
              </p:cNvSpPr>
              <p:nvPr/>
            </p:nvSpPr>
            <p:spPr bwMode="auto">
              <a:xfrm>
                <a:off x="4034" y="2544"/>
                <a:ext cx="3" cy="3"/>
              </a:xfrm>
              <a:custGeom>
                <a:avLst/>
                <a:gdLst>
                  <a:gd name="T0" fmla="*/ 3 w 1"/>
                  <a:gd name="T1" fmla="*/ 3 h 1"/>
                  <a:gd name="T2" fmla="*/ 3 w 1"/>
                  <a:gd name="T3" fmla="*/ 0 h 1"/>
                  <a:gd name="T4" fmla="*/ 0 w 1"/>
                  <a:gd name="T5" fmla="*/ 0 h 1"/>
                  <a:gd name="T6" fmla="*/ 3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09" name="Freeform 1003"/>
              <p:cNvSpPr>
                <a:spLocks/>
              </p:cNvSpPr>
              <p:nvPr/>
            </p:nvSpPr>
            <p:spPr bwMode="auto">
              <a:xfrm>
                <a:off x="4037" y="2544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3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10" name="Freeform 1004"/>
              <p:cNvSpPr>
                <a:spLocks/>
              </p:cNvSpPr>
              <p:nvPr/>
            </p:nvSpPr>
            <p:spPr bwMode="auto">
              <a:xfrm>
                <a:off x="4020" y="2535"/>
                <a:ext cx="5" cy="2"/>
              </a:xfrm>
              <a:custGeom>
                <a:avLst/>
                <a:gdLst>
                  <a:gd name="T0" fmla="*/ 5 w 2"/>
                  <a:gd name="T1" fmla="*/ 0 h 1"/>
                  <a:gd name="T2" fmla="*/ 0 w 2"/>
                  <a:gd name="T3" fmla="*/ 0 h 1"/>
                  <a:gd name="T4" fmla="*/ 5 w 2"/>
                  <a:gd name="T5" fmla="*/ 2 h 1"/>
                  <a:gd name="T6" fmla="*/ 5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0" y="0"/>
                      <a:pt x="0" y="0"/>
                    </a:cubicBezTo>
                    <a:cubicBezTo>
                      <a:pt x="0" y="0"/>
                      <a:pt x="2" y="0"/>
                      <a:pt x="2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11" name="Freeform 1005"/>
              <p:cNvSpPr>
                <a:spLocks/>
              </p:cNvSpPr>
              <p:nvPr/>
            </p:nvSpPr>
            <p:spPr bwMode="auto">
              <a:xfrm>
                <a:off x="4044" y="2554"/>
                <a:ext cx="5" cy="0"/>
              </a:xfrm>
              <a:custGeom>
                <a:avLst/>
                <a:gdLst>
                  <a:gd name="T0" fmla="*/ 3 w 2"/>
                  <a:gd name="T1" fmla="*/ 0 w 2"/>
                  <a:gd name="T2" fmla="*/ 5 w 2"/>
                  <a:gd name="T3" fmla="*/ 3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" y="0"/>
                      <a:pt x="2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12" name="Freeform 1006"/>
              <p:cNvSpPr>
                <a:spLocks/>
              </p:cNvSpPr>
              <p:nvPr/>
            </p:nvSpPr>
            <p:spPr bwMode="auto">
              <a:xfrm>
                <a:off x="4051" y="2559"/>
                <a:ext cx="7" cy="4"/>
              </a:xfrm>
              <a:custGeom>
                <a:avLst/>
                <a:gdLst>
                  <a:gd name="T0" fmla="*/ 2 w 3"/>
                  <a:gd name="T1" fmla="*/ 0 h 2"/>
                  <a:gd name="T2" fmla="*/ 0 w 3"/>
                  <a:gd name="T3" fmla="*/ 2 h 2"/>
                  <a:gd name="T4" fmla="*/ 7 w 3"/>
                  <a:gd name="T5" fmla="*/ 4 h 2"/>
                  <a:gd name="T6" fmla="*/ 2 w 3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1"/>
                      <a:pt x="2" y="1"/>
                      <a:pt x="3" y="2"/>
                    </a:cubicBezTo>
                    <a:cubicBezTo>
                      <a:pt x="2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13" name="Freeform 1007"/>
              <p:cNvSpPr>
                <a:spLocks/>
              </p:cNvSpPr>
              <p:nvPr/>
            </p:nvSpPr>
            <p:spPr bwMode="auto">
              <a:xfrm>
                <a:off x="4058" y="2563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14" name="Freeform 1008"/>
              <p:cNvSpPr>
                <a:spLocks/>
              </p:cNvSpPr>
              <p:nvPr/>
            </p:nvSpPr>
            <p:spPr bwMode="auto">
              <a:xfrm>
                <a:off x="4044" y="2549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3 h 1"/>
                  <a:gd name="T4" fmla="*/ 0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15" name="Freeform 1009"/>
              <p:cNvSpPr>
                <a:spLocks/>
              </p:cNvSpPr>
              <p:nvPr/>
            </p:nvSpPr>
            <p:spPr bwMode="auto">
              <a:xfrm>
                <a:off x="4044" y="2549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2 w 1"/>
                  <a:gd name="T5" fmla="*/ 3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16" name="Freeform 1010"/>
              <p:cNvSpPr>
                <a:spLocks/>
              </p:cNvSpPr>
              <p:nvPr/>
            </p:nvSpPr>
            <p:spPr bwMode="auto">
              <a:xfrm>
                <a:off x="4044" y="254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17" name="Freeform 1011"/>
              <p:cNvSpPr>
                <a:spLocks/>
              </p:cNvSpPr>
              <p:nvPr/>
            </p:nvSpPr>
            <p:spPr bwMode="auto">
              <a:xfrm>
                <a:off x="4032" y="2540"/>
                <a:ext cx="7" cy="2"/>
              </a:xfrm>
              <a:custGeom>
                <a:avLst/>
                <a:gdLst>
                  <a:gd name="T0" fmla="*/ 0 w 3"/>
                  <a:gd name="T1" fmla="*/ 0 h 1"/>
                  <a:gd name="T2" fmla="*/ 2 w 3"/>
                  <a:gd name="T3" fmla="*/ 0 h 1"/>
                  <a:gd name="T4" fmla="*/ 0 w 3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1"/>
                      <a:pt x="3" y="1"/>
                      <a:pt x="1" y="0"/>
                    </a:cubicBezTo>
                    <a:cubicBezTo>
                      <a:pt x="1" y="0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18" name="Freeform 1012"/>
              <p:cNvSpPr>
                <a:spLocks/>
              </p:cNvSpPr>
              <p:nvPr/>
            </p:nvSpPr>
            <p:spPr bwMode="auto">
              <a:xfrm>
                <a:off x="4039" y="2544"/>
                <a:ext cx="5" cy="3"/>
              </a:xfrm>
              <a:custGeom>
                <a:avLst/>
                <a:gdLst>
                  <a:gd name="T0" fmla="*/ 5 w 2"/>
                  <a:gd name="T1" fmla="*/ 3 h 1"/>
                  <a:gd name="T2" fmla="*/ 0 w 2"/>
                  <a:gd name="T3" fmla="*/ 0 h 1"/>
                  <a:gd name="T4" fmla="*/ 0 w 2"/>
                  <a:gd name="T5" fmla="*/ 0 h 1"/>
                  <a:gd name="T6" fmla="*/ 5 w 2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19" name="Rectangle 1013"/>
              <p:cNvSpPr>
                <a:spLocks noChangeArrowheads="1"/>
              </p:cNvSpPr>
              <p:nvPr/>
            </p:nvSpPr>
            <p:spPr bwMode="auto">
              <a:xfrm>
                <a:off x="4044" y="2547"/>
                <a:ext cx="1" cy="1"/>
              </a:xfrm>
              <a:prstGeom prst="rect">
                <a:avLst/>
              </a:pr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920" name="Freeform 1014"/>
              <p:cNvSpPr>
                <a:spLocks/>
              </p:cNvSpPr>
              <p:nvPr/>
            </p:nvSpPr>
            <p:spPr bwMode="auto">
              <a:xfrm>
                <a:off x="4056" y="2559"/>
                <a:ext cx="4" cy="4"/>
              </a:xfrm>
              <a:custGeom>
                <a:avLst/>
                <a:gdLst>
                  <a:gd name="T0" fmla="*/ 0 w 2"/>
                  <a:gd name="T1" fmla="*/ 0 h 2"/>
                  <a:gd name="T2" fmla="*/ 4 w 2"/>
                  <a:gd name="T3" fmla="*/ 4 h 2"/>
                  <a:gd name="T4" fmla="*/ 0 w 2"/>
                  <a:gd name="T5" fmla="*/ 0 h 2"/>
                  <a:gd name="T6" fmla="*/ 0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1"/>
                      <a:pt x="1" y="1"/>
                      <a:pt x="2" y="2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21" name="Freeform 1015"/>
              <p:cNvSpPr>
                <a:spLocks/>
              </p:cNvSpPr>
              <p:nvPr/>
            </p:nvSpPr>
            <p:spPr bwMode="auto">
              <a:xfrm>
                <a:off x="4051" y="255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127" name="Group 1217"/>
            <p:cNvGrpSpPr>
              <a:grpSpLocks/>
            </p:cNvGrpSpPr>
            <p:nvPr/>
          </p:nvGrpSpPr>
          <p:grpSpPr bwMode="auto">
            <a:xfrm>
              <a:off x="3772" y="2497"/>
              <a:ext cx="338" cy="340"/>
              <a:chOff x="3772" y="2497"/>
              <a:chExt cx="338" cy="340"/>
            </a:xfrm>
          </p:grpSpPr>
          <p:sp>
            <p:nvSpPr>
              <p:cNvPr id="5522" name="Rectangle 1017"/>
              <p:cNvSpPr>
                <a:spLocks noChangeArrowheads="1"/>
              </p:cNvSpPr>
              <p:nvPr/>
            </p:nvSpPr>
            <p:spPr bwMode="auto">
              <a:xfrm>
                <a:off x="4072" y="2575"/>
                <a:ext cx="1" cy="1"/>
              </a:xfrm>
              <a:prstGeom prst="rect">
                <a:avLst/>
              </a:pr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523" name="Freeform 1018"/>
              <p:cNvSpPr>
                <a:spLocks/>
              </p:cNvSpPr>
              <p:nvPr/>
            </p:nvSpPr>
            <p:spPr bwMode="auto">
              <a:xfrm>
                <a:off x="4053" y="2556"/>
                <a:ext cx="3" cy="3"/>
              </a:xfrm>
              <a:custGeom>
                <a:avLst/>
                <a:gdLst>
                  <a:gd name="T0" fmla="*/ 3 w 1"/>
                  <a:gd name="T1" fmla="*/ 3 h 1"/>
                  <a:gd name="T2" fmla="*/ 0 w 1"/>
                  <a:gd name="T3" fmla="*/ 0 h 1"/>
                  <a:gd name="T4" fmla="*/ 3 w 1"/>
                  <a:gd name="T5" fmla="*/ 3 h 1"/>
                  <a:gd name="T6" fmla="*/ 3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24" name="Freeform 1019"/>
              <p:cNvSpPr>
                <a:spLocks/>
              </p:cNvSpPr>
              <p:nvPr/>
            </p:nvSpPr>
            <p:spPr bwMode="auto">
              <a:xfrm>
                <a:off x="4063" y="2566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25" name="Freeform 1020"/>
              <p:cNvSpPr>
                <a:spLocks/>
              </p:cNvSpPr>
              <p:nvPr/>
            </p:nvSpPr>
            <p:spPr bwMode="auto">
              <a:xfrm>
                <a:off x="4051" y="255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26" name="Freeform 1021"/>
              <p:cNvSpPr>
                <a:spLocks/>
              </p:cNvSpPr>
              <p:nvPr/>
            </p:nvSpPr>
            <p:spPr bwMode="auto">
              <a:xfrm>
                <a:off x="4051" y="2554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2 h 1"/>
                  <a:gd name="T4" fmla="*/ 0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27" name="Freeform 1022"/>
              <p:cNvSpPr>
                <a:spLocks/>
              </p:cNvSpPr>
              <p:nvPr/>
            </p:nvSpPr>
            <p:spPr bwMode="auto">
              <a:xfrm>
                <a:off x="4072" y="2568"/>
                <a:ext cx="10" cy="14"/>
              </a:xfrm>
              <a:custGeom>
                <a:avLst/>
                <a:gdLst>
                  <a:gd name="T0" fmla="*/ 10 w 4"/>
                  <a:gd name="T1" fmla="*/ 9 h 6"/>
                  <a:gd name="T2" fmla="*/ 3 w 4"/>
                  <a:gd name="T3" fmla="*/ 2 h 6"/>
                  <a:gd name="T4" fmla="*/ 0 w 4"/>
                  <a:gd name="T5" fmla="*/ 7 h 6"/>
                  <a:gd name="T6" fmla="*/ 3 w 4"/>
                  <a:gd name="T7" fmla="*/ 9 h 6"/>
                  <a:gd name="T8" fmla="*/ 3 w 4"/>
                  <a:gd name="T9" fmla="*/ 5 h 6"/>
                  <a:gd name="T10" fmla="*/ 5 w 4"/>
                  <a:gd name="T11" fmla="*/ 9 h 6"/>
                  <a:gd name="T12" fmla="*/ 10 w 4"/>
                  <a:gd name="T13" fmla="*/ 12 h 6"/>
                  <a:gd name="T14" fmla="*/ 8 w 4"/>
                  <a:gd name="T15" fmla="*/ 9 h 6"/>
                  <a:gd name="T16" fmla="*/ 10 w 4"/>
                  <a:gd name="T17" fmla="*/ 9 h 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" h="6">
                    <a:moveTo>
                      <a:pt x="4" y="4"/>
                    </a:moveTo>
                    <a:cubicBezTo>
                      <a:pt x="3" y="4"/>
                      <a:pt x="2" y="3"/>
                      <a:pt x="1" y="1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3"/>
                      <a:pt x="0" y="3"/>
                      <a:pt x="1" y="4"/>
                    </a:cubicBezTo>
                    <a:cubicBezTo>
                      <a:pt x="1" y="4"/>
                      <a:pt x="0" y="1"/>
                      <a:pt x="1" y="2"/>
                    </a:cubicBezTo>
                    <a:cubicBezTo>
                      <a:pt x="2" y="3"/>
                      <a:pt x="2" y="3"/>
                      <a:pt x="2" y="4"/>
                    </a:cubicBezTo>
                    <a:cubicBezTo>
                      <a:pt x="2" y="3"/>
                      <a:pt x="4" y="6"/>
                      <a:pt x="4" y="5"/>
                    </a:cubicBezTo>
                    <a:cubicBezTo>
                      <a:pt x="4" y="5"/>
                      <a:pt x="3" y="4"/>
                      <a:pt x="3" y="4"/>
                    </a:cubicBezTo>
                    <a:cubicBezTo>
                      <a:pt x="3" y="4"/>
                      <a:pt x="4" y="4"/>
                      <a:pt x="4" y="4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28" name="Freeform 1023"/>
              <p:cNvSpPr>
                <a:spLocks/>
              </p:cNvSpPr>
              <p:nvPr/>
            </p:nvSpPr>
            <p:spPr bwMode="auto">
              <a:xfrm>
                <a:off x="4068" y="2570"/>
                <a:ext cx="4" cy="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5 h 2"/>
                  <a:gd name="T6" fmla="*/ 4 w 2"/>
                  <a:gd name="T7" fmla="*/ 5 h 2"/>
                  <a:gd name="T8" fmla="*/ 0 w 2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29" name="Freeform 1024"/>
              <p:cNvSpPr>
                <a:spLocks/>
              </p:cNvSpPr>
              <p:nvPr/>
            </p:nvSpPr>
            <p:spPr bwMode="auto">
              <a:xfrm>
                <a:off x="4060" y="2561"/>
                <a:ext cx="8" cy="9"/>
              </a:xfrm>
              <a:custGeom>
                <a:avLst/>
                <a:gdLst>
                  <a:gd name="T0" fmla="*/ 3 w 3"/>
                  <a:gd name="T1" fmla="*/ 5 h 4"/>
                  <a:gd name="T2" fmla="*/ 8 w 3"/>
                  <a:gd name="T3" fmla="*/ 5 h 4"/>
                  <a:gd name="T4" fmla="*/ 3 w 3"/>
                  <a:gd name="T5" fmla="*/ 0 h 4"/>
                  <a:gd name="T6" fmla="*/ 3 w 3"/>
                  <a:gd name="T7" fmla="*/ 5 h 4"/>
                  <a:gd name="T8" fmla="*/ 0 w 3"/>
                  <a:gd name="T9" fmla="*/ 2 h 4"/>
                  <a:gd name="T10" fmla="*/ 3 w 3"/>
                  <a:gd name="T11" fmla="*/ 5 h 4"/>
                  <a:gd name="T12" fmla="*/ 3 w 3"/>
                  <a:gd name="T13" fmla="*/ 5 h 4"/>
                  <a:gd name="T14" fmla="*/ 3 w 3"/>
                  <a:gd name="T15" fmla="*/ 5 h 4"/>
                  <a:gd name="T16" fmla="*/ 3 w 3"/>
                  <a:gd name="T17" fmla="*/ 5 h 4"/>
                  <a:gd name="T18" fmla="*/ 3 w 3"/>
                  <a:gd name="T19" fmla="*/ 5 h 4"/>
                  <a:gd name="T20" fmla="*/ 3 w 3"/>
                  <a:gd name="T21" fmla="*/ 5 h 4"/>
                  <a:gd name="T22" fmla="*/ 3 w 3"/>
                  <a:gd name="T23" fmla="*/ 5 h 4"/>
                  <a:gd name="T24" fmla="*/ 3 w 3"/>
                  <a:gd name="T25" fmla="*/ 5 h 4"/>
                  <a:gd name="T26" fmla="*/ 3 w 3"/>
                  <a:gd name="T27" fmla="*/ 5 h 4"/>
                  <a:gd name="T28" fmla="*/ 3 w 3"/>
                  <a:gd name="T29" fmla="*/ 5 h 4"/>
                  <a:gd name="T30" fmla="*/ 8 w 3"/>
                  <a:gd name="T31" fmla="*/ 9 h 4"/>
                  <a:gd name="T32" fmla="*/ 3 w 3"/>
                  <a:gd name="T33" fmla="*/ 5 h 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" h="4">
                    <a:moveTo>
                      <a:pt x="1" y="2"/>
                    </a:moveTo>
                    <a:cubicBezTo>
                      <a:pt x="2" y="2"/>
                      <a:pt x="3" y="3"/>
                      <a:pt x="3" y="2"/>
                    </a:cubicBezTo>
                    <a:cubicBezTo>
                      <a:pt x="1" y="0"/>
                      <a:pt x="1" y="1"/>
                      <a:pt x="1" y="0"/>
                    </a:cubicBezTo>
                    <a:cubicBezTo>
                      <a:pt x="3" y="2"/>
                      <a:pt x="0" y="0"/>
                      <a:pt x="1" y="2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2" y="3"/>
                      <a:pt x="1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30" name="Freeform 1025"/>
              <p:cNvSpPr>
                <a:spLocks/>
              </p:cNvSpPr>
              <p:nvPr/>
            </p:nvSpPr>
            <p:spPr bwMode="auto">
              <a:xfrm>
                <a:off x="4039" y="254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31" name="Freeform 1026"/>
              <p:cNvSpPr>
                <a:spLocks/>
              </p:cNvSpPr>
              <p:nvPr/>
            </p:nvSpPr>
            <p:spPr bwMode="auto">
              <a:xfrm>
                <a:off x="4037" y="2540"/>
                <a:ext cx="7" cy="7"/>
              </a:xfrm>
              <a:custGeom>
                <a:avLst/>
                <a:gdLst>
                  <a:gd name="T0" fmla="*/ 5 w 3"/>
                  <a:gd name="T1" fmla="*/ 2 h 3"/>
                  <a:gd name="T2" fmla="*/ 2 w 3"/>
                  <a:gd name="T3" fmla="*/ 0 h 3"/>
                  <a:gd name="T4" fmla="*/ 2 w 3"/>
                  <a:gd name="T5" fmla="*/ 0 h 3"/>
                  <a:gd name="T6" fmla="*/ 2 w 3"/>
                  <a:gd name="T7" fmla="*/ 0 h 3"/>
                  <a:gd name="T8" fmla="*/ 2 w 3"/>
                  <a:gd name="T9" fmla="*/ 2 h 3"/>
                  <a:gd name="T10" fmla="*/ 7 w 3"/>
                  <a:gd name="T11" fmla="*/ 7 h 3"/>
                  <a:gd name="T12" fmla="*/ 5 w 3"/>
                  <a:gd name="T13" fmla="*/ 2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1"/>
                      <a:pt x="2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3" y="3"/>
                      <a:pt x="3" y="3"/>
                    </a:cubicBezTo>
                    <a:cubicBezTo>
                      <a:pt x="3" y="2"/>
                      <a:pt x="2" y="2"/>
                      <a:pt x="2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32" name="Freeform 1027"/>
              <p:cNvSpPr>
                <a:spLocks/>
              </p:cNvSpPr>
              <p:nvPr/>
            </p:nvSpPr>
            <p:spPr bwMode="auto">
              <a:xfrm>
                <a:off x="4053" y="2552"/>
                <a:ext cx="5" cy="4"/>
              </a:xfrm>
              <a:custGeom>
                <a:avLst/>
                <a:gdLst>
                  <a:gd name="T0" fmla="*/ 0 w 2"/>
                  <a:gd name="T1" fmla="*/ 2 h 2"/>
                  <a:gd name="T2" fmla="*/ 5 w 2"/>
                  <a:gd name="T3" fmla="*/ 4 h 2"/>
                  <a:gd name="T4" fmla="*/ 3 w 2"/>
                  <a:gd name="T5" fmla="*/ 2 h 2"/>
                  <a:gd name="T6" fmla="*/ 3 w 2"/>
                  <a:gd name="T7" fmla="*/ 2 h 2"/>
                  <a:gd name="T8" fmla="*/ 0 w 2"/>
                  <a:gd name="T9" fmla="*/ 2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33" name="Freeform 1028"/>
              <p:cNvSpPr>
                <a:spLocks/>
              </p:cNvSpPr>
              <p:nvPr/>
            </p:nvSpPr>
            <p:spPr bwMode="auto">
              <a:xfrm>
                <a:off x="4070" y="2578"/>
                <a:ext cx="5" cy="0"/>
              </a:xfrm>
              <a:custGeom>
                <a:avLst/>
                <a:gdLst>
                  <a:gd name="T0" fmla="*/ 2 w 5"/>
                  <a:gd name="T1" fmla="*/ 0 w 5"/>
                  <a:gd name="T2" fmla="*/ 5 w 5"/>
                  <a:gd name="T3" fmla="*/ 2 w 5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5">
                    <a:moveTo>
                      <a:pt x="2" y="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34" name="Freeform 1029"/>
              <p:cNvSpPr>
                <a:spLocks/>
              </p:cNvSpPr>
              <p:nvPr/>
            </p:nvSpPr>
            <p:spPr bwMode="auto">
              <a:xfrm>
                <a:off x="4075" y="2582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35" name="Freeform 1030"/>
              <p:cNvSpPr>
                <a:spLocks/>
              </p:cNvSpPr>
              <p:nvPr/>
            </p:nvSpPr>
            <p:spPr bwMode="auto">
              <a:xfrm>
                <a:off x="3872" y="2814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36" name="Freeform 1031"/>
              <p:cNvSpPr>
                <a:spLocks/>
              </p:cNvSpPr>
              <p:nvPr/>
            </p:nvSpPr>
            <p:spPr bwMode="auto">
              <a:xfrm>
                <a:off x="3883" y="2821"/>
                <a:ext cx="3" cy="0"/>
              </a:xfrm>
              <a:custGeom>
                <a:avLst/>
                <a:gdLst>
                  <a:gd name="T0" fmla="*/ 3 w 1"/>
                  <a:gd name="T1" fmla="*/ 3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37" name="Freeform 1032"/>
              <p:cNvSpPr>
                <a:spLocks/>
              </p:cNvSpPr>
              <p:nvPr/>
            </p:nvSpPr>
            <p:spPr bwMode="auto">
              <a:xfrm>
                <a:off x="4075" y="2752"/>
                <a:ext cx="4" cy="5"/>
              </a:xfrm>
              <a:custGeom>
                <a:avLst/>
                <a:gdLst>
                  <a:gd name="T0" fmla="*/ 4 w 2"/>
                  <a:gd name="T1" fmla="*/ 0 h 2"/>
                  <a:gd name="T2" fmla="*/ 2 w 2"/>
                  <a:gd name="T3" fmla="*/ 5 h 2"/>
                  <a:gd name="T4" fmla="*/ 2 w 2"/>
                  <a:gd name="T5" fmla="*/ 5 h 2"/>
                  <a:gd name="T6" fmla="*/ 4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1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38" name="Freeform 1033"/>
              <p:cNvSpPr>
                <a:spLocks/>
              </p:cNvSpPr>
              <p:nvPr/>
            </p:nvSpPr>
            <p:spPr bwMode="auto">
              <a:xfrm>
                <a:off x="3985" y="2828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39" name="Freeform 1034"/>
              <p:cNvSpPr>
                <a:spLocks/>
              </p:cNvSpPr>
              <p:nvPr/>
            </p:nvSpPr>
            <p:spPr bwMode="auto">
              <a:xfrm>
                <a:off x="3980" y="2833"/>
                <a:ext cx="5" cy="0"/>
              </a:xfrm>
              <a:custGeom>
                <a:avLst/>
                <a:gdLst>
                  <a:gd name="T0" fmla="*/ 5 w 2"/>
                  <a:gd name="T1" fmla="*/ 0 w 2"/>
                  <a:gd name="T2" fmla="*/ 5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40" name="Freeform 1035"/>
              <p:cNvSpPr>
                <a:spLocks/>
              </p:cNvSpPr>
              <p:nvPr/>
            </p:nvSpPr>
            <p:spPr bwMode="auto">
              <a:xfrm>
                <a:off x="3822" y="2764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41" name="Freeform 1036"/>
              <p:cNvSpPr>
                <a:spLocks/>
              </p:cNvSpPr>
              <p:nvPr/>
            </p:nvSpPr>
            <p:spPr bwMode="auto">
              <a:xfrm>
                <a:off x="4101" y="2653"/>
                <a:ext cx="0" cy="5"/>
              </a:xfrm>
              <a:custGeom>
                <a:avLst/>
                <a:gdLst>
                  <a:gd name="T0" fmla="*/ 0 h 2"/>
                  <a:gd name="T1" fmla="*/ 5 h 2"/>
                  <a:gd name="T2" fmla="*/ 0 h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42" name="Freeform 1037"/>
              <p:cNvSpPr>
                <a:spLocks/>
              </p:cNvSpPr>
              <p:nvPr/>
            </p:nvSpPr>
            <p:spPr bwMode="auto">
              <a:xfrm>
                <a:off x="3881" y="2807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43" name="Freeform 1038"/>
              <p:cNvSpPr>
                <a:spLocks/>
              </p:cNvSpPr>
              <p:nvPr/>
            </p:nvSpPr>
            <p:spPr bwMode="auto">
              <a:xfrm>
                <a:off x="4101" y="2658"/>
                <a:ext cx="0" cy="5"/>
              </a:xfrm>
              <a:custGeom>
                <a:avLst/>
                <a:gdLst>
                  <a:gd name="T0" fmla="*/ 5 h 2"/>
                  <a:gd name="T1" fmla="*/ 5 h 2"/>
                  <a:gd name="T2" fmla="*/ 0 h 2"/>
                  <a:gd name="T3" fmla="*/ 5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44" name="Freeform 1039"/>
              <p:cNvSpPr>
                <a:spLocks/>
              </p:cNvSpPr>
              <p:nvPr/>
            </p:nvSpPr>
            <p:spPr bwMode="auto">
              <a:xfrm>
                <a:off x="3867" y="253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45" name="Freeform 1040"/>
              <p:cNvSpPr>
                <a:spLocks/>
              </p:cNvSpPr>
              <p:nvPr/>
            </p:nvSpPr>
            <p:spPr bwMode="auto">
              <a:xfrm>
                <a:off x="3935" y="2523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46" name="Freeform 1041"/>
              <p:cNvSpPr>
                <a:spLocks/>
              </p:cNvSpPr>
              <p:nvPr/>
            </p:nvSpPr>
            <p:spPr bwMode="auto">
              <a:xfrm>
                <a:off x="4089" y="2606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0 60000 65536"/>
                  <a:gd name="T3" fmla="*/ 0 60000 65536"/>
                </a:gdLst>
                <a:ahLst/>
                <a:cxnLst>
                  <a:cxn ang="T2">
                    <a:pos x="0" y="T0"/>
                  </a:cxn>
                  <a:cxn ang="T3">
                    <a:pos x="0" y="T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47" name="Freeform 1042"/>
              <p:cNvSpPr>
                <a:spLocks/>
              </p:cNvSpPr>
              <p:nvPr/>
            </p:nvSpPr>
            <p:spPr bwMode="auto">
              <a:xfrm>
                <a:off x="4091" y="2599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48" name="Freeform 1043"/>
              <p:cNvSpPr>
                <a:spLocks/>
              </p:cNvSpPr>
              <p:nvPr/>
            </p:nvSpPr>
            <p:spPr bwMode="auto">
              <a:xfrm>
                <a:off x="4108" y="267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49" name="Freeform 1044"/>
              <p:cNvSpPr>
                <a:spLocks/>
              </p:cNvSpPr>
              <p:nvPr/>
            </p:nvSpPr>
            <p:spPr bwMode="auto">
              <a:xfrm>
                <a:off x="4089" y="2606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50" name="Freeform 1045"/>
              <p:cNvSpPr>
                <a:spLocks/>
              </p:cNvSpPr>
              <p:nvPr/>
            </p:nvSpPr>
            <p:spPr bwMode="auto">
              <a:xfrm>
                <a:off x="4089" y="260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51" name="Freeform 1046"/>
              <p:cNvSpPr>
                <a:spLocks/>
              </p:cNvSpPr>
              <p:nvPr/>
            </p:nvSpPr>
            <p:spPr bwMode="auto">
              <a:xfrm>
                <a:off x="4089" y="2608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0 w 1"/>
                  <a:gd name="T3" fmla="*/ 0 h 1"/>
                  <a:gd name="T4" fmla="*/ 0 w 1"/>
                  <a:gd name="T5" fmla="*/ 0 h 1"/>
                  <a:gd name="T6" fmla="*/ 2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52" name="Freeform 1047"/>
              <p:cNvSpPr>
                <a:spLocks/>
              </p:cNvSpPr>
              <p:nvPr/>
            </p:nvSpPr>
            <p:spPr bwMode="auto">
              <a:xfrm>
                <a:off x="3805" y="2648"/>
                <a:ext cx="0" cy="3"/>
              </a:xfrm>
              <a:custGeom>
                <a:avLst/>
                <a:gdLst>
                  <a:gd name="T0" fmla="*/ 3 h 1"/>
                  <a:gd name="T1" fmla="*/ 3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53" name="Rectangle 1048"/>
              <p:cNvSpPr>
                <a:spLocks noChangeArrowheads="1"/>
              </p:cNvSpPr>
              <p:nvPr/>
            </p:nvSpPr>
            <p:spPr bwMode="auto">
              <a:xfrm>
                <a:off x="4063" y="2792"/>
                <a:ext cx="1" cy="1"/>
              </a:xfrm>
              <a:prstGeom prst="rect">
                <a:avLst/>
              </a:pr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554" name="Freeform 1049"/>
              <p:cNvSpPr>
                <a:spLocks/>
              </p:cNvSpPr>
              <p:nvPr/>
            </p:nvSpPr>
            <p:spPr bwMode="auto">
              <a:xfrm>
                <a:off x="4058" y="2792"/>
                <a:ext cx="5" cy="5"/>
              </a:xfrm>
              <a:custGeom>
                <a:avLst/>
                <a:gdLst>
                  <a:gd name="T0" fmla="*/ 0 w 2"/>
                  <a:gd name="T1" fmla="*/ 5 h 2"/>
                  <a:gd name="T2" fmla="*/ 5 w 2"/>
                  <a:gd name="T3" fmla="*/ 0 h 2"/>
                  <a:gd name="T4" fmla="*/ 3 w 2"/>
                  <a:gd name="T5" fmla="*/ 0 h 2"/>
                  <a:gd name="T6" fmla="*/ 0 w 2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1"/>
                      <a:pt x="1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55" name="Freeform 1050"/>
              <p:cNvSpPr>
                <a:spLocks noEditPoints="1"/>
              </p:cNvSpPr>
              <p:nvPr/>
            </p:nvSpPr>
            <p:spPr bwMode="auto">
              <a:xfrm>
                <a:off x="3798" y="2516"/>
                <a:ext cx="312" cy="321"/>
              </a:xfrm>
              <a:custGeom>
                <a:avLst/>
                <a:gdLst>
                  <a:gd name="T0" fmla="*/ 64 w 132"/>
                  <a:gd name="T1" fmla="*/ 290 h 136"/>
                  <a:gd name="T2" fmla="*/ 87 w 132"/>
                  <a:gd name="T3" fmla="*/ 304 h 136"/>
                  <a:gd name="T4" fmla="*/ 102 w 132"/>
                  <a:gd name="T5" fmla="*/ 312 h 136"/>
                  <a:gd name="T6" fmla="*/ 113 w 132"/>
                  <a:gd name="T7" fmla="*/ 316 h 136"/>
                  <a:gd name="T8" fmla="*/ 147 w 132"/>
                  <a:gd name="T9" fmla="*/ 319 h 136"/>
                  <a:gd name="T10" fmla="*/ 177 w 132"/>
                  <a:gd name="T11" fmla="*/ 316 h 136"/>
                  <a:gd name="T12" fmla="*/ 191 w 132"/>
                  <a:gd name="T13" fmla="*/ 312 h 136"/>
                  <a:gd name="T14" fmla="*/ 189 w 132"/>
                  <a:gd name="T15" fmla="*/ 314 h 136"/>
                  <a:gd name="T16" fmla="*/ 220 w 132"/>
                  <a:gd name="T17" fmla="*/ 307 h 136"/>
                  <a:gd name="T18" fmla="*/ 227 w 132"/>
                  <a:gd name="T19" fmla="*/ 302 h 136"/>
                  <a:gd name="T20" fmla="*/ 258 w 132"/>
                  <a:gd name="T21" fmla="*/ 279 h 136"/>
                  <a:gd name="T22" fmla="*/ 267 w 132"/>
                  <a:gd name="T23" fmla="*/ 269 h 136"/>
                  <a:gd name="T24" fmla="*/ 286 w 132"/>
                  <a:gd name="T25" fmla="*/ 250 h 136"/>
                  <a:gd name="T26" fmla="*/ 293 w 132"/>
                  <a:gd name="T27" fmla="*/ 215 h 136"/>
                  <a:gd name="T28" fmla="*/ 300 w 132"/>
                  <a:gd name="T29" fmla="*/ 222 h 136"/>
                  <a:gd name="T30" fmla="*/ 307 w 132"/>
                  <a:gd name="T31" fmla="*/ 201 h 136"/>
                  <a:gd name="T32" fmla="*/ 310 w 132"/>
                  <a:gd name="T33" fmla="*/ 182 h 136"/>
                  <a:gd name="T34" fmla="*/ 312 w 132"/>
                  <a:gd name="T35" fmla="*/ 142 h 136"/>
                  <a:gd name="T36" fmla="*/ 305 w 132"/>
                  <a:gd name="T37" fmla="*/ 125 h 136"/>
                  <a:gd name="T38" fmla="*/ 300 w 132"/>
                  <a:gd name="T39" fmla="*/ 92 h 136"/>
                  <a:gd name="T40" fmla="*/ 293 w 132"/>
                  <a:gd name="T41" fmla="*/ 83 h 136"/>
                  <a:gd name="T42" fmla="*/ 288 w 132"/>
                  <a:gd name="T43" fmla="*/ 87 h 136"/>
                  <a:gd name="T44" fmla="*/ 291 w 132"/>
                  <a:gd name="T45" fmla="*/ 87 h 136"/>
                  <a:gd name="T46" fmla="*/ 298 w 132"/>
                  <a:gd name="T47" fmla="*/ 113 h 136"/>
                  <a:gd name="T48" fmla="*/ 303 w 132"/>
                  <a:gd name="T49" fmla="*/ 156 h 136"/>
                  <a:gd name="T50" fmla="*/ 293 w 132"/>
                  <a:gd name="T51" fmla="*/ 212 h 136"/>
                  <a:gd name="T52" fmla="*/ 284 w 132"/>
                  <a:gd name="T53" fmla="*/ 234 h 136"/>
                  <a:gd name="T54" fmla="*/ 279 w 132"/>
                  <a:gd name="T55" fmla="*/ 241 h 136"/>
                  <a:gd name="T56" fmla="*/ 265 w 132"/>
                  <a:gd name="T57" fmla="*/ 264 h 136"/>
                  <a:gd name="T58" fmla="*/ 234 w 132"/>
                  <a:gd name="T59" fmla="*/ 288 h 136"/>
                  <a:gd name="T60" fmla="*/ 199 w 132"/>
                  <a:gd name="T61" fmla="*/ 302 h 136"/>
                  <a:gd name="T62" fmla="*/ 173 w 132"/>
                  <a:gd name="T63" fmla="*/ 312 h 136"/>
                  <a:gd name="T64" fmla="*/ 139 w 132"/>
                  <a:gd name="T65" fmla="*/ 312 h 136"/>
                  <a:gd name="T66" fmla="*/ 113 w 132"/>
                  <a:gd name="T67" fmla="*/ 304 h 136"/>
                  <a:gd name="T68" fmla="*/ 73 w 132"/>
                  <a:gd name="T69" fmla="*/ 286 h 136"/>
                  <a:gd name="T70" fmla="*/ 35 w 132"/>
                  <a:gd name="T71" fmla="*/ 245 h 136"/>
                  <a:gd name="T72" fmla="*/ 17 w 132"/>
                  <a:gd name="T73" fmla="*/ 196 h 136"/>
                  <a:gd name="T74" fmla="*/ 12 w 132"/>
                  <a:gd name="T75" fmla="*/ 142 h 136"/>
                  <a:gd name="T76" fmla="*/ 14 w 132"/>
                  <a:gd name="T77" fmla="*/ 130 h 136"/>
                  <a:gd name="T78" fmla="*/ 17 w 132"/>
                  <a:gd name="T79" fmla="*/ 116 h 136"/>
                  <a:gd name="T80" fmla="*/ 43 w 132"/>
                  <a:gd name="T81" fmla="*/ 57 h 136"/>
                  <a:gd name="T82" fmla="*/ 76 w 132"/>
                  <a:gd name="T83" fmla="*/ 28 h 136"/>
                  <a:gd name="T84" fmla="*/ 144 w 132"/>
                  <a:gd name="T85" fmla="*/ 7 h 136"/>
                  <a:gd name="T86" fmla="*/ 130 w 132"/>
                  <a:gd name="T87" fmla="*/ 0 h 136"/>
                  <a:gd name="T88" fmla="*/ 95 w 132"/>
                  <a:gd name="T89" fmla="*/ 9 h 136"/>
                  <a:gd name="T90" fmla="*/ 69 w 132"/>
                  <a:gd name="T91" fmla="*/ 21 h 136"/>
                  <a:gd name="T92" fmla="*/ 28 w 132"/>
                  <a:gd name="T93" fmla="*/ 64 h 136"/>
                  <a:gd name="T94" fmla="*/ 19 w 132"/>
                  <a:gd name="T95" fmla="*/ 90 h 136"/>
                  <a:gd name="T96" fmla="*/ 7 w 132"/>
                  <a:gd name="T97" fmla="*/ 118 h 136"/>
                  <a:gd name="T98" fmla="*/ 7 w 132"/>
                  <a:gd name="T99" fmla="*/ 135 h 136"/>
                  <a:gd name="T100" fmla="*/ 5 w 132"/>
                  <a:gd name="T101" fmla="*/ 151 h 136"/>
                  <a:gd name="T102" fmla="*/ 2 w 132"/>
                  <a:gd name="T103" fmla="*/ 177 h 136"/>
                  <a:gd name="T104" fmla="*/ 9 w 132"/>
                  <a:gd name="T105" fmla="*/ 196 h 136"/>
                  <a:gd name="T106" fmla="*/ 9 w 132"/>
                  <a:gd name="T107" fmla="*/ 208 h 136"/>
                  <a:gd name="T108" fmla="*/ 19 w 132"/>
                  <a:gd name="T109" fmla="*/ 227 h 136"/>
                  <a:gd name="T110" fmla="*/ 38 w 132"/>
                  <a:gd name="T111" fmla="*/ 264 h 136"/>
                  <a:gd name="T112" fmla="*/ 104 w 132"/>
                  <a:gd name="T113" fmla="*/ 312 h 136"/>
                  <a:gd name="T114" fmla="*/ 298 w 132"/>
                  <a:gd name="T115" fmla="*/ 109 h 136"/>
                  <a:gd name="T116" fmla="*/ 298 w 132"/>
                  <a:gd name="T117" fmla="*/ 104 h 1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32" h="136">
                    <a:moveTo>
                      <a:pt x="22" y="118"/>
                    </a:moveTo>
                    <a:cubicBezTo>
                      <a:pt x="23" y="120"/>
                      <a:pt x="23" y="120"/>
                      <a:pt x="23" y="120"/>
                    </a:cubicBezTo>
                    <a:cubicBezTo>
                      <a:pt x="21" y="119"/>
                      <a:pt x="20" y="117"/>
                      <a:pt x="21" y="119"/>
                    </a:cubicBezTo>
                    <a:cubicBezTo>
                      <a:pt x="21" y="118"/>
                      <a:pt x="26" y="124"/>
                      <a:pt x="27" y="123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27" y="123"/>
                      <a:pt x="27" y="123"/>
                      <a:pt x="27" y="123"/>
                    </a:cubicBezTo>
                    <a:cubicBezTo>
                      <a:pt x="28" y="125"/>
                      <a:pt x="29" y="123"/>
                      <a:pt x="31" y="125"/>
                    </a:cubicBezTo>
                    <a:cubicBezTo>
                      <a:pt x="32" y="126"/>
                      <a:pt x="32" y="126"/>
                      <a:pt x="32" y="126"/>
                    </a:cubicBezTo>
                    <a:cubicBezTo>
                      <a:pt x="32" y="126"/>
                      <a:pt x="34" y="127"/>
                      <a:pt x="34" y="127"/>
                    </a:cubicBezTo>
                    <a:cubicBezTo>
                      <a:pt x="34" y="127"/>
                      <a:pt x="34" y="128"/>
                      <a:pt x="34" y="127"/>
                    </a:cubicBezTo>
                    <a:cubicBezTo>
                      <a:pt x="37" y="129"/>
                      <a:pt x="37" y="129"/>
                      <a:pt x="37" y="129"/>
                    </a:cubicBezTo>
                    <a:cubicBezTo>
                      <a:pt x="37" y="129"/>
                      <a:pt x="37" y="129"/>
                      <a:pt x="37" y="129"/>
                    </a:cubicBezTo>
                    <a:cubicBezTo>
                      <a:pt x="37" y="129"/>
                      <a:pt x="38" y="129"/>
                      <a:pt x="39" y="129"/>
                    </a:cubicBezTo>
                    <a:cubicBezTo>
                      <a:pt x="40" y="130"/>
                      <a:pt x="38" y="129"/>
                      <a:pt x="39" y="129"/>
                    </a:cubicBezTo>
                    <a:cubicBezTo>
                      <a:pt x="39" y="129"/>
                      <a:pt x="39" y="130"/>
                      <a:pt x="40" y="130"/>
                    </a:cubicBezTo>
                    <a:cubicBezTo>
                      <a:pt x="40" y="130"/>
                      <a:pt x="40" y="130"/>
                      <a:pt x="40" y="130"/>
                    </a:cubicBezTo>
                    <a:cubicBezTo>
                      <a:pt x="41" y="130"/>
                      <a:pt x="39" y="130"/>
                      <a:pt x="38" y="130"/>
                    </a:cubicBezTo>
                    <a:cubicBezTo>
                      <a:pt x="39" y="132"/>
                      <a:pt x="40" y="130"/>
                      <a:pt x="43" y="132"/>
                    </a:cubicBezTo>
                    <a:cubicBezTo>
                      <a:pt x="41" y="132"/>
                      <a:pt x="41" y="132"/>
                      <a:pt x="41" y="132"/>
                    </a:cubicBezTo>
                    <a:cubicBezTo>
                      <a:pt x="42" y="133"/>
                      <a:pt x="44" y="133"/>
                      <a:pt x="45" y="134"/>
                    </a:cubicBezTo>
                    <a:cubicBezTo>
                      <a:pt x="45" y="134"/>
                      <a:pt x="42" y="132"/>
                      <a:pt x="44" y="132"/>
                    </a:cubicBezTo>
                    <a:cubicBezTo>
                      <a:pt x="45" y="132"/>
                      <a:pt x="45" y="133"/>
                      <a:pt x="46" y="133"/>
                    </a:cubicBezTo>
                    <a:cubicBezTo>
                      <a:pt x="46" y="133"/>
                      <a:pt x="47" y="133"/>
                      <a:pt x="49" y="134"/>
                    </a:cubicBezTo>
                    <a:cubicBezTo>
                      <a:pt x="48" y="134"/>
                      <a:pt x="48" y="134"/>
                      <a:pt x="48" y="134"/>
                    </a:cubicBezTo>
                    <a:cubicBezTo>
                      <a:pt x="50" y="134"/>
                      <a:pt x="50" y="134"/>
                      <a:pt x="51" y="134"/>
                    </a:cubicBezTo>
                    <a:cubicBezTo>
                      <a:pt x="52" y="135"/>
                      <a:pt x="53" y="135"/>
                      <a:pt x="53" y="136"/>
                    </a:cubicBezTo>
                    <a:cubicBezTo>
                      <a:pt x="56" y="136"/>
                      <a:pt x="51" y="134"/>
                      <a:pt x="54" y="135"/>
                    </a:cubicBezTo>
                    <a:cubicBezTo>
                      <a:pt x="57" y="135"/>
                      <a:pt x="58" y="136"/>
                      <a:pt x="61" y="135"/>
                    </a:cubicBezTo>
                    <a:cubicBezTo>
                      <a:pt x="62" y="135"/>
                      <a:pt x="61" y="136"/>
                      <a:pt x="61" y="136"/>
                    </a:cubicBezTo>
                    <a:cubicBezTo>
                      <a:pt x="62" y="135"/>
                      <a:pt x="62" y="135"/>
                      <a:pt x="62" y="135"/>
                    </a:cubicBezTo>
                    <a:cubicBezTo>
                      <a:pt x="63" y="135"/>
                      <a:pt x="63" y="136"/>
                      <a:pt x="63" y="136"/>
                    </a:cubicBezTo>
                    <a:cubicBezTo>
                      <a:pt x="64" y="135"/>
                      <a:pt x="63" y="135"/>
                      <a:pt x="65" y="135"/>
                    </a:cubicBezTo>
                    <a:cubicBezTo>
                      <a:pt x="65" y="135"/>
                      <a:pt x="66" y="135"/>
                      <a:pt x="67" y="135"/>
                    </a:cubicBezTo>
                    <a:cubicBezTo>
                      <a:pt x="68" y="135"/>
                      <a:pt x="69" y="135"/>
                      <a:pt x="70" y="135"/>
                    </a:cubicBezTo>
                    <a:cubicBezTo>
                      <a:pt x="71" y="135"/>
                      <a:pt x="70" y="135"/>
                      <a:pt x="70" y="136"/>
                    </a:cubicBezTo>
                    <a:cubicBezTo>
                      <a:pt x="73" y="135"/>
                      <a:pt x="73" y="135"/>
                      <a:pt x="75" y="134"/>
                    </a:cubicBezTo>
                    <a:cubicBezTo>
                      <a:pt x="77" y="134"/>
                      <a:pt x="77" y="134"/>
                      <a:pt x="77" y="134"/>
                    </a:cubicBezTo>
                    <a:cubicBezTo>
                      <a:pt x="76" y="134"/>
                      <a:pt x="78" y="133"/>
                      <a:pt x="79" y="132"/>
                    </a:cubicBezTo>
                    <a:cubicBezTo>
                      <a:pt x="79" y="132"/>
                      <a:pt x="78" y="132"/>
                      <a:pt x="78" y="132"/>
                    </a:cubicBezTo>
                    <a:cubicBezTo>
                      <a:pt x="81" y="131"/>
                      <a:pt x="81" y="131"/>
                      <a:pt x="81" y="131"/>
                    </a:cubicBezTo>
                    <a:cubicBezTo>
                      <a:pt x="81" y="131"/>
                      <a:pt x="81" y="131"/>
                      <a:pt x="80" y="132"/>
                    </a:cubicBezTo>
                    <a:cubicBezTo>
                      <a:pt x="80" y="132"/>
                      <a:pt x="81" y="132"/>
                      <a:pt x="81" y="132"/>
                    </a:cubicBezTo>
                    <a:cubicBezTo>
                      <a:pt x="82" y="132"/>
                      <a:pt x="81" y="132"/>
                      <a:pt x="81" y="133"/>
                    </a:cubicBezTo>
                    <a:cubicBezTo>
                      <a:pt x="80" y="132"/>
                      <a:pt x="80" y="132"/>
                      <a:pt x="80" y="132"/>
                    </a:cubicBezTo>
                    <a:cubicBezTo>
                      <a:pt x="79" y="133"/>
                      <a:pt x="79" y="133"/>
                      <a:pt x="79" y="134"/>
                    </a:cubicBezTo>
                    <a:cubicBezTo>
                      <a:pt x="79" y="134"/>
                      <a:pt x="79" y="133"/>
                      <a:pt x="80" y="133"/>
                    </a:cubicBezTo>
                    <a:cubicBezTo>
                      <a:pt x="79" y="134"/>
                      <a:pt x="79" y="134"/>
                      <a:pt x="79" y="134"/>
                    </a:cubicBezTo>
                    <a:cubicBezTo>
                      <a:pt x="80" y="134"/>
                      <a:pt x="80" y="134"/>
                      <a:pt x="80" y="133"/>
                    </a:cubicBezTo>
                    <a:cubicBezTo>
                      <a:pt x="81" y="134"/>
                      <a:pt x="81" y="134"/>
                      <a:pt x="81" y="134"/>
                    </a:cubicBezTo>
                    <a:cubicBezTo>
                      <a:pt x="81" y="134"/>
                      <a:pt x="81" y="134"/>
                      <a:pt x="81" y="134"/>
                    </a:cubicBezTo>
                    <a:cubicBezTo>
                      <a:pt x="81" y="134"/>
                      <a:pt x="85" y="133"/>
                      <a:pt x="85" y="133"/>
                    </a:cubicBezTo>
                    <a:cubicBezTo>
                      <a:pt x="86" y="132"/>
                      <a:pt x="87" y="132"/>
                      <a:pt x="88" y="131"/>
                    </a:cubicBezTo>
                    <a:cubicBezTo>
                      <a:pt x="89" y="130"/>
                      <a:pt x="91" y="129"/>
                      <a:pt x="92" y="128"/>
                    </a:cubicBezTo>
                    <a:cubicBezTo>
                      <a:pt x="92" y="129"/>
                      <a:pt x="93" y="129"/>
                      <a:pt x="93" y="130"/>
                    </a:cubicBezTo>
                    <a:cubicBezTo>
                      <a:pt x="91" y="129"/>
                      <a:pt x="90" y="131"/>
                      <a:pt x="88" y="132"/>
                    </a:cubicBezTo>
                    <a:cubicBezTo>
                      <a:pt x="89" y="131"/>
                      <a:pt x="89" y="132"/>
                      <a:pt x="89" y="132"/>
                    </a:cubicBezTo>
                    <a:cubicBezTo>
                      <a:pt x="92" y="130"/>
                      <a:pt x="92" y="130"/>
                      <a:pt x="92" y="130"/>
                    </a:cubicBezTo>
                    <a:cubicBezTo>
                      <a:pt x="92" y="130"/>
                      <a:pt x="93" y="130"/>
                      <a:pt x="94" y="130"/>
                    </a:cubicBezTo>
                    <a:cubicBezTo>
                      <a:pt x="93" y="129"/>
                      <a:pt x="96" y="128"/>
                      <a:pt x="97" y="127"/>
                    </a:cubicBezTo>
                    <a:cubicBezTo>
                      <a:pt x="98" y="127"/>
                      <a:pt x="97" y="128"/>
                      <a:pt x="96" y="128"/>
                    </a:cubicBezTo>
                    <a:cubicBezTo>
                      <a:pt x="98" y="128"/>
                      <a:pt x="98" y="126"/>
                      <a:pt x="100" y="126"/>
                    </a:cubicBezTo>
                    <a:cubicBezTo>
                      <a:pt x="99" y="126"/>
                      <a:pt x="99" y="126"/>
                      <a:pt x="99" y="126"/>
                    </a:cubicBezTo>
                    <a:cubicBezTo>
                      <a:pt x="100" y="126"/>
                      <a:pt x="102" y="124"/>
                      <a:pt x="102" y="125"/>
                    </a:cubicBezTo>
                    <a:cubicBezTo>
                      <a:pt x="101" y="125"/>
                      <a:pt x="101" y="125"/>
                      <a:pt x="101" y="125"/>
                    </a:cubicBezTo>
                    <a:cubicBezTo>
                      <a:pt x="103" y="124"/>
                      <a:pt x="105" y="123"/>
                      <a:pt x="106" y="122"/>
                    </a:cubicBezTo>
                    <a:cubicBezTo>
                      <a:pt x="108" y="120"/>
                      <a:pt x="109" y="119"/>
                      <a:pt x="109" y="118"/>
                    </a:cubicBezTo>
                    <a:cubicBezTo>
                      <a:pt x="109" y="119"/>
                      <a:pt x="109" y="119"/>
                      <a:pt x="109" y="120"/>
                    </a:cubicBezTo>
                    <a:cubicBezTo>
                      <a:pt x="109" y="120"/>
                      <a:pt x="110" y="118"/>
                      <a:pt x="110" y="117"/>
                    </a:cubicBezTo>
                    <a:cubicBezTo>
                      <a:pt x="110" y="115"/>
                      <a:pt x="111" y="114"/>
                      <a:pt x="111" y="114"/>
                    </a:cubicBezTo>
                    <a:cubicBezTo>
                      <a:pt x="111" y="115"/>
                      <a:pt x="114" y="115"/>
                      <a:pt x="112" y="117"/>
                    </a:cubicBezTo>
                    <a:cubicBezTo>
                      <a:pt x="113" y="116"/>
                      <a:pt x="113" y="116"/>
                      <a:pt x="114" y="114"/>
                    </a:cubicBezTo>
                    <a:cubicBezTo>
                      <a:pt x="114" y="115"/>
                      <a:pt x="113" y="115"/>
                      <a:pt x="113" y="114"/>
                    </a:cubicBezTo>
                    <a:cubicBezTo>
                      <a:pt x="115" y="113"/>
                      <a:pt x="114" y="113"/>
                      <a:pt x="116" y="112"/>
                    </a:cubicBezTo>
                    <a:cubicBezTo>
                      <a:pt x="116" y="113"/>
                      <a:pt x="115" y="111"/>
                      <a:pt x="116" y="110"/>
                    </a:cubicBezTo>
                    <a:cubicBezTo>
                      <a:pt x="116" y="111"/>
                      <a:pt x="117" y="111"/>
                      <a:pt x="117" y="111"/>
                    </a:cubicBezTo>
                    <a:cubicBezTo>
                      <a:pt x="118" y="108"/>
                      <a:pt x="118" y="108"/>
                      <a:pt x="118" y="108"/>
                    </a:cubicBezTo>
                    <a:cubicBezTo>
                      <a:pt x="117" y="109"/>
                      <a:pt x="118" y="109"/>
                      <a:pt x="119" y="109"/>
                    </a:cubicBezTo>
                    <a:cubicBezTo>
                      <a:pt x="119" y="109"/>
                      <a:pt x="121" y="107"/>
                      <a:pt x="121" y="106"/>
                    </a:cubicBezTo>
                    <a:cubicBezTo>
                      <a:pt x="120" y="107"/>
                      <a:pt x="120" y="107"/>
                      <a:pt x="120" y="107"/>
                    </a:cubicBezTo>
                    <a:cubicBezTo>
                      <a:pt x="122" y="104"/>
                      <a:pt x="120" y="103"/>
                      <a:pt x="122" y="100"/>
                    </a:cubicBezTo>
                    <a:cubicBezTo>
                      <a:pt x="122" y="101"/>
                      <a:pt x="123" y="102"/>
                      <a:pt x="124" y="100"/>
                    </a:cubicBezTo>
                    <a:cubicBezTo>
                      <a:pt x="124" y="99"/>
                      <a:pt x="123" y="96"/>
                      <a:pt x="123" y="93"/>
                    </a:cubicBezTo>
                    <a:cubicBezTo>
                      <a:pt x="124" y="93"/>
                      <a:pt x="124" y="93"/>
                      <a:pt x="124" y="93"/>
                    </a:cubicBezTo>
                    <a:cubicBezTo>
                      <a:pt x="124" y="91"/>
                      <a:pt x="124" y="91"/>
                      <a:pt x="124" y="91"/>
                    </a:cubicBezTo>
                    <a:cubicBezTo>
                      <a:pt x="125" y="92"/>
                      <a:pt x="125" y="97"/>
                      <a:pt x="125" y="99"/>
                    </a:cubicBezTo>
                    <a:cubicBezTo>
                      <a:pt x="125" y="98"/>
                      <a:pt x="125" y="99"/>
                      <a:pt x="126" y="97"/>
                    </a:cubicBezTo>
                    <a:cubicBezTo>
                      <a:pt x="126" y="97"/>
                      <a:pt x="126" y="98"/>
                      <a:pt x="126" y="99"/>
                    </a:cubicBezTo>
                    <a:cubicBezTo>
                      <a:pt x="126" y="99"/>
                      <a:pt x="128" y="95"/>
                      <a:pt x="128" y="95"/>
                    </a:cubicBezTo>
                    <a:cubicBezTo>
                      <a:pt x="127" y="95"/>
                      <a:pt x="128" y="92"/>
                      <a:pt x="128" y="91"/>
                    </a:cubicBezTo>
                    <a:cubicBezTo>
                      <a:pt x="128" y="91"/>
                      <a:pt x="127" y="93"/>
                      <a:pt x="127" y="94"/>
                    </a:cubicBezTo>
                    <a:cubicBezTo>
                      <a:pt x="127" y="95"/>
                      <a:pt x="127" y="96"/>
                      <a:pt x="127" y="96"/>
                    </a:cubicBezTo>
                    <a:cubicBezTo>
                      <a:pt x="126" y="96"/>
                      <a:pt x="126" y="93"/>
                      <a:pt x="127" y="90"/>
                    </a:cubicBezTo>
                    <a:cubicBezTo>
                      <a:pt x="128" y="89"/>
                      <a:pt x="128" y="91"/>
                      <a:pt x="128" y="91"/>
                    </a:cubicBezTo>
                    <a:cubicBezTo>
                      <a:pt x="128" y="91"/>
                      <a:pt x="129" y="88"/>
                      <a:pt x="129" y="88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30" y="88"/>
                      <a:pt x="129" y="86"/>
                      <a:pt x="130" y="85"/>
                    </a:cubicBezTo>
                    <a:cubicBezTo>
                      <a:pt x="130" y="84"/>
                      <a:pt x="131" y="83"/>
                      <a:pt x="131" y="82"/>
                    </a:cubicBezTo>
                    <a:cubicBezTo>
                      <a:pt x="130" y="83"/>
                      <a:pt x="128" y="83"/>
                      <a:pt x="127" y="82"/>
                    </a:cubicBezTo>
                    <a:cubicBezTo>
                      <a:pt x="127" y="82"/>
                      <a:pt x="129" y="79"/>
                      <a:pt x="129" y="78"/>
                    </a:cubicBezTo>
                    <a:cubicBezTo>
                      <a:pt x="130" y="77"/>
                      <a:pt x="130" y="80"/>
                      <a:pt x="131" y="79"/>
                    </a:cubicBezTo>
                    <a:cubicBezTo>
                      <a:pt x="131" y="79"/>
                      <a:pt x="131" y="78"/>
                      <a:pt x="131" y="78"/>
                    </a:cubicBezTo>
                    <a:cubicBezTo>
                      <a:pt x="131" y="77"/>
                      <a:pt x="131" y="79"/>
                      <a:pt x="131" y="77"/>
                    </a:cubicBezTo>
                    <a:cubicBezTo>
                      <a:pt x="131" y="77"/>
                      <a:pt x="132" y="74"/>
                      <a:pt x="131" y="76"/>
                    </a:cubicBezTo>
                    <a:cubicBezTo>
                      <a:pt x="131" y="75"/>
                      <a:pt x="131" y="75"/>
                      <a:pt x="132" y="73"/>
                    </a:cubicBezTo>
                    <a:cubicBezTo>
                      <a:pt x="131" y="73"/>
                      <a:pt x="130" y="71"/>
                      <a:pt x="130" y="69"/>
                    </a:cubicBezTo>
                    <a:cubicBezTo>
                      <a:pt x="130" y="69"/>
                      <a:pt x="131" y="69"/>
                      <a:pt x="131" y="69"/>
                    </a:cubicBezTo>
                    <a:cubicBezTo>
                      <a:pt x="131" y="66"/>
                      <a:pt x="131" y="64"/>
                      <a:pt x="131" y="61"/>
                    </a:cubicBezTo>
                    <a:cubicBezTo>
                      <a:pt x="131" y="61"/>
                      <a:pt x="131" y="59"/>
                      <a:pt x="132" y="60"/>
                    </a:cubicBezTo>
                    <a:cubicBezTo>
                      <a:pt x="132" y="60"/>
                      <a:pt x="131" y="59"/>
                      <a:pt x="131" y="58"/>
                    </a:cubicBezTo>
                    <a:cubicBezTo>
                      <a:pt x="132" y="56"/>
                      <a:pt x="132" y="60"/>
                      <a:pt x="132" y="59"/>
                    </a:cubicBezTo>
                    <a:cubicBezTo>
                      <a:pt x="132" y="59"/>
                      <a:pt x="131" y="57"/>
                      <a:pt x="131" y="55"/>
                    </a:cubicBezTo>
                    <a:cubicBezTo>
                      <a:pt x="130" y="56"/>
                      <a:pt x="131" y="58"/>
                      <a:pt x="132" y="60"/>
                    </a:cubicBezTo>
                    <a:cubicBezTo>
                      <a:pt x="131" y="60"/>
                      <a:pt x="130" y="57"/>
                      <a:pt x="129" y="54"/>
                    </a:cubicBezTo>
                    <a:cubicBezTo>
                      <a:pt x="128" y="52"/>
                      <a:pt x="129" y="53"/>
                      <a:pt x="129" y="53"/>
                    </a:cubicBezTo>
                    <a:cubicBezTo>
                      <a:pt x="128" y="48"/>
                      <a:pt x="127" y="49"/>
                      <a:pt x="127" y="46"/>
                    </a:cubicBezTo>
                    <a:cubicBezTo>
                      <a:pt x="127" y="44"/>
                      <a:pt x="128" y="45"/>
                      <a:pt x="128" y="45"/>
                    </a:cubicBezTo>
                    <a:cubicBezTo>
                      <a:pt x="129" y="47"/>
                      <a:pt x="128" y="48"/>
                      <a:pt x="129" y="49"/>
                    </a:cubicBezTo>
                    <a:cubicBezTo>
                      <a:pt x="129" y="49"/>
                      <a:pt x="129" y="48"/>
                      <a:pt x="129" y="48"/>
                    </a:cubicBezTo>
                    <a:cubicBezTo>
                      <a:pt x="129" y="48"/>
                      <a:pt x="129" y="49"/>
                      <a:pt x="129" y="50"/>
                    </a:cubicBezTo>
                    <a:cubicBezTo>
                      <a:pt x="130" y="49"/>
                      <a:pt x="128" y="43"/>
                      <a:pt x="127" y="39"/>
                    </a:cubicBezTo>
                    <a:cubicBezTo>
                      <a:pt x="126" y="39"/>
                      <a:pt x="126" y="38"/>
                      <a:pt x="126" y="38"/>
                    </a:cubicBezTo>
                    <a:cubicBezTo>
                      <a:pt x="126" y="39"/>
                      <a:pt x="126" y="39"/>
                      <a:pt x="126" y="39"/>
                    </a:cubicBezTo>
                    <a:cubicBezTo>
                      <a:pt x="126" y="40"/>
                      <a:pt x="125" y="37"/>
                      <a:pt x="125" y="39"/>
                    </a:cubicBezTo>
                    <a:cubicBezTo>
                      <a:pt x="124" y="37"/>
                      <a:pt x="123" y="36"/>
                      <a:pt x="123" y="34"/>
                    </a:cubicBezTo>
                    <a:cubicBezTo>
                      <a:pt x="123" y="34"/>
                      <a:pt x="123" y="34"/>
                      <a:pt x="123" y="34"/>
                    </a:cubicBezTo>
                    <a:cubicBezTo>
                      <a:pt x="123" y="34"/>
                      <a:pt x="123" y="35"/>
                      <a:pt x="124" y="35"/>
                    </a:cubicBezTo>
                    <a:cubicBezTo>
                      <a:pt x="123" y="35"/>
                      <a:pt x="123" y="32"/>
                      <a:pt x="122" y="32"/>
                    </a:cubicBezTo>
                    <a:cubicBezTo>
                      <a:pt x="122" y="32"/>
                      <a:pt x="122" y="33"/>
                      <a:pt x="122" y="33"/>
                    </a:cubicBezTo>
                    <a:cubicBezTo>
                      <a:pt x="121" y="32"/>
                      <a:pt x="120" y="31"/>
                      <a:pt x="119" y="29"/>
                    </a:cubicBezTo>
                    <a:cubicBezTo>
                      <a:pt x="119" y="30"/>
                      <a:pt x="119" y="30"/>
                      <a:pt x="119" y="31"/>
                    </a:cubicBezTo>
                    <a:cubicBezTo>
                      <a:pt x="119" y="30"/>
                      <a:pt x="122" y="35"/>
                      <a:pt x="121" y="33"/>
                    </a:cubicBezTo>
                    <a:cubicBezTo>
                      <a:pt x="121" y="35"/>
                      <a:pt x="122" y="35"/>
                      <a:pt x="122" y="37"/>
                    </a:cubicBezTo>
                    <a:cubicBezTo>
                      <a:pt x="122" y="37"/>
                      <a:pt x="122" y="36"/>
                      <a:pt x="123" y="38"/>
                    </a:cubicBezTo>
                    <a:cubicBezTo>
                      <a:pt x="123" y="38"/>
                      <a:pt x="123" y="38"/>
                      <a:pt x="123" y="38"/>
                    </a:cubicBezTo>
                    <a:cubicBezTo>
                      <a:pt x="123" y="38"/>
                      <a:pt x="123" y="38"/>
                      <a:pt x="123" y="38"/>
                    </a:cubicBezTo>
                    <a:cubicBezTo>
                      <a:pt x="123" y="38"/>
                      <a:pt x="123" y="38"/>
                      <a:pt x="123" y="38"/>
                    </a:cubicBezTo>
                    <a:cubicBezTo>
                      <a:pt x="123" y="38"/>
                      <a:pt x="123" y="38"/>
                      <a:pt x="123" y="38"/>
                    </a:cubicBezTo>
                    <a:cubicBezTo>
                      <a:pt x="123" y="38"/>
                      <a:pt x="123" y="37"/>
                      <a:pt x="123" y="37"/>
                    </a:cubicBezTo>
                    <a:cubicBezTo>
                      <a:pt x="124" y="38"/>
                      <a:pt x="125" y="40"/>
                      <a:pt x="125" y="41"/>
                    </a:cubicBezTo>
                    <a:cubicBezTo>
                      <a:pt x="125" y="42"/>
                      <a:pt x="125" y="40"/>
                      <a:pt x="125" y="41"/>
                    </a:cubicBezTo>
                    <a:cubicBezTo>
                      <a:pt x="126" y="42"/>
                      <a:pt x="126" y="42"/>
                      <a:pt x="126" y="42"/>
                    </a:cubicBezTo>
                    <a:cubicBezTo>
                      <a:pt x="125" y="42"/>
                      <a:pt x="126" y="44"/>
                      <a:pt x="125" y="43"/>
                    </a:cubicBezTo>
                    <a:cubicBezTo>
                      <a:pt x="125" y="43"/>
                      <a:pt x="125" y="44"/>
                      <a:pt x="125" y="44"/>
                    </a:cubicBezTo>
                    <a:cubicBezTo>
                      <a:pt x="125" y="46"/>
                      <a:pt x="126" y="47"/>
                      <a:pt x="126" y="48"/>
                    </a:cubicBezTo>
                    <a:cubicBezTo>
                      <a:pt x="126" y="49"/>
                      <a:pt x="127" y="50"/>
                      <a:pt x="127" y="49"/>
                    </a:cubicBezTo>
                    <a:cubicBezTo>
                      <a:pt x="127" y="52"/>
                      <a:pt x="127" y="52"/>
                      <a:pt x="127" y="52"/>
                    </a:cubicBezTo>
                    <a:cubicBezTo>
                      <a:pt x="127" y="52"/>
                      <a:pt x="127" y="52"/>
                      <a:pt x="127" y="52"/>
                    </a:cubicBezTo>
                    <a:cubicBezTo>
                      <a:pt x="128" y="55"/>
                      <a:pt x="129" y="58"/>
                      <a:pt x="128" y="62"/>
                    </a:cubicBezTo>
                    <a:cubicBezTo>
                      <a:pt x="128" y="63"/>
                      <a:pt x="128" y="64"/>
                      <a:pt x="128" y="66"/>
                    </a:cubicBezTo>
                    <a:cubicBezTo>
                      <a:pt x="128" y="66"/>
                      <a:pt x="128" y="66"/>
                      <a:pt x="128" y="66"/>
                    </a:cubicBezTo>
                    <a:cubicBezTo>
                      <a:pt x="128" y="67"/>
                      <a:pt x="127" y="70"/>
                      <a:pt x="128" y="70"/>
                    </a:cubicBezTo>
                    <a:cubicBezTo>
                      <a:pt x="127" y="72"/>
                      <a:pt x="127" y="76"/>
                      <a:pt x="126" y="79"/>
                    </a:cubicBezTo>
                    <a:cubicBezTo>
                      <a:pt x="127" y="79"/>
                      <a:pt x="127" y="79"/>
                      <a:pt x="127" y="79"/>
                    </a:cubicBezTo>
                    <a:cubicBezTo>
                      <a:pt x="126" y="80"/>
                      <a:pt x="126" y="82"/>
                      <a:pt x="126" y="84"/>
                    </a:cubicBezTo>
                    <a:cubicBezTo>
                      <a:pt x="126" y="84"/>
                      <a:pt x="126" y="84"/>
                      <a:pt x="126" y="84"/>
                    </a:cubicBezTo>
                    <a:cubicBezTo>
                      <a:pt x="126" y="85"/>
                      <a:pt x="125" y="88"/>
                      <a:pt x="124" y="90"/>
                    </a:cubicBezTo>
                    <a:cubicBezTo>
                      <a:pt x="124" y="90"/>
                      <a:pt x="124" y="89"/>
                      <a:pt x="124" y="89"/>
                    </a:cubicBezTo>
                    <a:cubicBezTo>
                      <a:pt x="123" y="90"/>
                      <a:pt x="123" y="92"/>
                      <a:pt x="122" y="94"/>
                    </a:cubicBezTo>
                    <a:cubicBezTo>
                      <a:pt x="122" y="95"/>
                      <a:pt x="122" y="97"/>
                      <a:pt x="121" y="98"/>
                    </a:cubicBezTo>
                    <a:cubicBezTo>
                      <a:pt x="120" y="98"/>
                      <a:pt x="120" y="99"/>
                      <a:pt x="120" y="99"/>
                    </a:cubicBezTo>
                    <a:cubicBezTo>
                      <a:pt x="120" y="99"/>
                      <a:pt x="120" y="99"/>
                      <a:pt x="120" y="99"/>
                    </a:cubicBezTo>
                    <a:cubicBezTo>
                      <a:pt x="120" y="99"/>
                      <a:pt x="120" y="99"/>
                      <a:pt x="120" y="99"/>
                    </a:cubicBezTo>
                    <a:cubicBezTo>
                      <a:pt x="119" y="100"/>
                      <a:pt x="119" y="100"/>
                      <a:pt x="119" y="100"/>
                    </a:cubicBezTo>
                    <a:cubicBezTo>
                      <a:pt x="119" y="100"/>
                      <a:pt x="119" y="100"/>
                      <a:pt x="120" y="100"/>
                    </a:cubicBezTo>
                    <a:cubicBezTo>
                      <a:pt x="119" y="100"/>
                      <a:pt x="119" y="101"/>
                      <a:pt x="119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8" y="102"/>
                      <a:pt x="118" y="102"/>
                      <a:pt x="118" y="102"/>
                    </a:cubicBezTo>
                    <a:cubicBezTo>
                      <a:pt x="117" y="102"/>
                      <a:pt x="118" y="102"/>
                      <a:pt x="118" y="102"/>
                    </a:cubicBezTo>
                    <a:cubicBezTo>
                      <a:pt x="118" y="103"/>
                      <a:pt x="118" y="103"/>
                      <a:pt x="118" y="103"/>
                    </a:cubicBezTo>
                    <a:cubicBezTo>
                      <a:pt x="117" y="103"/>
                      <a:pt x="117" y="105"/>
                      <a:pt x="116" y="106"/>
                    </a:cubicBezTo>
                    <a:cubicBezTo>
                      <a:pt x="116" y="106"/>
                      <a:pt x="114" y="109"/>
                      <a:pt x="114" y="110"/>
                    </a:cubicBezTo>
                    <a:cubicBezTo>
                      <a:pt x="114" y="110"/>
                      <a:pt x="114" y="110"/>
                      <a:pt x="114" y="110"/>
                    </a:cubicBezTo>
                    <a:cubicBezTo>
                      <a:pt x="113" y="110"/>
                      <a:pt x="113" y="111"/>
                      <a:pt x="112" y="112"/>
                    </a:cubicBezTo>
                    <a:cubicBezTo>
                      <a:pt x="112" y="112"/>
                      <a:pt x="112" y="112"/>
                      <a:pt x="112" y="112"/>
                    </a:cubicBezTo>
                    <a:cubicBezTo>
                      <a:pt x="111" y="114"/>
                      <a:pt x="111" y="114"/>
                      <a:pt x="111" y="114"/>
                    </a:cubicBezTo>
                    <a:cubicBezTo>
                      <a:pt x="110" y="114"/>
                      <a:pt x="109" y="115"/>
                      <a:pt x="110" y="113"/>
                    </a:cubicBezTo>
                    <a:cubicBezTo>
                      <a:pt x="108" y="116"/>
                      <a:pt x="108" y="115"/>
                      <a:pt x="107" y="117"/>
                    </a:cubicBezTo>
                    <a:cubicBezTo>
                      <a:pt x="107" y="117"/>
                      <a:pt x="107" y="117"/>
                      <a:pt x="107" y="117"/>
                    </a:cubicBezTo>
                    <a:cubicBezTo>
                      <a:pt x="106" y="118"/>
                      <a:pt x="105" y="119"/>
                      <a:pt x="105" y="119"/>
                    </a:cubicBezTo>
                    <a:cubicBezTo>
                      <a:pt x="104" y="119"/>
                      <a:pt x="102" y="121"/>
                      <a:pt x="99" y="122"/>
                    </a:cubicBezTo>
                    <a:cubicBezTo>
                      <a:pt x="98" y="123"/>
                      <a:pt x="97" y="124"/>
                      <a:pt x="96" y="125"/>
                    </a:cubicBezTo>
                    <a:cubicBezTo>
                      <a:pt x="94" y="125"/>
                      <a:pt x="93" y="126"/>
                      <a:pt x="92" y="126"/>
                    </a:cubicBezTo>
                    <a:cubicBezTo>
                      <a:pt x="93" y="127"/>
                      <a:pt x="89" y="127"/>
                      <a:pt x="89" y="127"/>
                    </a:cubicBezTo>
                    <a:cubicBezTo>
                      <a:pt x="89" y="127"/>
                      <a:pt x="88" y="127"/>
                      <a:pt x="89" y="127"/>
                    </a:cubicBezTo>
                    <a:cubicBezTo>
                      <a:pt x="87" y="128"/>
                      <a:pt x="85" y="128"/>
                      <a:pt x="84" y="129"/>
                    </a:cubicBezTo>
                    <a:cubicBezTo>
                      <a:pt x="83" y="129"/>
                      <a:pt x="84" y="128"/>
                      <a:pt x="84" y="128"/>
                    </a:cubicBezTo>
                    <a:cubicBezTo>
                      <a:pt x="84" y="128"/>
                      <a:pt x="83" y="129"/>
                      <a:pt x="83" y="129"/>
                    </a:cubicBezTo>
                    <a:cubicBezTo>
                      <a:pt x="83" y="129"/>
                      <a:pt x="83" y="128"/>
                      <a:pt x="84" y="128"/>
                    </a:cubicBezTo>
                    <a:cubicBezTo>
                      <a:pt x="81" y="129"/>
                      <a:pt x="81" y="130"/>
                      <a:pt x="81" y="131"/>
                    </a:cubicBezTo>
                    <a:cubicBezTo>
                      <a:pt x="80" y="131"/>
                      <a:pt x="79" y="131"/>
                      <a:pt x="78" y="131"/>
                    </a:cubicBezTo>
                    <a:cubicBezTo>
                      <a:pt x="78" y="131"/>
                      <a:pt x="77" y="131"/>
                      <a:pt x="78" y="131"/>
                    </a:cubicBezTo>
                    <a:cubicBezTo>
                      <a:pt x="77" y="131"/>
                      <a:pt x="73" y="131"/>
                      <a:pt x="73" y="132"/>
                    </a:cubicBezTo>
                    <a:cubicBezTo>
                      <a:pt x="72" y="132"/>
                      <a:pt x="71" y="132"/>
                      <a:pt x="71" y="132"/>
                    </a:cubicBezTo>
                    <a:cubicBezTo>
                      <a:pt x="69" y="132"/>
                      <a:pt x="69" y="132"/>
                      <a:pt x="67" y="132"/>
                    </a:cubicBezTo>
                    <a:cubicBezTo>
                      <a:pt x="67" y="132"/>
                      <a:pt x="67" y="132"/>
                      <a:pt x="67" y="132"/>
                    </a:cubicBezTo>
                    <a:cubicBezTo>
                      <a:pt x="67" y="133"/>
                      <a:pt x="66" y="132"/>
                      <a:pt x="64" y="132"/>
                    </a:cubicBezTo>
                    <a:cubicBezTo>
                      <a:pt x="64" y="132"/>
                      <a:pt x="64" y="132"/>
                      <a:pt x="64" y="132"/>
                    </a:cubicBezTo>
                    <a:cubicBezTo>
                      <a:pt x="60" y="132"/>
                      <a:pt x="62" y="133"/>
                      <a:pt x="59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58" y="133"/>
                      <a:pt x="56" y="131"/>
                      <a:pt x="53" y="131"/>
                    </a:cubicBezTo>
                    <a:cubicBezTo>
                      <a:pt x="54" y="132"/>
                      <a:pt x="54" y="132"/>
                      <a:pt x="54" y="132"/>
                    </a:cubicBezTo>
                    <a:cubicBezTo>
                      <a:pt x="53" y="132"/>
                      <a:pt x="51" y="129"/>
                      <a:pt x="50" y="129"/>
                    </a:cubicBezTo>
                    <a:cubicBezTo>
                      <a:pt x="50" y="129"/>
                      <a:pt x="50" y="129"/>
                      <a:pt x="51" y="129"/>
                    </a:cubicBezTo>
                    <a:cubicBezTo>
                      <a:pt x="48" y="128"/>
                      <a:pt x="50" y="130"/>
                      <a:pt x="48" y="129"/>
                    </a:cubicBezTo>
                    <a:cubicBezTo>
                      <a:pt x="48" y="129"/>
                      <a:pt x="49" y="128"/>
                      <a:pt x="47" y="128"/>
                    </a:cubicBezTo>
                    <a:cubicBezTo>
                      <a:pt x="47" y="128"/>
                      <a:pt x="43" y="127"/>
                      <a:pt x="41" y="126"/>
                    </a:cubicBezTo>
                    <a:cubicBezTo>
                      <a:pt x="41" y="126"/>
                      <a:pt x="42" y="127"/>
                      <a:pt x="41" y="127"/>
                    </a:cubicBezTo>
                    <a:cubicBezTo>
                      <a:pt x="39" y="126"/>
                      <a:pt x="37" y="124"/>
                      <a:pt x="35" y="124"/>
                    </a:cubicBezTo>
                    <a:cubicBezTo>
                      <a:pt x="35" y="124"/>
                      <a:pt x="35" y="123"/>
                      <a:pt x="35" y="123"/>
                    </a:cubicBezTo>
                    <a:cubicBezTo>
                      <a:pt x="34" y="123"/>
                      <a:pt x="32" y="121"/>
                      <a:pt x="31" y="121"/>
                    </a:cubicBezTo>
                    <a:cubicBezTo>
                      <a:pt x="31" y="119"/>
                      <a:pt x="24" y="117"/>
                      <a:pt x="25" y="116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1" y="111"/>
                      <a:pt x="21" y="110"/>
                      <a:pt x="20" y="110"/>
                    </a:cubicBezTo>
                    <a:cubicBezTo>
                      <a:pt x="19" y="110"/>
                      <a:pt x="20" y="110"/>
                      <a:pt x="20" y="110"/>
                    </a:cubicBezTo>
                    <a:cubicBezTo>
                      <a:pt x="18" y="107"/>
                      <a:pt x="18" y="106"/>
                      <a:pt x="15" y="104"/>
                    </a:cubicBezTo>
                    <a:cubicBezTo>
                      <a:pt x="16" y="104"/>
                      <a:pt x="16" y="104"/>
                      <a:pt x="16" y="104"/>
                    </a:cubicBezTo>
                    <a:cubicBezTo>
                      <a:pt x="15" y="103"/>
                      <a:pt x="14" y="99"/>
                      <a:pt x="12" y="96"/>
                    </a:cubicBezTo>
                    <a:cubicBezTo>
                      <a:pt x="12" y="96"/>
                      <a:pt x="12" y="96"/>
                      <a:pt x="12" y="96"/>
                    </a:cubicBezTo>
                    <a:cubicBezTo>
                      <a:pt x="11" y="94"/>
                      <a:pt x="10" y="92"/>
                      <a:pt x="10" y="90"/>
                    </a:cubicBezTo>
                    <a:cubicBezTo>
                      <a:pt x="9" y="88"/>
                      <a:pt x="9" y="86"/>
                      <a:pt x="8" y="86"/>
                    </a:cubicBezTo>
                    <a:cubicBezTo>
                      <a:pt x="8" y="86"/>
                      <a:pt x="7" y="83"/>
                      <a:pt x="7" y="83"/>
                    </a:cubicBezTo>
                    <a:cubicBezTo>
                      <a:pt x="7" y="87"/>
                      <a:pt x="6" y="83"/>
                      <a:pt x="6" y="85"/>
                    </a:cubicBezTo>
                    <a:cubicBezTo>
                      <a:pt x="6" y="83"/>
                      <a:pt x="6" y="81"/>
                      <a:pt x="6" y="83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7" y="83"/>
                      <a:pt x="6" y="79"/>
                      <a:pt x="6" y="79"/>
                    </a:cubicBezTo>
                    <a:cubicBezTo>
                      <a:pt x="5" y="72"/>
                      <a:pt x="5" y="65"/>
                      <a:pt x="6" y="59"/>
                    </a:cubicBezTo>
                    <a:cubicBezTo>
                      <a:pt x="5" y="60"/>
                      <a:pt x="5" y="60"/>
                      <a:pt x="5" y="60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6" y="57"/>
                      <a:pt x="6" y="57"/>
                      <a:pt x="6" y="58"/>
                    </a:cubicBezTo>
                    <a:cubicBezTo>
                      <a:pt x="6" y="58"/>
                      <a:pt x="6" y="56"/>
                      <a:pt x="6" y="56"/>
                    </a:cubicBezTo>
                    <a:cubicBezTo>
                      <a:pt x="6" y="53"/>
                      <a:pt x="6" y="57"/>
                      <a:pt x="6" y="56"/>
                    </a:cubicBezTo>
                    <a:cubicBezTo>
                      <a:pt x="6" y="56"/>
                      <a:pt x="6" y="55"/>
                      <a:pt x="6" y="55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6" y="54"/>
                      <a:pt x="6" y="54"/>
                      <a:pt x="6" y="52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7" y="51"/>
                      <a:pt x="7" y="51"/>
                      <a:pt x="7" y="50"/>
                    </a:cubicBezTo>
                    <a:cubicBezTo>
                      <a:pt x="7" y="50"/>
                      <a:pt x="7" y="50"/>
                      <a:pt x="7" y="49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7" y="47"/>
                      <a:pt x="8" y="46"/>
                      <a:pt x="7" y="47"/>
                    </a:cubicBezTo>
                    <a:cubicBezTo>
                      <a:pt x="8" y="45"/>
                      <a:pt x="10" y="37"/>
                      <a:pt x="11" y="36"/>
                    </a:cubicBezTo>
                    <a:cubicBezTo>
                      <a:pt x="11" y="35"/>
                      <a:pt x="12" y="33"/>
                      <a:pt x="13" y="31"/>
                    </a:cubicBezTo>
                    <a:cubicBezTo>
                      <a:pt x="13" y="32"/>
                      <a:pt x="12" y="32"/>
                      <a:pt x="13" y="30"/>
                    </a:cubicBezTo>
                    <a:cubicBezTo>
                      <a:pt x="14" y="31"/>
                      <a:pt x="15" y="27"/>
                      <a:pt x="17" y="27"/>
                    </a:cubicBezTo>
                    <a:cubicBezTo>
                      <a:pt x="16" y="28"/>
                      <a:pt x="20" y="23"/>
                      <a:pt x="18" y="24"/>
                    </a:cubicBezTo>
                    <a:cubicBezTo>
                      <a:pt x="19" y="23"/>
                      <a:pt x="18" y="24"/>
                      <a:pt x="19" y="23"/>
                    </a:cubicBezTo>
                    <a:cubicBezTo>
                      <a:pt x="20" y="22"/>
                      <a:pt x="22" y="20"/>
                      <a:pt x="23" y="19"/>
                    </a:cubicBezTo>
                    <a:cubicBezTo>
                      <a:pt x="25" y="18"/>
                      <a:pt x="27" y="16"/>
                      <a:pt x="28" y="15"/>
                    </a:cubicBezTo>
                    <a:cubicBezTo>
                      <a:pt x="28" y="15"/>
                      <a:pt x="27" y="15"/>
                      <a:pt x="28" y="14"/>
                    </a:cubicBezTo>
                    <a:cubicBezTo>
                      <a:pt x="28" y="14"/>
                      <a:pt x="30" y="14"/>
                      <a:pt x="30" y="14"/>
                    </a:cubicBezTo>
                    <a:cubicBezTo>
                      <a:pt x="31" y="13"/>
                      <a:pt x="31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40" y="8"/>
                      <a:pt x="48" y="3"/>
                      <a:pt x="57" y="4"/>
                    </a:cubicBezTo>
                    <a:cubicBezTo>
                      <a:pt x="56" y="4"/>
                      <a:pt x="57" y="4"/>
                      <a:pt x="58" y="3"/>
                    </a:cubicBezTo>
                    <a:cubicBezTo>
                      <a:pt x="57" y="3"/>
                      <a:pt x="58" y="3"/>
                      <a:pt x="58" y="3"/>
                    </a:cubicBezTo>
                    <a:cubicBezTo>
                      <a:pt x="58" y="3"/>
                      <a:pt x="58" y="3"/>
                      <a:pt x="59" y="3"/>
                    </a:cubicBezTo>
                    <a:cubicBezTo>
                      <a:pt x="60" y="3"/>
                      <a:pt x="61" y="3"/>
                      <a:pt x="61" y="3"/>
                    </a:cubicBezTo>
                    <a:cubicBezTo>
                      <a:pt x="62" y="2"/>
                      <a:pt x="65" y="3"/>
                      <a:pt x="66" y="2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66" y="2"/>
                      <a:pt x="62" y="1"/>
                      <a:pt x="62" y="0"/>
                    </a:cubicBezTo>
                    <a:cubicBezTo>
                      <a:pt x="61" y="0"/>
                      <a:pt x="60" y="0"/>
                      <a:pt x="59" y="0"/>
                    </a:cubicBezTo>
                    <a:cubicBezTo>
                      <a:pt x="58" y="0"/>
                      <a:pt x="56" y="0"/>
                      <a:pt x="55" y="1"/>
                    </a:cubicBezTo>
                    <a:cubicBezTo>
                      <a:pt x="54" y="0"/>
                      <a:pt x="55" y="0"/>
                      <a:pt x="55" y="0"/>
                    </a:cubicBezTo>
                    <a:cubicBezTo>
                      <a:pt x="54" y="1"/>
                      <a:pt x="53" y="1"/>
                      <a:pt x="51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47" y="2"/>
                      <a:pt x="45" y="2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8" y="4"/>
                    </a:cubicBezTo>
                    <a:cubicBezTo>
                      <a:pt x="37" y="5"/>
                      <a:pt x="41" y="3"/>
                      <a:pt x="40" y="4"/>
                    </a:cubicBezTo>
                    <a:cubicBezTo>
                      <a:pt x="39" y="4"/>
                      <a:pt x="33" y="8"/>
                      <a:pt x="32" y="7"/>
                    </a:cubicBezTo>
                    <a:cubicBezTo>
                      <a:pt x="30" y="8"/>
                      <a:pt x="32" y="8"/>
                      <a:pt x="31" y="8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29" y="10"/>
                      <a:pt x="28" y="10"/>
                      <a:pt x="28" y="10"/>
                    </a:cubicBezTo>
                    <a:cubicBezTo>
                      <a:pt x="28" y="9"/>
                      <a:pt x="29" y="9"/>
                      <a:pt x="29" y="9"/>
                    </a:cubicBezTo>
                    <a:cubicBezTo>
                      <a:pt x="28" y="9"/>
                      <a:pt x="25" y="11"/>
                      <a:pt x="25" y="12"/>
                    </a:cubicBezTo>
                    <a:cubicBezTo>
                      <a:pt x="25" y="12"/>
                      <a:pt x="27" y="11"/>
                      <a:pt x="27" y="11"/>
                    </a:cubicBezTo>
                    <a:cubicBezTo>
                      <a:pt x="25" y="12"/>
                      <a:pt x="23" y="14"/>
                      <a:pt x="21" y="16"/>
                    </a:cubicBezTo>
                    <a:cubicBezTo>
                      <a:pt x="19" y="18"/>
                      <a:pt x="17" y="20"/>
                      <a:pt x="16" y="22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4" y="25"/>
                      <a:pt x="14" y="24"/>
                      <a:pt x="12" y="27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2" y="28"/>
                      <a:pt x="12" y="29"/>
                      <a:pt x="11" y="30"/>
                    </a:cubicBezTo>
                    <a:cubicBezTo>
                      <a:pt x="11" y="29"/>
                      <a:pt x="10" y="31"/>
                      <a:pt x="10" y="30"/>
                    </a:cubicBezTo>
                    <a:cubicBezTo>
                      <a:pt x="9" y="34"/>
                      <a:pt x="9" y="32"/>
                      <a:pt x="9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6"/>
                      <a:pt x="8" y="36"/>
                      <a:pt x="8" y="38"/>
                    </a:cubicBezTo>
                    <a:cubicBezTo>
                      <a:pt x="8" y="36"/>
                      <a:pt x="7" y="39"/>
                      <a:pt x="7" y="37"/>
                    </a:cubicBezTo>
                    <a:cubicBezTo>
                      <a:pt x="5" y="41"/>
                      <a:pt x="6" y="43"/>
                      <a:pt x="4" y="45"/>
                    </a:cubicBezTo>
                    <a:cubicBezTo>
                      <a:pt x="5" y="47"/>
                      <a:pt x="6" y="41"/>
                      <a:pt x="6" y="42"/>
                    </a:cubicBezTo>
                    <a:cubicBezTo>
                      <a:pt x="6" y="42"/>
                      <a:pt x="6" y="44"/>
                      <a:pt x="5" y="45"/>
                    </a:cubicBezTo>
                    <a:cubicBezTo>
                      <a:pt x="5" y="46"/>
                      <a:pt x="3" y="47"/>
                      <a:pt x="3" y="50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3" y="51"/>
                      <a:pt x="3" y="52"/>
                      <a:pt x="2" y="54"/>
                    </a:cubicBezTo>
                    <a:cubicBezTo>
                      <a:pt x="3" y="54"/>
                      <a:pt x="2" y="55"/>
                      <a:pt x="3" y="56"/>
                    </a:cubicBezTo>
                    <a:cubicBezTo>
                      <a:pt x="3" y="56"/>
                      <a:pt x="3" y="55"/>
                      <a:pt x="3" y="54"/>
                    </a:cubicBezTo>
                    <a:cubicBezTo>
                      <a:pt x="3" y="54"/>
                      <a:pt x="3" y="53"/>
                      <a:pt x="3" y="53"/>
                    </a:cubicBezTo>
                    <a:cubicBezTo>
                      <a:pt x="3" y="55"/>
                      <a:pt x="4" y="56"/>
                      <a:pt x="3" y="59"/>
                    </a:cubicBezTo>
                    <a:cubicBezTo>
                      <a:pt x="3" y="59"/>
                      <a:pt x="3" y="58"/>
                      <a:pt x="3" y="57"/>
                    </a:cubicBezTo>
                    <a:cubicBezTo>
                      <a:pt x="2" y="58"/>
                      <a:pt x="3" y="59"/>
                      <a:pt x="2" y="60"/>
                    </a:cubicBezTo>
                    <a:cubicBezTo>
                      <a:pt x="2" y="59"/>
                      <a:pt x="2" y="56"/>
                      <a:pt x="2" y="54"/>
                    </a:cubicBezTo>
                    <a:cubicBezTo>
                      <a:pt x="2" y="55"/>
                      <a:pt x="2" y="58"/>
                      <a:pt x="2" y="57"/>
                    </a:cubicBezTo>
                    <a:cubicBezTo>
                      <a:pt x="3" y="58"/>
                      <a:pt x="1" y="60"/>
                      <a:pt x="2" y="62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1" y="62"/>
                      <a:pt x="2" y="63"/>
                      <a:pt x="2" y="64"/>
                    </a:cubicBezTo>
                    <a:cubicBezTo>
                      <a:pt x="1" y="63"/>
                      <a:pt x="1" y="63"/>
                      <a:pt x="1" y="63"/>
                    </a:cubicBezTo>
                    <a:cubicBezTo>
                      <a:pt x="1" y="64"/>
                      <a:pt x="0" y="66"/>
                      <a:pt x="1" y="68"/>
                    </a:cubicBezTo>
                    <a:cubicBezTo>
                      <a:pt x="1" y="64"/>
                      <a:pt x="1" y="67"/>
                      <a:pt x="2" y="66"/>
                    </a:cubicBezTo>
                    <a:cubicBezTo>
                      <a:pt x="2" y="70"/>
                      <a:pt x="1" y="68"/>
                      <a:pt x="1" y="73"/>
                    </a:cubicBezTo>
                    <a:cubicBezTo>
                      <a:pt x="1" y="73"/>
                      <a:pt x="1" y="71"/>
                      <a:pt x="1" y="72"/>
                    </a:cubicBezTo>
                    <a:cubicBezTo>
                      <a:pt x="1" y="73"/>
                      <a:pt x="1" y="74"/>
                      <a:pt x="1" y="75"/>
                    </a:cubicBezTo>
                    <a:cubicBezTo>
                      <a:pt x="2" y="78"/>
                      <a:pt x="2" y="74"/>
                      <a:pt x="2" y="75"/>
                    </a:cubicBezTo>
                    <a:cubicBezTo>
                      <a:pt x="2" y="77"/>
                      <a:pt x="3" y="77"/>
                      <a:pt x="3" y="78"/>
                    </a:cubicBezTo>
                    <a:cubicBezTo>
                      <a:pt x="2" y="79"/>
                      <a:pt x="2" y="79"/>
                      <a:pt x="2" y="79"/>
                    </a:cubicBezTo>
                    <a:cubicBezTo>
                      <a:pt x="3" y="82"/>
                      <a:pt x="4" y="79"/>
                      <a:pt x="4" y="83"/>
                    </a:cubicBezTo>
                    <a:cubicBezTo>
                      <a:pt x="3" y="81"/>
                      <a:pt x="3" y="81"/>
                      <a:pt x="3" y="81"/>
                    </a:cubicBezTo>
                    <a:cubicBezTo>
                      <a:pt x="4" y="83"/>
                      <a:pt x="4" y="83"/>
                      <a:pt x="4" y="83"/>
                    </a:cubicBezTo>
                    <a:cubicBezTo>
                      <a:pt x="3" y="83"/>
                      <a:pt x="3" y="83"/>
                      <a:pt x="3" y="83"/>
                    </a:cubicBezTo>
                    <a:cubicBezTo>
                      <a:pt x="4" y="85"/>
                      <a:pt x="4" y="85"/>
                      <a:pt x="4" y="87"/>
                    </a:cubicBezTo>
                    <a:cubicBezTo>
                      <a:pt x="4" y="87"/>
                      <a:pt x="5" y="87"/>
                      <a:pt x="6" y="89"/>
                    </a:cubicBezTo>
                    <a:cubicBezTo>
                      <a:pt x="6" y="90"/>
                      <a:pt x="5" y="88"/>
                      <a:pt x="6" y="91"/>
                    </a:cubicBezTo>
                    <a:cubicBezTo>
                      <a:pt x="5" y="90"/>
                      <a:pt x="5" y="90"/>
                      <a:pt x="5" y="89"/>
                    </a:cubicBezTo>
                    <a:cubicBezTo>
                      <a:pt x="5" y="89"/>
                      <a:pt x="4" y="88"/>
                      <a:pt x="4" y="88"/>
                    </a:cubicBezTo>
                    <a:cubicBezTo>
                      <a:pt x="4" y="89"/>
                      <a:pt x="5" y="91"/>
                      <a:pt x="5" y="92"/>
                    </a:cubicBezTo>
                    <a:cubicBezTo>
                      <a:pt x="5" y="92"/>
                      <a:pt x="5" y="91"/>
                      <a:pt x="5" y="91"/>
                    </a:cubicBezTo>
                    <a:cubicBezTo>
                      <a:pt x="5" y="91"/>
                      <a:pt x="6" y="92"/>
                      <a:pt x="6" y="93"/>
                    </a:cubicBezTo>
                    <a:cubicBezTo>
                      <a:pt x="7" y="93"/>
                      <a:pt x="7" y="94"/>
                      <a:pt x="7" y="94"/>
                    </a:cubicBezTo>
                    <a:cubicBezTo>
                      <a:pt x="7" y="95"/>
                      <a:pt x="7" y="94"/>
                      <a:pt x="6" y="94"/>
                    </a:cubicBezTo>
                    <a:cubicBezTo>
                      <a:pt x="7" y="95"/>
                      <a:pt x="7" y="95"/>
                      <a:pt x="8" y="96"/>
                    </a:cubicBezTo>
                    <a:cubicBezTo>
                      <a:pt x="7" y="96"/>
                      <a:pt x="7" y="96"/>
                      <a:pt x="6" y="95"/>
                    </a:cubicBezTo>
                    <a:cubicBezTo>
                      <a:pt x="8" y="98"/>
                      <a:pt x="8" y="98"/>
                      <a:pt x="8" y="98"/>
                    </a:cubicBezTo>
                    <a:cubicBezTo>
                      <a:pt x="8" y="98"/>
                      <a:pt x="8" y="99"/>
                      <a:pt x="8" y="99"/>
                    </a:cubicBezTo>
                    <a:cubicBezTo>
                      <a:pt x="8" y="101"/>
                      <a:pt x="10" y="103"/>
                      <a:pt x="11" y="105"/>
                    </a:cubicBezTo>
                    <a:cubicBezTo>
                      <a:pt x="11" y="105"/>
                      <a:pt x="12" y="105"/>
                      <a:pt x="12" y="106"/>
                    </a:cubicBezTo>
                    <a:cubicBezTo>
                      <a:pt x="13" y="108"/>
                      <a:pt x="14" y="110"/>
                      <a:pt x="16" y="112"/>
                    </a:cubicBezTo>
                    <a:cubicBezTo>
                      <a:pt x="16" y="113"/>
                      <a:pt x="16" y="113"/>
                      <a:pt x="16" y="113"/>
                    </a:cubicBezTo>
                    <a:cubicBezTo>
                      <a:pt x="18" y="115"/>
                      <a:pt x="16" y="111"/>
                      <a:pt x="18" y="114"/>
                    </a:cubicBezTo>
                    <a:cubicBezTo>
                      <a:pt x="20" y="116"/>
                      <a:pt x="18" y="115"/>
                      <a:pt x="19" y="116"/>
                    </a:cubicBezTo>
                    <a:cubicBezTo>
                      <a:pt x="20" y="116"/>
                      <a:pt x="22" y="118"/>
                      <a:pt x="23" y="120"/>
                    </a:cubicBezTo>
                    <a:cubicBezTo>
                      <a:pt x="22" y="119"/>
                      <a:pt x="22" y="119"/>
                      <a:pt x="22" y="118"/>
                    </a:cubicBezTo>
                    <a:close/>
                    <a:moveTo>
                      <a:pt x="44" y="132"/>
                    </a:moveTo>
                    <a:cubicBezTo>
                      <a:pt x="43" y="132"/>
                      <a:pt x="42" y="132"/>
                      <a:pt x="42" y="131"/>
                    </a:cubicBezTo>
                    <a:cubicBezTo>
                      <a:pt x="43" y="131"/>
                      <a:pt x="43" y="132"/>
                      <a:pt x="44" y="132"/>
                    </a:cubicBezTo>
                    <a:close/>
                    <a:moveTo>
                      <a:pt x="83" y="132"/>
                    </a:moveTo>
                    <a:cubicBezTo>
                      <a:pt x="83" y="133"/>
                      <a:pt x="82" y="133"/>
                      <a:pt x="82" y="133"/>
                    </a:cubicBezTo>
                    <a:cubicBezTo>
                      <a:pt x="82" y="132"/>
                      <a:pt x="83" y="132"/>
                      <a:pt x="83" y="132"/>
                    </a:cubicBezTo>
                    <a:close/>
                    <a:moveTo>
                      <a:pt x="126" y="46"/>
                    </a:moveTo>
                    <a:cubicBezTo>
                      <a:pt x="126" y="46"/>
                      <a:pt x="126" y="46"/>
                      <a:pt x="126" y="46"/>
                    </a:cubicBezTo>
                    <a:cubicBezTo>
                      <a:pt x="126" y="47"/>
                      <a:pt x="126" y="46"/>
                      <a:pt x="126" y="46"/>
                    </a:cubicBezTo>
                    <a:close/>
                    <a:moveTo>
                      <a:pt x="126" y="44"/>
                    </a:moveTo>
                    <a:cubicBezTo>
                      <a:pt x="125" y="43"/>
                      <a:pt x="125" y="43"/>
                      <a:pt x="125" y="43"/>
                    </a:cubicBezTo>
                    <a:cubicBezTo>
                      <a:pt x="126" y="44"/>
                      <a:pt x="126" y="44"/>
                      <a:pt x="126" y="45"/>
                    </a:cubicBezTo>
                    <a:cubicBezTo>
                      <a:pt x="126" y="44"/>
                      <a:pt x="126" y="44"/>
                      <a:pt x="126" y="44"/>
                    </a:cubicBezTo>
                    <a:close/>
                    <a:moveTo>
                      <a:pt x="7" y="51"/>
                    </a:moveTo>
                    <a:cubicBezTo>
                      <a:pt x="7" y="51"/>
                      <a:pt x="7" y="51"/>
                      <a:pt x="7" y="51"/>
                    </a:cubicBezTo>
                    <a:cubicBezTo>
                      <a:pt x="7" y="50"/>
                      <a:pt x="7" y="50"/>
                      <a:pt x="7" y="5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56" name="Freeform 1051"/>
              <p:cNvSpPr>
                <a:spLocks/>
              </p:cNvSpPr>
              <p:nvPr/>
            </p:nvSpPr>
            <p:spPr bwMode="auto">
              <a:xfrm>
                <a:off x="3985" y="283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57" name="Freeform 1052"/>
              <p:cNvSpPr>
                <a:spLocks/>
              </p:cNvSpPr>
              <p:nvPr/>
            </p:nvSpPr>
            <p:spPr bwMode="auto">
              <a:xfrm>
                <a:off x="3824" y="276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58" name="Freeform 1053"/>
              <p:cNvSpPr>
                <a:spLocks/>
              </p:cNvSpPr>
              <p:nvPr/>
            </p:nvSpPr>
            <p:spPr bwMode="auto">
              <a:xfrm>
                <a:off x="4108" y="2700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59" name="Freeform 1054"/>
              <p:cNvSpPr>
                <a:spLocks/>
              </p:cNvSpPr>
              <p:nvPr/>
            </p:nvSpPr>
            <p:spPr bwMode="auto">
              <a:xfrm>
                <a:off x="4082" y="2594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2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60" name="Freeform 1055"/>
              <p:cNvSpPr>
                <a:spLocks/>
              </p:cNvSpPr>
              <p:nvPr/>
            </p:nvSpPr>
            <p:spPr bwMode="auto">
              <a:xfrm>
                <a:off x="4070" y="2566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61" name="Freeform 1056"/>
              <p:cNvSpPr>
                <a:spLocks/>
              </p:cNvSpPr>
              <p:nvPr/>
            </p:nvSpPr>
            <p:spPr bwMode="auto">
              <a:xfrm>
                <a:off x="4082" y="2585"/>
                <a:ext cx="2" cy="4"/>
              </a:xfrm>
              <a:custGeom>
                <a:avLst/>
                <a:gdLst>
                  <a:gd name="T0" fmla="*/ 2 w 1"/>
                  <a:gd name="T1" fmla="*/ 4 h 2"/>
                  <a:gd name="T2" fmla="*/ 0 w 1"/>
                  <a:gd name="T3" fmla="*/ 0 h 2"/>
                  <a:gd name="T4" fmla="*/ 0 w 1"/>
                  <a:gd name="T5" fmla="*/ 2 h 2"/>
                  <a:gd name="T6" fmla="*/ 2 w 1"/>
                  <a:gd name="T7" fmla="*/ 4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62" name="Freeform 1057"/>
              <p:cNvSpPr>
                <a:spLocks/>
              </p:cNvSpPr>
              <p:nvPr/>
            </p:nvSpPr>
            <p:spPr bwMode="auto">
              <a:xfrm>
                <a:off x="4079" y="2582"/>
                <a:ext cx="3" cy="3"/>
              </a:xfrm>
              <a:custGeom>
                <a:avLst/>
                <a:gdLst>
                  <a:gd name="T0" fmla="*/ 3 w 1"/>
                  <a:gd name="T1" fmla="*/ 3 h 1"/>
                  <a:gd name="T2" fmla="*/ 3 w 1"/>
                  <a:gd name="T3" fmla="*/ 0 h 1"/>
                  <a:gd name="T4" fmla="*/ 3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63" name="Freeform 1058"/>
              <p:cNvSpPr>
                <a:spLocks/>
              </p:cNvSpPr>
              <p:nvPr/>
            </p:nvSpPr>
            <p:spPr bwMode="auto">
              <a:xfrm>
                <a:off x="4089" y="2611"/>
                <a:ext cx="7" cy="7"/>
              </a:xfrm>
              <a:custGeom>
                <a:avLst/>
                <a:gdLst>
                  <a:gd name="T0" fmla="*/ 2 w 3"/>
                  <a:gd name="T1" fmla="*/ 2 h 3"/>
                  <a:gd name="T2" fmla="*/ 2 w 3"/>
                  <a:gd name="T3" fmla="*/ 2 h 3"/>
                  <a:gd name="T4" fmla="*/ 2 w 3"/>
                  <a:gd name="T5" fmla="*/ 2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3" y="3"/>
                      <a:pt x="1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64" name="Freeform 1059"/>
              <p:cNvSpPr>
                <a:spLocks/>
              </p:cNvSpPr>
              <p:nvPr/>
            </p:nvSpPr>
            <p:spPr bwMode="auto">
              <a:xfrm>
                <a:off x="4086" y="2587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65" name="Freeform 1060"/>
              <p:cNvSpPr>
                <a:spLocks/>
              </p:cNvSpPr>
              <p:nvPr/>
            </p:nvSpPr>
            <p:spPr bwMode="auto">
              <a:xfrm>
                <a:off x="4091" y="2599"/>
                <a:ext cx="3" cy="5"/>
              </a:xfrm>
              <a:custGeom>
                <a:avLst/>
                <a:gdLst>
                  <a:gd name="T0" fmla="*/ 3 w 1"/>
                  <a:gd name="T1" fmla="*/ 5 h 2"/>
                  <a:gd name="T2" fmla="*/ 3 w 1"/>
                  <a:gd name="T3" fmla="*/ 3 h 2"/>
                  <a:gd name="T4" fmla="*/ 0 w 1"/>
                  <a:gd name="T5" fmla="*/ 0 h 2"/>
                  <a:gd name="T6" fmla="*/ 3 w 1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66" name="Freeform 1061"/>
              <p:cNvSpPr>
                <a:spLocks/>
              </p:cNvSpPr>
              <p:nvPr/>
            </p:nvSpPr>
            <p:spPr bwMode="auto">
              <a:xfrm>
                <a:off x="4091" y="2596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67" name="Freeform 1062"/>
              <p:cNvSpPr>
                <a:spLocks/>
              </p:cNvSpPr>
              <p:nvPr/>
            </p:nvSpPr>
            <p:spPr bwMode="auto">
              <a:xfrm>
                <a:off x="4089" y="259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68" name="Freeform 1063"/>
              <p:cNvSpPr>
                <a:spLocks/>
              </p:cNvSpPr>
              <p:nvPr/>
            </p:nvSpPr>
            <p:spPr bwMode="auto">
              <a:xfrm>
                <a:off x="4105" y="2644"/>
                <a:ext cx="0" cy="4"/>
              </a:xfrm>
              <a:custGeom>
                <a:avLst/>
                <a:gdLst>
                  <a:gd name="T0" fmla="*/ 0 h 2"/>
                  <a:gd name="T1" fmla="*/ 4 h 2"/>
                  <a:gd name="T2" fmla="*/ 2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0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69" name="Freeform 1064"/>
              <p:cNvSpPr>
                <a:spLocks/>
              </p:cNvSpPr>
              <p:nvPr/>
            </p:nvSpPr>
            <p:spPr bwMode="auto">
              <a:xfrm>
                <a:off x="4105" y="263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70" name="Freeform 1065"/>
              <p:cNvSpPr>
                <a:spLocks/>
              </p:cNvSpPr>
              <p:nvPr/>
            </p:nvSpPr>
            <p:spPr bwMode="auto">
              <a:xfrm>
                <a:off x="4108" y="2639"/>
                <a:ext cx="2" cy="9"/>
              </a:xfrm>
              <a:custGeom>
                <a:avLst/>
                <a:gdLst>
                  <a:gd name="T0" fmla="*/ 0 w 1"/>
                  <a:gd name="T1" fmla="*/ 5 h 4"/>
                  <a:gd name="T2" fmla="*/ 2 w 1"/>
                  <a:gd name="T3" fmla="*/ 5 h 4"/>
                  <a:gd name="T4" fmla="*/ 0 w 1"/>
                  <a:gd name="T5" fmla="*/ 5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2"/>
                    </a:moveTo>
                    <a:cubicBezTo>
                      <a:pt x="0" y="2"/>
                      <a:pt x="1" y="4"/>
                      <a:pt x="1" y="2"/>
                    </a:cubicBezTo>
                    <a:cubicBezTo>
                      <a:pt x="0" y="2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71" name="Freeform 1066"/>
              <p:cNvSpPr>
                <a:spLocks/>
              </p:cNvSpPr>
              <p:nvPr/>
            </p:nvSpPr>
            <p:spPr bwMode="auto">
              <a:xfrm>
                <a:off x="4101" y="2705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72" name="Freeform 1067"/>
              <p:cNvSpPr>
                <a:spLocks/>
              </p:cNvSpPr>
              <p:nvPr/>
            </p:nvSpPr>
            <p:spPr bwMode="auto">
              <a:xfrm>
                <a:off x="4086" y="2755"/>
                <a:ext cx="5" cy="7"/>
              </a:xfrm>
              <a:custGeom>
                <a:avLst/>
                <a:gdLst>
                  <a:gd name="T0" fmla="*/ 3 w 2"/>
                  <a:gd name="T1" fmla="*/ 7 h 3"/>
                  <a:gd name="T2" fmla="*/ 5 w 2"/>
                  <a:gd name="T3" fmla="*/ 2 h 3"/>
                  <a:gd name="T4" fmla="*/ 3 w 2"/>
                  <a:gd name="T5" fmla="*/ 5 h 3"/>
                  <a:gd name="T6" fmla="*/ 3 w 2"/>
                  <a:gd name="T7" fmla="*/ 7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2" y="1"/>
                      <a:pt x="0" y="2"/>
                      <a:pt x="2" y="1"/>
                    </a:cubicBezTo>
                    <a:cubicBezTo>
                      <a:pt x="2" y="0"/>
                      <a:pt x="1" y="2"/>
                      <a:pt x="1" y="2"/>
                    </a:cubicBezTo>
                    <a:cubicBezTo>
                      <a:pt x="0" y="3"/>
                      <a:pt x="0" y="3"/>
                      <a:pt x="1" y="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73" name="Freeform 1068"/>
              <p:cNvSpPr>
                <a:spLocks/>
              </p:cNvSpPr>
              <p:nvPr/>
            </p:nvSpPr>
            <p:spPr bwMode="auto">
              <a:xfrm>
                <a:off x="4089" y="2757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74" name="Freeform 1069"/>
              <p:cNvSpPr>
                <a:spLocks/>
              </p:cNvSpPr>
              <p:nvPr/>
            </p:nvSpPr>
            <p:spPr bwMode="auto">
              <a:xfrm>
                <a:off x="3949" y="2523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0 w 3"/>
                  <a:gd name="T5" fmla="*/ 0 h 3"/>
                  <a:gd name="T6" fmla="*/ 0 w 3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75" name="Freeform 1070"/>
              <p:cNvSpPr>
                <a:spLocks/>
              </p:cNvSpPr>
              <p:nvPr/>
            </p:nvSpPr>
            <p:spPr bwMode="auto">
              <a:xfrm>
                <a:off x="3954" y="2523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3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76" name="Freeform 1071"/>
              <p:cNvSpPr>
                <a:spLocks/>
              </p:cNvSpPr>
              <p:nvPr/>
            </p:nvSpPr>
            <p:spPr bwMode="auto">
              <a:xfrm>
                <a:off x="3907" y="2833"/>
                <a:ext cx="5" cy="0"/>
              </a:xfrm>
              <a:custGeom>
                <a:avLst/>
                <a:gdLst>
                  <a:gd name="T0" fmla="*/ 3 w 2"/>
                  <a:gd name="T1" fmla="*/ 5 w 2"/>
                  <a:gd name="T2" fmla="*/ 0 w 2"/>
                  <a:gd name="T3" fmla="*/ 3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77" name="Freeform 1072"/>
              <p:cNvSpPr>
                <a:spLocks/>
              </p:cNvSpPr>
              <p:nvPr/>
            </p:nvSpPr>
            <p:spPr bwMode="auto">
              <a:xfrm>
                <a:off x="3869" y="2811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78" name="Freeform 1073"/>
              <p:cNvSpPr>
                <a:spLocks/>
              </p:cNvSpPr>
              <p:nvPr/>
            </p:nvSpPr>
            <p:spPr bwMode="auto">
              <a:xfrm>
                <a:off x="3838" y="2788"/>
                <a:ext cx="5" cy="4"/>
              </a:xfrm>
              <a:custGeom>
                <a:avLst/>
                <a:gdLst>
                  <a:gd name="T0" fmla="*/ 0 w 2"/>
                  <a:gd name="T1" fmla="*/ 0 h 2"/>
                  <a:gd name="T2" fmla="*/ 5 w 2"/>
                  <a:gd name="T3" fmla="*/ 4 h 2"/>
                  <a:gd name="T4" fmla="*/ 0 w 2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1"/>
                      <a:pt x="1" y="1"/>
                      <a:pt x="2" y="2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79" name="Freeform 1074"/>
              <p:cNvSpPr>
                <a:spLocks/>
              </p:cNvSpPr>
              <p:nvPr/>
            </p:nvSpPr>
            <p:spPr bwMode="auto">
              <a:xfrm>
                <a:off x="3938" y="2516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2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80" name="Freeform 1075"/>
              <p:cNvSpPr>
                <a:spLocks/>
              </p:cNvSpPr>
              <p:nvPr/>
            </p:nvSpPr>
            <p:spPr bwMode="auto">
              <a:xfrm>
                <a:off x="3961" y="2514"/>
                <a:ext cx="5" cy="2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2 h 2"/>
                  <a:gd name="T4" fmla="*/ 5 w 5"/>
                  <a:gd name="T5" fmla="*/ 0 h 2"/>
                  <a:gd name="T6" fmla="*/ 0 w 5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0" y="2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81" name="Freeform 1076"/>
              <p:cNvSpPr>
                <a:spLocks/>
              </p:cNvSpPr>
              <p:nvPr/>
            </p:nvSpPr>
            <p:spPr bwMode="auto">
              <a:xfrm>
                <a:off x="3968" y="2514"/>
                <a:ext cx="15" cy="4"/>
              </a:xfrm>
              <a:custGeom>
                <a:avLst/>
                <a:gdLst>
                  <a:gd name="T0" fmla="*/ 15 w 6"/>
                  <a:gd name="T1" fmla="*/ 4 h 2"/>
                  <a:gd name="T2" fmla="*/ 5 w 6"/>
                  <a:gd name="T3" fmla="*/ 2 h 2"/>
                  <a:gd name="T4" fmla="*/ 3 w 6"/>
                  <a:gd name="T5" fmla="*/ 0 h 2"/>
                  <a:gd name="T6" fmla="*/ 0 w 6"/>
                  <a:gd name="T7" fmla="*/ 2 h 2"/>
                  <a:gd name="T8" fmla="*/ 15 w 6"/>
                  <a:gd name="T9" fmla="*/ 4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2">
                    <a:moveTo>
                      <a:pt x="6" y="2"/>
                    </a:moveTo>
                    <a:cubicBezTo>
                      <a:pt x="6" y="1"/>
                      <a:pt x="3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5" y="1"/>
                      <a:pt x="6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82" name="Freeform 1077"/>
              <p:cNvSpPr>
                <a:spLocks/>
              </p:cNvSpPr>
              <p:nvPr/>
            </p:nvSpPr>
            <p:spPr bwMode="auto">
              <a:xfrm>
                <a:off x="3990" y="2528"/>
                <a:ext cx="4" cy="0"/>
              </a:xfrm>
              <a:custGeom>
                <a:avLst/>
                <a:gdLst>
                  <a:gd name="T0" fmla="*/ 2 w 2"/>
                  <a:gd name="T1" fmla="*/ 0 w 2"/>
                  <a:gd name="T2" fmla="*/ 0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2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83" name="Freeform 1078"/>
              <p:cNvSpPr>
                <a:spLocks/>
              </p:cNvSpPr>
              <p:nvPr/>
            </p:nvSpPr>
            <p:spPr bwMode="auto">
              <a:xfrm>
                <a:off x="3987" y="2528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3 w 1"/>
                  <a:gd name="T3" fmla="*/ 0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84" name="Freeform 1079"/>
              <p:cNvSpPr>
                <a:spLocks/>
              </p:cNvSpPr>
              <p:nvPr/>
            </p:nvSpPr>
            <p:spPr bwMode="auto">
              <a:xfrm>
                <a:off x="3997" y="2530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0 w 1"/>
                  <a:gd name="T5" fmla="*/ 3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85" name="Freeform 1080"/>
              <p:cNvSpPr>
                <a:spLocks/>
              </p:cNvSpPr>
              <p:nvPr/>
            </p:nvSpPr>
            <p:spPr bwMode="auto">
              <a:xfrm>
                <a:off x="4001" y="253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86" name="Freeform 1081"/>
              <p:cNvSpPr>
                <a:spLocks/>
              </p:cNvSpPr>
              <p:nvPr/>
            </p:nvSpPr>
            <p:spPr bwMode="auto">
              <a:xfrm>
                <a:off x="3997" y="2528"/>
                <a:ext cx="4" cy="2"/>
              </a:xfrm>
              <a:custGeom>
                <a:avLst/>
                <a:gdLst>
                  <a:gd name="T0" fmla="*/ 0 w 2"/>
                  <a:gd name="T1" fmla="*/ 2 h 1"/>
                  <a:gd name="T2" fmla="*/ 4 w 2"/>
                  <a:gd name="T3" fmla="*/ 2 h 1"/>
                  <a:gd name="T4" fmla="*/ 2 w 2"/>
                  <a:gd name="T5" fmla="*/ 2 h 1"/>
                  <a:gd name="T6" fmla="*/ 0 w 2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1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87" name="Freeform 1082"/>
              <p:cNvSpPr>
                <a:spLocks/>
              </p:cNvSpPr>
              <p:nvPr/>
            </p:nvSpPr>
            <p:spPr bwMode="auto">
              <a:xfrm>
                <a:off x="3992" y="2523"/>
                <a:ext cx="5" cy="5"/>
              </a:xfrm>
              <a:custGeom>
                <a:avLst/>
                <a:gdLst>
                  <a:gd name="T0" fmla="*/ 5 w 2"/>
                  <a:gd name="T1" fmla="*/ 5 h 2"/>
                  <a:gd name="T2" fmla="*/ 5 w 2"/>
                  <a:gd name="T3" fmla="*/ 3 h 2"/>
                  <a:gd name="T4" fmla="*/ 5 w 2"/>
                  <a:gd name="T5" fmla="*/ 5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1" y="2"/>
                      <a:pt x="0" y="1"/>
                      <a:pt x="2" y="1"/>
                    </a:cubicBezTo>
                    <a:cubicBezTo>
                      <a:pt x="0" y="0"/>
                      <a:pt x="0" y="2"/>
                      <a:pt x="2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88" name="Freeform 1083"/>
              <p:cNvSpPr>
                <a:spLocks/>
              </p:cNvSpPr>
              <p:nvPr/>
            </p:nvSpPr>
            <p:spPr bwMode="auto">
              <a:xfrm>
                <a:off x="3980" y="2514"/>
                <a:ext cx="5" cy="2"/>
              </a:xfrm>
              <a:custGeom>
                <a:avLst/>
                <a:gdLst>
                  <a:gd name="T0" fmla="*/ 5 w 2"/>
                  <a:gd name="T1" fmla="*/ 2 h 1"/>
                  <a:gd name="T2" fmla="*/ 3 w 2"/>
                  <a:gd name="T3" fmla="*/ 0 h 1"/>
                  <a:gd name="T4" fmla="*/ 0 w 2"/>
                  <a:gd name="T5" fmla="*/ 0 h 1"/>
                  <a:gd name="T6" fmla="*/ 5 w 2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89" name="Freeform 1084"/>
              <p:cNvSpPr>
                <a:spLocks/>
              </p:cNvSpPr>
              <p:nvPr/>
            </p:nvSpPr>
            <p:spPr bwMode="auto">
              <a:xfrm>
                <a:off x="4011" y="2537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2 w 1"/>
                  <a:gd name="T3" fmla="*/ 0 h 1"/>
                  <a:gd name="T4" fmla="*/ 0 w 1"/>
                  <a:gd name="T5" fmla="*/ 0 h 1"/>
                  <a:gd name="T6" fmla="*/ 2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90" name="Freeform 1085"/>
              <p:cNvSpPr>
                <a:spLocks/>
              </p:cNvSpPr>
              <p:nvPr/>
            </p:nvSpPr>
            <p:spPr bwMode="auto">
              <a:xfrm>
                <a:off x="4013" y="2535"/>
                <a:ext cx="5" cy="2"/>
              </a:xfrm>
              <a:custGeom>
                <a:avLst/>
                <a:gdLst>
                  <a:gd name="T0" fmla="*/ 0 w 2"/>
                  <a:gd name="T1" fmla="*/ 2 h 1"/>
                  <a:gd name="T2" fmla="*/ 5 w 2"/>
                  <a:gd name="T3" fmla="*/ 2 h 1"/>
                  <a:gd name="T4" fmla="*/ 0 w 2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91" name="Freeform 1086"/>
              <p:cNvSpPr>
                <a:spLocks/>
              </p:cNvSpPr>
              <p:nvPr/>
            </p:nvSpPr>
            <p:spPr bwMode="auto">
              <a:xfrm>
                <a:off x="3999" y="2526"/>
                <a:ext cx="7" cy="2"/>
              </a:xfrm>
              <a:custGeom>
                <a:avLst/>
                <a:gdLst>
                  <a:gd name="T0" fmla="*/ 5 w 3"/>
                  <a:gd name="T1" fmla="*/ 0 h 1"/>
                  <a:gd name="T2" fmla="*/ 0 w 3"/>
                  <a:gd name="T3" fmla="*/ 2 h 1"/>
                  <a:gd name="T4" fmla="*/ 7 w 3"/>
                  <a:gd name="T5" fmla="*/ 2 h 1"/>
                  <a:gd name="T6" fmla="*/ 5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2" y="0"/>
                      <a:pt x="0" y="1"/>
                      <a:pt x="0" y="1"/>
                    </a:cubicBezTo>
                    <a:cubicBezTo>
                      <a:pt x="0" y="1"/>
                      <a:pt x="3" y="0"/>
                      <a:pt x="3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92" name="Freeform 1087"/>
              <p:cNvSpPr>
                <a:spLocks/>
              </p:cNvSpPr>
              <p:nvPr/>
            </p:nvSpPr>
            <p:spPr bwMode="auto">
              <a:xfrm>
                <a:off x="4020" y="2547"/>
                <a:ext cx="5" cy="0"/>
              </a:xfrm>
              <a:custGeom>
                <a:avLst/>
                <a:gdLst>
                  <a:gd name="T0" fmla="*/ 3 w 2"/>
                  <a:gd name="T1" fmla="*/ 0 w 2"/>
                  <a:gd name="T2" fmla="*/ 5 w 2"/>
                  <a:gd name="T3" fmla="*/ 3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" y="0"/>
                      <a:pt x="2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93" name="Freeform 1088"/>
              <p:cNvSpPr>
                <a:spLocks/>
              </p:cNvSpPr>
              <p:nvPr/>
            </p:nvSpPr>
            <p:spPr bwMode="auto">
              <a:xfrm>
                <a:off x="4027" y="2552"/>
                <a:ext cx="5" cy="4"/>
              </a:xfrm>
              <a:custGeom>
                <a:avLst/>
                <a:gdLst>
                  <a:gd name="T0" fmla="*/ 3 w 2"/>
                  <a:gd name="T1" fmla="*/ 0 h 2"/>
                  <a:gd name="T2" fmla="*/ 0 w 2"/>
                  <a:gd name="T3" fmla="*/ 2 h 2"/>
                  <a:gd name="T4" fmla="*/ 5 w 2"/>
                  <a:gd name="T5" fmla="*/ 4 h 2"/>
                  <a:gd name="T6" fmla="*/ 3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94" name="Freeform 1089"/>
              <p:cNvSpPr>
                <a:spLocks/>
              </p:cNvSpPr>
              <p:nvPr/>
            </p:nvSpPr>
            <p:spPr bwMode="auto">
              <a:xfrm>
                <a:off x="4032" y="2556"/>
                <a:ext cx="5" cy="0"/>
              </a:xfrm>
              <a:custGeom>
                <a:avLst/>
                <a:gdLst>
                  <a:gd name="T0" fmla="*/ 5 w 2"/>
                  <a:gd name="T1" fmla="*/ 0 w 2"/>
                  <a:gd name="T2" fmla="*/ 5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95" name="Freeform 1090"/>
              <p:cNvSpPr>
                <a:spLocks/>
              </p:cNvSpPr>
              <p:nvPr/>
            </p:nvSpPr>
            <p:spPr bwMode="auto">
              <a:xfrm>
                <a:off x="4020" y="2542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3 w 1"/>
                  <a:gd name="T3" fmla="*/ 2 h 1"/>
                  <a:gd name="T4" fmla="*/ 3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96" name="Freeform 1091"/>
              <p:cNvSpPr>
                <a:spLocks/>
              </p:cNvSpPr>
              <p:nvPr/>
            </p:nvSpPr>
            <p:spPr bwMode="auto">
              <a:xfrm>
                <a:off x="4023" y="254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2 w 1"/>
                  <a:gd name="T5" fmla="*/ 2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97" name="Freeform 1092"/>
              <p:cNvSpPr>
                <a:spLocks/>
              </p:cNvSpPr>
              <p:nvPr/>
            </p:nvSpPr>
            <p:spPr bwMode="auto">
              <a:xfrm>
                <a:off x="4020" y="2540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98" name="Freeform 1093"/>
              <p:cNvSpPr>
                <a:spLocks/>
              </p:cNvSpPr>
              <p:nvPr/>
            </p:nvSpPr>
            <p:spPr bwMode="auto">
              <a:xfrm>
                <a:off x="4011" y="2530"/>
                <a:ext cx="7" cy="3"/>
              </a:xfrm>
              <a:custGeom>
                <a:avLst/>
                <a:gdLst>
                  <a:gd name="T0" fmla="*/ 0 w 3"/>
                  <a:gd name="T1" fmla="*/ 3 h 1"/>
                  <a:gd name="T2" fmla="*/ 5 w 3"/>
                  <a:gd name="T3" fmla="*/ 0 h 1"/>
                  <a:gd name="T4" fmla="*/ 0 w 3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1" y="1"/>
                      <a:pt x="3" y="1"/>
                      <a:pt x="2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99" name="Freeform 1094"/>
              <p:cNvSpPr>
                <a:spLocks/>
              </p:cNvSpPr>
              <p:nvPr/>
            </p:nvSpPr>
            <p:spPr bwMode="auto">
              <a:xfrm>
                <a:off x="4018" y="2535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0 w 1"/>
                  <a:gd name="T5" fmla="*/ 2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00" name="Freeform 1095"/>
              <p:cNvSpPr>
                <a:spLocks/>
              </p:cNvSpPr>
              <p:nvPr/>
            </p:nvSpPr>
            <p:spPr bwMode="auto">
              <a:xfrm>
                <a:off x="4020" y="2537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01" name="Freeform 1096"/>
              <p:cNvSpPr>
                <a:spLocks/>
              </p:cNvSpPr>
              <p:nvPr/>
            </p:nvSpPr>
            <p:spPr bwMode="auto">
              <a:xfrm>
                <a:off x="4032" y="2549"/>
                <a:ext cx="5" cy="5"/>
              </a:xfrm>
              <a:custGeom>
                <a:avLst/>
                <a:gdLst>
                  <a:gd name="T0" fmla="*/ 0 w 2"/>
                  <a:gd name="T1" fmla="*/ 3 h 2"/>
                  <a:gd name="T2" fmla="*/ 5 w 2"/>
                  <a:gd name="T3" fmla="*/ 5 h 2"/>
                  <a:gd name="T4" fmla="*/ 3 w 2"/>
                  <a:gd name="T5" fmla="*/ 0 h 2"/>
                  <a:gd name="T6" fmla="*/ 0 w 2"/>
                  <a:gd name="T7" fmla="*/ 3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1" y="1"/>
                      <a:pt x="2" y="1"/>
                      <a:pt x="2" y="2"/>
                    </a:cubicBezTo>
                    <a:cubicBezTo>
                      <a:pt x="2" y="1"/>
                      <a:pt x="1" y="1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02" name="Freeform 1097"/>
              <p:cNvSpPr>
                <a:spLocks/>
              </p:cNvSpPr>
              <p:nvPr/>
            </p:nvSpPr>
            <p:spPr bwMode="auto">
              <a:xfrm>
                <a:off x="4027" y="254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03" name="Rectangle 1098"/>
              <p:cNvSpPr>
                <a:spLocks noChangeArrowheads="1"/>
              </p:cNvSpPr>
              <p:nvPr/>
            </p:nvSpPr>
            <p:spPr bwMode="auto">
              <a:xfrm>
                <a:off x="4049" y="2566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604" name="Freeform 1099"/>
              <p:cNvSpPr>
                <a:spLocks/>
              </p:cNvSpPr>
              <p:nvPr/>
            </p:nvSpPr>
            <p:spPr bwMode="auto">
              <a:xfrm>
                <a:off x="4030" y="2547"/>
                <a:ext cx="4" cy="2"/>
              </a:xfrm>
              <a:custGeom>
                <a:avLst/>
                <a:gdLst>
                  <a:gd name="T0" fmla="*/ 4 w 2"/>
                  <a:gd name="T1" fmla="*/ 2 h 1"/>
                  <a:gd name="T2" fmla="*/ 0 w 2"/>
                  <a:gd name="T3" fmla="*/ 0 h 1"/>
                  <a:gd name="T4" fmla="*/ 4 w 2"/>
                  <a:gd name="T5" fmla="*/ 2 h 1"/>
                  <a:gd name="T6" fmla="*/ 4 w 2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05" name="Freeform 1100"/>
              <p:cNvSpPr>
                <a:spLocks/>
              </p:cNvSpPr>
              <p:nvPr/>
            </p:nvSpPr>
            <p:spPr bwMode="auto">
              <a:xfrm>
                <a:off x="4039" y="2556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06" name="Freeform 1101"/>
              <p:cNvSpPr>
                <a:spLocks/>
              </p:cNvSpPr>
              <p:nvPr/>
            </p:nvSpPr>
            <p:spPr bwMode="auto">
              <a:xfrm>
                <a:off x="4027" y="254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07" name="Freeform 1102"/>
              <p:cNvSpPr>
                <a:spLocks/>
              </p:cNvSpPr>
              <p:nvPr/>
            </p:nvSpPr>
            <p:spPr bwMode="auto">
              <a:xfrm>
                <a:off x="4027" y="2547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08" name="Freeform 1103"/>
              <p:cNvSpPr>
                <a:spLocks/>
              </p:cNvSpPr>
              <p:nvPr/>
            </p:nvSpPr>
            <p:spPr bwMode="auto">
              <a:xfrm>
                <a:off x="4049" y="2556"/>
                <a:ext cx="16" cy="14"/>
              </a:xfrm>
              <a:custGeom>
                <a:avLst/>
                <a:gdLst>
                  <a:gd name="T0" fmla="*/ 14 w 7"/>
                  <a:gd name="T1" fmla="*/ 7 h 6"/>
                  <a:gd name="T2" fmla="*/ 7 w 7"/>
                  <a:gd name="T3" fmla="*/ 2 h 6"/>
                  <a:gd name="T4" fmla="*/ 0 w 7"/>
                  <a:gd name="T5" fmla="*/ 9 h 6"/>
                  <a:gd name="T6" fmla="*/ 5 w 7"/>
                  <a:gd name="T7" fmla="*/ 12 h 6"/>
                  <a:gd name="T8" fmla="*/ 5 w 7"/>
                  <a:gd name="T9" fmla="*/ 5 h 6"/>
                  <a:gd name="T10" fmla="*/ 7 w 7"/>
                  <a:gd name="T11" fmla="*/ 12 h 6"/>
                  <a:gd name="T12" fmla="*/ 16 w 7"/>
                  <a:gd name="T13" fmla="*/ 12 h 6"/>
                  <a:gd name="T14" fmla="*/ 11 w 7"/>
                  <a:gd name="T15" fmla="*/ 7 h 6"/>
                  <a:gd name="T16" fmla="*/ 14 w 7"/>
                  <a:gd name="T17" fmla="*/ 7 h 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" h="6">
                    <a:moveTo>
                      <a:pt x="6" y="3"/>
                    </a:moveTo>
                    <a:cubicBezTo>
                      <a:pt x="5" y="3"/>
                      <a:pt x="3" y="2"/>
                      <a:pt x="3" y="1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4"/>
                      <a:pt x="1" y="4"/>
                      <a:pt x="2" y="5"/>
                    </a:cubicBezTo>
                    <a:cubicBezTo>
                      <a:pt x="2" y="4"/>
                      <a:pt x="1" y="2"/>
                      <a:pt x="2" y="2"/>
                    </a:cubicBezTo>
                    <a:cubicBezTo>
                      <a:pt x="3" y="3"/>
                      <a:pt x="3" y="4"/>
                      <a:pt x="3" y="5"/>
                    </a:cubicBezTo>
                    <a:cubicBezTo>
                      <a:pt x="3" y="3"/>
                      <a:pt x="6" y="6"/>
                      <a:pt x="7" y="5"/>
                    </a:cubicBezTo>
                    <a:cubicBezTo>
                      <a:pt x="7" y="5"/>
                      <a:pt x="5" y="3"/>
                      <a:pt x="5" y="3"/>
                    </a:cubicBezTo>
                    <a:cubicBezTo>
                      <a:pt x="5" y="3"/>
                      <a:pt x="6" y="4"/>
                      <a:pt x="6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09" name="Freeform 1104"/>
              <p:cNvSpPr>
                <a:spLocks/>
              </p:cNvSpPr>
              <p:nvPr/>
            </p:nvSpPr>
            <p:spPr bwMode="auto">
              <a:xfrm>
                <a:off x="4044" y="2561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5 h 2"/>
                  <a:gd name="T6" fmla="*/ 5 w 2"/>
                  <a:gd name="T7" fmla="*/ 5 h 2"/>
                  <a:gd name="T8" fmla="*/ 0 w 2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10" name="Freeform 1105"/>
              <p:cNvSpPr>
                <a:spLocks/>
              </p:cNvSpPr>
              <p:nvPr/>
            </p:nvSpPr>
            <p:spPr bwMode="auto">
              <a:xfrm>
                <a:off x="4037" y="2552"/>
                <a:ext cx="9" cy="9"/>
              </a:xfrm>
              <a:custGeom>
                <a:avLst/>
                <a:gdLst>
                  <a:gd name="T0" fmla="*/ 2 w 4"/>
                  <a:gd name="T1" fmla="*/ 5 h 4"/>
                  <a:gd name="T2" fmla="*/ 9 w 4"/>
                  <a:gd name="T3" fmla="*/ 2 h 4"/>
                  <a:gd name="T4" fmla="*/ 2 w 4"/>
                  <a:gd name="T5" fmla="*/ 0 h 4"/>
                  <a:gd name="T6" fmla="*/ 2 w 4"/>
                  <a:gd name="T7" fmla="*/ 5 h 4"/>
                  <a:gd name="T8" fmla="*/ 0 w 4"/>
                  <a:gd name="T9" fmla="*/ 2 h 4"/>
                  <a:gd name="T10" fmla="*/ 2 w 4"/>
                  <a:gd name="T11" fmla="*/ 5 h 4"/>
                  <a:gd name="T12" fmla="*/ 2 w 4"/>
                  <a:gd name="T13" fmla="*/ 5 h 4"/>
                  <a:gd name="T14" fmla="*/ 2 w 4"/>
                  <a:gd name="T15" fmla="*/ 5 h 4"/>
                  <a:gd name="T16" fmla="*/ 2 w 4"/>
                  <a:gd name="T17" fmla="*/ 5 h 4"/>
                  <a:gd name="T18" fmla="*/ 2 w 4"/>
                  <a:gd name="T19" fmla="*/ 5 h 4"/>
                  <a:gd name="T20" fmla="*/ 2 w 4"/>
                  <a:gd name="T21" fmla="*/ 5 h 4"/>
                  <a:gd name="T22" fmla="*/ 2 w 4"/>
                  <a:gd name="T23" fmla="*/ 5 h 4"/>
                  <a:gd name="T24" fmla="*/ 2 w 4"/>
                  <a:gd name="T25" fmla="*/ 5 h 4"/>
                  <a:gd name="T26" fmla="*/ 2 w 4"/>
                  <a:gd name="T27" fmla="*/ 5 h 4"/>
                  <a:gd name="T28" fmla="*/ 2 w 4"/>
                  <a:gd name="T29" fmla="*/ 5 h 4"/>
                  <a:gd name="T30" fmla="*/ 7 w 4"/>
                  <a:gd name="T31" fmla="*/ 9 h 4"/>
                  <a:gd name="T32" fmla="*/ 2 w 4"/>
                  <a:gd name="T33" fmla="*/ 5 h 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" h="4">
                    <a:moveTo>
                      <a:pt x="1" y="2"/>
                    </a:moveTo>
                    <a:cubicBezTo>
                      <a:pt x="2" y="2"/>
                      <a:pt x="3" y="2"/>
                      <a:pt x="4" y="1"/>
                    </a:cubicBezTo>
                    <a:cubicBezTo>
                      <a:pt x="2" y="0"/>
                      <a:pt x="2" y="1"/>
                      <a:pt x="1" y="0"/>
                    </a:cubicBezTo>
                    <a:cubicBezTo>
                      <a:pt x="3" y="2"/>
                      <a:pt x="0" y="0"/>
                      <a:pt x="1" y="2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2" y="3"/>
                      <a:pt x="1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11" name="Freeform 1106"/>
              <p:cNvSpPr>
                <a:spLocks/>
              </p:cNvSpPr>
              <p:nvPr/>
            </p:nvSpPr>
            <p:spPr bwMode="auto">
              <a:xfrm>
                <a:off x="4020" y="252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12" name="Freeform 1107"/>
              <p:cNvSpPr>
                <a:spLocks/>
              </p:cNvSpPr>
              <p:nvPr/>
            </p:nvSpPr>
            <p:spPr bwMode="auto">
              <a:xfrm>
                <a:off x="4016" y="2528"/>
                <a:ext cx="7" cy="7"/>
              </a:xfrm>
              <a:custGeom>
                <a:avLst/>
                <a:gdLst>
                  <a:gd name="T0" fmla="*/ 7 w 3"/>
                  <a:gd name="T1" fmla="*/ 2 h 3"/>
                  <a:gd name="T2" fmla="*/ 5 w 3"/>
                  <a:gd name="T3" fmla="*/ 2 h 3"/>
                  <a:gd name="T4" fmla="*/ 5 w 3"/>
                  <a:gd name="T5" fmla="*/ 0 h 3"/>
                  <a:gd name="T6" fmla="*/ 2 w 3"/>
                  <a:gd name="T7" fmla="*/ 2 h 3"/>
                  <a:gd name="T8" fmla="*/ 2 w 3"/>
                  <a:gd name="T9" fmla="*/ 2 h 3"/>
                  <a:gd name="T10" fmla="*/ 7 w 3"/>
                  <a:gd name="T11" fmla="*/ 7 h 3"/>
                  <a:gd name="T12" fmla="*/ 7 w 3"/>
                  <a:gd name="T13" fmla="*/ 2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13" name="Freeform 1108"/>
              <p:cNvSpPr>
                <a:spLocks/>
              </p:cNvSpPr>
              <p:nvPr/>
            </p:nvSpPr>
            <p:spPr bwMode="auto">
              <a:xfrm>
                <a:off x="4032" y="2540"/>
                <a:ext cx="5" cy="4"/>
              </a:xfrm>
              <a:custGeom>
                <a:avLst/>
                <a:gdLst>
                  <a:gd name="T0" fmla="*/ 0 w 2"/>
                  <a:gd name="T1" fmla="*/ 2 h 2"/>
                  <a:gd name="T2" fmla="*/ 5 w 2"/>
                  <a:gd name="T3" fmla="*/ 4 h 2"/>
                  <a:gd name="T4" fmla="*/ 5 w 2"/>
                  <a:gd name="T5" fmla="*/ 2 h 2"/>
                  <a:gd name="T6" fmla="*/ 3 w 2"/>
                  <a:gd name="T7" fmla="*/ 2 h 2"/>
                  <a:gd name="T8" fmla="*/ 0 w 2"/>
                  <a:gd name="T9" fmla="*/ 2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14" name="Freeform 1109"/>
              <p:cNvSpPr>
                <a:spLocks/>
              </p:cNvSpPr>
              <p:nvPr/>
            </p:nvSpPr>
            <p:spPr bwMode="auto">
              <a:xfrm>
                <a:off x="4046" y="2568"/>
                <a:ext cx="5" cy="0"/>
              </a:xfrm>
              <a:custGeom>
                <a:avLst/>
                <a:gdLst>
                  <a:gd name="T0" fmla="*/ 3 w 5"/>
                  <a:gd name="T1" fmla="*/ 0 w 5"/>
                  <a:gd name="T2" fmla="*/ 5 w 5"/>
                  <a:gd name="T3" fmla="*/ 3 w 5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5">
                    <a:moveTo>
                      <a:pt x="3" y="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15" name="Freeform 1110"/>
              <p:cNvSpPr>
                <a:spLocks/>
              </p:cNvSpPr>
              <p:nvPr/>
            </p:nvSpPr>
            <p:spPr bwMode="auto">
              <a:xfrm>
                <a:off x="4051" y="2573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16" name="Freeform 1111"/>
              <p:cNvSpPr>
                <a:spLocks/>
              </p:cNvSpPr>
              <p:nvPr/>
            </p:nvSpPr>
            <p:spPr bwMode="auto">
              <a:xfrm>
                <a:off x="3850" y="280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17" name="Freeform 1112"/>
              <p:cNvSpPr>
                <a:spLocks/>
              </p:cNvSpPr>
              <p:nvPr/>
            </p:nvSpPr>
            <p:spPr bwMode="auto">
              <a:xfrm>
                <a:off x="3862" y="2811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2 w 1"/>
                  <a:gd name="T3" fmla="*/ 0 h 1"/>
                  <a:gd name="T4" fmla="*/ 0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18" name="Freeform 1113"/>
              <p:cNvSpPr>
                <a:spLocks/>
              </p:cNvSpPr>
              <p:nvPr/>
            </p:nvSpPr>
            <p:spPr bwMode="auto">
              <a:xfrm>
                <a:off x="4049" y="2738"/>
                <a:ext cx="7" cy="2"/>
              </a:xfrm>
              <a:custGeom>
                <a:avLst/>
                <a:gdLst>
                  <a:gd name="T0" fmla="*/ 7 w 3"/>
                  <a:gd name="T1" fmla="*/ 0 h 1"/>
                  <a:gd name="T2" fmla="*/ 2 w 3"/>
                  <a:gd name="T3" fmla="*/ 2 h 1"/>
                  <a:gd name="T4" fmla="*/ 5 w 3"/>
                  <a:gd name="T5" fmla="*/ 2 h 1"/>
                  <a:gd name="T6" fmla="*/ 7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2" y="0"/>
                      <a:pt x="0" y="0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19" name="Freeform 1114"/>
              <p:cNvSpPr>
                <a:spLocks/>
              </p:cNvSpPr>
              <p:nvPr/>
            </p:nvSpPr>
            <p:spPr bwMode="auto">
              <a:xfrm>
                <a:off x="3966" y="2814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2 h 1"/>
                  <a:gd name="T4" fmla="*/ 2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20" name="Freeform 1115"/>
              <p:cNvSpPr>
                <a:spLocks/>
              </p:cNvSpPr>
              <p:nvPr/>
            </p:nvSpPr>
            <p:spPr bwMode="auto">
              <a:xfrm>
                <a:off x="3964" y="2823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0 w 1"/>
                  <a:gd name="T3" fmla="*/ 0 h 1"/>
                  <a:gd name="T4" fmla="*/ 2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21" name="Freeform 1116"/>
              <p:cNvSpPr>
                <a:spLocks/>
              </p:cNvSpPr>
              <p:nvPr/>
            </p:nvSpPr>
            <p:spPr bwMode="auto">
              <a:xfrm>
                <a:off x="3796" y="2755"/>
                <a:ext cx="5" cy="2"/>
              </a:xfrm>
              <a:custGeom>
                <a:avLst/>
                <a:gdLst>
                  <a:gd name="T0" fmla="*/ 5 w 2"/>
                  <a:gd name="T1" fmla="*/ 0 h 1"/>
                  <a:gd name="T2" fmla="*/ 0 w 2"/>
                  <a:gd name="T3" fmla="*/ 0 h 1"/>
                  <a:gd name="T4" fmla="*/ 5 w 2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22" name="Freeform 1117"/>
              <p:cNvSpPr>
                <a:spLocks/>
              </p:cNvSpPr>
              <p:nvPr/>
            </p:nvSpPr>
            <p:spPr bwMode="auto">
              <a:xfrm>
                <a:off x="4075" y="2639"/>
                <a:ext cx="2" cy="7"/>
              </a:xfrm>
              <a:custGeom>
                <a:avLst/>
                <a:gdLst>
                  <a:gd name="T0" fmla="*/ 2 w 1"/>
                  <a:gd name="T1" fmla="*/ 0 h 3"/>
                  <a:gd name="T2" fmla="*/ 0 w 1"/>
                  <a:gd name="T3" fmla="*/ 7 h 3"/>
                  <a:gd name="T4" fmla="*/ 2 w 1"/>
                  <a:gd name="T5" fmla="*/ 0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23" name="Freeform 1118"/>
              <p:cNvSpPr>
                <a:spLocks/>
              </p:cNvSpPr>
              <p:nvPr/>
            </p:nvSpPr>
            <p:spPr bwMode="auto">
              <a:xfrm>
                <a:off x="3864" y="2790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24" name="Freeform 1119"/>
              <p:cNvSpPr>
                <a:spLocks/>
              </p:cNvSpPr>
              <p:nvPr/>
            </p:nvSpPr>
            <p:spPr bwMode="auto">
              <a:xfrm>
                <a:off x="4075" y="2646"/>
                <a:ext cx="2" cy="5"/>
              </a:xfrm>
              <a:custGeom>
                <a:avLst/>
                <a:gdLst>
                  <a:gd name="T0" fmla="*/ 0 w 1"/>
                  <a:gd name="T1" fmla="*/ 5 h 2"/>
                  <a:gd name="T2" fmla="*/ 2 w 1"/>
                  <a:gd name="T3" fmla="*/ 3 h 2"/>
                  <a:gd name="T4" fmla="*/ 0 w 1"/>
                  <a:gd name="T5" fmla="*/ 0 h 2"/>
                  <a:gd name="T6" fmla="*/ 0 w 1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0" y="2"/>
                      <a:pt x="1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25" name="Freeform 1120"/>
              <p:cNvSpPr>
                <a:spLocks/>
              </p:cNvSpPr>
              <p:nvPr/>
            </p:nvSpPr>
            <p:spPr bwMode="auto">
              <a:xfrm>
                <a:off x="3846" y="251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26" name="Freeform 1121"/>
              <p:cNvSpPr>
                <a:spLocks/>
              </p:cNvSpPr>
              <p:nvPr/>
            </p:nvSpPr>
            <p:spPr bwMode="auto">
              <a:xfrm>
                <a:off x="3916" y="2516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27" name="Freeform 1122"/>
              <p:cNvSpPr>
                <a:spLocks/>
              </p:cNvSpPr>
              <p:nvPr/>
            </p:nvSpPr>
            <p:spPr bwMode="auto">
              <a:xfrm>
                <a:off x="4063" y="2596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2 w 1"/>
                  <a:gd name="T3" fmla="*/ 3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28" name="Freeform 1123"/>
              <p:cNvSpPr>
                <a:spLocks/>
              </p:cNvSpPr>
              <p:nvPr/>
            </p:nvSpPr>
            <p:spPr bwMode="auto">
              <a:xfrm>
                <a:off x="4070" y="258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29" name="Freeform 1124"/>
              <p:cNvSpPr>
                <a:spLocks/>
              </p:cNvSpPr>
              <p:nvPr/>
            </p:nvSpPr>
            <p:spPr bwMode="auto">
              <a:xfrm>
                <a:off x="4089" y="2665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30" name="Freeform 1125"/>
              <p:cNvSpPr>
                <a:spLocks/>
              </p:cNvSpPr>
              <p:nvPr/>
            </p:nvSpPr>
            <p:spPr bwMode="auto">
              <a:xfrm>
                <a:off x="4065" y="2596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31" name="Freeform 1126"/>
              <p:cNvSpPr>
                <a:spLocks/>
              </p:cNvSpPr>
              <p:nvPr/>
            </p:nvSpPr>
            <p:spPr bwMode="auto">
              <a:xfrm>
                <a:off x="4063" y="2594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32" name="Freeform 1127"/>
              <p:cNvSpPr>
                <a:spLocks/>
              </p:cNvSpPr>
              <p:nvPr/>
            </p:nvSpPr>
            <p:spPr bwMode="auto">
              <a:xfrm>
                <a:off x="4065" y="259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33" name="Freeform 1128"/>
              <p:cNvSpPr>
                <a:spLocks/>
              </p:cNvSpPr>
              <p:nvPr/>
            </p:nvSpPr>
            <p:spPr bwMode="auto">
              <a:xfrm>
                <a:off x="3782" y="2637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34" name="Rectangle 1129"/>
              <p:cNvSpPr>
                <a:spLocks noChangeArrowheads="1"/>
              </p:cNvSpPr>
              <p:nvPr/>
            </p:nvSpPr>
            <p:spPr bwMode="auto">
              <a:xfrm>
                <a:off x="4046" y="2783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635" name="Freeform 1130"/>
              <p:cNvSpPr>
                <a:spLocks/>
              </p:cNvSpPr>
              <p:nvPr/>
            </p:nvSpPr>
            <p:spPr bwMode="auto">
              <a:xfrm>
                <a:off x="4042" y="2781"/>
                <a:ext cx="4" cy="7"/>
              </a:xfrm>
              <a:custGeom>
                <a:avLst/>
                <a:gdLst>
                  <a:gd name="T0" fmla="*/ 2 w 2"/>
                  <a:gd name="T1" fmla="*/ 7 h 3"/>
                  <a:gd name="T2" fmla="*/ 4 w 2"/>
                  <a:gd name="T3" fmla="*/ 2 h 3"/>
                  <a:gd name="T4" fmla="*/ 0 w 2"/>
                  <a:gd name="T5" fmla="*/ 0 h 3"/>
                  <a:gd name="T6" fmla="*/ 0 w 2"/>
                  <a:gd name="T7" fmla="*/ 2 h 3"/>
                  <a:gd name="T8" fmla="*/ 2 w 2"/>
                  <a:gd name="T9" fmla="*/ 7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1" y="2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2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36" name="Freeform 1131"/>
              <p:cNvSpPr>
                <a:spLocks noEditPoints="1"/>
              </p:cNvSpPr>
              <p:nvPr/>
            </p:nvSpPr>
            <p:spPr bwMode="auto">
              <a:xfrm>
                <a:off x="3772" y="2497"/>
                <a:ext cx="324" cy="336"/>
              </a:xfrm>
              <a:custGeom>
                <a:avLst/>
                <a:gdLst>
                  <a:gd name="T0" fmla="*/ 66 w 137"/>
                  <a:gd name="T1" fmla="*/ 303 h 142"/>
                  <a:gd name="T2" fmla="*/ 92 w 137"/>
                  <a:gd name="T3" fmla="*/ 315 h 142"/>
                  <a:gd name="T4" fmla="*/ 106 w 137"/>
                  <a:gd name="T5" fmla="*/ 324 h 142"/>
                  <a:gd name="T6" fmla="*/ 121 w 137"/>
                  <a:gd name="T7" fmla="*/ 331 h 142"/>
                  <a:gd name="T8" fmla="*/ 154 w 137"/>
                  <a:gd name="T9" fmla="*/ 331 h 142"/>
                  <a:gd name="T10" fmla="*/ 184 w 137"/>
                  <a:gd name="T11" fmla="*/ 327 h 142"/>
                  <a:gd name="T12" fmla="*/ 199 w 137"/>
                  <a:gd name="T13" fmla="*/ 317 h 142"/>
                  <a:gd name="T14" fmla="*/ 196 w 137"/>
                  <a:gd name="T15" fmla="*/ 324 h 142"/>
                  <a:gd name="T16" fmla="*/ 227 w 137"/>
                  <a:gd name="T17" fmla="*/ 317 h 142"/>
                  <a:gd name="T18" fmla="*/ 234 w 137"/>
                  <a:gd name="T19" fmla="*/ 315 h 142"/>
                  <a:gd name="T20" fmla="*/ 265 w 137"/>
                  <a:gd name="T21" fmla="*/ 289 h 142"/>
                  <a:gd name="T22" fmla="*/ 277 w 137"/>
                  <a:gd name="T23" fmla="*/ 277 h 142"/>
                  <a:gd name="T24" fmla="*/ 296 w 137"/>
                  <a:gd name="T25" fmla="*/ 258 h 142"/>
                  <a:gd name="T26" fmla="*/ 298 w 137"/>
                  <a:gd name="T27" fmla="*/ 220 h 142"/>
                  <a:gd name="T28" fmla="*/ 312 w 137"/>
                  <a:gd name="T29" fmla="*/ 230 h 142"/>
                  <a:gd name="T30" fmla="*/ 319 w 137"/>
                  <a:gd name="T31" fmla="*/ 208 h 142"/>
                  <a:gd name="T32" fmla="*/ 322 w 137"/>
                  <a:gd name="T33" fmla="*/ 189 h 142"/>
                  <a:gd name="T34" fmla="*/ 322 w 137"/>
                  <a:gd name="T35" fmla="*/ 147 h 142"/>
                  <a:gd name="T36" fmla="*/ 310 w 137"/>
                  <a:gd name="T37" fmla="*/ 133 h 142"/>
                  <a:gd name="T38" fmla="*/ 307 w 137"/>
                  <a:gd name="T39" fmla="*/ 99 h 142"/>
                  <a:gd name="T40" fmla="*/ 298 w 137"/>
                  <a:gd name="T41" fmla="*/ 92 h 142"/>
                  <a:gd name="T42" fmla="*/ 289 w 137"/>
                  <a:gd name="T43" fmla="*/ 97 h 142"/>
                  <a:gd name="T44" fmla="*/ 293 w 137"/>
                  <a:gd name="T45" fmla="*/ 97 h 142"/>
                  <a:gd name="T46" fmla="*/ 298 w 137"/>
                  <a:gd name="T47" fmla="*/ 121 h 142"/>
                  <a:gd name="T48" fmla="*/ 303 w 137"/>
                  <a:gd name="T49" fmla="*/ 161 h 142"/>
                  <a:gd name="T50" fmla="*/ 296 w 137"/>
                  <a:gd name="T51" fmla="*/ 218 h 142"/>
                  <a:gd name="T52" fmla="*/ 286 w 137"/>
                  <a:gd name="T53" fmla="*/ 239 h 142"/>
                  <a:gd name="T54" fmla="*/ 284 w 137"/>
                  <a:gd name="T55" fmla="*/ 246 h 142"/>
                  <a:gd name="T56" fmla="*/ 267 w 137"/>
                  <a:gd name="T57" fmla="*/ 267 h 142"/>
                  <a:gd name="T58" fmla="*/ 239 w 137"/>
                  <a:gd name="T59" fmla="*/ 293 h 142"/>
                  <a:gd name="T60" fmla="*/ 203 w 137"/>
                  <a:gd name="T61" fmla="*/ 303 h 142"/>
                  <a:gd name="T62" fmla="*/ 177 w 137"/>
                  <a:gd name="T63" fmla="*/ 315 h 142"/>
                  <a:gd name="T64" fmla="*/ 147 w 137"/>
                  <a:gd name="T65" fmla="*/ 315 h 142"/>
                  <a:gd name="T66" fmla="*/ 121 w 137"/>
                  <a:gd name="T67" fmla="*/ 308 h 142"/>
                  <a:gd name="T68" fmla="*/ 80 w 137"/>
                  <a:gd name="T69" fmla="*/ 291 h 142"/>
                  <a:gd name="T70" fmla="*/ 57 w 137"/>
                  <a:gd name="T71" fmla="*/ 263 h 142"/>
                  <a:gd name="T72" fmla="*/ 28 w 137"/>
                  <a:gd name="T73" fmla="*/ 208 h 142"/>
                  <a:gd name="T74" fmla="*/ 26 w 137"/>
                  <a:gd name="T75" fmla="*/ 147 h 142"/>
                  <a:gd name="T76" fmla="*/ 28 w 137"/>
                  <a:gd name="T77" fmla="*/ 137 h 142"/>
                  <a:gd name="T78" fmla="*/ 31 w 137"/>
                  <a:gd name="T79" fmla="*/ 121 h 142"/>
                  <a:gd name="T80" fmla="*/ 52 w 137"/>
                  <a:gd name="T81" fmla="*/ 73 h 142"/>
                  <a:gd name="T82" fmla="*/ 78 w 137"/>
                  <a:gd name="T83" fmla="*/ 43 h 142"/>
                  <a:gd name="T84" fmla="*/ 144 w 137"/>
                  <a:gd name="T85" fmla="*/ 19 h 142"/>
                  <a:gd name="T86" fmla="*/ 154 w 137"/>
                  <a:gd name="T87" fmla="*/ 2 h 142"/>
                  <a:gd name="T88" fmla="*/ 99 w 137"/>
                  <a:gd name="T89" fmla="*/ 9 h 142"/>
                  <a:gd name="T90" fmla="*/ 76 w 137"/>
                  <a:gd name="T91" fmla="*/ 21 h 142"/>
                  <a:gd name="T92" fmla="*/ 52 w 137"/>
                  <a:gd name="T93" fmla="*/ 40 h 142"/>
                  <a:gd name="T94" fmla="*/ 26 w 137"/>
                  <a:gd name="T95" fmla="*/ 76 h 142"/>
                  <a:gd name="T96" fmla="*/ 17 w 137"/>
                  <a:gd name="T97" fmla="*/ 104 h 142"/>
                  <a:gd name="T98" fmla="*/ 9 w 137"/>
                  <a:gd name="T99" fmla="*/ 135 h 142"/>
                  <a:gd name="T100" fmla="*/ 5 w 137"/>
                  <a:gd name="T101" fmla="*/ 140 h 142"/>
                  <a:gd name="T102" fmla="*/ 7 w 137"/>
                  <a:gd name="T103" fmla="*/ 161 h 142"/>
                  <a:gd name="T104" fmla="*/ 7 w 137"/>
                  <a:gd name="T105" fmla="*/ 192 h 142"/>
                  <a:gd name="T106" fmla="*/ 17 w 137"/>
                  <a:gd name="T107" fmla="*/ 218 h 142"/>
                  <a:gd name="T108" fmla="*/ 17 w 137"/>
                  <a:gd name="T109" fmla="*/ 227 h 142"/>
                  <a:gd name="T110" fmla="*/ 19 w 137"/>
                  <a:gd name="T111" fmla="*/ 244 h 142"/>
                  <a:gd name="T112" fmla="*/ 45 w 137"/>
                  <a:gd name="T113" fmla="*/ 284 h 142"/>
                  <a:gd name="T114" fmla="*/ 203 w 137"/>
                  <a:gd name="T115" fmla="*/ 322 h 142"/>
                  <a:gd name="T116" fmla="*/ 298 w 137"/>
                  <a:gd name="T117" fmla="*/ 111 h 142"/>
                  <a:gd name="T118" fmla="*/ 28 w 137"/>
                  <a:gd name="T119" fmla="*/ 128 h 142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137" h="142">
                    <a:moveTo>
                      <a:pt x="23" y="122"/>
                    </a:moveTo>
                    <a:cubicBezTo>
                      <a:pt x="23" y="124"/>
                      <a:pt x="23" y="124"/>
                      <a:pt x="23" y="124"/>
                    </a:cubicBezTo>
                    <a:cubicBezTo>
                      <a:pt x="21" y="124"/>
                      <a:pt x="20" y="122"/>
                      <a:pt x="21" y="124"/>
                    </a:cubicBezTo>
                    <a:cubicBezTo>
                      <a:pt x="23" y="123"/>
                      <a:pt x="26" y="129"/>
                      <a:pt x="28" y="127"/>
                    </a:cubicBezTo>
                    <a:cubicBezTo>
                      <a:pt x="29" y="128"/>
                      <a:pt x="29" y="128"/>
                      <a:pt x="29" y="128"/>
                    </a:cubicBezTo>
                    <a:cubicBezTo>
                      <a:pt x="29" y="128"/>
                      <a:pt x="28" y="128"/>
                      <a:pt x="28" y="128"/>
                    </a:cubicBezTo>
                    <a:cubicBezTo>
                      <a:pt x="29" y="130"/>
                      <a:pt x="31" y="127"/>
                      <a:pt x="33" y="129"/>
                    </a:cubicBezTo>
                    <a:cubicBezTo>
                      <a:pt x="34" y="130"/>
                      <a:pt x="34" y="131"/>
                      <a:pt x="33" y="131"/>
                    </a:cubicBezTo>
                    <a:cubicBezTo>
                      <a:pt x="33" y="131"/>
                      <a:pt x="36" y="132"/>
                      <a:pt x="36" y="132"/>
                    </a:cubicBezTo>
                    <a:cubicBezTo>
                      <a:pt x="36" y="132"/>
                      <a:pt x="36" y="132"/>
                      <a:pt x="35" y="132"/>
                    </a:cubicBezTo>
                    <a:cubicBezTo>
                      <a:pt x="39" y="133"/>
                      <a:pt x="39" y="133"/>
                      <a:pt x="39" y="133"/>
                    </a:cubicBezTo>
                    <a:cubicBezTo>
                      <a:pt x="39" y="133"/>
                      <a:pt x="39" y="133"/>
                      <a:pt x="39" y="133"/>
                    </a:cubicBezTo>
                    <a:cubicBezTo>
                      <a:pt x="39" y="133"/>
                      <a:pt x="41" y="133"/>
                      <a:pt x="41" y="133"/>
                    </a:cubicBezTo>
                    <a:cubicBezTo>
                      <a:pt x="42" y="134"/>
                      <a:pt x="41" y="133"/>
                      <a:pt x="41" y="134"/>
                    </a:cubicBezTo>
                    <a:cubicBezTo>
                      <a:pt x="41" y="134"/>
                      <a:pt x="41" y="134"/>
                      <a:pt x="42" y="134"/>
                    </a:cubicBezTo>
                    <a:cubicBezTo>
                      <a:pt x="42" y="134"/>
                      <a:pt x="43" y="134"/>
                      <a:pt x="43" y="134"/>
                    </a:cubicBezTo>
                    <a:cubicBezTo>
                      <a:pt x="43" y="135"/>
                      <a:pt x="41" y="135"/>
                      <a:pt x="40" y="134"/>
                    </a:cubicBezTo>
                    <a:cubicBezTo>
                      <a:pt x="41" y="137"/>
                      <a:pt x="42" y="134"/>
                      <a:pt x="45" y="137"/>
                    </a:cubicBezTo>
                    <a:cubicBezTo>
                      <a:pt x="43" y="137"/>
                      <a:pt x="43" y="137"/>
                      <a:pt x="43" y="137"/>
                    </a:cubicBezTo>
                    <a:cubicBezTo>
                      <a:pt x="44" y="139"/>
                      <a:pt x="45" y="139"/>
                      <a:pt x="47" y="140"/>
                    </a:cubicBezTo>
                    <a:cubicBezTo>
                      <a:pt x="47" y="140"/>
                      <a:pt x="44" y="137"/>
                      <a:pt x="46" y="137"/>
                    </a:cubicBezTo>
                    <a:cubicBezTo>
                      <a:pt x="47" y="137"/>
                      <a:pt x="47" y="138"/>
                      <a:pt x="49" y="137"/>
                    </a:cubicBezTo>
                    <a:cubicBezTo>
                      <a:pt x="48" y="138"/>
                      <a:pt x="50" y="138"/>
                      <a:pt x="51" y="139"/>
                    </a:cubicBezTo>
                    <a:cubicBezTo>
                      <a:pt x="51" y="140"/>
                      <a:pt x="51" y="140"/>
                      <a:pt x="51" y="140"/>
                    </a:cubicBezTo>
                    <a:cubicBezTo>
                      <a:pt x="52" y="140"/>
                      <a:pt x="52" y="139"/>
                      <a:pt x="53" y="139"/>
                    </a:cubicBezTo>
                    <a:cubicBezTo>
                      <a:pt x="55" y="139"/>
                      <a:pt x="55" y="140"/>
                      <a:pt x="55" y="141"/>
                    </a:cubicBezTo>
                    <a:cubicBezTo>
                      <a:pt x="58" y="142"/>
                      <a:pt x="54" y="139"/>
                      <a:pt x="57" y="140"/>
                    </a:cubicBezTo>
                    <a:cubicBezTo>
                      <a:pt x="59" y="140"/>
                      <a:pt x="61" y="140"/>
                      <a:pt x="64" y="140"/>
                    </a:cubicBezTo>
                    <a:cubicBezTo>
                      <a:pt x="65" y="140"/>
                      <a:pt x="63" y="140"/>
                      <a:pt x="64" y="141"/>
                    </a:cubicBezTo>
                    <a:cubicBezTo>
                      <a:pt x="65" y="140"/>
                      <a:pt x="65" y="140"/>
                      <a:pt x="65" y="140"/>
                    </a:cubicBezTo>
                    <a:cubicBezTo>
                      <a:pt x="66" y="140"/>
                      <a:pt x="65" y="140"/>
                      <a:pt x="65" y="140"/>
                    </a:cubicBezTo>
                    <a:cubicBezTo>
                      <a:pt x="67" y="140"/>
                      <a:pt x="66" y="139"/>
                      <a:pt x="67" y="139"/>
                    </a:cubicBezTo>
                    <a:cubicBezTo>
                      <a:pt x="68" y="138"/>
                      <a:pt x="69" y="139"/>
                      <a:pt x="70" y="139"/>
                    </a:cubicBezTo>
                    <a:cubicBezTo>
                      <a:pt x="71" y="140"/>
                      <a:pt x="72" y="140"/>
                      <a:pt x="73" y="139"/>
                    </a:cubicBezTo>
                    <a:cubicBezTo>
                      <a:pt x="74" y="139"/>
                      <a:pt x="73" y="140"/>
                      <a:pt x="73" y="140"/>
                    </a:cubicBezTo>
                    <a:cubicBezTo>
                      <a:pt x="76" y="139"/>
                      <a:pt x="76" y="140"/>
                      <a:pt x="78" y="138"/>
                    </a:cubicBezTo>
                    <a:cubicBezTo>
                      <a:pt x="81" y="138"/>
                      <a:pt x="81" y="138"/>
                      <a:pt x="81" y="138"/>
                    </a:cubicBezTo>
                    <a:cubicBezTo>
                      <a:pt x="79" y="138"/>
                      <a:pt x="81" y="136"/>
                      <a:pt x="82" y="135"/>
                    </a:cubicBezTo>
                    <a:cubicBezTo>
                      <a:pt x="82" y="135"/>
                      <a:pt x="81" y="134"/>
                      <a:pt x="81" y="134"/>
                    </a:cubicBezTo>
                    <a:cubicBezTo>
                      <a:pt x="83" y="133"/>
                      <a:pt x="83" y="133"/>
                      <a:pt x="83" y="133"/>
                    </a:cubicBezTo>
                    <a:cubicBezTo>
                      <a:pt x="84" y="133"/>
                      <a:pt x="83" y="134"/>
                      <a:pt x="83" y="134"/>
                    </a:cubicBezTo>
                    <a:cubicBezTo>
                      <a:pt x="83" y="134"/>
                      <a:pt x="83" y="134"/>
                      <a:pt x="84" y="134"/>
                    </a:cubicBezTo>
                    <a:cubicBezTo>
                      <a:pt x="85" y="134"/>
                      <a:pt x="84" y="135"/>
                      <a:pt x="84" y="136"/>
                    </a:cubicBezTo>
                    <a:cubicBezTo>
                      <a:pt x="83" y="136"/>
                      <a:pt x="83" y="135"/>
                      <a:pt x="83" y="135"/>
                    </a:cubicBezTo>
                    <a:cubicBezTo>
                      <a:pt x="82" y="136"/>
                      <a:pt x="82" y="137"/>
                      <a:pt x="82" y="138"/>
                    </a:cubicBezTo>
                    <a:cubicBezTo>
                      <a:pt x="82" y="138"/>
                      <a:pt x="82" y="137"/>
                      <a:pt x="83" y="137"/>
                    </a:cubicBezTo>
                    <a:cubicBezTo>
                      <a:pt x="83" y="137"/>
                      <a:pt x="82" y="138"/>
                      <a:pt x="83" y="138"/>
                    </a:cubicBezTo>
                    <a:cubicBezTo>
                      <a:pt x="83" y="138"/>
                      <a:pt x="83" y="138"/>
                      <a:pt x="83" y="137"/>
                    </a:cubicBezTo>
                    <a:cubicBezTo>
                      <a:pt x="84" y="138"/>
                      <a:pt x="84" y="138"/>
                      <a:pt x="84" y="138"/>
                    </a:cubicBezTo>
                    <a:cubicBezTo>
                      <a:pt x="84" y="138"/>
                      <a:pt x="84" y="138"/>
                      <a:pt x="84" y="138"/>
                    </a:cubicBezTo>
                    <a:cubicBezTo>
                      <a:pt x="84" y="138"/>
                      <a:pt x="88" y="138"/>
                      <a:pt x="88" y="138"/>
                    </a:cubicBezTo>
                    <a:cubicBezTo>
                      <a:pt x="89" y="137"/>
                      <a:pt x="90" y="135"/>
                      <a:pt x="91" y="134"/>
                    </a:cubicBezTo>
                    <a:cubicBezTo>
                      <a:pt x="92" y="133"/>
                      <a:pt x="94" y="132"/>
                      <a:pt x="95" y="131"/>
                    </a:cubicBezTo>
                    <a:cubicBezTo>
                      <a:pt x="95" y="132"/>
                      <a:pt x="96" y="132"/>
                      <a:pt x="96" y="134"/>
                    </a:cubicBezTo>
                    <a:cubicBezTo>
                      <a:pt x="95" y="133"/>
                      <a:pt x="93" y="135"/>
                      <a:pt x="91" y="136"/>
                    </a:cubicBezTo>
                    <a:cubicBezTo>
                      <a:pt x="92" y="136"/>
                      <a:pt x="92" y="136"/>
                      <a:pt x="92" y="137"/>
                    </a:cubicBezTo>
                    <a:cubicBezTo>
                      <a:pt x="95" y="134"/>
                      <a:pt x="95" y="134"/>
                      <a:pt x="95" y="134"/>
                    </a:cubicBezTo>
                    <a:cubicBezTo>
                      <a:pt x="96" y="135"/>
                      <a:pt x="96" y="134"/>
                      <a:pt x="98" y="134"/>
                    </a:cubicBezTo>
                    <a:cubicBezTo>
                      <a:pt x="96" y="133"/>
                      <a:pt x="100" y="132"/>
                      <a:pt x="101" y="131"/>
                    </a:cubicBezTo>
                    <a:cubicBezTo>
                      <a:pt x="101" y="131"/>
                      <a:pt x="101" y="132"/>
                      <a:pt x="99" y="133"/>
                    </a:cubicBezTo>
                    <a:cubicBezTo>
                      <a:pt x="102" y="133"/>
                      <a:pt x="101" y="129"/>
                      <a:pt x="103" y="129"/>
                    </a:cubicBezTo>
                    <a:cubicBezTo>
                      <a:pt x="103" y="130"/>
                      <a:pt x="102" y="130"/>
                      <a:pt x="103" y="130"/>
                    </a:cubicBezTo>
                    <a:cubicBezTo>
                      <a:pt x="103" y="129"/>
                      <a:pt x="106" y="128"/>
                      <a:pt x="105" y="129"/>
                    </a:cubicBezTo>
                    <a:cubicBezTo>
                      <a:pt x="105" y="129"/>
                      <a:pt x="105" y="129"/>
                      <a:pt x="105" y="129"/>
                    </a:cubicBezTo>
                    <a:cubicBezTo>
                      <a:pt x="106" y="128"/>
                      <a:pt x="108" y="127"/>
                      <a:pt x="110" y="125"/>
                    </a:cubicBezTo>
                    <a:cubicBezTo>
                      <a:pt x="111" y="124"/>
                      <a:pt x="112" y="122"/>
                      <a:pt x="112" y="122"/>
                    </a:cubicBezTo>
                    <a:cubicBezTo>
                      <a:pt x="112" y="122"/>
                      <a:pt x="113" y="123"/>
                      <a:pt x="113" y="124"/>
                    </a:cubicBezTo>
                    <a:cubicBezTo>
                      <a:pt x="113" y="124"/>
                      <a:pt x="113" y="122"/>
                      <a:pt x="113" y="120"/>
                    </a:cubicBezTo>
                    <a:cubicBezTo>
                      <a:pt x="113" y="118"/>
                      <a:pt x="113" y="116"/>
                      <a:pt x="113" y="116"/>
                    </a:cubicBezTo>
                    <a:cubicBezTo>
                      <a:pt x="114" y="117"/>
                      <a:pt x="118" y="118"/>
                      <a:pt x="116" y="121"/>
                    </a:cubicBezTo>
                    <a:cubicBezTo>
                      <a:pt x="117" y="120"/>
                      <a:pt x="118" y="120"/>
                      <a:pt x="119" y="118"/>
                    </a:cubicBezTo>
                    <a:cubicBezTo>
                      <a:pt x="118" y="119"/>
                      <a:pt x="116" y="118"/>
                      <a:pt x="117" y="117"/>
                    </a:cubicBezTo>
                    <a:cubicBezTo>
                      <a:pt x="119" y="117"/>
                      <a:pt x="118" y="117"/>
                      <a:pt x="121" y="116"/>
                    </a:cubicBezTo>
                    <a:cubicBezTo>
                      <a:pt x="120" y="116"/>
                      <a:pt x="119" y="114"/>
                      <a:pt x="119" y="113"/>
                    </a:cubicBezTo>
                    <a:cubicBezTo>
                      <a:pt x="120" y="114"/>
                      <a:pt x="121" y="115"/>
                      <a:pt x="121" y="115"/>
                    </a:cubicBezTo>
                    <a:cubicBezTo>
                      <a:pt x="121" y="111"/>
                      <a:pt x="121" y="111"/>
                      <a:pt x="121" y="111"/>
                    </a:cubicBezTo>
                    <a:cubicBezTo>
                      <a:pt x="121" y="112"/>
                      <a:pt x="123" y="113"/>
                      <a:pt x="124" y="112"/>
                    </a:cubicBezTo>
                    <a:cubicBezTo>
                      <a:pt x="123" y="112"/>
                      <a:pt x="125" y="110"/>
                      <a:pt x="125" y="109"/>
                    </a:cubicBezTo>
                    <a:cubicBezTo>
                      <a:pt x="124" y="110"/>
                      <a:pt x="124" y="110"/>
                      <a:pt x="124" y="110"/>
                    </a:cubicBezTo>
                    <a:cubicBezTo>
                      <a:pt x="126" y="108"/>
                      <a:pt x="123" y="106"/>
                      <a:pt x="125" y="103"/>
                    </a:cubicBezTo>
                    <a:cubicBezTo>
                      <a:pt x="125" y="104"/>
                      <a:pt x="127" y="105"/>
                      <a:pt x="128" y="104"/>
                    </a:cubicBezTo>
                    <a:cubicBezTo>
                      <a:pt x="128" y="103"/>
                      <a:pt x="125" y="98"/>
                      <a:pt x="125" y="96"/>
                    </a:cubicBezTo>
                    <a:cubicBezTo>
                      <a:pt x="126" y="95"/>
                      <a:pt x="126" y="95"/>
                      <a:pt x="126" y="95"/>
                    </a:cubicBezTo>
                    <a:cubicBezTo>
                      <a:pt x="126" y="93"/>
                      <a:pt x="126" y="93"/>
                      <a:pt x="126" y="93"/>
                    </a:cubicBezTo>
                    <a:cubicBezTo>
                      <a:pt x="127" y="95"/>
                      <a:pt x="129" y="100"/>
                      <a:pt x="129" y="102"/>
                    </a:cubicBezTo>
                    <a:cubicBezTo>
                      <a:pt x="130" y="102"/>
                      <a:pt x="130" y="103"/>
                      <a:pt x="131" y="101"/>
                    </a:cubicBezTo>
                    <a:cubicBezTo>
                      <a:pt x="132" y="100"/>
                      <a:pt x="131" y="102"/>
                      <a:pt x="131" y="103"/>
                    </a:cubicBezTo>
                    <a:cubicBezTo>
                      <a:pt x="131" y="103"/>
                      <a:pt x="133" y="99"/>
                      <a:pt x="133" y="99"/>
                    </a:cubicBezTo>
                    <a:cubicBezTo>
                      <a:pt x="132" y="98"/>
                      <a:pt x="133" y="95"/>
                      <a:pt x="132" y="95"/>
                    </a:cubicBezTo>
                    <a:cubicBezTo>
                      <a:pt x="132" y="95"/>
                      <a:pt x="132" y="96"/>
                      <a:pt x="132" y="97"/>
                    </a:cubicBezTo>
                    <a:cubicBezTo>
                      <a:pt x="132" y="98"/>
                      <a:pt x="132" y="100"/>
                      <a:pt x="132" y="100"/>
                    </a:cubicBezTo>
                    <a:cubicBezTo>
                      <a:pt x="130" y="99"/>
                      <a:pt x="129" y="96"/>
                      <a:pt x="131" y="93"/>
                    </a:cubicBezTo>
                    <a:cubicBezTo>
                      <a:pt x="131" y="92"/>
                      <a:pt x="133" y="94"/>
                      <a:pt x="133" y="94"/>
                    </a:cubicBezTo>
                    <a:cubicBezTo>
                      <a:pt x="133" y="94"/>
                      <a:pt x="133" y="91"/>
                      <a:pt x="134" y="91"/>
                    </a:cubicBezTo>
                    <a:cubicBezTo>
                      <a:pt x="134" y="93"/>
                      <a:pt x="134" y="93"/>
                      <a:pt x="134" y="93"/>
                    </a:cubicBezTo>
                    <a:cubicBezTo>
                      <a:pt x="135" y="91"/>
                      <a:pt x="133" y="89"/>
                      <a:pt x="135" y="88"/>
                    </a:cubicBezTo>
                    <a:cubicBezTo>
                      <a:pt x="135" y="87"/>
                      <a:pt x="137" y="86"/>
                      <a:pt x="136" y="86"/>
                    </a:cubicBezTo>
                    <a:cubicBezTo>
                      <a:pt x="134" y="86"/>
                      <a:pt x="130" y="85"/>
                      <a:pt x="129" y="84"/>
                    </a:cubicBezTo>
                    <a:cubicBezTo>
                      <a:pt x="129" y="84"/>
                      <a:pt x="131" y="81"/>
                      <a:pt x="132" y="81"/>
                    </a:cubicBezTo>
                    <a:cubicBezTo>
                      <a:pt x="133" y="80"/>
                      <a:pt x="134" y="83"/>
                      <a:pt x="136" y="82"/>
                    </a:cubicBezTo>
                    <a:cubicBezTo>
                      <a:pt x="135" y="82"/>
                      <a:pt x="135" y="81"/>
                      <a:pt x="135" y="81"/>
                    </a:cubicBezTo>
                    <a:cubicBezTo>
                      <a:pt x="135" y="80"/>
                      <a:pt x="136" y="82"/>
                      <a:pt x="136" y="80"/>
                    </a:cubicBezTo>
                    <a:cubicBezTo>
                      <a:pt x="135" y="79"/>
                      <a:pt x="137" y="77"/>
                      <a:pt x="135" y="79"/>
                    </a:cubicBezTo>
                    <a:cubicBezTo>
                      <a:pt x="135" y="77"/>
                      <a:pt x="136" y="77"/>
                      <a:pt x="136" y="75"/>
                    </a:cubicBezTo>
                    <a:cubicBezTo>
                      <a:pt x="135" y="76"/>
                      <a:pt x="133" y="73"/>
                      <a:pt x="133" y="72"/>
                    </a:cubicBezTo>
                    <a:cubicBezTo>
                      <a:pt x="133" y="72"/>
                      <a:pt x="133" y="72"/>
                      <a:pt x="134" y="72"/>
                    </a:cubicBezTo>
                    <a:cubicBezTo>
                      <a:pt x="134" y="68"/>
                      <a:pt x="134" y="67"/>
                      <a:pt x="135" y="64"/>
                    </a:cubicBezTo>
                    <a:cubicBezTo>
                      <a:pt x="135" y="63"/>
                      <a:pt x="135" y="62"/>
                      <a:pt x="136" y="62"/>
                    </a:cubicBezTo>
                    <a:cubicBezTo>
                      <a:pt x="135" y="62"/>
                      <a:pt x="135" y="62"/>
                      <a:pt x="135" y="61"/>
                    </a:cubicBezTo>
                    <a:cubicBezTo>
                      <a:pt x="136" y="59"/>
                      <a:pt x="135" y="63"/>
                      <a:pt x="137" y="61"/>
                    </a:cubicBezTo>
                    <a:cubicBezTo>
                      <a:pt x="136" y="61"/>
                      <a:pt x="135" y="59"/>
                      <a:pt x="135" y="58"/>
                    </a:cubicBezTo>
                    <a:cubicBezTo>
                      <a:pt x="133" y="58"/>
                      <a:pt x="135" y="61"/>
                      <a:pt x="135" y="62"/>
                    </a:cubicBezTo>
                    <a:cubicBezTo>
                      <a:pt x="134" y="62"/>
                      <a:pt x="132" y="60"/>
                      <a:pt x="131" y="57"/>
                    </a:cubicBezTo>
                    <a:cubicBezTo>
                      <a:pt x="130" y="55"/>
                      <a:pt x="131" y="56"/>
                      <a:pt x="131" y="56"/>
                    </a:cubicBezTo>
                    <a:cubicBezTo>
                      <a:pt x="131" y="51"/>
                      <a:pt x="128" y="53"/>
                      <a:pt x="128" y="49"/>
                    </a:cubicBezTo>
                    <a:cubicBezTo>
                      <a:pt x="129" y="47"/>
                      <a:pt x="130" y="48"/>
                      <a:pt x="131" y="48"/>
                    </a:cubicBezTo>
                    <a:cubicBezTo>
                      <a:pt x="131" y="49"/>
                      <a:pt x="131" y="51"/>
                      <a:pt x="131" y="52"/>
                    </a:cubicBezTo>
                    <a:cubicBezTo>
                      <a:pt x="131" y="52"/>
                      <a:pt x="131" y="50"/>
                      <a:pt x="131" y="50"/>
                    </a:cubicBezTo>
                    <a:cubicBezTo>
                      <a:pt x="132" y="51"/>
                      <a:pt x="132" y="52"/>
                      <a:pt x="132" y="53"/>
                    </a:cubicBezTo>
                    <a:cubicBezTo>
                      <a:pt x="133" y="51"/>
                      <a:pt x="130" y="45"/>
                      <a:pt x="130" y="42"/>
                    </a:cubicBezTo>
                    <a:cubicBezTo>
                      <a:pt x="129" y="41"/>
                      <a:pt x="129" y="40"/>
                      <a:pt x="128" y="41"/>
                    </a:cubicBezTo>
                    <a:cubicBezTo>
                      <a:pt x="129" y="42"/>
                      <a:pt x="129" y="42"/>
                      <a:pt x="129" y="42"/>
                    </a:cubicBezTo>
                    <a:cubicBezTo>
                      <a:pt x="129" y="43"/>
                      <a:pt x="127" y="40"/>
                      <a:pt x="127" y="42"/>
                    </a:cubicBezTo>
                    <a:cubicBezTo>
                      <a:pt x="126" y="41"/>
                      <a:pt x="125" y="40"/>
                      <a:pt x="124" y="37"/>
                    </a:cubicBezTo>
                    <a:cubicBezTo>
                      <a:pt x="125" y="37"/>
                      <a:pt x="125" y="37"/>
                      <a:pt x="125" y="37"/>
                    </a:cubicBezTo>
                    <a:cubicBezTo>
                      <a:pt x="125" y="37"/>
                      <a:pt x="125" y="38"/>
                      <a:pt x="126" y="39"/>
                    </a:cubicBezTo>
                    <a:cubicBezTo>
                      <a:pt x="125" y="38"/>
                      <a:pt x="126" y="35"/>
                      <a:pt x="124" y="35"/>
                    </a:cubicBezTo>
                    <a:cubicBezTo>
                      <a:pt x="124" y="35"/>
                      <a:pt x="124" y="36"/>
                      <a:pt x="124" y="36"/>
                    </a:cubicBezTo>
                    <a:cubicBezTo>
                      <a:pt x="123" y="35"/>
                      <a:pt x="120" y="35"/>
                      <a:pt x="120" y="33"/>
                    </a:cubicBezTo>
                    <a:cubicBezTo>
                      <a:pt x="119" y="34"/>
                      <a:pt x="120" y="33"/>
                      <a:pt x="120" y="35"/>
                    </a:cubicBezTo>
                    <a:cubicBezTo>
                      <a:pt x="121" y="33"/>
                      <a:pt x="122" y="39"/>
                      <a:pt x="123" y="36"/>
                    </a:cubicBezTo>
                    <a:cubicBezTo>
                      <a:pt x="122" y="38"/>
                      <a:pt x="123" y="39"/>
                      <a:pt x="122" y="41"/>
                    </a:cubicBezTo>
                    <a:cubicBezTo>
                      <a:pt x="123" y="41"/>
                      <a:pt x="123" y="40"/>
                      <a:pt x="123" y="41"/>
                    </a:cubicBezTo>
                    <a:cubicBezTo>
                      <a:pt x="123" y="41"/>
                      <a:pt x="124" y="42"/>
                      <a:pt x="124" y="42"/>
                    </a:cubicBezTo>
                    <a:cubicBezTo>
                      <a:pt x="124" y="42"/>
                      <a:pt x="124" y="42"/>
                      <a:pt x="124" y="42"/>
                    </a:cubicBezTo>
                    <a:cubicBezTo>
                      <a:pt x="124" y="42"/>
                      <a:pt x="124" y="42"/>
                      <a:pt x="124" y="42"/>
                    </a:cubicBezTo>
                    <a:cubicBezTo>
                      <a:pt x="124" y="42"/>
                      <a:pt x="124" y="42"/>
                      <a:pt x="124" y="42"/>
                    </a:cubicBezTo>
                    <a:cubicBezTo>
                      <a:pt x="124" y="41"/>
                      <a:pt x="124" y="41"/>
                      <a:pt x="124" y="41"/>
                    </a:cubicBezTo>
                    <a:cubicBezTo>
                      <a:pt x="125" y="41"/>
                      <a:pt x="126" y="43"/>
                      <a:pt x="127" y="44"/>
                    </a:cubicBezTo>
                    <a:cubicBezTo>
                      <a:pt x="127" y="45"/>
                      <a:pt x="126" y="44"/>
                      <a:pt x="126" y="44"/>
                    </a:cubicBezTo>
                    <a:cubicBezTo>
                      <a:pt x="127" y="45"/>
                      <a:pt x="127" y="45"/>
                      <a:pt x="127" y="45"/>
                    </a:cubicBezTo>
                    <a:cubicBezTo>
                      <a:pt x="126" y="45"/>
                      <a:pt x="126" y="48"/>
                      <a:pt x="125" y="46"/>
                    </a:cubicBezTo>
                    <a:cubicBezTo>
                      <a:pt x="125" y="46"/>
                      <a:pt x="126" y="48"/>
                      <a:pt x="126" y="48"/>
                    </a:cubicBezTo>
                    <a:cubicBezTo>
                      <a:pt x="126" y="49"/>
                      <a:pt x="126" y="50"/>
                      <a:pt x="126" y="51"/>
                    </a:cubicBezTo>
                    <a:cubicBezTo>
                      <a:pt x="126" y="52"/>
                      <a:pt x="128" y="53"/>
                      <a:pt x="127" y="53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58"/>
                      <a:pt x="130" y="61"/>
                      <a:pt x="129" y="64"/>
                    </a:cubicBezTo>
                    <a:cubicBezTo>
                      <a:pt x="129" y="65"/>
                      <a:pt x="129" y="66"/>
                      <a:pt x="129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70"/>
                      <a:pt x="127" y="72"/>
                      <a:pt x="128" y="73"/>
                    </a:cubicBezTo>
                    <a:cubicBezTo>
                      <a:pt x="126" y="74"/>
                      <a:pt x="127" y="78"/>
                      <a:pt x="126" y="81"/>
                    </a:cubicBezTo>
                    <a:cubicBezTo>
                      <a:pt x="127" y="81"/>
                      <a:pt x="127" y="81"/>
                      <a:pt x="127" y="81"/>
                    </a:cubicBezTo>
                    <a:cubicBezTo>
                      <a:pt x="127" y="82"/>
                      <a:pt x="126" y="84"/>
                      <a:pt x="126" y="86"/>
                    </a:cubicBezTo>
                    <a:cubicBezTo>
                      <a:pt x="127" y="86"/>
                      <a:pt x="127" y="86"/>
                      <a:pt x="127" y="86"/>
                    </a:cubicBezTo>
                    <a:cubicBezTo>
                      <a:pt x="128" y="88"/>
                      <a:pt x="125" y="90"/>
                      <a:pt x="125" y="92"/>
                    </a:cubicBezTo>
                    <a:cubicBezTo>
                      <a:pt x="125" y="92"/>
                      <a:pt x="125" y="91"/>
                      <a:pt x="125" y="91"/>
                    </a:cubicBezTo>
                    <a:cubicBezTo>
                      <a:pt x="124" y="92"/>
                      <a:pt x="123" y="94"/>
                      <a:pt x="123" y="95"/>
                    </a:cubicBezTo>
                    <a:cubicBezTo>
                      <a:pt x="123" y="97"/>
                      <a:pt x="123" y="98"/>
                      <a:pt x="121" y="99"/>
                    </a:cubicBezTo>
                    <a:cubicBezTo>
                      <a:pt x="121" y="100"/>
                      <a:pt x="121" y="101"/>
                      <a:pt x="121" y="101"/>
                    </a:cubicBezTo>
                    <a:cubicBezTo>
                      <a:pt x="121" y="101"/>
                      <a:pt x="121" y="101"/>
                      <a:pt x="121" y="101"/>
                    </a:cubicBezTo>
                    <a:cubicBezTo>
                      <a:pt x="121" y="101"/>
                      <a:pt x="121" y="101"/>
                      <a:pt x="121" y="101"/>
                    </a:cubicBezTo>
                    <a:cubicBezTo>
                      <a:pt x="120" y="101"/>
                      <a:pt x="120" y="101"/>
                      <a:pt x="120" y="102"/>
                    </a:cubicBezTo>
                    <a:cubicBezTo>
                      <a:pt x="120" y="101"/>
                      <a:pt x="120" y="101"/>
                      <a:pt x="121" y="101"/>
                    </a:cubicBezTo>
                    <a:cubicBezTo>
                      <a:pt x="120" y="102"/>
                      <a:pt x="120" y="102"/>
                      <a:pt x="120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18" y="104"/>
                      <a:pt x="119" y="104"/>
                      <a:pt x="120" y="104"/>
                    </a:cubicBezTo>
                    <a:cubicBezTo>
                      <a:pt x="120" y="104"/>
                      <a:pt x="119" y="105"/>
                      <a:pt x="120" y="105"/>
                    </a:cubicBezTo>
                    <a:cubicBezTo>
                      <a:pt x="118" y="105"/>
                      <a:pt x="119" y="107"/>
                      <a:pt x="117" y="107"/>
                    </a:cubicBezTo>
                    <a:cubicBezTo>
                      <a:pt x="117" y="108"/>
                      <a:pt x="115" y="110"/>
                      <a:pt x="116" y="112"/>
                    </a:cubicBezTo>
                    <a:cubicBezTo>
                      <a:pt x="116" y="112"/>
                      <a:pt x="116" y="112"/>
                      <a:pt x="116" y="111"/>
                    </a:cubicBezTo>
                    <a:cubicBezTo>
                      <a:pt x="115" y="112"/>
                      <a:pt x="115" y="113"/>
                      <a:pt x="114" y="114"/>
                    </a:cubicBezTo>
                    <a:cubicBezTo>
                      <a:pt x="113" y="113"/>
                      <a:pt x="113" y="113"/>
                      <a:pt x="113" y="113"/>
                    </a:cubicBezTo>
                    <a:cubicBezTo>
                      <a:pt x="113" y="116"/>
                      <a:pt x="113" y="116"/>
                      <a:pt x="113" y="116"/>
                    </a:cubicBezTo>
                    <a:cubicBezTo>
                      <a:pt x="112" y="116"/>
                      <a:pt x="111" y="116"/>
                      <a:pt x="111" y="114"/>
                    </a:cubicBezTo>
                    <a:cubicBezTo>
                      <a:pt x="110" y="118"/>
                      <a:pt x="110" y="117"/>
                      <a:pt x="109" y="119"/>
                    </a:cubicBezTo>
                    <a:cubicBezTo>
                      <a:pt x="109" y="119"/>
                      <a:pt x="109" y="119"/>
                      <a:pt x="109" y="119"/>
                    </a:cubicBezTo>
                    <a:cubicBezTo>
                      <a:pt x="108" y="119"/>
                      <a:pt x="108" y="121"/>
                      <a:pt x="107" y="121"/>
                    </a:cubicBezTo>
                    <a:cubicBezTo>
                      <a:pt x="106" y="121"/>
                      <a:pt x="104" y="122"/>
                      <a:pt x="101" y="124"/>
                    </a:cubicBezTo>
                    <a:cubicBezTo>
                      <a:pt x="100" y="124"/>
                      <a:pt x="99" y="125"/>
                      <a:pt x="98" y="126"/>
                    </a:cubicBezTo>
                    <a:cubicBezTo>
                      <a:pt x="96" y="126"/>
                      <a:pt x="95" y="127"/>
                      <a:pt x="94" y="127"/>
                    </a:cubicBezTo>
                    <a:cubicBezTo>
                      <a:pt x="96" y="129"/>
                      <a:pt x="91" y="127"/>
                      <a:pt x="92" y="128"/>
                    </a:cubicBezTo>
                    <a:cubicBezTo>
                      <a:pt x="91" y="128"/>
                      <a:pt x="91" y="128"/>
                      <a:pt x="91" y="127"/>
                    </a:cubicBezTo>
                    <a:cubicBezTo>
                      <a:pt x="89" y="129"/>
                      <a:pt x="87" y="128"/>
                      <a:pt x="86" y="130"/>
                    </a:cubicBezTo>
                    <a:cubicBezTo>
                      <a:pt x="86" y="129"/>
                      <a:pt x="86" y="129"/>
                      <a:pt x="86" y="128"/>
                    </a:cubicBezTo>
                    <a:cubicBezTo>
                      <a:pt x="86" y="129"/>
                      <a:pt x="85" y="129"/>
                      <a:pt x="85" y="129"/>
                    </a:cubicBezTo>
                    <a:cubicBezTo>
                      <a:pt x="85" y="129"/>
                      <a:pt x="85" y="128"/>
                      <a:pt x="86" y="128"/>
                    </a:cubicBezTo>
                    <a:cubicBezTo>
                      <a:pt x="83" y="129"/>
                      <a:pt x="83" y="131"/>
                      <a:pt x="84" y="132"/>
                    </a:cubicBezTo>
                    <a:cubicBezTo>
                      <a:pt x="82" y="132"/>
                      <a:pt x="82" y="132"/>
                      <a:pt x="81" y="133"/>
                    </a:cubicBezTo>
                    <a:cubicBezTo>
                      <a:pt x="80" y="133"/>
                      <a:pt x="79" y="132"/>
                      <a:pt x="81" y="132"/>
                    </a:cubicBezTo>
                    <a:cubicBezTo>
                      <a:pt x="80" y="132"/>
                      <a:pt x="75" y="132"/>
                      <a:pt x="75" y="133"/>
                    </a:cubicBezTo>
                    <a:cubicBezTo>
                      <a:pt x="75" y="133"/>
                      <a:pt x="74" y="133"/>
                      <a:pt x="74" y="133"/>
                    </a:cubicBezTo>
                    <a:cubicBezTo>
                      <a:pt x="72" y="133"/>
                      <a:pt x="72" y="133"/>
                      <a:pt x="70" y="133"/>
                    </a:cubicBezTo>
                    <a:cubicBezTo>
                      <a:pt x="70" y="134"/>
                      <a:pt x="70" y="134"/>
                      <a:pt x="70" y="134"/>
                    </a:cubicBezTo>
                    <a:cubicBezTo>
                      <a:pt x="69" y="135"/>
                      <a:pt x="68" y="134"/>
                      <a:pt x="67" y="134"/>
                    </a:cubicBezTo>
                    <a:cubicBezTo>
                      <a:pt x="67" y="134"/>
                      <a:pt x="67" y="134"/>
                      <a:pt x="67" y="134"/>
                    </a:cubicBezTo>
                    <a:cubicBezTo>
                      <a:pt x="63" y="133"/>
                      <a:pt x="65" y="134"/>
                      <a:pt x="62" y="133"/>
                    </a:cubicBezTo>
                    <a:cubicBezTo>
                      <a:pt x="62" y="134"/>
                      <a:pt x="62" y="134"/>
                      <a:pt x="62" y="134"/>
                    </a:cubicBezTo>
                    <a:cubicBezTo>
                      <a:pt x="61" y="136"/>
                      <a:pt x="59" y="132"/>
                      <a:pt x="56" y="133"/>
                    </a:cubicBezTo>
                    <a:cubicBezTo>
                      <a:pt x="57" y="133"/>
                      <a:pt x="57" y="133"/>
                      <a:pt x="57" y="133"/>
                    </a:cubicBezTo>
                    <a:cubicBezTo>
                      <a:pt x="56" y="134"/>
                      <a:pt x="54" y="130"/>
                      <a:pt x="54" y="129"/>
                    </a:cubicBezTo>
                    <a:cubicBezTo>
                      <a:pt x="53" y="129"/>
                      <a:pt x="54" y="129"/>
                      <a:pt x="54" y="129"/>
                    </a:cubicBezTo>
                    <a:cubicBezTo>
                      <a:pt x="52" y="127"/>
                      <a:pt x="54" y="130"/>
                      <a:pt x="51" y="130"/>
                    </a:cubicBezTo>
                    <a:cubicBezTo>
                      <a:pt x="51" y="129"/>
                      <a:pt x="52" y="128"/>
                      <a:pt x="51" y="128"/>
                    </a:cubicBezTo>
                    <a:cubicBezTo>
                      <a:pt x="51" y="127"/>
                      <a:pt x="46" y="128"/>
                      <a:pt x="45" y="127"/>
                    </a:cubicBezTo>
                    <a:cubicBezTo>
                      <a:pt x="45" y="127"/>
                      <a:pt x="45" y="128"/>
                      <a:pt x="44" y="128"/>
                    </a:cubicBezTo>
                    <a:cubicBezTo>
                      <a:pt x="43" y="127"/>
                      <a:pt x="41" y="124"/>
                      <a:pt x="39" y="125"/>
                    </a:cubicBezTo>
                    <a:cubicBezTo>
                      <a:pt x="39" y="125"/>
                      <a:pt x="39" y="124"/>
                      <a:pt x="39" y="124"/>
                    </a:cubicBezTo>
                    <a:cubicBezTo>
                      <a:pt x="38" y="124"/>
                      <a:pt x="36" y="123"/>
                      <a:pt x="34" y="123"/>
                    </a:cubicBezTo>
                    <a:cubicBezTo>
                      <a:pt x="35" y="121"/>
                      <a:pt x="33" y="120"/>
                      <a:pt x="32" y="120"/>
                    </a:cubicBezTo>
                    <a:cubicBezTo>
                      <a:pt x="30" y="119"/>
                      <a:pt x="28" y="118"/>
                      <a:pt x="30" y="117"/>
                    </a:cubicBezTo>
                    <a:cubicBezTo>
                      <a:pt x="27" y="114"/>
                      <a:pt x="27" y="114"/>
                      <a:pt x="27" y="114"/>
                    </a:cubicBezTo>
                    <a:cubicBezTo>
                      <a:pt x="27" y="114"/>
                      <a:pt x="27" y="114"/>
                      <a:pt x="27" y="114"/>
                    </a:cubicBezTo>
                    <a:cubicBezTo>
                      <a:pt x="26" y="112"/>
                      <a:pt x="25" y="112"/>
                      <a:pt x="24" y="112"/>
                    </a:cubicBezTo>
                    <a:cubicBezTo>
                      <a:pt x="23" y="111"/>
                      <a:pt x="24" y="111"/>
                      <a:pt x="24" y="111"/>
                    </a:cubicBezTo>
                    <a:cubicBezTo>
                      <a:pt x="22" y="108"/>
                      <a:pt x="22" y="108"/>
                      <a:pt x="19" y="106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19" y="105"/>
                      <a:pt x="19" y="100"/>
                      <a:pt x="16" y="98"/>
                    </a:cubicBezTo>
                    <a:cubicBezTo>
                      <a:pt x="16" y="98"/>
                      <a:pt x="17" y="98"/>
                      <a:pt x="17" y="98"/>
                    </a:cubicBezTo>
                    <a:cubicBezTo>
                      <a:pt x="16" y="96"/>
                      <a:pt x="15" y="94"/>
                      <a:pt x="15" y="92"/>
                    </a:cubicBezTo>
                    <a:cubicBezTo>
                      <a:pt x="15" y="90"/>
                      <a:pt x="14" y="88"/>
                      <a:pt x="12" y="88"/>
                    </a:cubicBezTo>
                    <a:cubicBezTo>
                      <a:pt x="12" y="88"/>
                      <a:pt x="11" y="86"/>
                      <a:pt x="11" y="86"/>
                    </a:cubicBezTo>
                    <a:cubicBezTo>
                      <a:pt x="11" y="89"/>
                      <a:pt x="9" y="86"/>
                      <a:pt x="9" y="87"/>
                    </a:cubicBezTo>
                    <a:cubicBezTo>
                      <a:pt x="8" y="86"/>
                      <a:pt x="9" y="83"/>
                      <a:pt x="10" y="85"/>
                    </a:cubicBezTo>
                    <a:cubicBezTo>
                      <a:pt x="10" y="85"/>
                      <a:pt x="10" y="85"/>
                      <a:pt x="10" y="85"/>
                    </a:cubicBezTo>
                    <a:cubicBezTo>
                      <a:pt x="12" y="85"/>
                      <a:pt x="9" y="81"/>
                      <a:pt x="11" y="81"/>
                    </a:cubicBezTo>
                    <a:cubicBezTo>
                      <a:pt x="9" y="74"/>
                      <a:pt x="10" y="68"/>
                      <a:pt x="11" y="62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0" y="60"/>
                      <a:pt x="11" y="60"/>
                      <a:pt x="11" y="61"/>
                    </a:cubicBezTo>
                    <a:cubicBezTo>
                      <a:pt x="12" y="60"/>
                      <a:pt x="10" y="58"/>
                      <a:pt x="10" y="58"/>
                    </a:cubicBezTo>
                    <a:cubicBezTo>
                      <a:pt x="11" y="55"/>
                      <a:pt x="11" y="60"/>
                      <a:pt x="12" y="59"/>
                    </a:cubicBezTo>
                    <a:cubicBezTo>
                      <a:pt x="12" y="59"/>
                      <a:pt x="12" y="58"/>
                      <a:pt x="12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1" y="57"/>
                      <a:pt x="10" y="57"/>
                      <a:pt x="11" y="55"/>
                    </a:cubicBezTo>
                    <a:cubicBezTo>
                      <a:pt x="11" y="54"/>
                      <a:pt x="12" y="54"/>
                      <a:pt x="12" y="54"/>
                    </a:cubicBezTo>
                    <a:cubicBezTo>
                      <a:pt x="12" y="54"/>
                      <a:pt x="12" y="54"/>
                      <a:pt x="12" y="53"/>
                    </a:cubicBezTo>
                    <a:cubicBezTo>
                      <a:pt x="12" y="53"/>
                      <a:pt x="12" y="53"/>
                      <a:pt x="12" y="52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1" y="50"/>
                      <a:pt x="12" y="49"/>
                      <a:pt x="11" y="50"/>
                    </a:cubicBezTo>
                    <a:cubicBezTo>
                      <a:pt x="13" y="49"/>
                      <a:pt x="14" y="40"/>
                      <a:pt x="15" y="40"/>
                    </a:cubicBezTo>
                    <a:cubicBezTo>
                      <a:pt x="15" y="38"/>
                      <a:pt x="16" y="36"/>
                      <a:pt x="17" y="35"/>
                    </a:cubicBezTo>
                    <a:cubicBezTo>
                      <a:pt x="17" y="35"/>
                      <a:pt x="15" y="34"/>
                      <a:pt x="17" y="33"/>
                    </a:cubicBezTo>
                    <a:cubicBezTo>
                      <a:pt x="19" y="35"/>
                      <a:pt x="19" y="31"/>
                      <a:pt x="22" y="31"/>
                    </a:cubicBezTo>
                    <a:cubicBezTo>
                      <a:pt x="20" y="31"/>
                      <a:pt x="24" y="27"/>
                      <a:pt x="22" y="27"/>
                    </a:cubicBezTo>
                    <a:cubicBezTo>
                      <a:pt x="23" y="26"/>
                      <a:pt x="23" y="28"/>
                      <a:pt x="24" y="27"/>
                    </a:cubicBezTo>
                    <a:cubicBezTo>
                      <a:pt x="24" y="25"/>
                      <a:pt x="26" y="24"/>
                      <a:pt x="27" y="23"/>
                    </a:cubicBezTo>
                    <a:cubicBezTo>
                      <a:pt x="29" y="22"/>
                      <a:pt x="31" y="21"/>
                      <a:pt x="32" y="19"/>
                    </a:cubicBezTo>
                    <a:cubicBezTo>
                      <a:pt x="32" y="19"/>
                      <a:pt x="31" y="19"/>
                      <a:pt x="32" y="18"/>
                    </a:cubicBezTo>
                    <a:cubicBezTo>
                      <a:pt x="32" y="18"/>
                      <a:pt x="32" y="18"/>
                      <a:pt x="33" y="18"/>
                    </a:cubicBezTo>
                    <a:cubicBezTo>
                      <a:pt x="34" y="18"/>
                      <a:pt x="35" y="18"/>
                      <a:pt x="35" y="18"/>
                    </a:cubicBezTo>
                    <a:cubicBezTo>
                      <a:pt x="35" y="17"/>
                      <a:pt x="34" y="16"/>
                      <a:pt x="36" y="16"/>
                    </a:cubicBezTo>
                    <a:cubicBezTo>
                      <a:pt x="36" y="16"/>
                      <a:pt x="35" y="16"/>
                      <a:pt x="36" y="15"/>
                    </a:cubicBezTo>
                    <a:cubicBezTo>
                      <a:pt x="40" y="14"/>
                      <a:pt x="43" y="12"/>
                      <a:pt x="47" y="10"/>
                    </a:cubicBezTo>
                    <a:cubicBezTo>
                      <a:pt x="52" y="9"/>
                      <a:pt x="56" y="8"/>
                      <a:pt x="60" y="9"/>
                    </a:cubicBezTo>
                    <a:cubicBezTo>
                      <a:pt x="59" y="8"/>
                      <a:pt x="60" y="8"/>
                      <a:pt x="61" y="8"/>
                    </a:cubicBezTo>
                    <a:cubicBezTo>
                      <a:pt x="60" y="8"/>
                      <a:pt x="61" y="7"/>
                      <a:pt x="61" y="7"/>
                    </a:cubicBezTo>
                    <a:cubicBezTo>
                      <a:pt x="61" y="7"/>
                      <a:pt x="61" y="7"/>
                      <a:pt x="62" y="7"/>
                    </a:cubicBezTo>
                    <a:cubicBezTo>
                      <a:pt x="63" y="7"/>
                      <a:pt x="64" y="8"/>
                      <a:pt x="64" y="8"/>
                    </a:cubicBezTo>
                    <a:cubicBezTo>
                      <a:pt x="65" y="6"/>
                      <a:pt x="68" y="7"/>
                      <a:pt x="69" y="6"/>
                    </a:cubicBezTo>
                    <a:cubicBezTo>
                      <a:pt x="67" y="6"/>
                      <a:pt x="67" y="6"/>
                      <a:pt x="67" y="6"/>
                    </a:cubicBezTo>
                    <a:cubicBezTo>
                      <a:pt x="69" y="5"/>
                      <a:pt x="65" y="3"/>
                      <a:pt x="65" y="1"/>
                    </a:cubicBezTo>
                    <a:cubicBezTo>
                      <a:pt x="64" y="2"/>
                      <a:pt x="63" y="1"/>
                      <a:pt x="62" y="1"/>
                    </a:cubicBezTo>
                    <a:cubicBezTo>
                      <a:pt x="60" y="1"/>
                      <a:pt x="59" y="0"/>
                      <a:pt x="57" y="2"/>
                    </a:cubicBezTo>
                    <a:cubicBezTo>
                      <a:pt x="57" y="2"/>
                      <a:pt x="58" y="1"/>
                      <a:pt x="57" y="1"/>
                    </a:cubicBezTo>
                    <a:cubicBezTo>
                      <a:pt x="57" y="2"/>
                      <a:pt x="56" y="2"/>
                      <a:pt x="54" y="2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49" y="3"/>
                      <a:pt x="47" y="3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1" y="5"/>
                      <a:pt x="40" y="5"/>
                    </a:cubicBezTo>
                    <a:cubicBezTo>
                      <a:pt x="40" y="7"/>
                      <a:pt x="43" y="4"/>
                      <a:pt x="43" y="6"/>
                    </a:cubicBezTo>
                    <a:cubicBezTo>
                      <a:pt x="41" y="4"/>
                      <a:pt x="35" y="9"/>
                      <a:pt x="33" y="8"/>
                    </a:cubicBezTo>
                    <a:cubicBezTo>
                      <a:pt x="32" y="9"/>
                      <a:pt x="34" y="9"/>
                      <a:pt x="33" y="10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1" y="11"/>
                      <a:pt x="30" y="11"/>
                      <a:pt x="30" y="10"/>
                    </a:cubicBezTo>
                    <a:cubicBezTo>
                      <a:pt x="30" y="10"/>
                      <a:pt x="30" y="10"/>
                      <a:pt x="31" y="9"/>
                    </a:cubicBezTo>
                    <a:cubicBezTo>
                      <a:pt x="29" y="10"/>
                      <a:pt x="27" y="12"/>
                      <a:pt x="26" y="12"/>
                    </a:cubicBezTo>
                    <a:cubicBezTo>
                      <a:pt x="26" y="12"/>
                      <a:pt x="28" y="11"/>
                      <a:pt x="28" y="11"/>
                    </a:cubicBezTo>
                    <a:cubicBezTo>
                      <a:pt x="26" y="13"/>
                      <a:pt x="24" y="15"/>
                      <a:pt x="22" y="17"/>
                    </a:cubicBezTo>
                    <a:cubicBezTo>
                      <a:pt x="20" y="19"/>
                      <a:pt x="18" y="21"/>
                      <a:pt x="17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6" y="27"/>
                      <a:pt x="15" y="25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30"/>
                      <a:pt x="13" y="31"/>
                      <a:pt x="13" y="32"/>
                    </a:cubicBezTo>
                    <a:cubicBezTo>
                      <a:pt x="13" y="31"/>
                      <a:pt x="11" y="33"/>
                      <a:pt x="11" y="32"/>
                    </a:cubicBezTo>
                    <a:cubicBezTo>
                      <a:pt x="10" y="36"/>
                      <a:pt x="11" y="34"/>
                      <a:pt x="11" y="37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10" y="38"/>
                      <a:pt x="10" y="38"/>
                      <a:pt x="10" y="40"/>
                    </a:cubicBezTo>
                    <a:cubicBezTo>
                      <a:pt x="10" y="38"/>
                      <a:pt x="9" y="41"/>
                      <a:pt x="8" y="39"/>
                    </a:cubicBezTo>
                    <a:cubicBezTo>
                      <a:pt x="5" y="42"/>
                      <a:pt x="8" y="45"/>
                      <a:pt x="5" y="47"/>
                    </a:cubicBezTo>
                    <a:cubicBezTo>
                      <a:pt x="7" y="49"/>
                      <a:pt x="7" y="43"/>
                      <a:pt x="7" y="44"/>
                    </a:cubicBezTo>
                    <a:cubicBezTo>
                      <a:pt x="8" y="44"/>
                      <a:pt x="8" y="46"/>
                      <a:pt x="8" y="48"/>
                    </a:cubicBezTo>
                    <a:cubicBezTo>
                      <a:pt x="7" y="49"/>
                      <a:pt x="4" y="49"/>
                      <a:pt x="4" y="53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3" y="53"/>
                      <a:pt x="4" y="54"/>
                      <a:pt x="3" y="56"/>
                    </a:cubicBezTo>
                    <a:cubicBezTo>
                      <a:pt x="4" y="57"/>
                      <a:pt x="3" y="58"/>
                      <a:pt x="4" y="58"/>
                    </a:cubicBezTo>
                    <a:cubicBezTo>
                      <a:pt x="4" y="58"/>
                      <a:pt x="4" y="57"/>
                      <a:pt x="4" y="57"/>
                    </a:cubicBezTo>
                    <a:cubicBezTo>
                      <a:pt x="4" y="56"/>
                      <a:pt x="4" y="55"/>
                      <a:pt x="4" y="55"/>
                    </a:cubicBezTo>
                    <a:cubicBezTo>
                      <a:pt x="4" y="57"/>
                      <a:pt x="6" y="59"/>
                      <a:pt x="5" y="62"/>
                    </a:cubicBezTo>
                    <a:cubicBezTo>
                      <a:pt x="5" y="61"/>
                      <a:pt x="4" y="60"/>
                      <a:pt x="4" y="60"/>
                    </a:cubicBezTo>
                    <a:cubicBezTo>
                      <a:pt x="4" y="61"/>
                      <a:pt x="4" y="61"/>
                      <a:pt x="4" y="62"/>
                    </a:cubicBezTo>
                    <a:cubicBezTo>
                      <a:pt x="2" y="62"/>
                      <a:pt x="4" y="58"/>
                      <a:pt x="3" y="56"/>
                    </a:cubicBezTo>
                    <a:cubicBezTo>
                      <a:pt x="2" y="57"/>
                      <a:pt x="4" y="60"/>
                      <a:pt x="2" y="59"/>
                    </a:cubicBezTo>
                    <a:cubicBezTo>
                      <a:pt x="4" y="61"/>
                      <a:pt x="1" y="62"/>
                      <a:pt x="3" y="65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5"/>
                      <a:pt x="3" y="66"/>
                      <a:pt x="2" y="66"/>
                    </a:cubicBezTo>
                    <a:cubicBezTo>
                      <a:pt x="1" y="65"/>
                      <a:pt x="1" y="65"/>
                      <a:pt x="1" y="65"/>
                    </a:cubicBezTo>
                    <a:cubicBezTo>
                      <a:pt x="2" y="67"/>
                      <a:pt x="0" y="69"/>
                      <a:pt x="1" y="71"/>
                    </a:cubicBezTo>
                    <a:cubicBezTo>
                      <a:pt x="1" y="67"/>
                      <a:pt x="2" y="70"/>
                      <a:pt x="3" y="68"/>
                    </a:cubicBezTo>
                    <a:cubicBezTo>
                      <a:pt x="4" y="73"/>
                      <a:pt x="0" y="71"/>
                      <a:pt x="1" y="76"/>
                    </a:cubicBezTo>
                    <a:cubicBezTo>
                      <a:pt x="1" y="75"/>
                      <a:pt x="1" y="73"/>
                      <a:pt x="2" y="74"/>
                    </a:cubicBezTo>
                    <a:cubicBezTo>
                      <a:pt x="2" y="75"/>
                      <a:pt x="2" y="77"/>
                      <a:pt x="1" y="78"/>
                    </a:cubicBezTo>
                    <a:cubicBezTo>
                      <a:pt x="2" y="81"/>
                      <a:pt x="2" y="77"/>
                      <a:pt x="3" y="78"/>
                    </a:cubicBezTo>
                    <a:cubicBezTo>
                      <a:pt x="2" y="80"/>
                      <a:pt x="4" y="80"/>
                      <a:pt x="4" y="81"/>
                    </a:cubicBezTo>
                    <a:cubicBezTo>
                      <a:pt x="3" y="81"/>
                      <a:pt x="3" y="81"/>
                      <a:pt x="3" y="81"/>
                    </a:cubicBezTo>
                    <a:cubicBezTo>
                      <a:pt x="3" y="85"/>
                      <a:pt x="5" y="82"/>
                      <a:pt x="5" y="86"/>
                    </a:cubicBezTo>
                    <a:cubicBezTo>
                      <a:pt x="4" y="84"/>
                      <a:pt x="4" y="84"/>
                      <a:pt x="4" y="84"/>
                    </a:cubicBezTo>
                    <a:cubicBezTo>
                      <a:pt x="4" y="86"/>
                      <a:pt x="4" y="86"/>
                      <a:pt x="4" y="86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5" y="88"/>
                      <a:pt x="4" y="89"/>
                      <a:pt x="5" y="91"/>
                    </a:cubicBezTo>
                    <a:cubicBezTo>
                      <a:pt x="5" y="90"/>
                      <a:pt x="6" y="90"/>
                      <a:pt x="7" y="92"/>
                    </a:cubicBezTo>
                    <a:cubicBezTo>
                      <a:pt x="7" y="93"/>
                      <a:pt x="6" y="92"/>
                      <a:pt x="7" y="94"/>
                    </a:cubicBezTo>
                    <a:cubicBezTo>
                      <a:pt x="6" y="94"/>
                      <a:pt x="5" y="93"/>
                      <a:pt x="6" y="92"/>
                    </a:cubicBezTo>
                    <a:cubicBezTo>
                      <a:pt x="5" y="92"/>
                      <a:pt x="5" y="92"/>
                      <a:pt x="5" y="91"/>
                    </a:cubicBezTo>
                    <a:cubicBezTo>
                      <a:pt x="4" y="93"/>
                      <a:pt x="5" y="95"/>
                      <a:pt x="6" y="95"/>
                    </a:cubicBezTo>
                    <a:cubicBezTo>
                      <a:pt x="6" y="95"/>
                      <a:pt x="6" y="95"/>
                      <a:pt x="6" y="94"/>
                    </a:cubicBezTo>
                    <a:cubicBezTo>
                      <a:pt x="6" y="94"/>
                      <a:pt x="6" y="95"/>
                      <a:pt x="7" y="96"/>
                    </a:cubicBezTo>
                    <a:cubicBezTo>
                      <a:pt x="7" y="97"/>
                      <a:pt x="8" y="97"/>
                      <a:pt x="8" y="97"/>
                    </a:cubicBezTo>
                    <a:cubicBezTo>
                      <a:pt x="8" y="98"/>
                      <a:pt x="8" y="98"/>
                      <a:pt x="7" y="97"/>
                    </a:cubicBezTo>
                    <a:cubicBezTo>
                      <a:pt x="7" y="98"/>
                      <a:pt x="8" y="98"/>
                      <a:pt x="9" y="99"/>
                    </a:cubicBezTo>
                    <a:cubicBezTo>
                      <a:pt x="8" y="99"/>
                      <a:pt x="7" y="100"/>
                      <a:pt x="6" y="98"/>
                    </a:cubicBezTo>
                    <a:cubicBezTo>
                      <a:pt x="8" y="101"/>
                      <a:pt x="8" y="101"/>
                      <a:pt x="8" y="101"/>
                    </a:cubicBezTo>
                    <a:cubicBezTo>
                      <a:pt x="8" y="102"/>
                      <a:pt x="8" y="103"/>
                      <a:pt x="8" y="103"/>
                    </a:cubicBezTo>
                    <a:cubicBezTo>
                      <a:pt x="8" y="105"/>
                      <a:pt x="11" y="107"/>
                      <a:pt x="12" y="109"/>
                    </a:cubicBezTo>
                    <a:cubicBezTo>
                      <a:pt x="12" y="109"/>
                      <a:pt x="12" y="109"/>
                      <a:pt x="13" y="110"/>
                    </a:cubicBezTo>
                    <a:cubicBezTo>
                      <a:pt x="14" y="112"/>
                      <a:pt x="14" y="114"/>
                      <a:pt x="17" y="116"/>
                    </a:cubicBezTo>
                    <a:cubicBezTo>
                      <a:pt x="17" y="118"/>
                      <a:pt x="17" y="118"/>
                      <a:pt x="17" y="118"/>
                    </a:cubicBezTo>
                    <a:cubicBezTo>
                      <a:pt x="18" y="120"/>
                      <a:pt x="17" y="115"/>
                      <a:pt x="19" y="118"/>
                    </a:cubicBezTo>
                    <a:cubicBezTo>
                      <a:pt x="21" y="119"/>
                      <a:pt x="19" y="119"/>
                      <a:pt x="19" y="120"/>
                    </a:cubicBezTo>
                    <a:cubicBezTo>
                      <a:pt x="21" y="121"/>
                      <a:pt x="23" y="121"/>
                      <a:pt x="24" y="124"/>
                    </a:cubicBezTo>
                    <a:cubicBezTo>
                      <a:pt x="24" y="124"/>
                      <a:pt x="23" y="123"/>
                      <a:pt x="23" y="122"/>
                    </a:cubicBezTo>
                    <a:close/>
                    <a:moveTo>
                      <a:pt x="46" y="137"/>
                    </a:moveTo>
                    <a:cubicBezTo>
                      <a:pt x="46" y="137"/>
                      <a:pt x="44" y="137"/>
                      <a:pt x="44" y="136"/>
                    </a:cubicBezTo>
                    <a:cubicBezTo>
                      <a:pt x="45" y="135"/>
                      <a:pt x="45" y="136"/>
                      <a:pt x="46" y="137"/>
                    </a:cubicBezTo>
                    <a:close/>
                    <a:moveTo>
                      <a:pt x="86" y="136"/>
                    </a:moveTo>
                    <a:cubicBezTo>
                      <a:pt x="86" y="136"/>
                      <a:pt x="85" y="136"/>
                      <a:pt x="85" y="136"/>
                    </a:cubicBezTo>
                    <a:cubicBezTo>
                      <a:pt x="85" y="136"/>
                      <a:pt x="86" y="136"/>
                      <a:pt x="86" y="136"/>
                    </a:cubicBezTo>
                    <a:close/>
                    <a:moveTo>
                      <a:pt x="127" y="49"/>
                    </a:moveTo>
                    <a:cubicBezTo>
                      <a:pt x="127" y="49"/>
                      <a:pt x="127" y="49"/>
                      <a:pt x="127" y="49"/>
                    </a:cubicBezTo>
                    <a:cubicBezTo>
                      <a:pt x="127" y="50"/>
                      <a:pt x="127" y="50"/>
                      <a:pt x="127" y="49"/>
                    </a:cubicBezTo>
                    <a:close/>
                    <a:moveTo>
                      <a:pt x="126" y="47"/>
                    </a:moveTo>
                    <a:cubicBezTo>
                      <a:pt x="126" y="47"/>
                      <a:pt x="126" y="47"/>
                      <a:pt x="126" y="47"/>
                    </a:cubicBezTo>
                    <a:cubicBezTo>
                      <a:pt x="126" y="47"/>
                      <a:pt x="126" y="47"/>
                      <a:pt x="127" y="48"/>
                    </a:cubicBezTo>
                    <a:cubicBezTo>
                      <a:pt x="127" y="48"/>
                      <a:pt x="127" y="47"/>
                      <a:pt x="126" y="47"/>
                    </a:cubicBezTo>
                    <a:close/>
                    <a:moveTo>
                      <a:pt x="12" y="54"/>
                    </a:moveTo>
                    <a:cubicBezTo>
                      <a:pt x="11" y="54"/>
                      <a:pt x="11" y="54"/>
                      <a:pt x="11" y="54"/>
                    </a:cubicBezTo>
                    <a:cubicBezTo>
                      <a:pt x="11" y="53"/>
                      <a:pt x="11" y="53"/>
                      <a:pt x="12" y="54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37" name="Freeform 1132"/>
              <p:cNvSpPr>
                <a:spLocks/>
              </p:cNvSpPr>
              <p:nvPr/>
            </p:nvSpPr>
            <p:spPr bwMode="auto">
              <a:xfrm>
                <a:off x="3966" y="282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38" name="Freeform 1133"/>
              <p:cNvSpPr>
                <a:spLocks/>
              </p:cNvSpPr>
              <p:nvPr/>
            </p:nvSpPr>
            <p:spPr bwMode="auto">
              <a:xfrm>
                <a:off x="3801" y="275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39" name="Freeform 1134"/>
              <p:cNvSpPr>
                <a:spLocks/>
              </p:cNvSpPr>
              <p:nvPr/>
            </p:nvSpPr>
            <p:spPr bwMode="auto">
              <a:xfrm>
                <a:off x="4094" y="2689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40" name="Freeform 1135"/>
              <p:cNvSpPr>
                <a:spLocks/>
              </p:cNvSpPr>
              <p:nvPr/>
            </p:nvSpPr>
            <p:spPr bwMode="auto">
              <a:xfrm>
                <a:off x="4058" y="2585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41" name="Freeform 1136"/>
              <p:cNvSpPr>
                <a:spLocks/>
              </p:cNvSpPr>
              <p:nvPr/>
            </p:nvSpPr>
            <p:spPr bwMode="auto">
              <a:xfrm>
                <a:off x="4051" y="2552"/>
                <a:ext cx="2" cy="4"/>
              </a:xfrm>
              <a:custGeom>
                <a:avLst/>
                <a:gdLst>
                  <a:gd name="T0" fmla="*/ 2 w 1"/>
                  <a:gd name="T1" fmla="*/ 2 h 2"/>
                  <a:gd name="T2" fmla="*/ 0 w 1"/>
                  <a:gd name="T3" fmla="*/ 0 h 2"/>
                  <a:gd name="T4" fmla="*/ 0 w 1"/>
                  <a:gd name="T5" fmla="*/ 2 h 2"/>
                  <a:gd name="T6" fmla="*/ 2 w 1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42" name="Freeform 1137"/>
              <p:cNvSpPr>
                <a:spLocks/>
              </p:cNvSpPr>
              <p:nvPr/>
            </p:nvSpPr>
            <p:spPr bwMode="auto">
              <a:xfrm>
                <a:off x="4058" y="2575"/>
                <a:ext cx="5" cy="3"/>
              </a:xfrm>
              <a:custGeom>
                <a:avLst/>
                <a:gdLst>
                  <a:gd name="T0" fmla="*/ 5 w 2"/>
                  <a:gd name="T1" fmla="*/ 3 h 1"/>
                  <a:gd name="T2" fmla="*/ 3 w 2"/>
                  <a:gd name="T3" fmla="*/ 0 h 1"/>
                  <a:gd name="T4" fmla="*/ 3 w 2"/>
                  <a:gd name="T5" fmla="*/ 0 h 1"/>
                  <a:gd name="T6" fmla="*/ 5 w 2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43" name="Freeform 1138"/>
              <p:cNvSpPr>
                <a:spLocks/>
              </p:cNvSpPr>
              <p:nvPr/>
            </p:nvSpPr>
            <p:spPr bwMode="auto">
              <a:xfrm>
                <a:off x="4058" y="2573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44" name="Freeform 1139"/>
              <p:cNvSpPr>
                <a:spLocks/>
              </p:cNvSpPr>
              <p:nvPr/>
            </p:nvSpPr>
            <p:spPr bwMode="auto">
              <a:xfrm>
                <a:off x="4063" y="2601"/>
                <a:ext cx="7" cy="7"/>
              </a:xfrm>
              <a:custGeom>
                <a:avLst/>
                <a:gdLst>
                  <a:gd name="T0" fmla="*/ 5 w 3"/>
                  <a:gd name="T1" fmla="*/ 0 h 3"/>
                  <a:gd name="T2" fmla="*/ 2 w 3"/>
                  <a:gd name="T3" fmla="*/ 0 h 3"/>
                  <a:gd name="T4" fmla="*/ 5 w 3"/>
                  <a:gd name="T5" fmla="*/ 0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3" y="3"/>
                      <a:pt x="2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45" name="Freeform 1140"/>
              <p:cNvSpPr>
                <a:spLocks/>
              </p:cNvSpPr>
              <p:nvPr/>
            </p:nvSpPr>
            <p:spPr bwMode="auto">
              <a:xfrm>
                <a:off x="4065" y="2573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3 w 3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46" name="Freeform 1141"/>
              <p:cNvSpPr>
                <a:spLocks/>
              </p:cNvSpPr>
              <p:nvPr/>
            </p:nvSpPr>
            <p:spPr bwMode="auto">
              <a:xfrm>
                <a:off x="4072" y="2587"/>
                <a:ext cx="3" cy="5"/>
              </a:xfrm>
              <a:custGeom>
                <a:avLst/>
                <a:gdLst>
                  <a:gd name="T0" fmla="*/ 3 w 1"/>
                  <a:gd name="T1" fmla="*/ 5 h 2"/>
                  <a:gd name="T2" fmla="*/ 0 w 1"/>
                  <a:gd name="T3" fmla="*/ 0 h 2"/>
                  <a:gd name="T4" fmla="*/ 0 w 1"/>
                  <a:gd name="T5" fmla="*/ 0 h 2"/>
                  <a:gd name="T6" fmla="*/ 3 w 1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47" name="Freeform 1142"/>
              <p:cNvSpPr>
                <a:spLocks/>
              </p:cNvSpPr>
              <p:nvPr/>
            </p:nvSpPr>
            <p:spPr bwMode="auto">
              <a:xfrm>
                <a:off x="4070" y="2585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48" name="Freeform 1143"/>
              <p:cNvSpPr>
                <a:spLocks/>
              </p:cNvSpPr>
              <p:nvPr/>
            </p:nvSpPr>
            <p:spPr bwMode="auto">
              <a:xfrm>
                <a:off x="4070" y="2578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2 h 4"/>
                  <a:gd name="T4" fmla="*/ 2 w 2"/>
                  <a:gd name="T5" fmla="*/ 4 h 4"/>
                  <a:gd name="T6" fmla="*/ 0 w 2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0" y="2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49" name="Freeform 1144"/>
              <p:cNvSpPr>
                <a:spLocks/>
              </p:cNvSpPr>
              <p:nvPr/>
            </p:nvSpPr>
            <p:spPr bwMode="auto">
              <a:xfrm>
                <a:off x="4084" y="2629"/>
                <a:ext cx="2" cy="8"/>
              </a:xfrm>
              <a:custGeom>
                <a:avLst/>
                <a:gdLst>
                  <a:gd name="T0" fmla="*/ 0 w 1"/>
                  <a:gd name="T1" fmla="*/ 3 h 3"/>
                  <a:gd name="T2" fmla="*/ 2 w 1"/>
                  <a:gd name="T3" fmla="*/ 8 h 3"/>
                  <a:gd name="T4" fmla="*/ 2 w 1"/>
                  <a:gd name="T5" fmla="*/ 3 h 3"/>
                  <a:gd name="T6" fmla="*/ 0 w 1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cubicBezTo>
                      <a:pt x="0" y="1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1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50" name="Freeform 1145"/>
              <p:cNvSpPr>
                <a:spLocks/>
              </p:cNvSpPr>
              <p:nvPr/>
            </p:nvSpPr>
            <p:spPr bwMode="auto">
              <a:xfrm>
                <a:off x="4086" y="2618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0 w 1"/>
                  <a:gd name="T3" fmla="*/ 2 h 1"/>
                  <a:gd name="T4" fmla="*/ 3 w 1"/>
                  <a:gd name="T5" fmla="*/ 2 h 1"/>
                  <a:gd name="T6" fmla="*/ 3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51" name="Freeform 1146"/>
              <p:cNvSpPr>
                <a:spLocks/>
              </p:cNvSpPr>
              <p:nvPr/>
            </p:nvSpPr>
            <p:spPr bwMode="auto">
              <a:xfrm>
                <a:off x="4091" y="2625"/>
                <a:ext cx="3" cy="12"/>
              </a:xfrm>
              <a:custGeom>
                <a:avLst/>
                <a:gdLst>
                  <a:gd name="T0" fmla="*/ 0 w 1"/>
                  <a:gd name="T1" fmla="*/ 5 h 5"/>
                  <a:gd name="T2" fmla="*/ 3 w 1"/>
                  <a:gd name="T3" fmla="*/ 5 h 5"/>
                  <a:gd name="T4" fmla="*/ 0 w 1"/>
                  <a:gd name="T5" fmla="*/ 5 h 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0" y="2"/>
                    </a:moveTo>
                    <a:cubicBezTo>
                      <a:pt x="0" y="2"/>
                      <a:pt x="1" y="5"/>
                      <a:pt x="1" y="2"/>
                    </a:cubicBezTo>
                    <a:cubicBezTo>
                      <a:pt x="1" y="2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52" name="Freeform 1147"/>
              <p:cNvSpPr>
                <a:spLocks/>
              </p:cNvSpPr>
              <p:nvPr/>
            </p:nvSpPr>
            <p:spPr bwMode="auto">
              <a:xfrm>
                <a:off x="4079" y="2693"/>
                <a:ext cx="5" cy="0"/>
              </a:xfrm>
              <a:custGeom>
                <a:avLst/>
                <a:gdLst>
                  <a:gd name="T0" fmla="*/ 5 w 5"/>
                  <a:gd name="T1" fmla="*/ 5 w 5"/>
                  <a:gd name="T2" fmla="*/ 0 w 5"/>
                  <a:gd name="T3" fmla="*/ 5 w 5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5">
                    <a:moveTo>
                      <a:pt x="5" y="0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53" name="Freeform 1148"/>
              <p:cNvSpPr>
                <a:spLocks/>
              </p:cNvSpPr>
              <p:nvPr/>
            </p:nvSpPr>
            <p:spPr bwMode="auto">
              <a:xfrm>
                <a:off x="4070" y="2745"/>
                <a:ext cx="7" cy="7"/>
              </a:xfrm>
              <a:custGeom>
                <a:avLst/>
                <a:gdLst>
                  <a:gd name="T0" fmla="*/ 5 w 3"/>
                  <a:gd name="T1" fmla="*/ 7 h 3"/>
                  <a:gd name="T2" fmla="*/ 7 w 3"/>
                  <a:gd name="T3" fmla="*/ 2 h 3"/>
                  <a:gd name="T4" fmla="*/ 2 w 3"/>
                  <a:gd name="T5" fmla="*/ 2 h 3"/>
                  <a:gd name="T6" fmla="*/ 5 w 3"/>
                  <a:gd name="T7" fmla="*/ 7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1"/>
                      <a:pt x="1" y="2"/>
                      <a:pt x="3" y="1"/>
                    </a:cubicBezTo>
                    <a:cubicBezTo>
                      <a:pt x="2" y="0"/>
                      <a:pt x="1" y="2"/>
                      <a:pt x="1" y="1"/>
                    </a:cubicBezTo>
                    <a:cubicBezTo>
                      <a:pt x="1" y="3"/>
                      <a:pt x="0" y="3"/>
                      <a:pt x="2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54" name="Freeform 1149"/>
              <p:cNvSpPr>
                <a:spLocks/>
              </p:cNvSpPr>
              <p:nvPr/>
            </p:nvSpPr>
            <p:spPr bwMode="auto">
              <a:xfrm>
                <a:off x="4072" y="2745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55" name="Freeform 1150"/>
              <p:cNvSpPr>
                <a:spLocks/>
              </p:cNvSpPr>
              <p:nvPr/>
            </p:nvSpPr>
            <p:spPr bwMode="auto">
              <a:xfrm>
                <a:off x="3931" y="2516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0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56" name="Freeform 1151"/>
              <p:cNvSpPr>
                <a:spLocks/>
              </p:cNvSpPr>
              <p:nvPr/>
            </p:nvSpPr>
            <p:spPr bwMode="auto">
              <a:xfrm>
                <a:off x="3935" y="2514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3 w 1"/>
                  <a:gd name="T3" fmla="*/ 2 h 1"/>
                  <a:gd name="T4" fmla="*/ 3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57" name="Freeform 1152"/>
              <p:cNvSpPr>
                <a:spLocks/>
              </p:cNvSpPr>
              <p:nvPr/>
            </p:nvSpPr>
            <p:spPr bwMode="auto">
              <a:xfrm>
                <a:off x="3886" y="2826"/>
                <a:ext cx="4" cy="2"/>
              </a:xfrm>
              <a:custGeom>
                <a:avLst/>
                <a:gdLst>
                  <a:gd name="T0" fmla="*/ 2 w 2"/>
                  <a:gd name="T1" fmla="*/ 2 h 1"/>
                  <a:gd name="T2" fmla="*/ 4 w 2"/>
                  <a:gd name="T3" fmla="*/ 2 h 1"/>
                  <a:gd name="T4" fmla="*/ 0 w 2"/>
                  <a:gd name="T5" fmla="*/ 0 h 1"/>
                  <a:gd name="T6" fmla="*/ 2 w 2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58" name="Freeform 1153"/>
              <p:cNvSpPr>
                <a:spLocks/>
              </p:cNvSpPr>
              <p:nvPr/>
            </p:nvSpPr>
            <p:spPr bwMode="auto">
              <a:xfrm>
                <a:off x="3846" y="2804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0 w 2"/>
                  <a:gd name="T3" fmla="*/ 3 h 3"/>
                  <a:gd name="T4" fmla="*/ 2 w 2"/>
                  <a:gd name="T5" fmla="*/ 0 h 3"/>
                  <a:gd name="T6" fmla="*/ 0 w 2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59" name="Freeform 1154"/>
              <p:cNvSpPr>
                <a:spLocks/>
              </p:cNvSpPr>
              <p:nvPr/>
            </p:nvSpPr>
            <p:spPr bwMode="auto">
              <a:xfrm>
                <a:off x="3812" y="2778"/>
                <a:ext cx="5" cy="7"/>
              </a:xfrm>
              <a:custGeom>
                <a:avLst/>
                <a:gdLst>
                  <a:gd name="T0" fmla="*/ 0 w 2"/>
                  <a:gd name="T1" fmla="*/ 2 h 3"/>
                  <a:gd name="T2" fmla="*/ 5 w 2"/>
                  <a:gd name="T3" fmla="*/ 7 h 3"/>
                  <a:gd name="T4" fmla="*/ 0 w 2"/>
                  <a:gd name="T5" fmla="*/ 2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cubicBezTo>
                      <a:pt x="1" y="2"/>
                      <a:pt x="2" y="2"/>
                      <a:pt x="2" y="3"/>
                    </a:cubicBezTo>
                    <a:cubicBezTo>
                      <a:pt x="1" y="2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60" name="Freeform 1155"/>
              <p:cNvSpPr>
                <a:spLocks/>
              </p:cNvSpPr>
              <p:nvPr/>
            </p:nvSpPr>
            <p:spPr bwMode="auto">
              <a:xfrm>
                <a:off x="3827" y="2556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61" name="Freeform 1156"/>
              <p:cNvSpPr>
                <a:spLocks/>
              </p:cNvSpPr>
              <p:nvPr/>
            </p:nvSpPr>
            <p:spPr bwMode="auto">
              <a:xfrm>
                <a:off x="3831" y="2556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62" name="Freeform 1157"/>
              <p:cNvSpPr>
                <a:spLocks/>
              </p:cNvSpPr>
              <p:nvPr/>
            </p:nvSpPr>
            <p:spPr bwMode="auto">
              <a:xfrm>
                <a:off x="3834" y="2559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2 w 1"/>
                  <a:gd name="T9" fmla="*/ 2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63" name="Freeform 1158"/>
              <p:cNvSpPr>
                <a:spLocks/>
              </p:cNvSpPr>
              <p:nvPr/>
            </p:nvSpPr>
            <p:spPr bwMode="auto">
              <a:xfrm>
                <a:off x="3836" y="25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64" name="Freeform 1159"/>
              <p:cNvSpPr>
                <a:spLocks/>
              </p:cNvSpPr>
              <p:nvPr/>
            </p:nvSpPr>
            <p:spPr bwMode="auto">
              <a:xfrm>
                <a:off x="3834" y="2563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0 60000 65536"/>
                  <a:gd name="T3" fmla="*/ 0 60000 65536"/>
                </a:gdLst>
                <a:ahLst/>
                <a:cxnLst>
                  <a:cxn ang="T2">
                    <a:pos x="T0" y="0"/>
                  </a:cxn>
                  <a:cxn ang="T3">
                    <a:pos x="T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65" name="Freeform 1160"/>
              <p:cNvSpPr>
                <a:spLocks/>
              </p:cNvSpPr>
              <p:nvPr/>
            </p:nvSpPr>
            <p:spPr bwMode="auto">
              <a:xfrm>
                <a:off x="3836" y="256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66" name="Freeform 1161"/>
              <p:cNvSpPr>
                <a:spLocks/>
              </p:cNvSpPr>
              <p:nvPr/>
            </p:nvSpPr>
            <p:spPr bwMode="auto">
              <a:xfrm>
                <a:off x="3838" y="2563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67" name="Freeform 1162"/>
              <p:cNvSpPr>
                <a:spLocks/>
              </p:cNvSpPr>
              <p:nvPr/>
            </p:nvSpPr>
            <p:spPr bwMode="auto">
              <a:xfrm>
                <a:off x="3836" y="2563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68" name="Freeform 1163"/>
              <p:cNvSpPr>
                <a:spLocks/>
              </p:cNvSpPr>
              <p:nvPr/>
            </p:nvSpPr>
            <p:spPr bwMode="auto">
              <a:xfrm>
                <a:off x="3836" y="2563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69" name="Freeform 1164"/>
              <p:cNvSpPr>
                <a:spLocks/>
              </p:cNvSpPr>
              <p:nvPr/>
            </p:nvSpPr>
            <p:spPr bwMode="auto">
              <a:xfrm>
                <a:off x="3836" y="2559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70" name="Freeform 1165"/>
              <p:cNvSpPr>
                <a:spLocks/>
              </p:cNvSpPr>
              <p:nvPr/>
            </p:nvSpPr>
            <p:spPr bwMode="auto">
              <a:xfrm>
                <a:off x="3838" y="2568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71" name="Freeform 1166"/>
              <p:cNvSpPr>
                <a:spLocks/>
              </p:cNvSpPr>
              <p:nvPr/>
            </p:nvSpPr>
            <p:spPr bwMode="auto">
              <a:xfrm>
                <a:off x="3841" y="2566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72" name="Freeform 1167"/>
              <p:cNvSpPr>
                <a:spLocks/>
              </p:cNvSpPr>
              <p:nvPr/>
            </p:nvSpPr>
            <p:spPr bwMode="auto">
              <a:xfrm>
                <a:off x="3838" y="2563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73" name="Rectangle 1168"/>
              <p:cNvSpPr>
                <a:spLocks noChangeArrowheads="1"/>
              </p:cNvSpPr>
              <p:nvPr/>
            </p:nvSpPr>
            <p:spPr bwMode="auto">
              <a:xfrm>
                <a:off x="3841" y="2570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674" name="Freeform 1169"/>
              <p:cNvSpPr>
                <a:spLocks/>
              </p:cNvSpPr>
              <p:nvPr/>
            </p:nvSpPr>
            <p:spPr bwMode="auto">
              <a:xfrm>
                <a:off x="3841" y="2570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3 h 1"/>
                  <a:gd name="T4" fmla="*/ 2 w 1"/>
                  <a:gd name="T5" fmla="*/ 3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75" name="Freeform 1170"/>
              <p:cNvSpPr>
                <a:spLocks/>
              </p:cNvSpPr>
              <p:nvPr/>
            </p:nvSpPr>
            <p:spPr bwMode="auto">
              <a:xfrm>
                <a:off x="3843" y="257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76" name="Freeform 1171"/>
              <p:cNvSpPr>
                <a:spLocks/>
              </p:cNvSpPr>
              <p:nvPr/>
            </p:nvSpPr>
            <p:spPr bwMode="auto">
              <a:xfrm>
                <a:off x="3841" y="256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77" name="Freeform 1172"/>
              <p:cNvSpPr>
                <a:spLocks/>
              </p:cNvSpPr>
              <p:nvPr/>
            </p:nvSpPr>
            <p:spPr bwMode="auto">
              <a:xfrm>
                <a:off x="3841" y="2568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78" name="Freeform 1173"/>
              <p:cNvSpPr>
                <a:spLocks/>
              </p:cNvSpPr>
              <p:nvPr/>
            </p:nvSpPr>
            <p:spPr bwMode="auto">
              <a:xfrm>
                <a:off x="3841" y="256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79" name="Freeform 1174"/>
              <p:cNvSpPr>
                <a:spLocks/>
              </p:cNvSpPr>
              <p:nvPr/>
            </p:nvSpPr>
            <p:spPr bwMode="auto">
              <a:xfrm>
                <a:off x="3841" y="2563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80" name="Freeform 1175"/>
              <p:cNvSpPr>
                <a:spLocks/>
              </p:cNvSpPr>
              <p:nvPr/>
            </p:nvSpPr>
            <p:spPr bwMode="auto">
              <a:xfrm>
                <a:off x="3841" y="2566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81" name="Freeform 1176"/>
              <p:cNvSpPr>
                <a:spLocks/>
              </p:cNvSpPr>
              <p:nvPr/>
            </p:nvSpPr>
            <p:spPr bwMode="auto">
              <a:xfrm>
                <a:off x="3843" y="2566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82" name="Freeform 1177"/>
              <p:cNvSpPr>
                <a:spLocks/>
              </p:cNvSpPr>
              <p:nvPr/>
            </p:nvSpPr>
            <p:spPr bwMode="auto">
              <a:xfrm>
                <a:off x="3843" y="2570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83" name="Freeform 1178"/>
              <p:cNvSpPr>
                <a:spLocks/>
              </p:cNvSpPr>
              <p:nvPr/>
            </p:nvSpPr>
            <p:spPr bwMode="auto">
              <a:xfrm>
                <a:off x="3843" y="2568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84" name="Rectangle 1179"/>
              <p:cNvSpPr>
                <a:spLocks noChangeArrowheads="1"/>
              </p:cNvSpPr>
              <p:nvPr/>
            </p:nvSpPr>
            <p:spPr bwMode="auto">
              <a:xfrm>
                <a:off x="3848" y="2573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685" name="Freeform 1180"/>
              <p:cNvSpPr>
                <a:spLocks/>
              </p:cNvSpPr>
              <p:nvPr/>
            </p:nvSpPr>
            <p:spPr bwMode="auto">
              <a:xfrm>
                <a:off x="3843" y="2568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86" name="Freeform 1181"/>
              <p:cNvSpPr>
                <a:spLocks/>
              </p:cNvSpPr>
              <p:nvPr/>
            </p:nvSpPr>
            <p:spPr bwMode="auto">
              <a:xfrm>
                <a:off x="3846" y="257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87" name="Freeform 1182"/>
              <p:cNvSpPr>
                <a:spLocks/>
              </p:cNvSpPr>
              <p:nvPr/>
            </p:nvSpPr>
            <p:spPr bwMode="auto">
              <a:xfrm>
                <a:off x="3843" y="257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88" name="Freeform 1183"/>
              <p:cNvSpPr>
                <a:spLocks/>
              </p:cNvSpPr>
              <p:nvPr/>
            </p:nvSpPr>
            <p:spPr bwMode="auto">
              <a:xfrm>
                <a:off x="3843" y="257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89" name="Freeform 1184"/>
              <p:cNvSpPr>
                <a:spLocks/>
              </p:cNvSpPr>
              <p:nvPr/>
            </p:nvSpPr>
            <p:spPr bwMode="auto">
              <a:xfrm>
                <a:off x="3848" y="2568"/>
                <a:ext cx="5" cy="5"/>
              </a:xfrm>
              <a:custGeom>
                <a:avLst/>
                <a:gdLst>
                  <a:gd name="T0" fmla="*/ 5 w 2"/>
                  <a:gd name="T1" fmla="*/ 3 h 2"/>
                  <a:gd name="T2" fmla="*/ 3 w 2"/>
                  <a:gd name="T3" fmla="*/ 0 h 2"/>
                  <a:gd name="T4" fmla="*/ 0 w 2"/>
                  <a:gd name="T5" fmla="*/ 5 h 2"/>
                  <a:gd name="T6" fmla="*/ 0 w 2"/>
                  <a:gd name="T7" fmla="*/ 5 h 2"/>
                  <a:gd name="T8" fmla="*/ 3 w 2"/>
                  <a:gd name="T9" fmla="*/ 3 h 2"/>
                  <a:gd name="T10" fmla="*/ 3 w 2"/>
                  <a:gd name="T11" fmla="*/ 5 h 2"/>
                  <a:gd name="T12" fmla="*/ 5 w 2"/>
                  <a:gd name="T13" fmla="*/ 3 h 2"/>
                  <a:gd name="T14" fmla="*/ 5 w 2"/>
                  <a:gd name="T15" fmla="*/ 3 h 2"/>
                  <a:gd name="T16" fmla="*/ 5 w 2"/>
                  <a:gd name="T17" fmla="*/ 3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1"/>
                      <a:pt x="1" y="1"/>
                      <a:pt x="1" y="0"/>
                    </a:cubicBezTo>
                    <a:cubicBezTo>
                      <a:pt x="1" y="0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1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90" name="Freeform 1185"/>
              <p:cNvSpPr>
                <a:spLocks/>
              </p:cNvSpPr>
              <p:nvPr/>
            </p:nvSpPr>
            <p:spPr bwMode="auto">
              <a:xfrm>
                <a:off x="3846" y="2573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2 w 1"/>
                  <a:gd name="T4" fmla="*/ 0 w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91" name="Freeform 1186"/>
              <p:cNvSpPr>
                <a:spLocks/>
              </p:cNvSpPr>
              <p:nvPr/>
            </p:nvSpPr>
            <p:spPr bwMode="auto">
              <a:xfrm>
                <a:off x="3846" y="2568"/>
                <a:ext cx="2" cy="5"/>
              </a:xfrm>
              <a:custGeom>
                <a:avLst/>
                <a:gdLst>
                  <a:gd name="T0" fmla="*/ 0 w 1"/>
                  <a:gd name="T1" fmla="*/ 3 h 2"/>
                  <a:gd name="T2" fmla="*/ 2 w 1"/>
                  <a:gd name="T3" fmla="*/ 3 h 2"/>
                  <a:gd name="T4" fmla="*/ 0 w 1"/>
                  <a:gd name="T5" fmla="*/ 3 h 2"/>
                  <a:gd name="T6" fmla="*/ 0 w 1"/>
                  <a:gd name="T7" fmla="*/ 3 h 2"/>
                  <a:gd name="T8" fmla="*/ 0 w 1"/>
                  <a:gd name="T9" fmla="*/ 3 h 2"/>
                  <a:gd name="T10" fmla="*/ 0 w 1"/>
                  <a:gd name="T11" fmla="*/ 5 h 2"/>
                  <a:gd name="T12" fmla="*/ 0 w 1"/>
                  <a:gd name="T13" fmla="*/ 5 h 2"/>
                  <a:gd name="T14" fmla="*/ 0 w 1"/>
                  <a:gd name="T15" fmla="*/ 5 h 2"/>
                  <a:gd name="T16" fmla="*/ 0 w 1"/>
                  <a:gd name="T17" fmla="*/ 5 h 2"/>
                  <a:gd name="T18" fmla="*/ 0 w 1"/>
                  <a:gd name="T19" fmla="*/ 3 h 2"/>
                  <a:gd name="T20" fmla="*/ 0 w 1"/>
                  <a:gd name="T21" fmla="*/ 3 h 2"/>
                  <a:gd name="T22" fmla="*/ 0 w 1"/>
                  <a:gd name="T23" fmla="*/ 3 h 2"/>
                  <a:gd name="T24" fmla="*/ 0 w 1"/>
                  <a:gd name="T25" fmla="*/ 3 h 2"/>
                  <a:gd name="T26" fmla="*/ 0 w 1"/>
                  <a:gd name="T27" fmla="*/ 5 h 2"/>
                  <a:gd name="T28" fmla="*/ 0 w 1"/>
                  <a:gd name="T29" fmla="*/ 5 h 2"/>
                  <a:gd name="T30" fmla="*/ 0 w 1"/>
                  <a:gd name="T31" fmla="*/ 5 h 2"/>
                  <a:gd name="T32" fmla="*/ 0 w 1"/>
                  <a:gd name="T33" fmla="*/ 3 h 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92" name="Freeform 1187"/>
              <p:cNvSpPr>
                <a:spLocks/>
              </p:cNvSpPr>
              <p:nvPr/>
            </p:nvSpPr>
            <p:spPr bwMode="auto">
              <a:xfrm>
                <a:off x="3843" y="25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93" name="Freeform 1188"/>
              <p:cNvSpPr>
                <a:spLocks/>
              </p:cNvSpPr>
              <p:nvPr/>
            </p:nvSpPr>
            <p:spPr bwMode="auto">
              <a:xfrm>
                <a:off x="3843" y="2563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3 h 1"/>
                  <a:gd name="T6" fmla="*/ 0 h 1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94" name="Freeform 1189"/>
              <p:cNvSpPr>
                <a:spLocks/>
              </p:cNvSpPr>
              <p:nvPr/>
            </p:nvSpPr>
            <p:spPr bwMode="auto">
              <a:xfrm>
                <a:off x="3846" y="2566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0 h 1"/>
                  <a:gd name="T3" fmla="*/ 2 h 1"/>
                  <a:gd name="T4" fmla="*/ 2 h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95" name="Freeform 1190"/>
              <p:cNvSpPr>
                <a:spLocks/>
              </p:cNvSpPr>
              <p:nvPr/>
            </p:nvSpPr>
            <p:spPr bwMode="auto">
              <a:xfrm>
                <a:off x="3846" y="2573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2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96" name="Rectangle 1191"/>
              <p:cNvSpPr>
                <a:spLocks noChangeArrowheads="1"/>
              </p:cNvSpPr>
              <p:nvPr/>
            </p:nvSpPr>
            <p:spPr bwMode="auto">
              <a:xfrm>
                <a:off x="3848" y="2575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697" name="Freeform 1192"/>
              <p:cNvSpPr>
                <a:spLocks/>
              </p:cNvSpPr>
              <p:nvPr/>
            </p:nvSpPr>
            <p:spPr bwMode="auto">
              <a:xfrm>
                <a:off x="3867" y="2634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98" name="Freeform 1193"/>
              <p:cNvSpPr>
                <a:spLocks/>
              </p:cNvSpPr>
              <p:nvPr/>
            </p:nvSpPr>
            <p:spPr bwMode="auto">
              <a:xfrm>
                <a:off x="3869" y="2634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99" name="Freeform 1194"/>
              <p:cNvSpPr>
                <a:spLocks/>
              </p:cNvSpPr>
              <p:nvPr/>
            </p:nvSpPr>
            <p:spPr bwMode="auto">
              <a:xfrm>
                <a:off x="3872" y="2601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3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00" name="Freeform 1195"/>
              <p:cNvSpPr>
                <a:spLocks/>
              </p:cNvSpPr>
              <p:nvPr/>
            </p:nvSpPr>
            <p:spPr bwMode="auto">
              <a:xfrm>
                <a:off x="3886" y="2622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01" name="Freeform 1196"/>
              <p:cNvSpPr>
                <a:spLocks/>
              </p:cNvSpPr>
              <p:nvPr/>
            </p:nvSpPr>
            <p:spPr bwMode="auto">
              <a:xfrm>
                <a:off x="3890" y="2622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02" name="Freeform 1197"/>
              <p:cNvSpPr>
                <a:spLocks/>
              </p:cNvSpPr>
              <p:nvPr/>
            </p:nvSpPr>
            <p:spPr bwMode="auto">
              <a:xfrm>
                <a:off x="3853" y="2632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03" name="Freeform 1198"/>
              <p:cNvSpPr>
                <a:spLocks/>
              </p:cNvSpPr>
              <p:nvPr/>
            </p:nvSpPr>
            <p:spPr bwMode="auto">
              <a:xfrm>
                <a:off x="3860" y="2585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04" name="Freeform 1199"/>
              <p:cNvSpPr>
                <a:spLocks/>
              </p:cNvSpPr>
              <p:nvPr/>
            </p:nvSpPr>
            <p:spPr bwMode="auto">
              <a:xfrm>
                <a:off x="3869" y="262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05" name="Freeform 1200"/>
              <p:cNvSpPr>
                <a:spLocks/>
              </p:cNvSpPr>
              <p:nvPr/>
            </p:nvSpPr>
            <p:spPr bwMode="auto">
              <a:xfrm>
                <a:off x="3860" y="258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06" name="Freeform 1201"/>
              <p:cNvSpPr>
                <a:spLocks/>
              </p:cNvSpPr>
              <p:nvPr/>
            </p:nvSpPr>
            <p:spPr bwMode="auto">
              <a:xfrm>
                <a:off x="3808" y="260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07" name="Freeform 1202"/>
              <p:cNvSpPr>
                <a:spLocks/>
              </p:cNvSpPr>
              <p:nvPr/>
            </p:nvSpPr>
            <p:spPr bwMode="auto">
              <a:xfrm>
                <a:off x="3801" y="2592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08" name="Rectangle 1203"/>
              <p:cNvSpPr>
                <a:spLocks noChangeArrowheads="1"/>
              </p:cNvSpPr>
              <p:nvPr/>
            </p:nvSpPr>
            <p:spPr bwMode="auto">
              <a:xfrm>
                <a:off x="3853" y="2580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709" name="Freeform 1204"/>
              <p:cNvSpPr>
                <a:spLocks/>
              </p:cNvSpPr>
              <p:nvPr/>
            </p:nvSpPr>
            <p:spPr bwMode="auto">
              <a:xfrm>
                <a:off x="3855" y="257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10" name="Freeform 1205"/>
              <p:cNvSpPr>
                <a:spLocks/>
              </p:cNvSpPr>
              <p:nvPr/>
            </p:nvSpPr>
            <p:spPr bwMode="auto">
              <a:xfrm>
                <a:off x="3867" y="2585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11" name="Freeform 1206"/>
              <p:cNvSpPr>
                <a:spLocks/>
              </p:cNvSpPr>
              <p:nvPr/>
            </p:nvSpPr>
            <p:spPr bwMode="auto">
              <a:xfrm>
                <a:off x="3853" y="258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12" name="Freeform 1207"/>
              <p:cNvSpPr>
                <a:spLocks/>
              </p:cNvSpPr>
              <p:nvPr/>
            </p:nvSpPr>
            <p:spPr bwMode="auto">
              <a:xfrm>
                <a:off x="3853" y="258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13" name="Freeform 1208"/>
              <p:cNvSpPr>
                <a:spLocks/>
              </p:cNvSpPr>
              <p:nvPr/>
            </p:nvSpPr>
            <p:spPr bwMode="auto">
              <a:xfrm>
                <a:off x="3853" y="258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14" name="Freeform 1209"/>
              <p:cNvSpPr>
                <a:spLocks/>
              </p:cNvSpPr>
              <p:nvPr/>
            </p:nvSpPr>
            <p:spPr bwMode="auto">
              <a:xfrm>
                <a:off x="3831" y="262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15" name="Rectangle 1210"/>
              <p:cNvSpPr>
                <a:spLocks noChangeArrowheads="1"/>
              </p:cNvSpPr>
              <p:nvPr/>
            </p:nvSpPr>
            <p:spPr bwMode="auto">
              <a:xfrm>
                <a:off x="3886" y="2604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716" name="Freeform 1211"/>
              <p:cNvSpPr>
                <a:spLocks/>
              </p:cNvSpPr>
              <p:nvPr/>
            </p:nvSpPr>
            <p:spPr bwMode="auto">
              <a:xfrm>
                <a:off x="3883" y="2604"/>
                <a:ext cx="5" cy="2"/>
              </a:xfrm>
              <a:custGeom>
                <a:avLst/>
                <a:gdLst>
                  <a:gd name="T0" fmla="*/ 5 w 2"/>
                  <a:gd name="T1" fmla="*/ 0 h 1"/>
                  <a:gd name="T2" fmla="*/ 3 w 2"/>
                  <a:gd name="T3" fmla="*/ 0 h 1"/>
                  <a:gd name="T4" fmla="*/ 0 w 2"/>
                  <a:gd name="T5" fmla="*/ 2 h 1"/>
                  <a:gd name="T6" fmla="*/ 5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17" name="Freeform 1212"/>
              <p:cNvSpPr>
                <a:spLocks noEditPoints="1"/>
              </p:cNvSpPr>
              <p:nvPr/>
            </p:nvSpPr>
            <p:spPr bwMode="auto">
              <a:xfrm>
                <a:off x="3796" y="2573"/>
                <a:ext cx="97" cy="66"/>
              </a:xfrm>
              <a:custGeom>
                <a:avLst/>
                <a:gdLst>
                  <a:gd name="T0" fmla="*/ 69 w 41"/>
                  <a:gd name="T1" fmla="*/ 64 h 28"/>
                  <a:gd name="T2" fmla="*/ 73 w 41"/>
                  <a:gd name="T3" fmla="*/ 61 h 28"/>
                  <a:gd name="T4" fmla="*/ 76 w 41"/>
                  <a:gd name="T5" fmla="*/ 64 h 28"/>
                  <a:gd name="T6" fmla="*/ 83 w 41"/>
                  <a:gd name="T7" fmla="*/ 64 h 28"/>
                  <a:gd name="T8" fmla="*/ 90 w 41"/>
                  <a:gd name="T9" fmla="*/ 59 h 28"/>
                  <a:gd name="T10" fmla="*/ 92 w 41"/>
                  <a:gd name="T11" fmla="*/ 57 h 28"/>
                  <a:gd name="T12" fmla="*/ 95 w 41"/>
                  <a:gd name="T13" fmla="*/ 52 h 28"/>
                  <a:gd name="T14" fmla="*/ 92 w 41"/>
                  <a:gd name="T15" fmla="*/ 50 h 28"/>
                  <a:gd name="T16" fmla="*/ 95 w 41"/>
                  <a:gd name="T17" fmla="*/ 50 h 28"/>
                  <a:gd name="T18" fmla="*/ 95 w 41"/>
                  <a:gd name="T19" fmla="*/ 45 h 28"/>
                  <a:gd name="T20" fmla="*/ 92 w 41"/>
                  <a:gd name="T21" fmla="*/ 38 h 28"/>
                  <a:gd name="T22" fmla="*/ 90 w 41"/>
                  <a:gd name="T23" fmla="*/ 31 h 28"/>
                  <a:gd name="T24" fmla="*/ 85 w 41"/>
                  <a:gd name="T25" fmla="*/ 28 h 28"/>
                  <a:gd name="T26" fmla="*/ 76 w 41"/>
                  <a:gd name="T27" fmla="*/ 24 h 28"/>
                  <a:gd name="T28" fmla="*/ 85 w 41"/>
                  <a:gd name="T29" fmla="*/ 19 h 28"/>
                  <a:gd name="T30" fmla="*/ 80 w 41"/>
                  <a:gd name="T31" fmla="*/ 17 h 28"/>
                  <a:gd name="T32" fmla="*/ 76 w 41"/>
                  <a:gd name="T33" fmla="*/ 14 h 28"/>
                  <a:gd name="T34" fmla="*/ 69 w 41"/>
                  <a:gd name="T35" fmla="*/ 9 h 28"/>
                  <a:gd name="T36" fmla="*/ 64 w 41"/>
                  <a:gd name="T37" fmla="*/ 9 h 28"/>
                  <a:gd name="T38" fmla="*/ 64 w 41"/>
                  <a:gd name="T39" fmla="*/ 7 h 28"/>
                  <a:gd name="T40" fmla="*/ 57 w 41"/>
                  <a:gd name="T41" fmla="*/ 2 h 28"/>
                  <a:gd name="T42" fmla="*/ 57 w 41"/>
                  <a:gd name="T43" fmla="*/ 2 h 28"/>
                  <a:gd name="T44" fmla="*/ 57 w 41"/>
                  <a:gd name="T45" fmla="*/ 7 h 28"/>
                  <a:gd name="T46" fmla="*/ 59 w 41"/>
                  <a:gd name="T47" fmla="*/ 9 h 28"/>
                  <a:gd name="T48" fmla="*/ 66 w 41"/>
                  <a:gd name="T49" fmla="*/ 17 h 28"/>
                  <a:gd name="T50" fmla="*/ 73 w 41"/>
                  <a:gd name="T51" fmla="*/ 21 h 28"/>
                  <a:gd name="T52" fmla="*/ 76 w 41"/>
                  <a:gd name="T53" fmla="*/ 28 h 28"/>
                  <a:gd name="T54" fmla="*/ 78 w 41"/>
                  <a:gd name="T55" fmla="*/ 28 h 28"/>
                  <a:gd name="T56" fmla="*/ 80 w 41"/>
                  <a:gd name="T57" fmla="*/ 33 h 28"/>
                  <a:gd name="T58" fmla="*/ 85 w 41"/>
                  <a:gd name="T59" fmla="*/ 45 h 28"/>
                  <a:gd name="T60" fmla="*/ 85 w 41"/>
                  <a:gd name="T61" fmla="*/ 47 h 28"/>
                  <a:gd name="T62" fmla="*/ 85 w 41"/>
                  <a:gd name="T63" fmla="*/ 52 h 28"/>
                  <a:gd name="T64" fmla="*/ 80 w 41"/>
                  <a:gd name="T65" fmla="*/ 54 h 28"/>
                  <a:gd name="T66" fmla="*/ 76 w 41"/>
                  <a:gd name="T67" fmla="*/ 52 h 28"/>
                  <a:gd name="T68" fmla="*/ 66 w 41"/>
                  <a:gd name="T69" fmla="*/ 52 h 28"/>
                  <a:gd name="T70" fmla="*/ 57 w 41"/>
                  <a:gd name="T71" fmla="*/ 47 h 28"/>
                  <a:gd name="T72" fmla="*/ 50 w 41"/>
                  <a:gd name="T73" fmla="*/ 47 h 28"/>
                  <a:gd name="T74" fmla="*/ 38 w 41"/>
                  <a:gd name="T75" fmla="*/ 40 h 28"/>
                  <a:gd name="T76" fmla="*/ 38 w 41"/>
                  <a:gd name="T77" fmla="*/ 38 h 28"/>
                  <a:gd name="T78" fmla="*/ 26 w 41"/>
                  <a:gd name="T79" fmla="*/ 35 h 28"/>
                  <a:gd name="T80" fmla="*/ 19 w 41"/>
                  <a:gd name="T81" fmla="*/ 26 h 28"/>
                  <a:gd name="T82" fmla="*/ 5 w 41"/>
                  <a:gd name="T83" fmla="*/ 19 h 28"/>
                  <a:gd name="T84" fmla="*/ 5 w 41"/>
                  <a:gd name="T85" fmla="*/ 28 h 28"/>
                  <a:gd name="T86" fmla="*/ 12 w 41"/>
                  <a:gd name="T87" fmla="*/ 35 h 28"/>
                  <a:gd name="T88" fmla="*/ 14 w 41"/>
                  <a:gd name="T89" fmla="*/ 38 h 28"/>
                  <a:gd name="T90" fmla="*/ 24 w 41"/>
                  <a:gd name="T91" fmla="*/ 40 h 28"/>
                  <a:gd name="T92" fmla="*/ 31 w 41"/>
                  <a:gd name="T93" fmla="*/ 45 h 28"/>
                  <a:gd name="T94" fmla="*/ 35 w 41"/>
                  <a:gd name="T95" fmla="*/ 47 h 28"/>
                  <a:gd name="T96" fmla="*/ 35 w 41"/>
                  <a:gd name="T97" fmla="*/ 50 h 28"/>
                  <a:gd name="T98" fmla="*/ 40 w 41"/>
                  <a:gd name="T99" fmla="*/ 50 h 28"/>
                  <a:gd name="T100" fmla="*/ 45 w 41"/>
                  <a:gd name="T101" fmla="*/ 52 h 28"/>
                  <a:gd name="T102" fmla="*/ 50 w 41"/>
                  <a:gd name="T103" fmla="*/ 54 h 28"/>
                  <a:gd name="T104" fmla="*/ 52 w 41"/>
                  <a:gd name="T105" fmla="*/ 54 h 28"/>
                  <a:gd name="T106" fmla="*/ 57 w 41"/>
                  <a:gd name="T107" fmla="*/ 59 h 28"/>
                  <a:gd name="T108" fmla="*/ 66 w 41"/>
                  <a:gd name="T109" fmla="*/ 61 h 28"/>
                  <a:gd name="T110" fmla="*/ 92 w 41"/>
                  <a:gd name="T111" fmla="*/ 47 h 28"/>
                  <a:gd name="T112" fmla="*/ 59 w 41"/>
                  <a:gd name="T113" fmla="*/ 7 h 28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41" h="28">
                    <a:moveTo>
                      <a:pt x="27" y="26"/>
                    </a:moveTo>
                    <a:cubicBezTo>
                      <a:pt x="28" y="26"/>
                      <a:pt x="28" y="26"/>
                      <a:pt x="28" y="26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6"/>
                      <a:pt x="28" y="28"/>
                      <a:pt x="29" y="26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29" y="26"/>
                      <a:pt x="29" y="27"/>
                      <a:pt x="29" y="27"/>
                    </a:cubicBezTo>
                    <a:cubicBezTo>
                      <a:pt x="29" y="27"/>
                      <a:pt x="29" y="26"/>
                      <a:pt x="30" y="26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1" y="26"/>
                      <a:pt x="31" y="26"/>
                      <a:pt x="30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1" y="26"/>
                      <a:pt x="32" y="26"/>
                      <a:pt x="32" y="26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2" y="26"/>
                      <a:pt x="32" y="27"/>
                      <a:pt x="32" y="26"/>
                    </a:cubicBezTo>
                    <a:cubicBezTo>
                      <a:pt x="32" y="28"/>
                      <a:pt x="32" y="26"/>
                      <a:pt x="33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3" y="28"/>
                      <a:pt x="33" y="28"/>
                      <a:pt x="34" y="28"/>
                    </a:cubicBezTo>
                    <a:cubicBezTo>
                      <a:pt x="33" y="28"/>
                      <a:pt x="32" y="27"/>
                      <a:pt x="33" y="27"/>
                    </a:cubicBezTo>
                    <a:cubicBezTo>
                      <a:pt x="33" y="27"/>
                      <a:pt x="33" y="27"/>
                      <a:pt x="34" y="26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5" y="26"/>
                      <a:pt x="35" y="27"/>
                      <a:pt x="36" y="27"/>
                    </a:cubicBezTo>
                    <a:cubicBezTo>
                      <a:pt x="36" y="27"/>
                      <a:pt x="35" y="27"/>
                      <a:pt x="36" y="26"/>
                    </a:cubicBezTo>
                    <a:cubicBezTo>
                      <a:pt x="36" y="26"/>
                      <a:pt x="37" y="26"/>
                      <a:pt x="37" y="25"/>
                    </a:cubicBezTo>
                    <a:cubicBezTo>
                      <a:pt x="38" y="25"/>
                      <a:pt x="37" y="26"/>
                      <a:pt x="37" y="26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38" y="25"/>
                      <a:pt x="37" y="25"/>
                      <a:pt x="38" y="24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8" y="24"/>
                      <a:pt x="38" y="24"/>
                      <a:pt x="39" y="24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23"/>
                      <a:pt x="39" y="24"/>
                      <a:pt x="39" y="24"/>
                    </a:cubicBezTo>
                    <a:cubicBezTo>
                      <a:pt x="40" y="23"/>
                      <a:pt x="40" y="23"/>
                      <a:pt x="39" y="22"/>
                    </a:cubicBezTo>
                    <a:cubicBezTo>
                      <a:pt x="39" y="22"/>
                      <a:pt x="40" y="22"/>
                      <a:pt x="40" y="22"/>
                    </a:cubicBezTo>
                    <a:cubicBezTo>
                      <a:pt x="39" y="22"/>
                      <a:pt x="39" y="21"/>
                      <a:pt x="38" y="21"/>
                    </a:cubicBezTo>
                    <a:cubicBezTo>
                      <a:pt x="38" y="21"/>
                      <a:pt x="38" y="21"/>
                      <a:pt x="38" y="21"/>
                    </a:cubicBezTo>
                    <a:cubicBezTo>
                      <a:pt x="38" y="21"/>
                      <a:pt x="38" y="21"/>
                      <a:pt x="38" y="20"/>
                    </a:cubicBezTo>
                    <a:cubicBezTo>
                      <a:pt x="38" y="20"/>
                      <a:pt x="38" y="20"/>
                      <a:pt x="38" y="21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9" y="20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40" y="21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0" y="20"/>
                      <a:pt x="40" y="20"/>
                      <a:pt x="41" y="20"/>
                    </a:cubicBezTo>
                    <a:cubicBezTo>
                      <a:pt x="40" y="19"/>
                      <a:pt x="39" y="19"/>
                      <a:pt x="38" y="18"/>
                    </a:cubicBezTo>
                    <a:cubicBezTo>
                      <a:pt x="39" y="18"/>
                      <a:pt x="39" y="18"/>
                      <a:pt x="40" y="18"/>
                    </a:cubicBezTo>
                    <a:cubicBezTo>
                      <a:pt x="39" y="18"/>
                      <a:pt x="40" y="18"/>
                      <a:pt x="40" y="19"/>
                    </a:cubicBezTo>
                    <a:cubicBezTo>
                      <a:pt x="40" y="19"/>
                      <a:pt x="40" y="19"/>
                      <a:pt x="40" y="19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40" y="18"/>
                      <a:pt x="40" y="18"/>
                      <a:pt x="40" y="17"/>
                    </a:cubicBezTo>
                    <a:cubicBezTo>
                      <a:pt x="39" y="18"/>
                      <a:pt x="39" y="17"/>
                      <a:pt x="39" y="17"/>
                    </a:cubicBezTo>
                    <a:cubicBezTo>
                      <a:pt x="39" y="17"/>
                      <a:pt x="40" y="17"/>
                      <a:pt x="40" y="17"/>
                    </a:cubicBezTo>
                    <a:cubicBezTo>
                      <a:pt x="40" y="16"/>
                      <a:pt x="38" y="17"/>
                      <a:pt x="39" y="16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9" y="15"/>
                      <a:pt x="38" y="14"/>
                      <a:pt x="37" y="14"/>
                    </a:cubicBezTo>
                    <a:cubicBezTo>
                      <a:pt x="37" y="14"/>
                      <a:pt x="38" y="14"/>
                      <a:pt x="38" y="14"/>
                    </a:cubicBezTo>
                    <a:cubicBezTo>
                      <a:pt x="37" y="14"/>
                      <a:pt x="36" y="14"/>
                      <a:pt x="35" y="14"/>
                    </a:cubicBezTo>
                    <a:cubicBezTo>
                      <a:pt x="36" y="14"/>
                      <a:pt x="37" y="13"/>
                      <a:pt x="38" y="13"/>
                    </a:cubicBezTo>
                    <a:cubicBezTo>
                      <a:pt x="38" y="13"/>
                      <a:pt x="38" y="13"/>
                      <a:pt x="38" y="12"/>
                    </a:cubicBezTo>
                    <a:cubicBezTo>
                      <a:pt x="38" y="13"/>
                      <a:pt x="37" y="13"/>
                      <a:pt x="37" y="13"/>
                    </a:cubicBezTo>
                    <a:cubicBezTo>
                      <a:pt x="37" y="12"/>
                      <a:pt x="37" y="13"/>
                      <a:pt x="37" y="12"/>
                    </a:cubicBezTo>
                    <a:cubicBezTo>
                      <a:pt x="37" y="12"/>
                      <a:pt x="36" y="13"/>
                      <a:pt x="36" y="12"/>
                    </a:cubicBezTo>
                    <a:cubicBezTo>
                      <a:pt x="36" y="12"/>
                      <a:pt x="37" y="12"/>
                      <a:pt x="37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7" y="11"/>
                      <a:pt x="37" y="11"/>
                    </a:cubicBezTo>
                    <a:cubicBezTo>
                      <a:pt x="37" y="11"/>
                      <a:pt x="37" y="11"/>
                      <a:pt x="36" y="10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6" y="10"/>
                      <a:pt x="35" y="11"/>
                      <a:pt x="34" y="11"/>
                    </a:cubicBezTo>
                    <a:cubicBezTo>
                      <a:pt x="35" y="11"/>
                      <a:pt x="36" y="10"/>
                      <a:pt x="36" y="10"/>
                    </a:cubicBezTo>
                    <a:cubicBezTo>
                      <a:pt x="35" y="10"/>
                      <a:pt x="33" y="11"/>
                      <a:pt x="32" y="10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3" y="10"/>
                      <a:pt x="35" y="9"/>
                      <a:pt x="36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8"/>
                      <a:pt x="36" y="9"/>
                      <a:pt x="36" y="9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5" y="8"/>
                      <a:pt x="35" y="8"/>
                      <a:pt x="34" y="8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5" y="9"/>
                      <a:pt x="34" y="9"/>
                      <a:pt x="33" y="9"/>
                    </a:cubicBezTo>
                    <a:cubicBezTo>
                      <a:pt x="33" y="8"/>
                      <a:pt x="34" y="8"/>
                      <a:pt x="35" y="8"/>
                    </a:cubicBezTo>
                    <a:cubicBezTo>
                      <a:pt x="34" y="8"/>
                      <a:pt x="34" y="8"/>
                      <a:pt x="34" y="7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4" y="7"/>
                      <a:pt x="33" y="7"/>
                      <a:pt x="34" y="7"/>
                    </a:cubicBezTo>
                    <a:cubicBezTo>
                      <a:pt x="34" y="7"/>
                      <a:pt x="34" y="6"/>
                      <a:pt x="34" y="6"/>
                    </a:cubicBezTo>
                    <a:cubicBezTo>
                      <a:pt x="33" y="7"/>
                      <a:pt x="31" y="8"/>
                      <a:pt x="31" y="9"/>
                    </a:cubicBezTo>
                    <a:cubicBezTo>
                      <a:pt x="31" y="8"/>
                      <a:pt x="31" y="8"/>
                      <a:pt x="31" y="7"/>
                    </a:cubicBezTo>
                    <a:cubicBezTo>
                      <a:pt x="31" y="7"/>
                      <a:pt x="32" y="7"/>
                      <a:pt x="33" y="6"/>
                    </a:cubicBezTo>
                    <a:cubicBezTo>
                      <a:pt x="33" y="6"/>
                      <a:pt x="32" y="6"/>
                      <a:pt x="32" y="6"/>
                    </a:cubicBezTo>
                    <a:cubicBezTo>
                      <a:pt x="32" y="6"/>
                      <a:pt x="33" y="6"/>
                      <a:pt x="32" y="6"/>
                    </a:cubicBezTo>
                    <a:cubicBezTo>
                      <a:pt x="32" y="6"/>
                      <a:pt x="32" y="5"/>
                      <a:pt x="32" y="6"/>
                    </a:cubicBezTo>
                    <a:cubicBezTo>
                      <a:pt x="32" y="6"/>
                      <a:pt x="32" y="6"/>
                      <a:pt x="32" y="5"/>
                    </a:cubicBezTo>
                    <a:cubicBezTo>
                      <a:pt x="31" y="6"/>
                      <a:pt x="30" y="6"/>
                      <a:pt x="30" y="6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5"/>
                      <a:pt x="30" y="5"/>
                      <a:pt x="29" y="4"/>
                    </a:cubicBezTo>
                    <a:cubicBezTo>
                      <a:pt x="29" y="4"/>
                      <a:pt x="29" y="4"/>
                      <a:pt x="30" y="4"/>
                    </a:cubicBezTo>
                    <a:cubicBezTo>
                      <a:pt x="30" y="4"/>
                      <a:pt x="29" y="4"/>
                      <a:pt x="29" y="3"/>
                    </a:cubicBezTo>
                    <a:cubicBezTo>
                      <a:pt x="29" y="3"/>
                      <a:pt x="30" y="4"/>
                      <a:pt x="30" y="3"/>
                    </a:cubicBezTo>
                    <a:cubicBezTo>
                      <a:pt x="30" y="3"/>
                      <a:pt x="29" y="3"/>
                      <a:pt x="29" y="3"/>
                    </a:cubicBezTo>
                    <a:cubicBezTo>
                      <a:pt x="28" y="4"/>
                      <a:pt x="29" y="4"/>
                      <a:pt x="30" y="4"/>
                    </a:cubicBezTo>
                    <a:cubicBezTo>
                      <a:pt x="29" y="4"/>
                      <a:pt x="28" y="4"/>
                      <a:pt x="27" y="4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3"/>
                      <a:pt x="26" y="4"/>
                      <a:pt x="26" y="3"/>
                    </a:cubicBezTo>
                    <a:cubicBezTo>
                      <a:pt x="26" y="3"/>
                      <a:pt x="26" y="2"/>
                      <a:pt x="27" y="2"/>
                    </a:cubicBezTo>
                    <a:cubicBezTo>
                      <a:pt x="27" y="2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8" y="2"/>
                      <a:pt x="26" y="2"/>
                      <a:pt x="26" y="1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6" y="2"/>
                      <a:pt x="25" y="1"/>
                      <a:pt x="25" y="2"/>
                    </a:cubicBezTo>
                    <a:cubicBezTo>
                      <a:pt x="25" y="2"/>
                      <a:pt x="24" y="2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5" y="1"/>
                    </a:cubicBezTo>
                    <a:cubicBezTo>
                      <a:pt x="24" y="1"/>
                      <a:pt x="25" y="0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3" y="1"/>
                      <a:pt x="23" y="1"/>
                    </a:cubicBezTo>
                    <a:cubicBezTo>
                      <a:pt x="22" y="1"/>
                      <a:pt x="23" y="1"/>
                      <a:pt x="22" y="2"/>
                    </a:cubicBezTo>
                    <a:cubicBezTo>
                      <a:pt x="23" y="1"/>
                      <a:pt x="23" y="2"/>
                      <a:pt x="24" y="1"/>
                    </a:cubicBezTo>
                    <a:cubicBezTo>
                      <a:pt x="23" y="2"/>
                      <a:pt x="24" y="2"/>
                      <a:pt x="23" y="3"/>
                    </a:cubicBezTo>
                    <a:cubicBezTo>
                      <a:pt x="23" y="3"/>
                      <a:pt x="24" y="2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5" y="2"/>
                      <a:pt x="25" y="2"/>
                    </a:cubicBezTo>
                    <a:cubicBezTo>
                      <a:pt x="25" y="2"/>
                      <a:pt x="25" y="2"/>
                      <a:pt x="25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3"/>
                      <a:pt x="25" y="3"/>
                      <a:pt x="24" y="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6" y="4"/>
                      <a:pt x="25" y="4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5"/>
                      <a:pt x="27" y="5"/>
                      <a:pt x="27" y="6"/>
                    </a:cubicBezTo>
                    <a:cubicBezTo>
                      <a:pt x="27" y="6"/>
                      <a:pt x="28" y="6"/>
                      <a:pt x="28" y="7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8" y="7"/>
                      <a:pt x="28" y="8"/>
                      <a:pt x="28" y="8"/>
                    </a:cubicBezTo>
                    <a:cubicBezTo>
                      <a:pt x="28" y="9"/>
                      <a:pt x="29" y="9"/>
                      <a:pt x="29" y="9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1" y="9"/>
                      <a:pt x="31" y="10"/>
                      <a:pt x="31" y="10"/>
                    </a:cubicBezTo>
                    <a:cubicBezTo>
                      <a:pt x="31" y="11"/>
                      <a:pt x="31" y="10"/>
                      <a:pt x="31" y="10"/>
                    </a:cubicBezTo>
                    <a:cubicBezTo>
                      <a:pt x="31" y="11"/>
                      <a:pt x="32" y="11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2" y="13"/>
                      <a:pt x="33" y="13"/>
                      <a:pt x="33" y="12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3" y="13"/>
                      <a:pt x="34" y="13"/>
                      <a:pt x="33" y="13"/>
                    </a:cubicBezTo>
                    <a:cubicBezTo>
                      <a:pt x="34" y="13"/>
                      <a:pt x="34" y="14"/>
                      <a:pt x="35" y="13"/>
                    </a:cubicBezTo>
                    <a:cubicBezTo>
                      <a:pt x="35" y="13"/>
                      <a:pt x="35" y="14"/>
                      <a:pt x="35" y="13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4" y="15"/>
                    </a:cubicBezTo>
                    <a:cubicBezTo>
                      <a:pt x="35" y="15"/>
                      <a:pt x="35" y="15"/>
                      <a:pt x="36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5"/>
                      <a:pt x="36" y="15"/>
                      <a:pt x="36" y="16"/>
                    </a:cubicBezTo>
                    <a:cubicBezTo>
                      <a:pt x="35" y="16"/>
                      <a:pt x="37" y="18"/>
                      <a:pt x="36" y="19"/>
                    </a:cubicBezTo>
                    <a:cubicBezTo>
                      <a:pt x="37" y="18"/>
                      <a:pt x="36" y="19"/>
                      <a:pt x="37" y="19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6" y="19"/>
                      <a:pt x="36" y="20"/>
                      <a:pt x="36" y="2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20"/>
                      <a:pt x="36" y="20"/>
                      <a:pt x="37" y="20"/>
                    </a:cubicBezTo>
                    <a:cubicBezTo>
                      <a:pt x="37" y="20"/>
                      <a:pt x="37" y="21"/>
                      <a:pt x="37" y="21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7" y="21"/>
                      <a:pt x="36" y="21"/>
                      <a:pt x="37" y="21"/>
                    </a:cubicBezTo>
                    <a:cubicBezTo>
                      <a:pt x="37" y="21"/>
                      <a:pt x="37" y="22"/>
                      <a:pt x="37" y="22"/>
                    </a:cubicBezTo>
                    <a:cubicBezTo>
                      <a:pt x="37" y="22"/>
                      <a:pt x="36" y="22"/>
                      <a:pt x="36" y="22"/>
                    </a:cubicBezTo>
                    <a:cubicBezTo>
                      <a:pt x="36" y="22"/>
                      <a:pt x="36" y="22"/>
                      <a:pt x="36" y="22"/>
                    </a:cubicBezTo>
                    <a:cubicBezTo>
                      <a:pt x="37" y="23"/>
                      <a:pt x="36" y="22"/>
                      <a:pt x="36" y="23"/>
                    </a:cubicBezTo>
                    <a:cubicBezTo>
                      <a:pt x="36" y="23"/>
                      <a:pt x="36" y="23"/>
                      <a:pt x="36" y="23"/>
                    </a:cubicBezTo>
                    <a:cubicBezTo>
                      <a:pt x="35" y="22"/>
                      <a:pt x="36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6" y="24"/>
                      <a:pt x="35" y="23"/>
                      <a:pt x="34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4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3" y="21"/>
                      <a:pt x="34" y="22"/>
                      <a:pt x="33" y="23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1"/>
                      <a:pt x="33" y="23"/>
                      <a:pt x="32" y="22"/>
                    </a:cubicBezTo>
                    <a:cubicBezTo>
                      <a:pt x="32" y="22"/>
                      <a:pt x="32" y="23"/>
                      <a:pt x="32" y="23"/>
                    </a:cubicBezTo>
                    <a:cubicBezTo>
                      <a:pt x="32" y="23"/>
                      <a:pt x="31" y="22"/>
                      <a:pt x="31" y="22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1" y="22"/>
                      <a:pt x="30" y="22"/>
                      <a:pt x="30" y="23"/>
                    </a:cubicBezTo>
                    <a:cubicBezTo>
                      <a:pt x="30" y="21"/>
                      <a:pt x="28" y="23"/>
                      <a:pt x="29" y="22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7" y="21"/>
                      <a:pt x="27" y="22"/>
                      <a:pt x="27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6" y="21"/>
                      <a:pt x="26" y="21"/>
                      <a:pt x="26" y="22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5" y="21"/>
                      <a:pt x="25" y="20"/>
                      <a:pt x="24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3" y="18"/>
                      <a:pt x="22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2" y="20"/>
                      <a:pt x="21" y="20"/>
                      <a:pt x="21" y="21"/>
                    </a:cubicBezTo>
                    <a:cubicBezTo>
                      <a:pt x="21" y="21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19"/>
                      <a:pt x="20" y="20"/>
                      <a:pt x="21" y="19"/>
                    </a:cubicBezTo>
                    <a:cubicBezTo>
                      <a:pt x="19" y="18"/>
                      <a:pt x="18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6"/>
                      <a:pt x="16" y="17"/>
                      <a:pt x="16" y="17"/>
                    </a:cubicBezTo>
                    <a:cubicBezTo>
                      <a:pt x="16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6" y="16"/>
                      <a:pt x="16" y="17"/>
                      <a:pt x="16" y="1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7"/>
                    </a:cubicBezTo>
                    <a:cubicBezTo>
                      <a:pt x="15" y="16"/>
                      <a:pt x="13" y="15"/>
                      <a:pt x="13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1" y="15"/>
                    </a:cubicBezTo>
                    <a:cubicBezTo>
                      <a:pt x="12" y="14"/>
                      <a:pt x="11" y="14"/>
                      <a:pt x="11" y="13"/>
                    </a:cubicBezTo>
                    <a:cubicBezTo>
                      <a:pt x="11" y="14"/>
                      <a:pt x="10" y="13"/>
                      <a:pt x="10" y="14"/>
                    </a:cubicBezTo>
                    <a:cubicBezTo>
                      <a:pt x="10" y="14"/>
                      <a:pt x="10" y="13"/>
                      <a:pt x="10" y="13"/>
                    </a:cubicBezTo>
                    <a:cubicBezTo>
                      <a:pt x="9" y="13"/>
                      <a:pt x="9" y="12"/>
                      <a:pt x="8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7" y="12"/>
                      <a:pt x="7" y="11"/>
                    </a:cubicBezTo>
                    <a:cubicBezTo>
                      <a:pt x="7" y="11"/>
                      <a:pt x="7" y="12"/>
                      <a:pt x="7" y="12"/>
                    </a:cubicBezTo>
                    <a:cubicBezTo>
                      <a:pt x="6" y="10"/>
                      <a:pt x="4" y="10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2" y="9"/>
                      <a:pt x="2" y="9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8"/>
                      <a:pt x="1" y="7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8"/>
                      <a:pt x="1" y="10"/>
                      <a:pt x="0" y="10"/>
                    </a:cubicBezTo>
                    <a:cubicBezTo>
                      <a:pt x="1" y="10"/>
                      <a:pt x="0" y="12"/>
                      <a:pt x="1" y="11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1"/>
                      <a:pt x="1" y="11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3" y="13"/>
                      <a:pt x="3" y="14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3"/>
                      <a:pt x="4" y="13"/>
                      <a:pt x="4" y="14"/>
                    </a:cubicBezTo>
                    <a:cubicBezTo>
                      <a:pt x="4" y="13"/>
                      <a:pt x="3" y="13"/>
                      <a:pt x="4" y="13"/>
                    </a:cubicBezTo>
                    <a:cubicBezTo>
                      <a:pt x="3" y="14"/>
                      <a:pt x="5" y="14"/>
                      <a:pt x="5" y="15"/>
                    </a:cubicBezTo>
                    <a:cubicBezTo>
                      <a:pt x="5" y="15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5"/>
                      <a:pt x="5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6"/>
                      <a:pt x="6" y="15"/>
                      <a:pt x="6" y="1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7"/>
                      <a:pt x="10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7"/>
                      <a:pt x="10" y="18"/>
                      <a:pt x="10" y="18"/>
                    </a:cubicBezTo>
                    <a:cubicBezTo>
                      <a:pt x="11" y="18"/>
                      <a:pt x="11" y="18"/>
                      <a:pt x="11" y="17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7"/>
                      <a:pt x="12" y="18"/>
                      <a:pt x="12" y="18"/>
                    </a:cubicBezTo>
                    <a:cubicBezTo>
                      <a:pt x="12" y="19"/>
                      <a:pt x="13" y="18"/>
                      <a:pt x="13" y="19"/>
                    </a:cubicBezTo>
                    <a:cubicBezTo>
                      <a:pt x="14" y="18"/>
                      <a:pt x="12" y="18"/>
                      <a:pt x="13" y="18"/>
                    </a:cubicBezTo>
                    <a:cubicBezTo>
                      <a:pt x="13" y="18"/>
                      <a:pt x="13" y="18"/>
                      <a:pt x="14" y="18"/>
                    </a:cubicBezTo>
                    <a:cubicBezTo>
                      <a:pt x="14" y="18"/>
                      <a:pt x="13" y="19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9"/>
                      <a:pt x="16" y="19"/>
                      <a:pt x="16" y="19"/>
                    </a:cubicBezTo>
                    <a:cubicBezTo>
                      <a:pt x="16" y="20"/>
                      <a:pt x="16" y="20"/>
                      <a:pt x="15" y="20"/>
                    </a:cubicBezTo>
                    <a:cubicBezTo>
                      <a:pt x="15" y="20"/>
                      <a:pt x="16" y="20"/>
                      <a:pt x="16" y="20"/>
                    </a:cubicBezTo>
                    <a:cubicBezTo>
                      <a:pt x="15" y="21"/>
                      <a:pt x="15" y="20"/>
                      <a:pt x="15" y="20"/>
                    </a:cubicBezTo>
                    <a:cubicBezTo>
                      <a:pt x="15" y="21"/>
                      <a:pt x="15" y="20"/>
                      <a:pt x="15" y="21"/>
                    </a:cubicBezTo>
                    <a:cubicBezTo>
                      <a:pt x="16" y="20"/>
                      <a:pt x="15" y="21"/>
                      <a:pt x="16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21"/>
                      <a:pt x="16" y="22"/>
                      <a:pt x="17" y="22"/>
                    </a:cubicBezTo>
                    <a:cubicBezTo>
                      <a:pt x="16" y="22"/>
                      <a:pt x="17" y="21"/>
                      <a:pt x="17" y="21"/>
                    </a:cubicBezTo>
                    <a:cubicBezTo>
                      <a:pt x="18" y="21"/>
                      <a:pt x="17" y="22"/>
                      <a:pt x="18" y="23"/>
                    </a:cubicBezTo>
                    <a:cubicBezTo>
                      <a:pt x="17" y="22"/>
                      <a:pt x="17" y="22"/>
                      <a:pt x="18" y="22"/>
                    </a:cubicBezTo>
                    <a:cubicBezTo>
                      <a:pt x="18" y="22"/>
                      <a:pt x="18" y="22"/>
                      <a:pt x="18" y="23"/>
                    </a:cubicBezTo>
                    <a:cubicBezTo>
                      <a:pt x="19" y="23"/>
                      <a:pt x="18" y="22"/>
                      <a:pt x="18" y="22"/>
                    </a:cubicBezTo>
                    <a:cubicBezTo>
                      <a:pt x="18" y="23"/>
                      <a:pt x="19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3"/>
                      <a:pt x="20" y="22"/>
                      <a:pt x="20" y="22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4"/>
                      <a:pt x="21" y="23"/>
                    </a:cubicBezTo>
                    <a:cubicBezTo>
                      <a:pt x="21" y="23"/>
                      <a:pt x="21" y="23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5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5"/>
                      <a:pt x="23" y="25"/>
                      <a:pt x="22" y="25"/>
                    </a:cubicBezTo>
                    <a:cubicBezTo>
                      <a:pt x="23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5" y="25"/>
                      <a:pt x="25" y="26"/>
                      <a:pt x="26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6"/>
                      <a:pt x="25" y="25"/>
                      <a:pt x="26" y="25"/>
                    </a:cubicBezTo>
                    <a:cubicBezTo>
                      <a:pt x="27" y="25"/>
                      <a:pt x="26" y="26"/>
                      <a:pt x="26" y="26"/>
                    </a:cubicBezTo>
                    <a:cubicBezTo>
                      <a:pt x="27" y="26"/>
                      <a:pt x="27" y="25"/>
                      <a:pt x="28" y="26"/>
                    </a:cubicBezTo>
                    <a:cubicBezTo>
                      <a:pt x="28" y="26"/>
                      <a:pt x="27" y="26"/>
                      <a:pt x="27" y="26"/>
                    </a:cubicBezTo>
                    <a:close/>
                    <a:moveTo>
                      <a:pt x="33" y="27"/>
                    </a:moveTo>
                    <a:cubicBezTo>
                      <a:pt x="33" y="27"/>
                      <a:pt x="33" y="27"/>
                      <a:pt x="33" y="27"/>
                    </a:cubicBezTo>
                    <a:cubicBezTo>
                      <a:pt x="33" y="26"/>
                      <a:pt x="33" y="26"/>
                      <a:pt x="33" y="27"/>
                    </a:cubicBezTo>
                    <a:close/>
                    <a:moveTo>
                      <a:pt x="39" y="20"/>
                    </a:moveTo>
                    <a:cubicBezTo>
                      <a:pt x="40" y="20"/>
                      <a:pt x="39" y="20"/>
                      <a:pt x="39" y="20"/>
                    </a:cubicBezTo>
                    <a:cubicBezTo>
                      <a:pt x="39" y="20"/>
                      <a:pt x="39" y="20"/>
                      <a:pt x="39" y="20"/>
                    </a:cubicBezTo>
                    <a:close/>
                    <a:moveTo>
                      <a:pt x="25" y="4"/>
                    </a:move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lose/>
                    <a:moveTo>
                      <a:pt x="25" y="3"/>
                    </a:moveTo>
                    <a:cubicBezTo>
                      <a:pt x="25" y="3"/>
                      <a:pt x="25" y="3"/>
                      <a:pt x="25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3"/>
                      <a:pt x="25" y="3"/>
                      <a:pt x="25" y="3"/>
                    </a:cubicBezTo>
                    <a:close/>
                    <a:moveTo>
                      <a:pt x="16" y="16"/>
                    </a:moveTo>
                    <a:cubicBezTo>
                      <a:pt x="16" y="16"/>
                      <a:pt x="16" y="16"/>
                      <a:pt x="16" y="16"/>
                    </a:cubicBezTo>
                    <a:cubicBezTo>
                      <a:pt x="15" y="16"/>
                      <a:pt x="16" y="16"/>
                      <a:pt x="16" y="16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18" name="Freeform 1213"/>
              <p:cNvSpPr>
                <a:spLocks/>
              </p:cNvSpPr>
              <p:nvPr/>
            </p:nvSpPr>
            <p:spPr bwMode="auto">
              <a:xfrm>
                <a:off x="3890" y="262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19" name="Rectangle 1214"/>
              <p:cNvSpPr>
                <a:spLocks noChangeArrowheads="1"/>
              </p:cNvSpPr>
              <p:nvPr/>
            </p:nvSpPr>
            <p:spPr bwMode="auto">
              <a:xfrm>
                <a:off x="3853" y="263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720" name="Freeform 1215"/>
              <p:cNvSpPr>
                <a:spLocks/>
              </p:cNvSpPr>
              <p:nvPr/>
            </p:nvSpPr>
            <p:spPr bwMode="auto">
              <a:xfrm>
                <a:off x="3874" y="258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21" name="Freeform 1216"/>
              <p:cNvSpPr>
                <a:spLocks/>
              </p:cNvSpPr>
              <p:nvPr/>
            </p:nvSpPr>
            <p:spPr bwMode="auto">
              <a:xfrm>
                <a:off x="3850" y="257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128" name="Group 1418"/>
            <p:cNvGrpSpPr>
              <a:grpSpLocks/>
            </p:cNvGrpSpPr>
            <p:nvPr/>
          </p:nvGrpSpPr>
          <p:grpSpPr bwMode="auto">
            <a:xfrm>
              <a:off x="3798" y="2516"/>
              <a:ext cx="288" cy="144"/>
              <a:chOff x="3798" y="2516"/>
              <a:chExt cx="288" cy="144"/>
            </a:xfrm>
          </p:grpSpPr>
          <p:sp>
            <p:nvSpPr>
              <p:cNvPr id="5322" name="Freeform 1218"/>
              <p:cNvSpPr>
                <a:spLocks/>
              </p:cNvSpPr>
              <p:nvPr/>
            </p:nvSpPr>
            <p:spPr bwMode="auto">
              <a:xfrm>
                <a:off x="3850" y="256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23" name="Freeform 1219"/>
              <p:cNvSpPr>
                <a:spLocks/>
              </p:cNvSpPr>
              <p:nvPr/>
            </p:nvSpPr>
            <p:spPr bwMode="auto">
              <a:xfrm>
                <a:off x="3850" y="2573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3 w 1"/>
                  <a:gd name="T3" fmla="*/ 0 h 1"/>
                  <a:gd name="T4" fmla="*/ 3 w 1"/>
                  <a:gd name="T5" fmla="*/ 0 h 1"/>
                  <a:gd name="T6" fmla="*/ 3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24" name="Freeform 1220"/>
              <p:cNvSpPr>
                <a:spLocks/>
              </p:cNvSpPr>
              <p:nvPr/>
            </p:nvSpPr>
            <p:spPr bwMode="auto">
              <a:xfrm>
                <a:off x="3850" y="257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25" name="Freeform 1221"/>
              <p:cNvSpPr>
                <a:spLocks/>
              </p:cNvSpPr>
              <p:nvPr/>
            </p:nvSpPr>
            <p:spPr bwMode="auto">
              <a:xfrm>
                <a:off x="3853" y="2580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26" name="Freeform 1222"/>
              <p:cNvSpPr>
                <a:spLocks/>
              </p:cNvSpPr>
              <p:nvPr/>
            </p:nvSpPr>
            <p:spPr bwMode="auto">
              <a:xfrm>
                <a:off x="3853" y="2573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27" name="Freeform 1223"/>
              <p:cNvSpPr>
                <a:spLocks/>
              </p:cNvSpPr>
              <p:nvPr/>
            </p:nvSpPr>
            <p:spPr bwMode="auto">
              <a:xfrm>
                <a:off x="3855" y="257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28" name="Freeform 1224"/>
              <p:cNvSpPr>
                <a:spLocks/>
              </p:cNvSpPr>
              <p:nvPr/>
            </p:nvSpPr>
            <p:spPr bwMode="auto">
              <a:xfrm>
                <a:off x="3855" y="257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29" name="Rectangle 1225"/>
              <p:cNvSpPr>
                <a:spLocks noChangeArrowheads="1"/>
              </p:cNvSpPr>
              <p:nvPr/>
            </p:nvSpPr>
            <p:spPr bwMode="auto">
              <a:xfrm>
                <a:off x="3855" y="2573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330" name="Freeform 1226"/>
              <p:cNvSpPr>
                <a:spLocks/>
              </p:cNvSpPr>
              <p:nvPr/>
            </p:nvSpPr>
            <p:spPr bwMode="auto">
              <a:xfrm>
                <a:off x="3862" y="258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31" name="Freeform 1227"/>
              <p:cNvSpPr>
                <a:spLocks/>
              </p:cNvSpPr>
              <p:nvPr/>
            </p:nvSpPr>
            <p:spPr bwMode="auto">
              <a:xfrm>
                <a:off x="3862" y="257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32" name="Freeform 1228"/>
              <p:cNvSpPr>
                <a:spLocks/>
              </p:cNvSpPr>
              <p:nvPr/>
            </p:nvSpPr>
            <p:spPr bwMode="auto">
              <a:xfrm>
                <a:off x="3864" y="2578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0 w 1"/>
                  <a:gd name="T3" fmla="*/ 0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33" name="Freeform 1229"/>
              <p:cNvSpPr>
                <a:spLocks/>
              </p:cNvSpPr>
              <p:nvPr/>
            </p:nvSpPr>
            <p:spPr bwMode="auto">
              <a:xfrm>
                <a:off x="3869" y="2589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3 w 3"/>
                  <a:gd name="T3" fmla="*/ 0 h 3"/>
                  <a:gd name="T4" fmla="*/ 0 w 3"/>
                  <a:gd name="T5" fmla="*/ 3 h 3"/>
                  <a:gd name="T6" fmla="*/ 3 w 3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34" name="Freeform 1230"/>
              <p:cNvSpPr>
                <a:spLocks/>
              </p:cNvSpPr>
              <p:nvPr/>
            </p:nvSpPr>
            <p:spPr bwMode="auto">
              <a:xfrm>
                <a:off x="3881" y="2594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0 w 1"/>
                  <a:gd name="T5" fmla="*/ 2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35" name="Freeform 1231"/>
              <p:cNvSpPr>
                <a:spLocks/>
              </p:cNvSpPr>
              <p:nvPr/>
            </p:nvSpPr>
            <p:spPr bwMode="auto">
              <a:xfrm>
                <a:off x="3881" y="259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36" name="Rectangle 1232"/>
              <p:cNvSpPr>
                <a:spLocks noChangeArrowheads="1"/>
              </p:cNvSpPr>
              <p:nvPr/>
            </p:nvSpPr>
            <p:spPr bwMode="auto">
              <a:xfrm>
                <a:off x="3801" y="2589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337" name="Freeform 1233"/>
              <p:cNvSpPr>
                <a:spLocks/>
              </p:cNvSpPr>
              <p:nvPr/>
            </p:nvSpPr>
            <p:spPr bwMode="auto">
              <a:xfrm>
                <a:off x="3798" y="258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38" name="Freeform 1234"/>
              <p:cNvSpPr>
                <a:spLocks/>
              </p:cNvSpPr>
              <p:nvPr/>
            </p:nvSpPr>
            <p:spPr bwMode="auto">
              <a:xfrm>
                <a:off x="3876" y="2637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39" name="Freeform 1235"/>
              <p:cNvSpPr>
                <a:spLocks/>
              </p:cNvSpPr>
              <p:nvPr/>
            </p:nvSpPr>
            <p:spPr bwMode="auto">
              <a:xfrm>
                <a:off x="3864" y="2634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3 h 3"/>
                  <a:gd name="T4" fmla="*/ 3 w 3"/>
                  <a:gd name="T5" fmla="*/ 0 h 3"/>
                  <a:gd name="T6" fmla="*/ 0 w 3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3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40" name="Freeform 1236"/>
              <p:cNvSpPr>
                <a:spLocks/>
              </p:cNvSpPr>
              <p:nvPr/>
            </p:nvSpPr>
            <p:spPr bwMode="auto">
              <a:xfrm>
                <a:off x="3857" y="2634"/>
                <a:ext cx="0" cy="3"/>
              </a:xfrm>
              <a:custGeom>
                <a:avLst/>
                <a:gdLst>
                  <a:gd name="T0" fmla="*/ 3 h 1"/>
                  <a:gd name="T1" fmla="*/ 3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41" name="Freeform 1237"/>
              <p:cNvSpPr>
                <a:spLocks/>
              </p:cNvSpPr>
              <p:nvPr/>
            </p:nvSpPr>
            <p:spPr bwMode="auto">
              <a:xfrm>
                <a:off x="3923" y="251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42" name="Freeform 1238"/>
              <p:cNvSpPr>
                <a:spLocks/>
              </p:cNvSpPr>
              <p:nvPr/>
            </p:nvSpPr>
            <p:spPr bwMode="auto">
              <a:xfrm>
                <a:off x="3926" y="2521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43" name="Freeform 1239"/>
              <p:cNvSpPr>
                <a:spLocks/>
              </p:cNvSpPr>
              <p:nvPr/>
            </p:nvSpPr>
            <p:spPr bwMode="auto">
              <a:xfrm>
                <a:off x="3926" y="2523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2 w 1"/>
                  <a:gd name="T3" fmla="*/ 0 h 1"/>
                  <a:gd name="T4" fmla="*/ 2 w 1"/>
                  <a:gd name="T5" fmla="*/ 0 h 1"/>
                  <a:gd name="T6" fmla="*/ 0 w 1"/>
                  <a:gd name="T7" fmla="*/ 0 h 1"/>
                  <a:gd name="T8" fmla="*/ 2 w 1"/>
                  <a:gd name="T9" fmla="*/ 3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44" name="Freeform 1240"/>
              <p:cNvSpPr>
                <a:spLocks/>
              </p:cNvSpPr>
              <p:nvPr/>
            </p:nvSpPr>
            <p:spPr bwMode="auto">
              <a:xfrm>
                <a:off x="3923" y="252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45" name="Rectangle 1241"/>
              <p:cNvSpPr>
                <a:spLocks noChangeArrowheads="1"/>
              </p:cNvSpPr>
              <p:nvPr/>
            </p:nvSpPr>
            <p:spPr bwMode="auto">
              <a:xfrm>
                <a:off x="3923" y="2528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346" name="Freeform 1242"/>
              <p:cNvSpPr>
                <a:spLocks/>
              </p:cNvSpPr>
              <p:nvPr/>
            </p:nvSpPr>
            <p:spPr bwMode="auto">
              <a:xfrm>
                <a:off x="3923" y="253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47" name="Freeform 1243"/>
              <p:cNvSpPr>
                <a:spLocks/>
              </p:cNvSpPr>
              <p:nvPr/>
            </p:nvSpPr>
            <p:spPr bwMode="auto">
              <a:xfrm>
                <a:off x="3926" y="253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48" name="Freeform 1244"/>
              <p:cNvSpPr>
                <a:spLocks/>
              </p:cNvSpPr>
              <p:nvPr/>
            </p:nvSpPr>
            <p:spPr bwMode="auto">
              <a:xfrm>
                <a:off x="3926" y="253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49" name="Freeform 1245"/>
              <p:cNvSpPr>
                <a:spLocks/>
              </p:cNvSpPr>
              <p:nvPr/>
            </p:nvSpPr>
            <p:spPr bwMode="auto">
              <a:xfrm>
                <a:off x="3926" y="2528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50" name="Freeform 1246"/>
              <p:cNvSpPr>
                <a:spLocks/>
              </p:cNvSpPr>
              <p:nvPr/>
            </p:nvSpPr>
            <p:spPr bwMode="auto">
              <a:xfrm>
                <a:off x="3928" y="2526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51" name="Freeform 1247"/>
              <p:cNvSpPr>
                <a:spLocks/>
              </p:cNvSpPr>
              <p:nvPr/>
            </p:nvSpPr>
            <p:spPr bwMode="auto">
              <a:xfrm>
                <a:off x="3923" y="2533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0 h 1"/>
                  <a:gd name="T4" fmla="*/ 3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52" name="Freeform 1248"/>
              <p:cNvSpPr>
                <a:spLocks/>
              </p:cNvSpPr>
              <p:nvPr/>
            </p:nvSpPr>
            <p:spPr bwMode="auto">
              <a:xfrm>
                <a:off x="3926" y="2533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53" name="Freeform 1249"/>
              <p:cNvSpPr>
                <a:spLocks/>
              </p:cNvSpPr>
              <p:nvPr/>
            </p:nvSpPr>
            <p:spPr bwMode="auto">
              <a:xfrm>
                <a:off x="3926" y="2530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54" name="Freeform 1250"/>
              <p:cNvSpPr>
                <a:spLocks/>
              </p:cNvSpPr>
              <p:nvPr/>
            </p:nvSpPr>
            <p:spPr bwMode="auto">
              <a:xfrm>
                <a:off x="3923" y="2535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55" name="Freeform 1251"/>
              <p:cNvSpPr>
                <a:spLocks/>
              </p:cNvSpPr>
              <p:nvPr/>
            </p:nvSpPr>
            <p:spPr bwMode="auto">
              <a:xfrm>
                <a:off x="3923" y="2537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3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56" name="Freeform 1252"/>
              <p:cNvSpPr>
                <a:spLocks/>
              </p:cNvSpPr>
              <p:nvPr/>
            </p:nvSpPr>
            <p:spPr bwMode="auto">
              <a:xfrm>
                <a:off x="3923" y="2540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57" name="Freeform 1253"/>
              <p:cNvSpPr>
                <a:spLocks/>
              </p:cNvSpPr>
              <p:nvPr/>
            </p:nvSpPr>
            <p:spPr bwMode="auto">
              <a:xfrm>
                <a:off x="3926" y="253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58" name="Rectangle 1254"/>
              <p:cNvSpPr>
                <a:spLocks noChangeArrowheads="1"/>
              </p:cNvSpPr>
              <p:nvPr/>
            </p:nvSpPr>
            <p:spPr bwMode="auto">
              <a:xfrm>
                <a:off x="3926" y="2535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359" name="Freeform 1255"/>
              <p:cNvSpPr>
                <a:spLocks/>
              </p:cNvSpPr>
              <p:nvPr/>
            </p:nvSpPr>
            <p:spPr bwMode="auto">
              <a:xfrm>
                <a:off x="3926" y="253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60" name="Freeform 1256"/>
              <p:cNvSpPr>
                <a:spLocks/>
              </p:cNvSpPr>
              <p:nvPr/>
            </p:nvSpPr>
            <p:spPr bwMode="auto">
              <a:xfrm>
                <a:off x="3926" y="2533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61" name="Freeform 1257"/>
              <p:cNvSpPr>
                <a:spLocks/>
              </p:cNvSpPr>
              <p:nvPr/>
            </p:nvSpPr>
            <p:spPr bwMode="auto">
              <a:xfrm>
                <a:off x="3926" y="2535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62" name="Freeform 1258"/>
              <p:cNvSpPr>
                <a:spLocks/>
              </p:cNvSpPr>
              <p:nvPr/>
            </p:nvSpPr>
            <p:spPr bwMode="auto">
              <a:xfrm>
                <a:off x="3926" y="2535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63" name="Freeform 1259"/>
              <p:cNvSpPr>
                <a:spLocks/>
              </p:cNvSpPr>
              <p:nvPr/>
            </p:nvSpPr>
            <p:spPr bwMode="auto">
              <a:xfrm>
                <a:off x="3926" y="2537"/>
                <a:ext cx="0" cy="3"/>
              </a:xfrm>
              <a:custGeom>
                <a:avLst/>
                <a:gdLst>
                  <a:gd name="T0" fmla="*/ 3 h 1"/>
                  <a:gd name="T1" fmla="*/ 3 h 1"/>
                  <a:gd name="T2" fmla="*/ 0 h 1"/>
                  <a:gd name="T3" fmla="*/ 3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64" name="Freeform 1260"/>
              <p:cNvSpPr>
                <a:spLocks/>
              </p:cNvSpPr>
              <p:nvPr/>
            </p:nvSpPr>
            <p:spPr bwMode="auto">
              <a:xfrm>
                <a:off x="3926" y="253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65" name="Rectangle 1261"/>
              <p:cNvSpPr>
                <a:spLocks noChangeArrowheads="1"/>
              </p:cNvSpPr>
              <p:nvPr/>
            </p:nvSpPr>
            <p:spPr bwMode="auto">
              <a:xfrm>
                <a:off x="3926" y="2544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366" name="Freeform 1262"/>
              <p:cNvSpPr>
                <a:spLocks/>
              </p:cNvSpPr>
              <p:nvPr/>
            </p:nvSpPr>
            <p:spPr bwMode="auto">
              <a:xfrm>
                <a:off x="3926" y="253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67" name="Freeform 1263"/>
              <p:cNvSpPr>
                <a:spLocks/>
              </p:cNvSpPr>
              <p:nvPr/>
            </p:nvSpPr>
            <p:spPr bwMode="auto">
              <a:xfrm>
                <a:off x="3926" y="2540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68" name="Freeform 1264"/>
              <p:cNvSpPr>
                <a:spLocks/>
              </p:cNvSpPr>
              <p:nvPr/>
            </p:nvSpPr>
            <p:spPr bwMode="auto">
              <a:xfrm>
                <a:off x="3926" y="253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69" name="Freeform 1265"/>
              <p:cNvSpPr>
                <a:spLocks/>
              </p:cNvSpPr>
              <p:nvPr/>
            </p:nvSpPr>
            <p:spPr bwMode="auto">
              <a:xfrm>
                <a:off x="3926" y="253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70" name="Freeform 1266"/>
              <p:cNvSpPr>
                <a:spLocks/>
              </p:cNvSpPr>
              <p:nvPr/>
            </p:nvSpPr>
            <p:spPr bwMode="auto">
              <a:xfrm>
                <a:off x="3926" y="2542"/>
                <a:ext cx="7" cy="2"/>
              </a:xfrm>
              <a:custGeom>
                <a:avLst/>
                <a:gdLst>
                  <a:gd name="T0" fmla="*/ 7 w 3"/>
                  <a:gd name="T1" fmla="*/ 2 h 1"/>
                  <a:gd name="T2" fmla="*/ 7 w 3"/>
                  <a:gd name="T3" fmla="*/ 0 h 1"/>
                  <a:gd name="T4" fmla="*/ 0 w 3"/>
                  <a:gd name="T5" fmla="*/ 2 h 1"/>
                  <a:gd name="T6" fmla="*/ 2 w 3"/>
                  <a:gd name="T7" fmla="*/ 2 h 1"/>
                  <a:gd name="T8" fmla="*/ 5 w 3"/>
                  <a:gd name="T9" fmla="*/ 0 h 1"/>
                  <a:gd name="T10" fmla="*/ 2 w 3"/>
                  <a:gd name="T11" fmla="*/ 2 h 1"/>
                  <a:gd name="T12" fmla="*/ 7 w 3"/>
                  <a:gd name="T13" fmla="*/ 2 h 1"/>
                  <a:gd name="T14" fmla="*/ 7 w 3"/>
                  <a:gd name="T15" fmla="*/ 2 h 1"/>
                  <a:gd name="T16" fmla="*/ 7 w 3"/>
                  <a:gd name="T17" fmla="*/ 2 h 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3" y="1"/>
                      <a:pt x="2" y="1"/>
                      <a:pt x="3" y="0"/>
                    </a:cubicBezTo>
                    <a:cubicBezTo>
                      <a:pt x="2" y="0"/>
                      <a:pt x="1" y="0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71" name="Freeform 1267"/>
              <p:cNvSpPr>
                <a:spLocks/>
              </p:cNvSpPr>
              <p:nvPr/>
            </p:nvSpPr>
            <p:spPr bwMode="auto">
              <a:xfrm>
                <a:off x="3926" y="254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2 h 1"/>
                  <a:gd name="T4" fmla="*/ 0 h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72" name="Freeform 1268"/>
              <p:cNvSpPr>
                <a:spLocks/>
              </p:cNvSpPr>
              <p:nvPr/>
            </p:nvSpPr>
            <p:spPr bwMode="auto">
              <a:xfrm>
                <a:off x="3926" y="254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0 h 1"/>
                  <a:gd name="T4" fmla="*/ 2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  <a:gd name="T20" fmla="*/ 0 w 1"/>
                  <a:gd name="T21" fmla="*/ 0 h 1"/>
                  <a:gd name="T22" fmla="*/ 0 w 1"/>
                  <a:gd name="T23" fmla="*/ 0 h 1"/>
                  <a:gd name="T24" fmla="*/ 0 w 1"/>
                  <a:gd name="T25" fmla="*/ 0 h 1"/>
                  <a:gd name="T26" fmla="*/ 0 w 1"/>
                  <a:gd name="T27" fmla="*/ 0 h 1"/>
                  <a:gd name="T28" fmla="*/ 0 w 1"/>
                  <a:gd name="T29" fmla="*/ 0 h 1"/>
                  <a:gd name="T30" fmla="*/ 0 w 1"/>
                  <a:gd name="T31" fmla="*/ 2 h 1"/>
                  <a:gd name="T32" fmla="*/ 0 w 1"/>
                  <a:gd name="T33" fmla="*/ 0 h 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73" name="Freeform 1269"/>
              <p:cNvSpPr>
                <a:spLocks/>
              </p:cNvSpPr>
              <p:nvPr/>
            </p:nvSpPr>
            <p:spPr bwMode="auto">
              <a:xfrm>
                <a:off x="3931" y="253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74" name="Freeform 1270"/>
              <p:cNvSpPr>
                <a:spLocks/>
              </p:cNvSpPr>
              <p:nvPr/>
            </p:nvSpPr>
            <p:spPr bwMode="auto">
              <a:xfrm>
                <a:off x="3928" y="2533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3 w 1"/>
                  <a:gd name="T3" fmla="*/ 0 h 1"/>
                  <a:gd name="T4" fmla="*/ 3 w 1"/>
                  <a:gd name="T5" fmla="*/ 0 h 1"/>
                  <a:gd name="T6" fmla="*/ 3 w 1"/>
                  <a:gd name="T7" fmla="*/ 0 h 1"/>
                  <a:gd name="T8" fmla="*/ 3 w 1"/>
                  <a:gd name="T9" fmla="*/ 0 h 1"/>
                  <a:gd name="T10" fmla="*/ 0 w 1"/>
                  <a:gd name="T11" fmla="*/ 2 h 1"/>
                  <a:gd name="T12" fmla="*/ 3 w 1"/>
                  <a:gd name="T13" fmla="*/ 2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75" name="Freeform 1271"/>
              <p:cNvSpPr>
                <a:spLocks/>
              </p:cNvSpPr>
              <p:nvPr/>
            </p:nvSpPr>
            <p:spPr bwMode="auto">
              <a:xfrm>
                <a:off x="3928" y="2537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3 w 1"/>
                  <a:gd name="T3" fmla="*/ 3 w 1"/>
                  <a:gd name="T4" fmla="*/ 0 w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76" name="Rectangle 1272"/>
              <p:cNvSpPr>
                <a:spLocks noChangeArrowheads="1"/>
              </p:cNvSpPr>
              <p:nvPr/>
            </p:nvSpPr>
            <p:spPr bwMode="auto">
              <a:xfrm>
                <a:off x="3926" y="2544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377" name="Rectangle 1273"/>
              <p:cNvSpPr>
                <a:spLocks noChangeArrowheads="1"/>
              </p:cNvSpPr>
              <p:nvPr/>
            </p:nvSpPr>
            <p:spPr bwMode="auto">
              <a:xfrm>
                <a:off x="3926" y="2544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378" name="Freeform 1274"/>
              <p:cNvSpPr>
                <a:spLocks/>
              </p:cNvSpPr>
              <p:nvPr/>
            </p:nvSpPr>
            <p:spPr bwMode="auto">
              <a:xfrm>
                <a:off x="3897" y="260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79" name="Freeform 1275"/>
              <p:cNvSpPr>
                <a:spLocks/>
              </p:cNvSpPr>
              <p:nvPr/>
            </p:nvSpPr>
            <p:spPr bwMode="auto">
              <a:xfrm>
                <a:off x="3900" y="260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80" name="Freeform 1276"/>
              <p:cNvSpPr>
                <a:spLocks/>
              </p:cNvSpPr>
              <p:nvPr/>
            </p:nvSpPr>
            <p:spPr bwMode="auto">
              <a:xfrm>
                <a:off x="3923" y="2582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3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81" name="Rectangle 1277"/>
              <p:cNvSpPr>
                <a:spLocks noChangeArrowheads="1"/>
              </p:cNvSpPr>
              <p:nvPr/>
            </p:nvSpPr>
            <p:spPr bwMode="auto">
              <a:xfrm>
                <a:off x="3921" y="2606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382" name="Freeform 1278"/>
              <p:cNvSpPr>
                <a:spLocks/>
              </p:cNvSpPr>
              <p:nvPr/>
            </p:nvSpPr>
            <p:spPr bwMode="auto">
              <a:xfrm>
                <a:off x="3923" y="260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83" name="Freeform 1279"/>
              <p:cNvSpPr>
                <a:spLocks/>
              </p:cNvSpPr>
              <p:nvPr/>
            </p:nvSpPr>
            <p:spPr bwMode="auto">
              <a:xfrm>
                <a:off x="3888" y="2589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84" name="Freeform 1280"/>
              <p:cNvSpPr>
                <a:spLocks/>
              </p:cNvSpPr>
              <p:nvPr/>
            </p:nvSpPr>
            <p:spPr bwMode="auto">
              <a:xfrm>
                <a:off x="3926" y="2561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85" name="Freeform 1281"/>
              <p:cNvSpPr>
                <a:spLocks/>
              </p:cNvSpPr>
              <p:nvPr/>
            </p:nvSpPr>
            <p:spPr bwMode="auto">
              <a:xfrm>
                <a:off x="3907" y="259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86" name="Freeform 1282"/>
              <p:cNvSpPr>
                <a:spLocks/>
              </p:cNvSpPr>
              <p:nvPr/>
            </p:nvSpPr>
            <p:spPr bwMode="auto">
              <a:xfrm>
                <a:off x="3926" y="2561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87" name="Freeform 1283"/>
              <p:cNvSpPr>
                <a:spLocks/>
              </p:cNvSpPr>
              <p:nvPr/>
            </p:nvSpPr>
            <p:spPr bwMode="auto">
              <a:xfrm>
                <a:off x="3874" y="254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88" name="Freeform 1284"/>
              <p:cNvSpPr>
                <a:spLocks/>
              </p:cNvSpPr>
              <p:nvPr/>
            </p:nvSpPr>
            <p:spPr bwMode="auto">
              <a:xfrm>
                <a:off x="3881" y="252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89" name="Rectangle 1285"/>
              <p:cNvSpPr>
                <a:spLocks noChangeArrowheads="1"/>
              </p:cNvSpPr>
              <p:nvPr/>
            </p:nvSpPr>
            <p:spPr bwMode="auto">
              <a:xfrm>
                <a:off x="3926" y="255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390" name="Freeform 1286"/>
              <p:cNvSpPr>
                <a:spLocks/>
              </p:cNvSpPr>
              <p:nvPr/>
            </p:nvSpPr>
            <p:spPr bwMode="auto">
              <a:xfrm>
                <a:off x="3931" y="254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91" name="Freeform 1287"/>
              <p:cNvSpPr>
                <a:spLocks/>
              </p:cNvSpPr>
              <p:nvPr/>
            </p:nvSpPr>
            <p:spPr bwMode="auto">
              <a:xfrm>
                <a:off x="3933" y="256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92" name="Freeform 1288"/>
              <p:cNvSpPr>
                <a:spLocks/>
              </p:cNvSpPr>
              <p:nvPr/>
            </p:nvSpPr>
            <p:spPr bwMode="auto">
              <a:xfrm>
                <a:off x="3926" y="255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93" name="Freeform 1289"/>
              <p:cNvSpPr>
                <a:spLocks/>
              </p:cNvSpPr>
              <p:nvPr/>
            </p:nvSpPr>
            <p:spPr bwMode="auto">
              <a:xfrm>
                <a:off x="3926" y="255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94" name="Freeform 1290"/>
              <p:cNvSpPr>
                <a:spLocks/>
              </p:cNvSpPr>
              <p:nvPr/>
            </p:nvSpPr>
            <p:spPr bwMode="auto">
              <a:xfrm>
                <a:off x="3926" y="255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95" name="Freeform 1291"/>
              <p:cNvSpPr>
                <a:spLocks/>
              </p:cNvSpPr>
              <p:nvPr/>
            </p:nvSpPr>
            <p:spPr bwMode="auto">
              <a:xfrm>
                <a:off x="3883" y="256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96" name="Rectangle 1292"/>
              <p:cNvSpPr>
                <a:spLocks noChangeArrowheads="1"/>
              </p:cNvSpPr>
              <p:nvPr/>
            </p:nvSpPr>
            <p:spPr bwMode="auto">
              <a:xfrm>
                <a:off x="3933" y="259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397" name="Freeform 1293"/>
              <p:cNvSpPr>
                <a:spLocks/>
              </p:cNvSpPr>
              <p:nvPr/>
            </p:nvSpPr>
            <p:spPr bwMode="auto">
              <a:xfrm>
                <a:off x="3931" y="2592"/>
                <a:ext cx="4" cy="0"/>
              </a:xfrm>
              <a:custGeom>
                <a:avLst/>
                <a:gdLst>
                  <a:gd name="T0" fmla="*/ 4 w 2"/>
                  <a:gd name="T1" fmla="*/ 2 w 2"/>
                  <a:gd name="T2" fmla="*/ 0 w 2"/>
                  <a:gd name="T3" fmla="*/ 4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98" name="Freeform 1294"/>
              <p:cNvSpPr>
                <a:spLocks noEditPoints="1"/>
              </p:cNvSpPr>
              <p:nvPr/>
            </p:nvSpPr>
            <p:spPr bwMode="auto">
              <a:xfrm>
                <a:off x="3869" y="2523"/>
                <a:ext cx="69" cy="90"/>
              </a:xfrm>
              <a:custGeom>
                <a:avLst/>
                <a:gdLst>
                  <a:gd name="T0" fmla="*/ 26 w 29"/>
                  <a:gd name="T1" fmla="*/ 76 h 38"/>
                  <a:gd name="T2" fmla="*/ 31 w 29"/>
                  <a:gd name="T3" fmla="*/ 81 h 38"/>
                  <a:gd name="T4" fmla="*/ 33 w 29"/>
                  <a:gd name="T5" fmla="*/ 83 h 38"/>
                  <a:gd name="T6" fmla="*/ 38 w 29"/>
                  <a:gd name="T7" fmla="*/ 88 h 38"/>
                  <a:gd name="T8" fmla="*/ 45 w 29"/>
                  <a:gd name="T9" fmla="*/ 90 h 38"/>
                  <a:gd name="T10" fmla="*/ 52 w 29"/>
                  <a:gd name="T11" fmla="*/ 83 h 38"/>
                  <a:gd name="T12" fmla="*/ 52 w 29"/>
                  <a:gd name="T13" fmla="*/ 83 h 38"/>
                  <a:gd name="T14" fmla="*/ 57 w 29"/>
                  <a:gd name="T15" fmla="*/ 85 h 38"/>
                  <a:gd name="T16" fmla="*/ 59 w 29"/>
                  <a:gd name="T17" fmla="*/ 81 h 38"/>
                  <a:gd name="T18" fmla="*/ 62 w 29"/>
                  <a:gd name="T19" fmla="*/ 73 h 38"/>
                  <a:gd name="T20" fmla="*/ 67 w 29"/>
                  <a:gd name="T21" fmla="*/ 66 h 38"/>
                  <a:gd name="T22" fmla="*/ 67 w 29"/>
                  <a:gd name="T23" fmla="*/ 64 h 38"/>
                  <a:gd name="T24" fmla="*/ 59 w 29"/>
                  <a:gd name="T25" fmla="*/ 54 h 38"/>
                  <a:gd name="T26" fmla="*/ 67 w 29"/>
                  <a:gd name="T27" fmla="*/ 54 h 38"/>
                  <a:gd name="T28" fmla="*/ 67 w 29"/>
                  <a:gd name="T29" fmla="*/ 50 h 38"/>
                  <a:gd name="T30" fmla="*/ 67 w 29"/>
                  <a:gd name="T31" fmla="*/ 47 h 38"/>
                  <a:gd name="T32" fmla="*/ 67 w 29"/>
                  <a:gd name="T33" fmla="*/ 38 h 38"/>
                  <a:gd name="T34" fmla="*/ 62 w 29"/>
                  <a:gd name="T35" fmla="*/ 36 h 38"/>
                  <a:gd name="T36" fmla="*/ 64 w 29"/>
                  <a:gd name="T37" fmla="*/ 28 h 38"/>
                  <a:gd name="T38" fmla="*/ 62 w 29"/>
                  <a:gd name="T39" fmla="*/ 26 h 38"/>
                  <a:gd name="T40" fmla="*/ 57 w 29"/>
                  <a:gd name="T41" fmla="*/ 26 h 38"/>
                  <a:gd name="T42" fmla="*/ 59 w 29"/>
                  <a:gd name="T43" fmla="*/ 26 h 38"/>
                  <a:gd name="T44" fmla="*/ 57 w 29"/>
                  <a:gd name="T45" fmla="*/ 33 h 38"/>
                  <a:gd name="T46" fmla="*/ 57 w 29"/>
                  <a:gd name="T47" fmla="*/ 40 h 38"/>
                  <a:gd name="T48" fmla="*/ 57 w 29"/>
                  <a:gd name="T49" fmla="*/ 52 h 38"/>
                  <a:gd name="T50" fmla="*/ 57 w 29"/>
                  <a:gd name="T51" fmla="*/ 59 h 38"/>
                  <a:gd name="T52" fmla="*/ 57 w 29"/>
                  <a:gd name="T53" fmla="*/ 59 h 38"/>
                  <a:gd name="T54" fmla="*/ 59 w 29"/>
                  <a:gd name="T55" fmla="*/ 66 h 38"/>
                  <a:gd name="T56" fmla="*/ 52 w 29"/>
                  <a:gd name="T57" fmla="*/ 76 h 38"/>
                  <a:gd name="T58" fmla="*/ 52 w 29"/>
                  <a:gd name="T59" fmla="*/ 81 h 38"/>
                  <a:gd name="T60" fmla="*/ 48 w 29"/>
                  <a:gd name="T61" fmla="*/ 81 h 38"/>
                  <a:gd name="T62" fmla="*/ 43 w 29"/>
                  <a:gd name="T63" fmla="*/ 81 h 38"/>
                  <a:gd name="T64" fmla="*/ 38 w 29"/>
                  <a:gd name="T65" fmla="*/ 76 h 38"/>
                  <a:gd name="T66" fmla="*/ 33 w 29"/>
                  <a:gd name="T67" fmla="*/ 66 h 38"/>
                  <a:gd name="T68" fmla="*/ 29 w 29"/>
                  <a:gd name="T69" fmla="*/ 59 h 38"/>
                  <a:gd name="T70" fmla="*/ 26 w 29"/>
                  <a:gd name="T71" fmla="*/ 50 h 38"/>
                  <a:gd name="T72" fmla="*/ 24 w 29"/>
                  <a:gd name="T73" fmla="*/ 40 h 38"/>
                  <a:gd name="T74" fmla="*/ 21 w 29"/>
                  <a:gd name="T75" fmla="*/ 36 h 38"/>
                  <a:gd name="T76" fmla="*/ 19 w 29"/>
                  <a:gd name="T77" fmla="*/ 26 h 38"/>
                  <a:gd name="T78" fmla="*/ 14 w 29"/>
                  <a:gd name="T79" fmla="*/ 17 h 38"/>
                  <a:gd name="T80" fmla="*/ 10 w 29"/>
                  <a:gd name="T81" fmla="*/ 0 h 38"/>
                  <a:gd name="T82" fmla="*/ 5 w 29"/>
                  <a:gd name="T83" fmla="*/ 7 h 38"/>
                  <a:gd name="T84" fmla="*/ 7 w 29"/>
                  <a:gd name="T85" fmla="*/ 17 h 38"/>
                  <a:gd name="T86" fmla="*/ 5 w 29"/>
                  <a:gd name="T87" fmla="*/ 21 h 38"/>
                  <a:gd name="T88" fmla="*/ 10 w 29"/>
                  <a:gd name="T89" fmla="*/ 31 h 38"/>
                  <a:gd name="T90" fmla="*/ 12 w 29"/>
                  <a:gd name="T91" fmla="*/ 38 h 38"/>
                  <a:gd name="T92" fmla="*/ 14 w 29"/>
                  <a:gd name="T93" fmla="*/ 43 h 38"/>
                  <a:gd name="T94" fmla="*/ 14 w 29"/>
                  <a:gd name="T95" fmla="*/ 47 h 38"/>
                  <a:gd name="T96" fmla="*/ 14 w 29"/>
                  <a:gd name="T97" fmla="*/ 52 h 38"/>
                  <a:gd name="T98" fmla="*/ 19 w 29"/>
                  <a:gd name="T99" fmla="*/ 54 h 38"/>
                  <a:gd name="T100" fmla="*/ 19 w 29"/>
                  <a:gd name="T101" fmla="*/ 59 h 38"/>
                  <a:gd name="T102" fmla="*/ 19 w 29"/>
                  <a:gd name="T103" fmla="*/ 62 h 38"/>
                  <a:gd name="T104" fmla="*/ 21 w 29"/>
                  <a:gd name="T105" fmla="*/ 66 h 38"/>
                  <a:gd name="T106" fmla="*/ 26 w 29"/>
                  <a:gd name="T107" fmla="*/ 73 h 38"/>
                  <a:gd name="T108" fmla="*/ 57 w 29"/>
                  <a:gd name="T109" fmla="*/ 83 h 38"/>
                  <a:gd name="T110" fmla="*/ 59 w 29"/>
                  <a:gd name="T111" fmla="*/ 31 h 38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9" h="38">
                    <a:moveTo>
                      <a:pt x="11" y="31"/>
                    </a:moveTo>
                    <a:cubicBezTo>
                      <a:pt x="11" y="32"/>
                      <a:pt x="11" y="32"/>
                      <a:pt x="11" y="32"/>
                    </a:cubicBezTo>
                    <a:cubicBezTo>
                      <a:pt x="10" y="32"/>
                      <a:pt x="10" y="31"/>
                      <a:pt x="9" y="32"/>
                    </a:cubicBezTo>
                    <a:cubicBezTo>
                      <a:pt x="11" y="31"/>
                      <a:pt x="10" y="33"/>
                      <a:pt x="12" y="32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1" y="32"/>
                      <a:pt x="11" y="33"/>
                      <a:pt x="11" y="32"/>
                    </a:cubicBezTo>
                    <a:cubicBezTo>
                      <a:pt x="11" y="33"/>
                      <a:pt x="12" y="32"/>
                      <a:pt x="13" y="33"/>
                    </a:cubicBezTo>
                    <a:cubicBezTo>
                      <a:pt x="13" y="33"/>
                      <a:pt x="13" y="33"/>
                      <a:pt x="12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4" y="34"/>
                      <a:pt x="14" y="34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35"/>
                      <a:pt x="14" y="35"/>
                      <a:pt x="14" y="34"/>
                    </a:cubicBezTo>
                    <a:cubicBezTo>
                      <a:pt x="13" y="36"/>
                      <a:pt x="14" y="34"/>
                      <a:pt x="14" y="36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3" y="36"/>
                      <a:pt x="14" y="36"/>
                      <a:pt x="14" y="37"/>
                    </a:cubicBezTo>
                    <a:cubicBezTo>
                      <a:pt x="14" y="37"/>
                      <a:pt x="14" y="35"/>
                      <a:pt x="14" y="35"/>
                    </a:cubicBezTo>
                    <a:cubicBezTo>
                      <a:pt x="14" y="36"/>
                      <a:pt x="15" y="36"/>
                      <a:pt x="15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37"/>
                      <a:pt x="15" y="37"/>
                      <a:pt x="16" y="37"/>
                    </a:cubicBezTo>
                    <a:cubicBezTo>
                      <a:pt x="16" y="37"/>
                      <a:pt x="16" y="37"/>
                      <a:pt x="16" y="38"/>
                    </a:cubicBezTo>
                    <a:cubicBezTo>
                      <a:pt x="16" y="38"/>
                      <a:pt x="16" y="37"/>
                      <a:pt x="17" y="37"/>
                    </a:cubicBezTo>
                    <a:cubicBezTo>
                      <a:pt x="17" y="38"/>
                      <a:pt x="18" y="38"/>
                      <a:pt x="18" y="37"/>
                    </a:cubicBezTo>
                    <a:cubicBezTo>
                      <a:pt x="19" y="38"/>
                      <a:pt x="18" y="38"/>
                      <a:pt x="18" y="38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8"/>
                      <a:pt x="19" y="37"/>
                      <a:pt x="19" y="37"/>
                    </a:cubicBezTo>
                    <a:cubicBezTo>
                      <a:pt x="19" y="36"/>
                      <a:pt x="20" y="38"/>
                      <a:pt x="21" y="37"/>
                    </a:cubicBezTo>
                    <a:cubicBezTo>
                      <a:pt x="21" y="37"/>
                      <a:pt x="21" y="38"/>
                      <a:pt x="21" y="38"/>
                    </a:cubicBezTo>
                    <a:cubicBezTo>
                      <a:pt x="22" y="37"/>
                      <a:pt x="22" y="37"/>
                      <a:pt x="22" y="36"/>
                    </a:cubicBezTo>
                    <a:cubicBezTo>
                      <a:pt x="22" y="36"/>
                      <a:pt x="23" y="36"/>
                      <a:pt x="23" y="36"/>
                    </a:cubicBezTo>
                    <a:cubicBezTo>
                      <a:pt x="22" y="36"/>
                      <a:pt x="22" y="35"/>
                      <a:pt x="22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2" y="34"/>
                      <a:pt x="22" y="34"/>
                      <a:pt x="22" y="35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3" y="34"/>
                      <a:pt x="23" y="35"/>
                      <a:pt x="23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3" y="35"/>
                      <a:pt x="23" y="36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5" y="36"/>
                    </a:cubicBezTo>
                    <a:cubicBezTo>
                      <a:pt x="25" y="35"/>
                      <a:pt x="24" y="34"/>
                      <a:pt x="24" y="33"/>
                    </a:cubicBezTo>
                    <a:cubicBezTo>
                      <a:pt x="24" y="33"/>
                      <a:pt x="25" y="33"/>
                      <a:pt x="25" y="33"/>
                    </a:cubicBezTo>
                    <a:cubicBezTo>
                      <a:pt x="25" y="33"/>
                      <a:pt x="25" y="34"/>
                      <a:pt x="25" y="35"/>
                    </a:cubicBezTo>
                    <a:cubicBezTo>
                      <a:pt x="25" y="34"/>
                      <a:pt x="25" y="35"/>
                      <a:pt x="25" y="35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5" y="33"/>
                      <a:pt x="26" y="33"/>
                      <a:pt x="26" y="32"/>
                    </a:cubicBezTo>
                    <a:cubicBezTo>
                      <a:pt x="26" y="32"/>
                      <a:pt x="26" y="33"/>
                      <a:pt x="26" y="33"/>
                    </a:cubicBezTo>
                    <a:cubicBezTo>
                      <a:pt x="27" y="33"/>
                      <a:pt x="25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1"/>
                      <a:pt x="26" y="31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7" y="31"/>
                      <a:pt x="27" y="30"/>
                      <a:pt x="26" y="29"/>
                    </a:cubicBezTo>
                    <a:cubicBezTo>
                      <a:pt x="26" y="29"/>
                      <a:pt x="27" y="30"/>
                      <a:pt x="27" y="30"/>
                    </a:cubicBezTo>
                    <a:cubicBezTo>
                      <a:pt x="26" y="29"/>
                      <a:pt x="26" y="29"/>
                      <a:pt x="25" y="28"/>
                    </a:cubicBezTo>
                    <a:cubicBezTo>
                      <a:pt x="25" y="28"/>
                      <a:pt x="27" y="28"/>
                      <a:pt x="27" y="29"/>
                    </a:cubicBezTo>
                    <a:cubicBezTo>
                      <a:pt x="28" y="29"/>
                      <a:pt x="28" y="29"/>
                      <a:pt x="28" y="28"/>
                    </a:cubicBezTo>
                    <a:cubicBezTo>
                      <a:pt x="27" y="28"/>
                      <a:pt x="26" y="28"/>
                      <a:pt x="26" y="28"/>
                    </a:cubicBezTo>
                    <a:cubicBezTo>
                      <a:pt x="27" y="28"/>
                      <a:pt x="27" y="28"/>
                      <a:pt x="28" y="28"/>
                    </a:cubicBezTo>
                    <a:cubicBezTo>
                      <a:pt x="28" y="28"/>
                      <a:pt x="26" y="27"/>
                      <a:pt x="26" y="27"/>
                    </a:cubicBezTo>
                    <a:cubicBezTo>
                      <a:pt x="27" y="27"/>
                      <a:pt x="28" y="27"/>
                      <a:pt x="28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8" y="27"/>
                      <a:pt x="28" y="27"/>
                    </a:cubicBezTo>
                    <a:cubicBezTo>
                      <a:pt x="28" y="27"/>
                      <a:pt x="28" y="26"/>
                      <a:pt x="28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26"/>
                      <a:pt x="26" y="25"/>
                      <a:pt x="26" y="25"/>
                    </a:cubicBezTo>
                    <a:cubicBezTo>
                      <a:pt x="27" y="25"/>
                      <a:pt x="28" y="25"/>
                      <a:pt x="28" y="25"/>
                    </a:cubicBezTo>
                    <a:cubicBezTo>
                      <a:pt x="27" y="25"/>
                      <a:pt x="25" y="24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3"/>
                      <a:pt x="27" y="24"/>
                      <a:pt x="28" y="24"/>
                    </a:cubicBezTo>
                    <a:cubicBezTo>
                      <a:pt x="28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3"/>
                      <a:pt x="28" y="23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8" y="24"/>
                      <a:pt x="27" y="23"/>
                      <a:pt x="27" y="22"/>
                    </a:cubicBezTo>
                    <a:cubicBezTo>
                      <a:pt x="27" y="22"/>
                      <a:pt x="28" y="23"/>
                      <a:pt x="28" y="23"/>
                    </a:cubicBezTo>
                    <a:cubicBezTo>
                      <a:pt x="28" y="23"/>
                      <a:pt x="28" y="22"/>
                      <a:pt x="28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8" y="22"/>
                      <a:pt x="28" y="21"/>
                    </a:cubicBezTo>
                    <a:cubicBezTo>
                      <a:pt x="28" y="21"/>
                      <a:pt x="29" y="21"/>
                      <a:pt x="29" y="21"/>
                    </a:cubicBezTo>
                    <a:cubicBezTo>
                      <a:pt x="28" y="21"/>
                      <a:pt x="26" y="21"/>
                      <a:pt x="25" y="21"/>
                    </a:cubicBezTo>
                    <a:cubicBezTo>
                      <a:pt x="25" y="21"/>
                      <a:pt x="26" y="20"/>
                      <a:pt x="26" y="20"/>
                    </a:cubicBezTo>
                    <a:cubicBezTo>
                      <a:pt x="27" y="20"/>
                      <a:pt x="28" y="20"/>
                      <a:pt x="28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20"/>
                      <a:pt x="28" y="19"/>
                      <a:pt x="28" y="20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7" y="19"/>
                      <a:pt x="26" y="19"/>
                      <a:pt x="26" y="18"/>
                    </a:cubicBezTo>
                    <a:cubicBezTo>
                      <a:pt x="26" y="18"/>
                      <a:pt x="27" y="18"/>
                      <a:pt x="27" y="18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7" y="16"/>
                      <a:pt x="28" y="16"/>
                      <a:pt x="28" y="16"/>
                    </a:cubicBezTo>
                    <a:cubicBezTo>
                      <a:pt x="28" y="16"/>
                      <a:pt x="27" y="16"/>
                      <a:pt x="27" y="16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8" y="16"/>
                      <a:pt x="28" y="16"/>
                      <a:pt x="27" y="15"/>
                    </a:cubicBezTo>
                    <a:cubicBezTo>
                      <a:pt x="27" y="15"/>
                      <a:pt x="27" y="16"/>
                      <a:pt x="28" y="16"/>
                    </a:cubicBezTo>
                    <a:cubicBezTo>
                      <a:pt x="27" y="16"/>
                      <a:pt x="26" y="16"/>
                      <a:pt x="25" y="15"/>
                    </a:cubicBezTo>
                    <a:cubicBezTo>
                      <a:pt x="25" y="15"/>
                      <a:pt x="26" y="15"/>
                      <a:pt x="26" y="15"/>
                    </a:cubicBezTo>
                    <a:cubicBezTo>
                      <a:pt x="26" y="14"/>
                      <a:pt x="24" y="14"/>
                      <a:pt x="25" y="13"/>
                    </a:cubicBezTo>
                    <a:cubicBezTo>
                      <a:pt x="26" y="13"/>
                      <a:pt x="26" y="13"/>
                      <a:pt x="27" y="13"/>
                    </a:cubicBezTo>
                    <a:cubicBezTo>
                      <a:pt x="27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14"/>
                      <a:pt x="27" y="13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5" y="12"/>
                      <a:pt x="25" y="11"/>
                      <a:pt x="25" y="11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1"/>
                      <a:pt x="25" y="11"/>
                      <a:pt x="26" y="11"/>
                    </a:cubicBezTo>
                    <a:cubicBezTo>
                      <a:pt x="25" y="11"/>
                      <a:pt x="27" y="10"/>
                      <a:pt x="26" y="1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5" y="10"/>
                      <a:pt x="24" y="10"/>
                      <a:pt x="24" y="10"/>
                    </a:cubicBezTo>
                    <a:cubicBezTo>
                      <a:pt x="24" y="10"/>
                      <a:pt x="25" y="10"/>
                      <a:pt x="24" y="10"/>
                    </a:cubicBezTo>
                    <a:cubicBezTo>
                      <a:pt x="25" y="10"/>
                      <a:pt x="24" y="11"/>
                      <a:pt x="25" y="11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11"/>
                      <a:pt x="24" y="11"/>
                      <a:pt x="24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2"/>
                      <a:pt x="24" y="11"/>
                      <a:pt x="25" y="11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4" y="13"/>
                      <a:pt x="24" y="13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4" y="13"/>
                      <a:pt x="24" y="14"/>
                      <a:pt x="24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5" y="16"/>
                      <a:pt x="24" y="17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8"/>
                      <a:pt x="23" y="18"/>
                      <a:pt x="24" y="18"/>
                    </a:cubicBezTo>
                    <a:cubicBezTo>
                      <a:pt x="23" y="19"/>
                      <a:pt x="24" y="20"/>
                      <a:pt x="23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0"/>
                      <a:pt x="24" y="21"/>
                      <a:pt x="24" y="21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3"/>
                      <a:pt x="25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4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3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5" y="26"/>
                      <a:pt x="24" y="26"/>
                    </a:cubicBezTo>
                    <a:cubicBezTo>
                      <a:pt x="24" y="26"/>
                      <a:pt x="24" y="27"/>
                      <a:pt x="25" y="27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29"/>
                      <a:pt x="24" y="28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3" y="30"/>
                      <a:pt x="23" y="31"/>
                      <a:pt x="22" y="32"/>
                    </a:cubicBezTo>
                    <a:cubicBezTo>
                      <a:pt x="23" y="32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32"/>
                      <a:pt x="21" y="32"/>
                      <a:pt x="22" y="33"/>
                    </a:cubicBezTo>
                    <a:cubicBezTo>
                      <a:pt x="21" y="33"/>
                      <a:pt x="21" y="32"/>
                      <a:pt x="21" y="32"/>
                    </a:cubicBezTo>
                    <a:cubicBezTo>
                      <a:pt x="21" y="32"/>
                      <a:pt x="21" y="33"/>
                      <a:pt x="21" y="33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2"/>
                      <a:pt x="21" y="33"/>
                      <a:pt x="22" y="34"/>
                    </a:cubicBezTo>
                    <a:cubicBezTo>
                      <a:pt x="21" y="34"/>
                      <a:pt x="21" y="34"/>
                      <a:pt x="22" y="34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0" y="35"/>
                      <a:pt x="20" y="35"/>
                      <a:pt x="19" y="35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4"/>
                      <a:pt x="19" y="35"/>
                      <a:pt x="19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18" y="35"/>
                      <a:pt x="18" y="34"/>
                      <a:pt x="18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4"/>
                      <a:pt x="18" y="33"/>
                      <a:pt x="18" y="33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8" y="33"/>
                      <a:pt x="18" y="33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6" y="32"/>
                    </a:cubicBezTo>
                    <a:cubicBezTo>
                      <a:pt x="16" y="32"/>
                      <a:pt x="17" y="31"/>
                      <a:pt x="16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6" y="31"/>
                      <a:pt x="15" y="30"/>
                      <a:pt x="15" y="31"/>
                    </a:cubicBezTo>
                    <a:cubicBezTo>
                      <a:pt x="16" y="29"/>
                      <a:pt x="13" y="30"/>
                      <a:pt x="15" y="29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8"/>
                      <a:pt x="14" y="28"/>
                      <a:pt x="13" y="28"/>
                    </a:cubicBezTo>
                    <a:cubicBezTo>
                      <a:pt x="13" y="28"/>
                      <a:pt x="13" y="28"/>
                      <a:pt x="14" y="28"/>
                    </a:cubicBezTo>
                    <a:cubicBezTo>
                      <a:pt x="13" y="27"/>
                      <a:pt x="13" y="27"/>
                      <a:pt x="12" y="27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2" y="26"/>
                      <a:pt x="13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4"/>
                      <a:pt x="13" y="22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9" y="23"/>
                      <a:pt x="10" y="22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2"/>
                      <a:pt x="10" y="22"/>
                      <a:pt x="11" y="21"/>
                    </a:cubicBezTo>
                    <a:cubicBezTo>
                      <a:pt x="10" y="20"/>
                      <a:pt x="10" y="19"/>
                      <a:pt x="10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7"/>
                      <a:pt x="9" y="17"/>
                      <a:pt x="10" y="17"/>
                    </a:cubicBezTo>
                    <a:cubicBezTo>
                      <a:pt x="10" y="17"/>
                      <a:pt x="9" y="17"/>
                      <a:pt x="9" y="17"/>
                    </a:cubicBezTo>
                    <a:cubicBezTo>
                      <a:pt x="9" y="16"/>
                      <a:pt x="10" y="17"/>
                      <a:pt x="10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8" y="16"/>
                      <a:pt x="8" y="15"/>
                      <a:pt x="8" y="16"/>
                    </a:cubicBezTo>
                    <a:cubicBezTo>
                      <a:pt x="9" y="15"/>
                      <a:pt x="8" y="14"/>
                      <a:pt x="8" y="13"/>
                    </a:cubicBezTo>
                    <a:cubicBezTo>
                      <a:pt x="7" y="13"/>
                      <a:pt x="7" y="13"/>
                      <a:pt x="7" y="12"/>
                    </a:cubicBezTo>
                    <a:cubicBezTo>
                      <a:pt x="7" y="12"/>
                      <a:pt x="6" y="13"/>
                      <a:pt x="6" y="12"/>
                    </a:cubicBezTo>
                    <a:cubicBezTo>
                      <a:pt x="8" y="12"/>
                      <a:pt x="7" y="11"/>
                      <a:pt x="8" y="11"/>
                    </a:cubicBezTo>
                    <a:cubicBezTo>
                      <a:pt x="7" y="11"/>
                      <a:pt x="7" y="10"/>
                      <a:pt x="6" y="11"/>
                    </a:cubicBezTo>
                    <a:cubicBezTo>
                      <a:pt x="6" y="10"/>
                      <a:pt x="7" y="10"/>
                      <a:pt x="7" y="10"/>
                    </a:cubicBezTo>
                    <a:cubicBezTo>
                      <a:pt x="6" y="10"/>
                      <a:pt x="7" y="8"/>
                      <a:pt x="7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4" y="3"/>
                      <a:pt x="5" y="1"/>
                    </a:cubicBezTo>
                    <a:cubicBezTo>
                      <a:pt x="5" y="2"/>
                      <a:pt x="5" y="1"/>
                      <a:pt x="5" y="1"/>
                    </a:cubicBezTo>
                    <a:cubicBezTo>
                      <a:pt x="5" y="1"/>
                      <a:pt x="4" y="1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1" y="1"/>
                    </a:cubicBezTo>
                    <a:cubicBezTo>
                      <a:pt x="2" y="1"/>
                      <a:pt x="0" y="2"/>
                      <a:pt x="2" y="3"/>
                    </a:cubicBezTo>
                    <a:cubicBezTo>
                      <a:pt x="2" y="3"/>
                      <a:pt x="1" y="2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5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2" y="5"/>
                      <a:pt x="3" y="5"/>
                    </a:cubicBezTo>
                    <a:cubicBezTo>
                      <a:pt x="2" y="6"/>
                      <a:pt x="3" y="7"/>
                      <a:pt x="2" y="7"/>
                    </a:cubicBezTo>
                    <a:cubicBezTo>
                      <a:pt x="2" y="8"/>
                      <a:pt x="2" y="7"/>
                      <a:pt x="3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2" y="8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2"/>
                      <a:pt x="4" y="12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5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4"/>
                      <a:pt x="4" y="14"/>
                      <a:pt x="5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4"/>
                      <a:pt x="5" y="14"/>
                      <a:pt x="6" y="14"/>
                    </a:cubicBezTo>
                    <a:cubicBezTo>
                      <a:pt x="5" y="14"/>
                      <a:pt x="5" y="15"/>
                      <a:pt x="5" y="15"/>
                    </a:cubicBezTo>
                    <a:cubicBezTo>
                      <a:pt x="4" y="16"/>
                      <a:pt x="6" y="16"/>
                      <a:pt x="5" y="16"/>
                    </a:cubicBezTo>
                    <a:cubicBezTo>
                      <a:pt x="6" y="16"/>
                      <a:pt x="5" y="15"/>
                      <a:pt x="5" y="16"/>
                    </a:cubicBezTo>
                    <a:cubicBezTo>
                      <a:pt x="6" y="15"/>
                      <a:pt x="6" y="16"/>
                      <a:pt x="6" y="16"/>
                    </a:cubicBezTo>
                    <a:cubicBezTo>
                      <a:pt x="6" y="16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8"/>
                      <a:pt x="6" y="18"/>
                      <a:pt x="5" y="18"/>
                    </a:cubicBezTo>
                    <a:cubicBezTo>
                      <a:pt x="6" y="18"/>
                      <a:pt x="5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7" y="18"/>
                      <a:pt x="7" y="19"/>
                    </a:cubicBezTo>
                    <a:cubicBezTo>
                      <a:pt x="7" y="19"/>
                      <a:pt x="6" y="19"/>
                      <a:pt x="6" y="18"/>
                    </a:cubicBezTo>
                    <a:cubicBezTo>
                      <a:pt x="6" y="19"/>
                      <a:pt x="7" y="19"/>
                      <a:pt x="6" y="19"/>
                    </a:cubicBezTo>
                    <a:cubicBezTo>
                      <a:pt x="6" y="19"/>
                      <a:pt x="6" y="18"/>
                      <a:pt x="5" y="18"/>
                    </a:cubicBezTo>
                    <a:cubicBezTo>
                      <a:pt x="5" y="18"/>
                      <a:pt x="6" y="19"/>
                      <a:pt x="5" y="19"/>
                    </a:cubicBezTo>
                    <a:cubicBezTo>
                      <a:pt x="6" y="19"/>
                      <a:pt x="5" y="19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5" y="21"/>
                      <a:pt x="6" y="21"/>
                    </a:cubicBezTo>
                    <a:cubicBezTo>
                      <a:pt x="5" y="20"/>
                      <a:pt x="6" y="21"/>
                      <a:pt x="6" y="20"/>
                    </a:cubicBezTo>
                    <a:cubicBezTo>
                      <a:pt x="7" y="21"/>
                      <a:pt x="5" y="21"/>
                      <a:pt x="6" y="22"/>
                    </a:cubicBezTo>
                    <a:cubicBezTo>
                      <a:pt x="6" y="22"/>
                      <a:pt x="6" y="21"/>
                      <a:pt x="6" y="21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3"/>
                      <a:pt x="7" y="22"/>
                      <a:pt x="7" y="22"/>
                    </a:cubicBezTo>
                    <a:cubicBezTo>
                      <a:pt x="6" y="23"/>
                      <a:pt x="7" y="22"/>
                      <a:pt x="8" y="23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7" y="24"/>
                      <a:pt x="8" y="23"/>
                      <a:pt x="8" y="23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8" y="24"/>
                      <a:pt x="7" y="24"/>
                      <a:pt x="7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8" y="26"/>
                      <a:pt x="8" y="26"/>
                      <a:pt x="9" y="26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8"/>
                      <a:pt x="9" y="28"/>
                      <a:pt x="9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9" y="29"/>
                      <a:pt x="9" y="29"/>
                      <a:pt x="10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10" y="30"/>
                      <a:pt x="10" y="29"/>
                      <a:pt x="10" y="30"/>
                    </a:cubicBezTo>
                    <a:cubicBezTo>
                      <a:pt x="11" y="30"/>
                      <a:pt x="10" y="30"/>
                      <a:pt x="10" y="31"/>
                    </a:cubicBezTo>
                    <a:cubicBezTo>
                      <a:pt x="10" y="31"/>
                      <a:pt x="11" y="31"/>
                      <a:pt x="11" y="31"/>
                    </a:cubicBezTo>
                    <a:cubicBezTo>
                      <a:pt x="11" y="31"/>
                      <a:pt x="11" y="31"/>
                      <a:pt x="11" y="31"/>
                    </a:cubicBezTo>
                    <a:close/>
                    <a:moveTo>
                      <a:pt x="14" y="35"/>
                    </a:moveTo>
                    <a:cubicBezTo>
                      <a:pt x="14" y="35"/>
                      <a:pt x="14" y="35"/>
                      <a:pt x="14" y="35"/>
                    </a:cubicBezTo>
                    <a:cubicBezTo>
                      <a:pt x="15" y="35"/>
                      <a:pt x="14" y="35"/>
                      <a:pt x="14" y="35"/>
                    </a:cubicBezTo>
                    <a:close/>
                    <a:moveTo>
                      <a:pt x="24" y="35"/>
                    </a:moveTo>
                    <a:cubicBezTo>
                      <a:pt x="24" y="35"/>
                      <a:pt x="23" y="35"/>
                      <a:pt x="23" y="35"/>
                    </a:cubicBezTo>
                    <a:cubicBezTo>
                      <a:pt x="23" y="35"/>
                      <a:pt x="23" y="35"/>
                      <a:pt x="24" y="35"/>
                    </a:cubicBezTo>
                    <a:close/>
                    <a:moveTo>
                      <a:pt x="24" y="13"/>
                    </a:moveTo>
                    <a:cubicBezTo>
                      <a:pt x="24" y="13"/>
                      <a:pt x="24" y="13"/>
                      <a:pt x="24" y="13"/>
                    </a:cubicBezTo>
                    <a:cubicBezTo>
                      <a:pt x="24" y="14"/>
                      <a:pt x="24" y="13"/>
                      <a:pt x="24" y="13"/>
                    </a:cubicBezTo>
                    <a:close/>
                    <a:moveTo>
                      <a:pt x="25" y="13"/>
                    </a:moveTo>
                    <a:cubicBezTo>
                      <a:pt x="25" y="13"/>
                      <a:pt x="24" y="13"/>
                      <a:pt x="24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lose/>
                    <a:moveTo>
                      <a:pt x="9" y="16"/>
                    </a:move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99" name="Freeform 1295"/>
              <p:cNvSpPr>
                <a:spLocks/>
              </p:cNvSpPr>
              <p:nvPr/>
            </p:nvSpPr>
            <p:spPr bwMode="auto">
              <a:xfrm>
                <a:off x="3923" y="260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00" name="Rectangle 1296"/>
              <p:cNvSpPr>
                <a:spLocks noChangeArrowheads="1"/>
              </p:cNvSpPr>
              <p:nvPr/>
            </p:nvSpPr>
            <p:spPr bwMode="auto">
              <a:xfrm>
                <a:off x="3890" y="2589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401" name="Freeform 1297"/>
              <p:cNvSpPr>
                <a:spLocks/>
              </p:cNvSpPr>
              <p:nvPr/>
            </p:nvSpPr>
            <p:spPr bwMode="auto">
              <a:xfrm>
                <a:off x="3935" y="2570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02" name="Freeform 1298"/>
              <p:cNvSpPr>
                <a:spLocks/>
              </p:cNvSpPr>
              <p:nvPr/>
            </p:nvSpPr>
            <p:spPr bwMode="auto">
              <a:xfrm>
                <a:off x="3926" y="2547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03" name="Freeform 1299"/>
              <p:cNvSpPr>
                <a:spLocks/>
              </p:cNvSpPr>
              <p:nvPr/>
            </p:nvSpPr>
            <p:spPr bwMode="auto">
              <a:xfrm>
                <a:off x="3931" y="2542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04" name="Freeform 1300"/>
              <p:cNvSpPr>
                <a:spLocks/>
              </p:cNvSpPr>
              <p:nvPr/>
            </p:nvSpPr>
            <p:spPr bwMode="auto">
              <a:xfrm>
                <a:off x="3928" y="2547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3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05" name="Freeform 1301"/>
              <p:cNvSpPr>
                <a:spLocks/>
              </p:cNvSpPr>
              <p:nvPr/>
            </p:nvSpPr>
            <p:spPr bwMode="auto">
              <a:xfrm>
                <a:off x="3928" y="2544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06" name="Freeform 1302"/>
              <p:cNvSpPr>
                <a:spLocks/>
              </p:cNvSpPr>
              <p:nvPr/>
            </p:nvSpPr>
            <p:spPr bwMode="auto">
              <a:xfrm>
                <a:off x="3923" y="2552"/>
                <a:ext cx="5" cy="2"/>
              </a:xfrm>
              <a:custGeom>
                <a:avLst/>
                <a:gdLst>
                  <a:gd name="T0" fmla="*/ 3 w 2"/>
                  <a:gd name="T1" fmla="*/ 0 h 1"/>
                  <a:gd name="T2" fmla="*/ 3 w 2"/>
                  <a:gd name="T3" fmla="*/ 0 h 1"/>
                  <a:gd name="T4" fmla="*/ 3 w 2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07" name="Freeform 1303"/>
              <p:cNvSpPr>
                <a:spLocks/>
              </p:cNvSpPr>
              <p:nvPr/>
            </p:nvSpPr>
            <p:spPr bwMode="auto">
              <a:xfrm>
                <a:off x="3931" y="2547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08" name="Freeform 1304"/>
              <p:cNvSpPr>
                <a:spLocks/>
              </p:cNvSpPr>
              <p:nvPr/>
            </p:nvSpPr>
            <p:spPr bwMode="auto">
              <a:xfrm>
                <a:off x="3931" y="2549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0 h 1"/>
                  <a:gd name="T3" fmla="*/ 3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09" name="Freeform 1305"/>
              <p:cNvSpPr>
                <a:spLocks/>
              </p:cNvSpPr>
              <p:nvPr/>
            </p:nvSpPr>
            <p:spPr bwMode="auto">
              <a:xfrm>
                <a:off x="3931" y="254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10" name="Freeform 1306"/>
              <p:cNvSpPr>
                <a:spLocks/>
              </p:cNvSpPr>
              <p:nvPr/>
            </p:nvSpPr>
            <p:spPr bwMode="auto">
              <a:xfrm>
                <a:off x="3933" y="2547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11" name="Freeform 1307"/>
              <p:cNvSpPr>
                <a:spLocks/>
              </p:cNvSpPr>
              <p:nvPr/>
            </p:nvSpPr>
            <p:spPr bwMode="auto">
              <a:xfrm>
                <a:off x="3931" y="2559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2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12" name="Freeform 1308"/>
              <p:cNvSpPr>
                <a:spLocks/>
              </p:cNvSpPr>
              <p:nvPr/>
            </p:nvSpPr>
            <p:spPr bwMode="auto">
              <a:xfrm>
                <a:off x="3933" y="2556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13" name="Freeform 1309"/>
              <p:cNvSpPr>
                <a:spLocks/>
              </p:cNvSpPr>
              <p:nvPr/>
            </p:nvSpPr>
            <p:spPr bwMode="auto">
              <a:xfrm>
                <a:off x="3935" y="2559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14" name="Freeform 1310"/>
              <p:cNvSpPr>
                <a:spLocks/>
              </p:cNvSpPr>
              <p:nvPr/>
            </p:nvSpPr>
            <p:spPr bwMode="auto">
              <a:xfrm>
                <a:off x="3931" y="2570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0 h 3"/>
                  <a:gd name="T4" fmla="*/ 0 w 2"/>
                  <a:gd name="T5" fmla="*/ 0 h 3"/>
                  <a:gd name="T6" fmla="*/ 2 w 2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15" name="Freeform 1311"/>
              <p:cNvSpPr>
                <a:spLocks/>
              </p:cNvSpPr>
              <p:nvPr/>
            </p:nvSpPr>
            <p:spPr bwMode="auto">
              <a:xfrm>
                <a:off x="3935" y="2582"/>
                <a:ext cx="3" cy="3"/>
              </a:xfrm>
              <a:custGeom>
                <a:avLst/>
                <a:gdLst>
                  <a:gd name="T0" fmla="*/ 3 w 1"/>
                  <a:gd name="T1" fmla="*/ 3 h 1"/>
                  <a:gd name="T2" fmla="*/ 3 w 1"/>
                  <a:gd name="T3" fmla="*/ 0 h 1"/>
                  <a:gd name="T4" fmla="*/ 0 w 1"/>
                  <a:gd name="T5" fmla="*/ 0 h 1"/>
                  <a:gd name="T6" fmla="*/ 3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16" name="Freeform 1312"/>
              <p:cNvSpPr>
                <a:spLocks/>
              </p:cNvSpPr>
              <p:nvPr/>
            </p:nvSpPr>
            <p:spPr bwMode="auto">
              <a:xfrm>
                <a:off x="3935" y="258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17" name="Rectangle 1313"/>
              <p:cNvSpPr>
                <a:spLocks noChangeArrowheads="1"/>
              </p:cNvSpPr>
              <p:nvPr/>
            </p:nvSpPr>
            <p:spPr bwMode="auto">
              <a:xfrm>
                <a:off x="3881" y="2523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418" name="Freeform 1314"/>
              <p:cNvSpPr>
                <a:spLocks/>
              </p:cNvSpPr>
              <p:nvPr/>
            </p:nvSpPr>
            <p:spPr bwMode="auto">
              <a:xfrm>
                <a:off x="3879" y="2521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0 h 1"/>
                  <a:gd name="T4" fmla="*/ 0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19" name="Freeform 1315"/>
              <p:cNvSpPr>
                <a:spLocks/>
              </p:cNvSpPr>
              <p:nvPr/>
            </p:nvSpPr>
            <p:spPr bwMode="auto">
              <a:xfrm>
                <a:off x="3902" y="2611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0" name="Rectangle 1316"/>
              <p:cNvSpPr>
                <a:spLocks noChangeArrowheads="1"/>
              </p:cNvSpPr>
              <p:nvPr/>
            </p:nvSpPr>
            <p:spPr bwMode="auto">
              <a:xfrm>
                <a:off x="3897" y="2601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421" name="Freeform 1317"/>
              <p:cNvSpPr>
                <a:spLocks/>
              </p:cNvSpPr>
              <p:nvPr/>
            </p:nvSpPr>
            <p:spPr bwMode="auto">
              <a:xfrm>
                <a:off x="3890" y="2594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0 w 1"/>
                  <a:gd name="T3" fmla="*/ 2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2" name="Freeform 1318"/>
              <p:cNvSpPr>
                <a:spLocks/>
              </p:cNvSpPr>
              <p:nvPr/>
            </p:nvSpPr>
            <p:spPr bwMode="auto">
              <a:xfrm>
                <a:off x="4034" y="2554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3" name="Freeform 1319"/>
              <p:cNvSpPr>
                <a:spLocks/>
              </p:cNvSpPr>
              <p:nvPr/>
            </p:nvSpPr>
            <p:spPr bwMode="auto">
              <a:xfrm>
                <a:off x="4032" y="2561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4" name="Freeform 1320"/>
              <p:cNvSpPr>
                <a:spLocks/>
              </p:cNvSpPr>
              <p:nvPr/>
            </p:nvSpPr>
            <p:spPr bwMode="auto">
              <a:xfrm>
                <a:off x="4030" y="2561"/>
                <a:ext cx="2" cy="5"/>
              </a:xfrm>
              <a:custGeom>
                <a:avLst/>
                <a:gdLst>
                  <a:gd name="T0" fmla="*/ 0 w 1"/>
                  <a:gd name="T1" fmla="*/ 3 h 2"/>
                  <a:gd name="T2" fmla="*/ 2 w 1"/>
                  <a:gd name="T3" fmla="*/ 3 h 2"/>
                  <a:gd name="T4" fmla="*/ 2 w 1"/>
                  <a:gd name="T5" fmla="*/ 3 h 2"/>
                  <a:gd name="T6" fmla="*/ 2 w 1"/>
                  <a:gd name="T7" fmla="*/ 0 h 2"/>
                  <a:gd name="T8" fmla="*/ 0 w 1"/>
                  <a:gd name="T9" fmla="*/ 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5" name="Freeform 1321"/>
              <p:cNvSpPr>
                <a:spLocks/>
              </p:cNvSpPr>
              <p:nvPr/>
            </p:nvSpPr>
            <p:spPr bwMode="auto">
              <a:xfrm>
                <a:off x="4025" y="2563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6" name="Freeform 1322"/>
              <p:cNvSpPr>
                <a:spLocks/>
              </p:cNvSpPr>
              <p:nvPr/>
            </p:nvSpPr>
            <p:spPr bwMode="auto">
              <a:xfrm>
                <a:off x="4025" y="2563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0 60000 65536"/>
                  <a:gd name="T3" fmla="*/ 0 60000 65536"/>
                </a:gdLst>
                <a:ahLst/>
                <a:cxnLst>
                  <a:cxn ang="T2">
                    <a:pos x="T0" y="0"/>
                  </a:cxn>
                  <a:cxn ang="T3">
                    <a:pos x="T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7" name="Freeform 1323"/>
              <p:cNvSpPr>
                <a:spLocks/>
              </p:cNvSpPr>
              <p:nvPr/>
            </p:nvSpPr>
            <p:spPr bwMode="auto">
              <a:xfrm>
                <a:off x="4025" y="2563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0 h 1"/>
                  <a:gd name="T3" fmla="*/ 3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8" name="Freeform 1324"/>
              <p:cNvSpPr>
                <a:spLocks/>
              </p:cNvSpPr>
              <p:nvPr/>
            </p:nvSpPr>
            <p:spPr bwMode="auto">
              <a:xfrm>
                <a:off x="4025" y="256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9" name="Freeform 1325"/>
              <p:cNvSpPr>
                <a:spLocks/>
              </p:cNvSpPr>
              <p:nvPr/>
            </p:nvSpPr>
            <p:spPr bwMode="auto">
              <a:xfrm>
                <a:off x="4025" y="2566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30" name="Freeform 1326"/>
              <p:cNvSpPr>
                <a:spLocks/>
              </p:cNvSpPr>
              <p:nvPr/>
            </p:nvSpPr>
            <p:spPr bwMode="auto">
              <a:xfrm>
                <a:off x="4027" y="2563"/>
                <a:ext cx="0" cy="3"/>
              </a:xfrm>
              <a:custGeom>
                <a:avLst/>
                <a:gdLst>
                  <a:gd name="T0" fmla="*/ 3 h 1"/>
                  <a:gd name="T1" fmla="*/ 3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31" name="Freeform 1327"/>
              <p:cNvSpPr>
                <a:spLocks/>
              </p:cNvSpPr>
              <p:nvPr/>
            </p:nvSpPr>
            <p:spPr bwMode="auto">
              <a:xfrm>
                <a:off x="4032" y="256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32" name="Freeform 1328"/>
              <p:cNvSpPr>
                <a:spLocks/>
              </p:cNvSpPr>
              <p:nvPr/>
            </p:nvSpPr>
            <p:spPr bwMode="auto">
              <a:xfrm>
                <a:off x="4023" y="256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33" name="Freeform 1329"/>
              <p:cNvSpPr>
                <a:spLocks/>
              </p:cNvSpPr>
              <p:nvPr/>
            </p:nvSpPr>
            <p:spPr bwMode="auto">
              <a:xfrm>
                <a:off x="4023" y="256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34" name="Freeform 1330"/>
              <p:cNvSpPr>
                <a:spLocks/>
              </p:cNvSpPr>
              <p:nvPr/>
            </p:nvSpPr>
            <p:spPr bwMode="auto">
              <a:xfrm>
                <a:off x="4027" y="2566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35" name="Freeform 1331"/>
              <p:cNvSpPr>
                <a:spLocks/>
              </p:cNvSpPr>
              <p:nvPr/>
            </p:nvSpPr>
            <p:spPr bwMode="auto">
              <a:xfrm>
                <a:off x="4020" y="2568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36" name="Freeform 1332"/>
              <p:cNvSpPr>
                <a:spLocks/>
              </p:cNvSpPr>
              <p:nvPr/>
            </p:nvSpPr>
            <p:spPr bwMode="auto">
              <a:xfrm>
                <a:off x="4018" y="2570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37" name="Freeform 1333"/>
              <p:cNvSpPr>
                <a:spLocks/>
              </p:cNvSpPr>
              <p:nvPr/>
            </p:nvSpPr>
            <p:spPr bwMode="auto">
              <a:xfrm>
                <a:off x="4018" y="2570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38" name="Freeform 1334"/>
              <p:cNvSpPr>
                <a:spLocks/>
              </p:cNvSpPr>
              <p:nvPr/>
            </p:nvSpPr>
            <p:spPr bwMode="auto">
              <a:xfrm>
                <a:off x="4020" y="2570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39" name="Rectangle 1335"/>
              <p:cNvSpPr>
                <a:spLocks noChangeArrowheads="1"/>
              </p:cNvSpPr>
              <p:nvPr/>
            </p:nvSpPr>
            <p:spPr bwMode="auto">
              <a:xfrm>
                <a:off x="4023" y="2570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440" name="Freeform 1336"/>
              <p:cNvSpPr>
                <a:spLocks/>
              </p:cNvSpPr>
              <p:nvPr/>
            </p:nvSpPr>
            <p:spPr bwMode="auto">
              <a:xfrm>
                <a:off x="4023" y="257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41" name="Freeform 1337"/>
              <p:cNvSpPr>
                <a:spLocks/>
              </p:cNvSpPr>
              <p:nvPr/>
            </p:nvSpPr>
            <p:spPr bwMode="auto">
              <a:xfrm>
                <a:off x="4025" y="256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42" name="Freeform 1338"/>
              <p:cNvSpPr>
                <a:spLocks/>
              </p:cNvSpPr>
              <p:nvPr/>
            </p:nvSpPr>
            <p:spPr bwMode="auto">
              <a:xfrm>
                <a:off x="4023" y="2568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2 h 1"/>
                  <a:gd name="T4" fmla="*/ 0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43" name="Rectangle 1339"/>
              <p:cNvSpPr>
                <a:spLocks noChangeArrowheads="1"/>
              </p:cNvSpPr>
              <p:nvPr/>
            </p:nvSpPr>
            <p:spPr bwMode="auto">
              <a:xfrm>
                <a:off x="4023" y="2570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444" name="Freeform 1340"/>
              <p:cNvSpPr>
                <a:spLocks/>
              </p:cNvSpPr>
              <p:nvPr/>
            </p:nvSpPr>
            <p:spPr bwMode="auto">
              <a:xfrm>
                <a:off x="4020" y="2570"/>
                <a:ext cx="0" cy="3"/>
              </a:xfrm>
              <a:custGeom>
                <a:avLst/>
                <a:gdLst>
                  <a:gd name="T0" fmla="*/ 3 h 1"/>
                  <a:gd name="T1" fmla="*/ 3 h 1"/>
                  <a:gd name="T2" fmla="*/ 3 h 1"/>
                  <a:gd name="T3" fmla="*/ 3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45" name="Freeform 1341"/>
              <p:cNvSpPr>
                <a:spLocks/>
              </p:cNvSpPr>
              <p:nvPr/>
            </p:nvSpPr>
            <p:spPr bwMode="auto">
              <a:xfrm>
                <a:off x="4020" y="257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46" name="Rectangle 1342"/>
              <p:cNvSpPr>
                <a:spLocks noChangeArrowheads="1"/>
              </p:cNvSpPr>
              <p:nvPr/>
            </p:nvSpPr>
            <p:spPr bwMode="auto">
              <a:xfrm>
                <a:off x="4018" y="2575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447" name="Freeform 1343"/>
              <p:cNvSpPr>
                <a:spLocks/>
              </p:cNvSpPr>
              <p:nvPr/>
            </p:nvSpPr>
            <p:spPr bwMode="auto">
              <a:xfrm>
                <a:off x="4020" y="257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48" name="Freeform 1344"/>
              <p:cNvSpPr>
                <a:spLocks/>
              </p:cNvSpPr>
              <p:nvPr/>
            </p:nvSpPr>
            <p:spPr bwMode="auto">
              <a:xfrm>
                <a:off x="4018" y="257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49" name="Freeform 1345"/>
              <p:cNvSpPr>
                <a:spLocks/>
              </p:cNvSpPr>
              <p:nvPr/>
            </p:nvSpPr>
            <p:spPr bwMode="auto">
              <a:xfrm>
                <a:off x="4020" y="257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50" name="Freeform 1346"/>
              <p:cNvSpPr>
                <a:spLocks/>
              </p:cNvSpPr>
              <p:nvPr/>
            </p:nvSpPr>
            <p:spPr bwMode="auto">
              <a:xfrm>
                <a:off x="4020" y="2570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51" name="Freeform 1347"/>
              <p:cNvSpPr>
                <a:spLocks/>
              </p:cNvSpPr>
              <p:nvPr/>
            </p:nvSpPr>
            <p:spPr bwMode="auto">
              <a:xfrm>
                <a:off x="4018" y="2575"/>
                <a:ext cx="2" cy="7"/>
              </a:xfrm>
              <a:custGeom>
                <a:avLst/>
                <a:gdLst>
                  <a:gd name="T0" fmla="*/ 2 w 1"/>
                  <a:gd name="T1" fmla="*/ 7 h 3"/>
                  <a:gd name="T2" fmla="*/ 2 w 1"/>
                  <a:gd name="T3" fmla="*/ 5 h 3"/>
                  <a:gd name="T4" fmla="*/ 0 w 1"/>
                  <a:gd name="T5" fmla="*/ 0 h 3"/>
                  <a:gd name="T6" fmla="*/ 0 w 1"/>
                  <a:gd name="T7" fmla="*/ 2 h 3"/>
                  <a:gd name="T8" fmla="*/ 2 w 1"/>
                  <a:gd name="T9" fmla="*/ 2 h 3"/>
                  <a:gd name="T10" fmla="*/ 0 w 1"/>
                  <a:gd name="T11" fmla="*/ 2 h 3"/>
                  <a:gd name="T12" fmla="*/ 2 w 1"/>
                  <a:gd name="T13" fmla="*/ 7 h 3"/>
                  <a:gd name="T14" fmla="*/ 2 w 1"/>
                  <a:gd name="T15" fmla="*/ 5 h 3"/>
                  <a:gd name="T16" fmla="*/ 2 w 1"/>
                  <a:gd name="T17" fmla="*/ 7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2"/>
                      <a:pt x="0" y="1"/>
                      <a:pt x="0" y="1"/>
                    </a:cubicBezTo>
                    <a:cubicBezTo>
                      <a:pt x="1" y="2"/>
                      <a:pt x="0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52" name="Freeform 1348"/>
              <p:cNvSpPr>
                <a:spLocks/>
              </p:cNvSpPr>
              <p:nvPr/>
            </p:nvSpPr>
            <p:spPr bwMode="auto">
              <a:xfrm>
                <a:off x="4016" y="2575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0 w 1"/>
                  <a:gd name="T3" fmla="*/ 2 w 1"/>
                  <a:gd name="T4" fmla="*/ 2 w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53" name="Freeform 1349"/>
              <p:cNvSpPr>
                <a:spLocks/>
              </p:cNvSpPr>
              <p:nvPr/>
            </p:nvSpPr>
            <p:spPr bwMode="auto">
              <a:xfrm>
                <a:off x="4018" y="2573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2 w 1"/>
                  <a:gd name="T5" fmla="*/ 2 h 1"/>
                  <a:gd name="T6" fmla="*/ 2 w 1"/>
                  <a:gd name="T7" fmla="*/ 0 h 1"/>
                  <a:gd name="T8" fmla="*/ 2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  <a:gd name="T20" fmla="*/ 0 w 1"/>
                  <a:gd name="T21" fmla="*/ 0 h 1"/>
                  <a:gd name="T22" fmla="*/ 0 w 1"/>
                  <a:gd name="T23" fmla="*/ 0 h 1"/>
                  <a:gd name="T24" fmla="*/ 0 w 1"/>
                  <a:gd name="T25" fmla="*/ 0 h 1"/>
                  <a:gd name="T26" fmla="*/ 0 w 1"/>
                  <a:gd name="T27" fmla="*/ 0 h 1"/>
                  <a:gd name="T28" fmla="*/ 0 w 1"/>
                  <a:gd name="T29" fmla="*/ 0 h 1"/>
                  <a:gd name="T30" fmla="*/ 0 w 1"/>
                  <a:gd name="T31" fmla="*/ 2 h 1"/>
                  <a:gd name="T32" fmla="*/ 0 w 1"/>
                  <a:gd name="T33" fmla="*/ 0 h 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54" name="Freeform 1350"/>
              <p:cNvSpPr>
                <a:spLocks/>
              </p:cNvSpPr>
              <p:nvPr/>
            </p:nvSpPr>
            <p:spPr bwMode="auto">
              <a:xfrm>
                <a:off x="4027" y="257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55" name="Freeform 1351"/>
              <p:cNvSpPr>
                <a:spLocks/>
              </p:cNvSpPr>
              <p:nvPr/>
            </p:nvSpPr>
            <p:spPr bwMode="auto">
              <a:xfrm>
                <a:off x="4025" y="2570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2 w 1"/>
                  <a:gd name="T3" fmla="*/ 0 h 1"/>
                  <a:gd name="T4" fmla="*/ 2 w 1"/>
                  <a:gd name="T5" fmla="*/ 3 h 1"/>
                  <a:gd name="T6" fmla="*/ 2 w 1"/>
                  <a:gd name="T7" fmla="*/ 0 h 1"/>
                  <a:gd name="T8" fmla="*/ 2 w 1"/>
                  <a:gd name="T9" fmla="*/ 0 h 1"/>
                  <a:gd name="T10" fmla="*/ 0 w 1"/>
                  <a:gd name="T11" fmla="*/ 0 h 1"/>
                  <a:gd name="T12" fmla="*/ 2 w 1"/>
                  <a:gd name="T13" fmla="*/ 3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56" name="Freeform 1352"/>
              <p:cNvSpPr>
                <a:spLocks/>
              </p:cNvSpPr>
              <p:nvPr/>
            </p:nvSpPr>
            <p:spPr bwMode="auto">
              <a:xfrm>
                <a:off x="4023" y="2573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2 h 1"/>
                  <a:gd name="T3" fmla="*/ 2 h 1"/>
                  <a:gd name="T4" fmla="*/ 0 h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57" name="Rectangle 1353"/>
              <p:cNvSpPr>
                <a:spLocks noChangeArrowheads="1"/>
              </p:cNvSpPr>
              <p:nvPr/>
            </p:nvSpPr>
            <p:spPr bwMode="auto">
              <a:xfrm>
                <a:off x="4016" y="2575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458" name="Freeform 1354"/>
              <p:cNvSpPr>
                <a:spLocks/>
              </p:cNvSpPr>
              <p:nvPr/>
            </p:nvSpPr>
            <p:spPr bwMode="auto">
              <a:xfrm>
                <a:off x="4016" y="2575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59" name="Freeform 1355"/>
              <p:cNvSpPr>
                <a:spLocks/>
              </p:cNvSpPr>
              <p:nvPr/>
            </p:nvSpPr>
            <p:spPr bwMode="auto">
              <a:xfrm>
                <a:off x="3954" y="2594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60" name="Freeform 1356"/>
              <p:cNvSpPr>
                <a:spLocks/>
              </p:cNvSpPr>
              <p:nvPr/>
            </p:nvSpPr>
            <p:spPr bwMode="auto">
              <a:xfrm>
                <a:off x="3954" y="259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61" name="Freeform 1357"/>
              <p:cNvSpPr>
                <a:spLocks/>
              </p:cNvSpPr>
              <p:nvPr/>
            </p:nvSpPr>
            <p:spPr bwMode="auto">
              <a:xfrm>
                <a:off x="3987" y="2599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0 w 1"/>
                  <a:gd name="T3" fmla="*/ 2 h 1"/>
                  <a:gd name="T4" fmla="*/ 0 w 1"/>
                  <a:gd name="T5" fmla="*/ 2 h 1"/>
                  <a:gd name="T6" fmla="*/ 3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62" name="Rectangle 1358"/>
              <p:cNvSpPr>
                <a:spLocks noChangeArrowheads="1"/>
              </p:cNvSpPr>
              <p:nvPr/>
            </p:nvSpPr>
            <p:spPr bwMode="auto">
              <a:xfrm>
                <a:off x="3968" y="2615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463" name="Freeform 1359"/>
              <p:cNvSpPr>
                <a:spLocks/>
              </p:cNvSpPr>
              <p:nvPr/>
            </p:nvSpPr>
            <p:spPr bwMode="auto">
              <a:xfrm>
                <a:off x="3966" y="2618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64" name="Freeform 1360"/>
              <p:cNvSpPr>
                <a:spLocks/>
              </p:cNvSpPr>
              <p:nvPr/>
            </p:nvSpPr>
            <p:spPr bwMode="auto">
              <a:xfrm>
                <a:off x="3957" y="2580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65" name="Freeform 1361"/>
              <p:cNvSpPr>
                <a:spLocks/>
              </p:cNvSpPr>
              <p:nvPr/>
            </p:nvSpPr>
            <p:spPr bwMode="auto">
              <a:xfrm>
                <a:off x="4004" y="2587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66" name="Freeform 1362"/>
              <p:cNvSpPr>
                <a:spLocks/>
              </p:cNvSpPr>
              <p:nvPr/>
            </p:nvSpPr>
            <p:spPr bwMode="auto">
              <a:xfrm>
                <a:off x="3966" y="259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67" name="Freeform 1363"/>
              <p:cNvSpPr>
                <a:spLocks/>
              </p:cNvSpPr>
              <p:nvPr/>
            </p:nvSpPr>
            <p:spPr bwMode="auto">
              <a:xfrm>
                <a:off x="4001" y="2587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3 w 1"/>
                  <a:gd name="T3" fmla="*/ 2 h 1"/>
                  <a:gd name="T4" fmla="*/ 3 w 1"/>
                  <a:gd name="T5" fmla="*/ 0 h 1"/>
                  <a:gd name="T6" fmla="*/ 3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68" name="Freeform 1364"/>
              <p:cNvSpPr>
                <a:spLocks/>
              </p:cNvSpPr>
              <p:nvPr/>
            </p:nvSpPr>
            <p:spPr bwMode="auto">
              <a:xfrm>
                <a:off x="3983" y="253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69" name="Freeform 1365"/>
              <p:cNvSpPr>
                <a:spLocks/>
              </p:cNvSpPr>
              <p:nvPr/>
            </p:nvSpPr>
            <p:spPr bwMode="auto">
              <a:xfrm>
                <a:off x="3997" y="2530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70" name="Rectangle 1366"/>
              <p:cNvSpPr>
                <a:spLocks noChangeArrowheads="1"/>
              </p:cNvSpPr>
              <p:nvPr/>
            </p:nvSpPr>
            <p:spPr bwMode="auto">
              <a:xfrm>
                <a:off x="4011" y="2580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471" name="Freeform 1367"/>
              <p:cNvSpPr>
                <a:spLocks/>
              </p:cNvSpPr>
              <p:nvPr/>
            </p:nvSpPr>
            <p:spPr bwMode="auto">
              <a:xfrm>
                <a:off x="4016" y="258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72" name="Freeform 1368"/>
              <p:cNvSpPr>
                <a:spLocks/>
              </p:cNvSpPr>
              <p:nvPr/>
            </p:nvSpPr>
            <p:spPr bwMode="auto">
              <a:xfrm>
                <a:off x="4004" y="259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73" name="Freeform 1369"/>
              <p:cNvSpPr>
                <a:spLocks/>
              </p:cNvSpPr>
              <p:nvPr/>
            </p:nvSpPr>
            <p:spPr bwMode="auto">
              <a:xfrm>
                <a:off x="4011" y="258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74" name="Freeform 1370"/>
              <p:cNvSpPr>
                <a:spLocks/>
              </p:cNvSpPr>
              <p:nvPr/>
            </p:nvSpPr>
            <p:spPr bwMode="auto">
              <a:xfrm>
                <a:off x="4011" y="258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75" name="Freeform 1371"/>
              <p:cNvSpPr>
                <a:spLocks/>
              </p:cNvSpPr>
              <p:nvPr/>
            </p:nvSpPr>
            <p:spPr bwMode="auto">
              <a:xfrm>
                <a:off x="4011" y="258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76" name="Freeform 1372"/>
              <p:cNvSpPr>
                <a:spLocks/>
              </p:cNvSpPr>
              <p:nvPr/>
            </p:nvSpPr>
            <p:spPr bwMode="auto">
              <a:xfrm>
                <a:off x="3971" y="256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77" name="Rectangle 1373"/>
              <p:cNvSpPr>
                <a:spLocks noChangeArrowheads="1"/>
              </p:cNvSpPr>
              <p:nvPr/>
            </p:nvSpPr>
            <p:spPr bwMode="auto">
              <a:xfrm>
                <a:off x="3987" y="2615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478" name="Freeform 1374"/>
              <p:cNvSpPr>
                <a:spLocks/>
              </p:cNvSpPr>
              <p:nvPr/>
            </p:nvSpPr>
            <p:spPr bwMode="auto">
              <a:xfrm>
                <a:off x="3985" y="2613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2 h 1"/>
                  <a:gd name="T4" fmla="*/ 0 w 1"/>
                  <a:gd name="T5" fmla="*/ 0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79" name="Freeform 1375"/>
              <p:cNvSpPr>
                <a:spLocks noEditPoints="1"/>
              </p:cNvSpPr>
              <p:nvPr/>
            </p:nvSpPr>
            <p:spPr bwMode="auto">
              <a:xfrm>
                <a:off x="3952" y="2523"/>
                <a:ext cx="66" cy="97"/>
              </a:xfrm>
              <a:custGeom>
                <a:avLst/>
                <a:gdLst>
                  <a:gd name="T0" fmla="*/ 2 w 28"/>
                  <a:gd name="T1" fmla="*/ 69 h 41"/>
                  <a:gd name="T2" fmla="*/ 2 w 28"/>
                  <a:gd name="T3" fmla="*/ 76 h 41"/>
                  <a:gd name="T4" fmla="*/ 2 w 28"/>
                  <a:gd name="T5" fmla="*/ 78 h 41"/>
                  <a:gd name="T6" fmla="*/ 2 w 28"/>
                  <a:gd name="T7" fmla="*/ 83 h 41"/>
                  <a:gd name="T8" fmla="*/ 7 w 28"/>
                  <a:gd name="T9" fmla="*/ 90 h 41"/>
                  <a:gd name="T10" fmla="*/ 17 w 28"/>
                  <a:gd name="T11" fmla="*/ 92 h 41"/>
                  <a:gd name="T12" fmla="*/ 17 w 28"/>
                  <a:gd name="T13" fmla="*/ 92 h 41"/>
                  <a:gd name="T14" fmla="*/ 17 w 28"/>
                  <a:gd name="T15" fmla="*/ 97 h 41"/>
                  <a:gd name="T16" fmla="*/ 24 w 28"/>
                  <a:gd name="T17" fmla="*/ 95 h 41"/>
                  <a:gd name="T18" fmla="*/ 28 w 28"/>
                  <a:gd name="T19" fmla="*/ 92 h 41"/>
                  <a:gd name="T20" fmla="*/ 38 w 28"/>
                  <a:gd name="T21" fmla="*/ 90 h 41"/>
                  <a:gd name="T22" fmla="*/ 40 w 28"/>
                  <a:gd name="T23" fmla="*/ 88 h 41"/>
                  <a:gd name="T24" fmla="*/ 42 w 28"/>
                  <a:gd name="T25" fmla="*/ 78 h 41"/>
                  <a:gd name="T26" fmla="*/ 47 w 28"/>
                  <a:gd name="T27" fmla="*/ 83 h 41"/>
                  <a:gd name="T28" fmla="*/ 50 w 28"/>
                  <a:gd name="T29" fmla="*/ 80 h 41"/>
                  <a:gd name="T30" fmla="*/ 52 w 28"/>
                  <a:gd name="T31" fmla="*/ 78 h 41"/>
                  <a:gd name="T32" fmla="*/ 57 w 28"/>
                  <a:gd name="T33" fmla="*/ 71 h 41"/>
                  <a:gd name="T34" fmla="*/ 57 w 28"/>
                  <a:gd name="T35" fmla="*/ 66 h 41"/>
                  <a:gd name="T36" fmla="*/ 64 w 28"/>
                  <a:gd name="T37" fmla="*/ 64 h 41"/>
                  <a:gd name="T38" fmla="*/ 64 w 28"/>
                  <a:gd name="T39" fmla="*/ 59 h 41"/>
                  <a:gd name="T40" fmla="*/ 59 w 28"/>
                  <a:gd name="T41" fmla="*/ 57 h 41"/>
                  <a:gd name="T42" fmla="*/ 61 w 28"/>
                  <a:gd name="T43" fmla="*/ 57 h 41"/>
                  <a:gd name="T44" fmla="*/ 57 w 28"/>
                  <a:gd name="T45" fmla="*/ 62 h 41"/>
                  <a:gd name="T46" fmla="*/ 50 w 28"/>
                  <a:gd name="T47" fmla="*/ 66 h 41"/>
                  <a:gd name="T48" fmla="*/ 40 w 28"/>
                  <a:gd name="T49" fmla="*/ 76 h 41"/>
                  <a:gd name="T50" fmla="*/ 38 w 28"/>
                  <a:gd name="T51" fmla="*/ 78 h 41"/>
                  <a:gd name="T52" fmla="*/ 35 w 28"/>
                  <a:gd name="T53" fmla="*/ 80 h 41"/>
                  <a:gd name="T54" fmla="*/ 33 w 28"/>
                  <a:gd name="T55" fmla="*/ 85 h 41"/>
                  <a:gd name="T56" fmla="*/ 21 w 28"/>
                  <a:gd name="T57" fmla="*/ 88 h 41"/>
                  <a:gd name="T58" fmla="*/ 19 w 28"/>
                  <a:gd name="T59" fmla="*/ 90 h 41"/>
                  <a:gd name="T60" fmla="*/ 14 w 28"/>
                  <a:gd name="T61" fmla="*/ 88 h 41"/>
                  <a:gd name="T62" fmla="*/ 12 w 28"/>
                  <a:gd name="T63" fmla="*/ 83 h 41"/>
                  <a:gd name="T64" fmla="*/ 12 w 28"/>
                  <a:gd name="T65" fmla="*/ 78 h 41"/>
                  <a:gd name="T66" fmla="*/ 14 w 28"/>
                  <a:gd name="T67" fmla="*/ 69 h 41"/>
                  <a:gd name="T68" fmla="*/ 19 w 28"/>
                  <a:gd name="T69" fmla="*/ 59 h 41"/>
                  <a:gd name="T70" fmla="*/ 21 w 28"/>
                  <a:gd name="T71" fmla="*/ 50 h 41"/>
                  <a:gd name="T72" fmla="*/ 28 w 28"/>
                  <a:gd name="T73" fmla="*/ 40 h 41"/>
                  <a:gd name="T74" fmla="*/ 28 w 28"/>
                  <a:gd name="T75" fmla="*/ 38 h 41"/>
                  <a:gd name="T76" fmla="*/ 33 w 28"/>
                  <a:gd name="T77" fmla="*/ 28 h 41"/>
                  <a:gd name="T78" fmla="*/ 38 w 28"/>
                  <a:gd name="T79" fmla="*/ 19 h 41"/>
                  <a:gd name="T80" fmla="*/ 47 w 28"/>
                  <a:gd name="T81" fmla="*/ 2 h 41"/>
                  <a:gd name="T82" fmla="*/ 38 w 28"/>
                  <a:gd name="T83" fmla="*/ 5 h 41"/>
                  <a:gd name="T84" fmla="*/ 31 w 28"/>
                  <a:gd name="T85" fmla="*/ 14 h 41"/>
                  <a:gd name="T86" fmla="*/ 28 w 28"/>
                  <a:gd name="T87" fmla="*/ 14 h 41"/>
                  <a:gd name="T88" fmla="*/ 24 w 28"/>
                  <a:gd name="T89" fmla="*/ 26 h 41"/>
                  <a:gd name="T90" fmla="*/ 24 w 28"/>
                  <a:gd name="T91" fmla="*/ 31 h 41"/>
                  <a:gd name="T92" fmla="*/ 19 w 28"/>
                  <a:gd name="T93" fmla="*/ 35 h 41"/>
                  <a:gd name="T94" fmla="*/ 17 w 28"/>
                  <a:gd name="T95" fmla="*/ 40 h 41"/>
                  <a:gd name="T96" fmla="*/ 12 w 28"/>
                  <a:gd name="T97" fmla="*/ 43 h 41"/>
                  <a:gd name="T98" fmla="*/ 14 w 28"/>
                  <a:gd name="T99" fmla="*/ 50 h 41"/>
                  <a:gd name="T100" fmla="*/ 12 w 28"/>
                  <a:gd name="T101" fmla="*/ 52 h 41"/>
                  <a:gd name="T102" fmla="*/ 9 w 28"/>
                  <a:gd name="T103" fmla="*/ 52 h 41"/>
                  <a:gd name="T104" fmla="*/ 7 w 28"/>
                  <a:gd name="T105" fmla="*/ 59 h 41"/>
                  <a:gd name="T106" fmla="*/ 5 w 28"/>
                  <a:gd name="T107" fmla="*/ 66 h 41"/>
                  <a:gd name="T108" fmla="*/ 19 w 28"/>
                  <a:gd name="T109" fmla="*/ 95 h 41"/>
                  <a:gd name="T110" fmla="*/ 57 w 28"/>
                  <a:gd name="T111" fmla="*/ 62 h 4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8" h="41">
                    <a:moveTo>
                      <a:pt x="2" y="28"/>
                    </a:moveTo>
                    <a:cubicBezTo>
                      <a:pt x="1" y="28"/>
                      <a:pt x="1" y="28"/>
                      <a:pt x="1" y="28"/>
                    </a:cubicBezTo>
                    <a:cubicBezTo>
                      <a:pt x="1" y="28"/>
                      <a:pt x="1" y="27"/>
                      <a:pt x="1" y="27"/>
                    </a:cubicBezTo>
                    <a:cubicBezTo>
                      <a:pt x="2" y="28"/>
                      <a:pt x="0" y="29"/>
                      <a:pt x="2" y="29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1" y="30"/>
                      <a:pt x="2" y="30"/>
                      <a:pt x="2" y="30"/>
                    </a:cubicBezTo>
                    <a:cubicBezTo>
                      <a:pt x="2" y="31"/>
                      <a:pt x="2" y="31"/>
                      <a:pt x="1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2" y="31"/>
                      <a:pt x="1" y="31"/>
                      <a:pt x="1" y="31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2" y="33"/>
                      <a:pt x="2" y="32"/>
                      <a:pt x="2" y="32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1" y="33"/>
                      <a:pt x="1" y="32"/>
                    </a:cubicBezTo>
                    <a:cubicBezTo>
                      <a:pt x="0" y="33"/>
                      <a:pt x="2" y="33"/>
                      <a:pt x="1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3"/>
                      <a:pt x="0" y="34"/>
                      <a:pt x="0" y="34"/>
                    </a:cubicBezTo>
                    <a:cubicBezTo>
                      <a:pt x="0" y="34"/>
                      <a:pt x="1" y="33"/>
                      <a:pt x="1" y="34"/>
                    </a:cubicBezTo>
                    <a:cubicBezTo>
                      <a:pt x="1" y="34"/>
                      <a:pt x="1" y="34"/>
                      <a:pt x="2" y="34"/>
                    </a:cubicBezTo>
                    <a:cubicBezTo>
                      <a:pt x="1" y="34"/>
                      <a:pt x="1" y="34"/>
                      <a:pt x="1" y="35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7"/>
                      <a:pt x="1" y="35"/>
                      <a:pt x="2" y="36"/>
                    </a:cubicBezTo>
                    <a:cubicBezTo>
                      <a:pt x="2" y="37"/>
                      <a:pt x="2" y="37"/>
                      <a:pt x="3" y="38"/>
                    </a:cubicBezTo>
                    <a:cubicBezTo>
                      <a:pt x="3" y="38"/>
                      <a:pt x="2" y="38"/>
                      <a:pt x="2" y="38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3" y="39"/>
                      <a:pt x="3" y="38"/>
                      <a:pt x="4" y="38"/>
                    </a:cubicBezTo>
                    <a:cubicBezTo>
                      <a:pt x="4" y="38"/>
                      <a:pt x="3" y="40"/>
                      <a:pt x="5" y="40"/>
                    </a:cubicBezTo>
                    <a:cubicBezTo>
                      <a:pt x="5" y="40"/>
                      <a:pt x="4" y="40"/>
                      <a:pt x="4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6" y="40"/>
                      <a:pt x="7" y="39"/>
                      <a:pt x="7" y="39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7" y="38"/>
                      <a:pt x="7" y="38"/>
                      <a:pt x="8" y="38"/>
                    </a:cubicBezTo>
                    <a:cubicBezTo>
                      <a:pt x="8" y="38"/>
                      <a:pt x="8" y="38"/>
                      <a:pt x="7" y="3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8" y="39"/>
                      <a:pt x="8" y="39"/>
                      <a:pt x="7" y="40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9" y="40"/>
                      <a:pt x="9" y="39"/>
                      <a:pt x="10" y="39"/>
                    </a:cubicBezTo>
                    <a:cubicBezTo>
                      <a:pt x="10" y="39"/>
                      <a:pt x="10" y="40"/>
                      <a:pt x="10" y="40"/>
                    </a:cubicBezTo>
                    <a:cubicBezTo>
                      <a:pt x="10" y="40"/>
                      <a:pt x="10" y="41"/>
                      <a:pt x="9" y="41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10" y="41"/>
                      <a:pt x="10" y="40"/>
                      <a:pt x="10" y="40"/>
                    </a:cubicBezTo>
                    <a:cubicBezTo>
                      <a:pt x="10" y="41"/>
                      <a:pt x="10" y="41"/>
                      <a:pt x="11" y="41"/>
                    </a:cubicBezTo>
                    <a:cubicBezTo>
                      <a:pt x="10" y="40"/>
                      <a:pt x="11" y="40"/>
                      <a:pt x="11" y="39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2" y="41"/>
                      <a:pt x="11" y="39"/>
                      <a:pt x="12" y="39"/>
                    </a:cubicBezTo>
                    <a:cubicBezTo>
                      <a:pt x="12" y="39"/>
                      <a:pt x="12" y="39"/>
                      <a:pt x="12" y="40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3" y="39"/>
                      <a:pt x="14" y="39"/>
                      <a:pt x="14" y="38"/>
                    </a:cubicBezTo>
                    <a:cubicBezTo>
                      <a:pt x="14" y="38"/>
                      <a:pt x="14" y="39"/>
                      <a:pt x="14" y="39"/>
                    </a:cubicBezTo>
                    <a:cubicBezTo>
                      <a:pt x="14" y="38"/>
                      <a:pt x="14" y="37"/>
                      <a:pt x="14" y="36"/>
                    </a:cubicBezTo>
                    <a:cubicBezTo>
                      <a:pt x="14" y="37"/>
                      <a:pt x="15" y="38"/>
                      <a:pt x="15" y="39"/>
                    </a:cubicBezTo>
                    <a:cubicBezTo>
                      <a:pt x="15" y="39"/>
                      <a:pt x="15" y="39"/>
                      <a:pt x="16" y="38"/>
                    </a:cubicBezTo>
                    <a:cubicBezTo>
                      <a:pt x="15" y="38"/>
                      <a:pt x="15" y="37"/>
                      <a:pt x="15" y="37"/>
                    </a:cubicBezTo>
                    <a:cubicBezTo>
                      <a:pt x="16" y="38"/>
                      <a:pt x="15" y="38"/>
                      <a:pt x="16" y="38"/>
                    </a:cubicBezTo>
                    <a:cubicBezTo>
                      <a:pt x="16" y="38"/>
                      <a:pt x="15" y="37"/>
                      <a:pt x="16" y="37"/>
                    </a:cubicBezTo>
                    <a:cubicBezTo>
                      <a:pt x="16" y="37"/>
                      <a:pt x="16" y="38"/>
                      <a:pt x="16" y="38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7"/>
                      <a:pt x="17" y="37"/>
                      <a:pt x="17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8" y="37"/>
                      <a:pt x="17" y="35"/>
                      <a:pt x="17" y="35"/>
                    </a:cubicBezTo>
                    <a:cubicBezTo>
                      <a:pt x="17" y="35"/>
                      <a:pt x="18" y="36"/>
                      <a:pt x="18" y="36"/>
                    </a:cubicBezTo>
                    <a:cubicBezTo>
                      <a:pt x="18" y="36"/>
                      <a:pt x="17" y="33"/>
                      <a:pt x="17" y="33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3"/>
                      <a:pt x="19" y="35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6"/>
                      <a:pt x="19" y="37"/>
                      <a:pt x="19" y="37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5"/>
                      <a:pt x="20" y="35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19" y="35"/>
                      <a:pt x="19" y="34"/>
                      <a:pt x="19" y="34"/>
                    </a:cubicBezTo>
                    <a:cubicBezTo>
                      <a:pt x="20" y="34"/>
                      <a:pt x="20" y="35"/>
                      <a:pt x="20" y="35"/>
                    </a:cubicBezTo>
                    <a:cubicBezTo>
                      <a:pt x="20" y="35"/>
                      <a:pt x="20" y="34"/>
                      <a:pt x="21" y="34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1" y="35"/>
                      <a:pt x="20" y="34"/>
                      <a:pt x="21" y="34"/>
                    </a:cubicBezTo>
                    <a:cubicBezTo>
                      <a:pt x="21" y="34"/>
                      <a:pt x="22" y="34"/>
                      <a:pt x="22" y="34"/>
                    </a:cubicBezTo>
                    <a:cubicBezTo>
                      <a:pt x="21" y="34"/>
                      <a:pt x="20" y="32"/>
                      <a:pt x="19" y="31"/>
                    </a:cubicBezTo>
                    <a:cubicBezTo>
                      <a:pt x="19" y="31"/>
                      <a:pt x="20" y="31"/>
                      <a:pt x="21" y="32"/>
                    </a:cubicBezTo>
                    <a:cubicBezTo>
                      <a:pt x="21" y="32"/>
                      <a:pt x="21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2"/>
                      <a:pt x="23" y="33"/>
                      <a:pt x="22" y="32"/>
                    </a:cubicBezTo>
                    <a:cubicBezTo>
                      <a:pt x="22" y="32"/>
                      <a:pt x="22" y="32"/>
                      <a:pt x="23" y="32"/>
                    </a:cubicBezTo>
                    <a:cubicBezTo>
                      <a:pt x="22" y="32"/>
                      <a:pt x="22" y="31"/>
                      <a:pt x="22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3" y="30"/>
                      <a:pt x="23" y="30"/>
                      <a:pt x="24" y="30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5" y="30"/>
                      <a:pt x="24" y="30"/>
                      <a:pt x="25" y="30"/>
                    </a:cubicBezTo>
                    <a:cubicBezTo>
                      <a:pt x="25" y="30"/>
                      <a:pt x="25" y="30"/>
                      <a:pt x="25" y="29"/>
                    </a:cubicBezTo>
                    <a:cubicBezTo>
                      <a:pt x="24" y="29"/>
                      <a:pt x="24" y="30"/>
                      <a:pt x="24" y="30"/>
                    </a:cubicBezTo>
                    <a:cubicBezTo>
                      <a:pt x="24" y="29"/>
                      <a:pt x="23" y="28"/>
                      <a:pt x="24" y="28"/>
                    </a:cubicBezTo>
                    <a:cubicBezTo>
                      <a:pt x="24" y="27"/>
                      <a:pt x="24" y="28"/>
                      <a:pt x="24" y="28"/>
                    </a:cubicBezTo>
                    <a:cubicBezTo>
                      <a:pt x="25" y="27"/>
                      <a:pt x="24" y="26"/>
                      <a:pt x="25" y="26"/>
                    </a:cubicBezTo>
                    <a:cubicBezTo>
                      <a:pt x="25" y="26"/>
                      <a:pt x="25" y="27"/>
                      <a:pt x="26" y="27"/>
                    </a:cubicBezTo>
                    <a:cubicBezTo>
                      <a:pt x="26" y="27"/>
                      <a:pt x="25" y="27"/>
                      <a:pt x="25" y="27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6" y="28"/>
                      <a:pt x="26" y="27"/>
                      <a:pt x="27" y="27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6" y="26"/>
                      <a:pt x="27" y="26"/>
                      <a:pt x="26" y="26"/>
                    </a:cubicBezTo>
                    <a:cubicBezTo>
                      <a:pt x="26" y="25"/>
                      <a:pt x="26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8" y="25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3"/>
                      <a:pt x="27" y="23"/>
                    </a:cubicBezTo>
                    <a:cubicBezTo>
                      <a:pt x="26" y="23"/>
                      <a:pt x="27" y="23"/>
                      <a:pt x="26" y="23"/>
                    </a:cubicBezTo>
                    <a:cubicBezTo>
                      <a:pt x="27" y="23"/>
                      <a:pt x="26" y="24"/>
                      <a:pt x="27" y="24"/>
                    </a:cubicBezTo>
                    <a:cubicBezTo>
                      <a:pt x="26" y="24"/>
                      <a:pt x="26" y="24"/>
                      <a:pt x="25" y="24"/>
                    </a:cubicBezTo>
                    <a:cubicBezTo>
                      <a:pt x="25" y="24"/>
                      <a:pt x="26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6" y="24"/>
                      <a:pt x="26" y="2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5" y="26"/>
                      <a:pt x="25" y="25"/>
                      <a:pt x="25" y="25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5"/>
                      <a:pt x="24" y="25"/>
                      <a:pt x="25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6"/>
                    </a:cubicBezTo>
                    <a:cubicBezTo>
                      <a:pt x="23" y="26"/>
                      <a:pt x="24" y="26"/>
                      <a:pt x="23" y="26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23" y="27"/>
                      <a:pt x="23" y="28"/>
                      <a:pt x="22" y="28"/>
                    </a:cubicBezTo>
                    <a:cubicBezTo>
                      <a:pt x="22" y="28"/>
                      <a:pt x="22" y="28"/>
                      <a:pt x="21" y="28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28"/>
                      <a:pt x="20" y="28"/>
                      <a:pt x="20" y="29"/>
                    </a:cubicBezTo>
                    <a:cubicBezTo>
                      <a:pt x="19" y="28"/>
                      <a:pt x="19" y="29"/>
                      <a:pt x="19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0"/>
                      <a:pt x="18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9" y="32"/>
                      <a:pt x="18" y="31"/>
                      <a:pt x="17" y="32"/>
                    </a:cubicBezTo>
                    <a:cubicBezTo>
                      <a:pt x="17" y="32"/>
                      <a:pt x="18" y="32"/>
                      <a:pt x="18" y="32"/>
                    </a:cubicBezTo>
                    <a:cubicBezTo>
                      <a:pt x="17" y="31"/>
                      <a:pt x="17" y="33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3"/>
                      <a:pt x="15" y="33"/>
                      <a:pt x="15" y="34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4"/>
                      <a:pt x="15" y="34"/>
                    </a:cubicBezTo>
                    <a:cubicBezTo>
                      <a:pt x="15" y="34"/>
                      <a:pt x="14" y="34"/>
                      <a:pt x="15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3" y="36"/>
                      <a:pt x="13" y="35"/>
                      <a:pt x="13" y="35"/>
                    </a:cubicBezTo>
                    <a:cubicBezTo>
                      <a:pt x="13" y="36"/>
                      <a:pt x="13" y="35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2" y="36"/>
                      <a:pt x="12" y="37"/>
                      <a:pt x="12" y="36"/>
                    </a:cubicBezTo>
                    <a:cubicBezTo>
                      <a:pt x="12" y="36"/>
                      <a:pt x="10" y="37"/>
                      <a:pt x="9" y="37"/>
                    </a:cubicBezTo>
                    <a:cubicBezTo>
                      <a:pt x="10" y="38"/>
                      <a:pt x="9" y="36"/>
                      <a:pt x="9" y="37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37"/>
                      <a:pt x="8" y="36"/>
                      <a:pt x="8" y="37"/>
                    </a:cubicBezTo>
                    <a:cubicBezTo>
                      <a:pt x="8" y="37"/>
                      <a:pt x="8" y="37"/>
                      <a:pt x="8" y="36"/>
                    </a:cubicBezTo>
                    <a:cubicBezTo>
                      <a:pt x="8" y="36"/>
                      <a:pt x="8" y="37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7"/>
                      <a:pt x="8" y="38"/>
                    </a:cubicBezTo>
                    <a:cubicBezTo>
                      <a:pt x="7" y="37"/>
                      <a:pt x="7" y="37"/>
                      <a:pt x="7" y="38"/>
                    </a:cubicBezTo>
                    <a:cubicBezTo>
                      <a:pt x="7" y="38"/>
                      <a:pt x="7" y="37"/>
                      <a:pt x="7" y="37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7" y="37"/>
                      <a:pt x="6" y="37"/>
                      <a:pt x="6" y="37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5" y="37"/>
                      <a:pt x="6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6" y="36"/>
                      <a:pt x="5" y="37"/>
                      <a:pt x="5" y="36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4" y="36"/>
                      <a:pt x="5" y="35"/>
                      <a:pt x="5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4" y="35"/>
                      <a:pt x="6" y="34"/>
                      <a:pt x="6" y="34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7" y="34"/>
                      <a:pt x="6" y="34"/>
                      <a:pt x="5" y="34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7" y="34"/>
                      <a:pt x="5" y="33"/>
                      <a:pt x="6" y="33"/>
                    </a:cubicBezTo>
                    <a:cubicBezTo>
                      <a:pt x="6" y="33"/>
                      <a:pt x="5" y="33"/>
                      <a:pt x="5" y="33"/>
                    </a:cubicBezTo>
                    <a:cubicBezTo>
                      <a:pt x="5" y="32"/>
                      <a:pt x="6" y="32"/>
                      <a:pt x="5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1"/>
                      <a:pt x="5" y="31"/>
                      <a:pt x="5" y="31"/>
                    </a:cubicBezTo>
                    <a:cubicBezTo>
                      <a:pt x="7" y="31"/>
                      <a:pt x="5" y="29"/>
                      <a:pt x="6" y="29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7" y="28"/>
                      <a:pt x="6" y="28"/>
                      <a:pt x="6" y="28"/>
                    </a:cubicBezTo>
                    <a:cubicBezTo>
                      <a:pt x="6" y="27"/>
                      <a:pt x="6" y="28"/>
                      <a:pt x="6" y="28"/>
                    </a:cubicBezTo>
                    <a:cubicBezTo>
                      <a:pt x="7" y="27"/>
                      <a:pt x="7" y="27"/>
                      <a:pt x="6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8" y="26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10" y="24"/>
                      <a:pt x="8" y="2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3"/>
                      <a:pt x="7" y="22"/>
                      <a:pt x="7" y="22"/>
                    </a:cubicBezTo>
                    <a:cubicBezTo>
                      <a:pt x="7" y="21"/>
                      <a:pt x="8" y="21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1"/>
                      <a:pt x="9" y="21"/>
                    </a:cubicBezTo>
                    <a:cubicBezTo>
                      <a:pt x="9" y="20"/>
                      <a:pt x="10" y="19"/>
                      <a:pt x="11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7"/>
                      <a:pt x="11" y="17"/>
                      <a:pt x="11" y="18"/>
                    </a:cubicBezTo>
                    <a:cubicBezTo>
                      <a:pt x="11" y="18"/>
                      <a:pt x="11" y="17"/>
                      <a:pt x="11" y="17"/>
                    </a:cubicBezTo>
                    <a:cubicBezTo>
                      <a:pt x="11" y="17"/>
                      <a:pt x="11" y="18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7"/>
                      <a:pt x="11" y="17"/>
                      <a:pt x="11" y="16"/>
                    </a:cubicBezTo>
                    <a:cubicBezTo>
                      <a:pt x="11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1" y="15"/>
                      <a:pt x="12" y="15"/>
                      <a:pt x="11" y="15"/>
                    </a:cubicBezTo>
                    <a:cubicBezTo>
                      <a:pt x="12" y="15"/>
                      <a:pt x="12" y="14"/>
                      <a:pt x="13" y="13"/>
                    </a:cubicBezTo>
                    <a:cubicBezTo>
                      <a:pt x="13" y="13"/>
                      <a:pt x="13" y="13"/>
                      <a:pt x="13" y="12"/>
                    </a:cubicBezTo>
                    <a:cubicBezTo>
                      <a:pt x="13" y="12"/>
                      <a:pt x="12" y="12"/>
                      <a:pt x="13" y="12"/>
                    </a:cubicBezTo>
                    <a:cubicBezTo>
                      <a:pt x="14" y="13"/>
                      <a:pt x="13" y="11"/>
                      <a:pt x="14" y="12"/>
                    </a:cubicBezTo>
                    <a:cubicBezTo>
                      <a:pt x="14" y="12"/>
                      <a:pt x="15" y="11"/>
                      <a:pt x="14" y="11"/>
                    </a:cubicBezTo>
                    <a:cubicBezTo>
                      <a:pt x="14" y="10"/>
                      <a:pt x="14" y="11"/>
                      <a:pt x="15" y="11"/>
                    </a:cubicBezTo>
                    <a:cubicBezTo>
                      <a:pt x="15" y="10"/>
                      <a:pt x="16" y="10"/>
                      <a:pt x="16" y="9"/>
                    </a:cubicBezTo>
                    <a:cubicBezTo>
                      <a:pt x="16" y="9"/>
                      <a:pt x="16" y="9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7"/>
                    </a:cubicBezTo>
                    <a:cubicBezTo>
                      <a:pt x="18" y="6"/>
                      <a:pt x="17" y="4"/>
                      <a:pt x="20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9" y="2"/>
                      <a:pt x="20" y="2"/>
                      <a:pt x="20" y="1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9" y="1"/>
                      <a:pt x="18" y="1"/>
                      <a:pt x="17" y="0"/>
                    </a:cubicBezTo>
                    <a:cubicBezTo>
                      <a:pt x="18" y="1"/>
                      <a:pt x="16" y="1"/>
                      <a:pt x="16" y="2"/>
                    </a:cubicBezTo>
                    <a:cubicBezTo>
                      <a:pt x="16" y="2"/>
                      <a:pt x="16" y="2"/>
                      <a:pt x="16" y="1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5" y="3"/>
                      <a:pt x="15" y="3"/>
                      <a:pt x="14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5" y="5"/>
                      <a:pt x="14" y="4"/>
                      <a:pt x="15" y="4"/>
                    </a:cubicBezTo>
                    <a:cubicBezTo>
                      <a:pt x="14" y="4"/>
                      <a:pt x="14" y="6"/>
                      <a:pt x="13" y="5"/>
                    </a:cubicBezTo>
                    <a:cubicBezTo>
                      <a:pt x="13" y="6"/>
                      <a:pt x="14" y="5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7"/>
                      <a:pt x="11" y="8"/>
                      <a:pt x="11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1"/>
                      <a:pt x="10" y="11"/>
                      <a:pt x="10" y="11"/>
                    </a:cubicBezTo>
                    <a:cubicBezTo>
                      <a:pt x="10" y="12"/>
                      <a:pt x="10" y="11"/>
                      <a:pt x="11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1" y="12"/>
                      <a:pt x="10" y="13"/>
                    </a:cubicBezTo>
                    <a:cubicBezTo>
                      <a:pt x="10" y="12"/>
                      <a:pt x="10" y="13"/>
                      <a:pt x="10" y="12"/>
                    </a:cubicBezTo>
                    <a:cubicBezTo>
                      <a:pt x="9" y="13"/>
                      <a:pt x="10" y="14"/>
                      <a:pt x="9" y="13"/>
                    </a:cubicBezTo>
                    <a:cubicBezTo>
                      <a:pt x="9" y="14"/>
                      <a:pt x="9" y="13"/>
                      <a:pt x="10" y="13"/>
                    </a:cubicBezTo>
                    <a:cubicBezTo>
                      <a:pt x="10" y="13"/>
                      <a:pt x="10" y="14"/>
                      <a:pt x="10" y="14"/>
                    </a:cubicBezTo>
                    <a:cubicBezTo>
                      <a:pt x="10" y="14"/>
                      <a:pt x="8" y="14"/>
                      <a:pt x="8" y="15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14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6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6"/>
                      <a:pt x="9" y="16"/>
                      <a:pt x="8" y="17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6"/>
                      <a:pt x="8" y="16"/>
                      <a:pt x="8" y="15"/>
                    </a:cubicBezTo>
                    <a:cubicBezTo>
                      <a:pt x="7" y="15"/>
                      <a:pt x="8" y="16"/>
                      <a:pt x="7" y="15"/>
                    </a:cubicBezTo>
                    <a:cubicBezTo>
                      <a:pt x="8" y="16"/>
                      <a:pt x="7" y="16"/>
                      <a:pt x="7" y="17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7"/>
                      <a:pt x="6" y="17"/>
                      <a:pt x="6" y="17"/>
                    </a:cubicBezTo>
                    <a:cubicBezTo>
                      <a:pt x="6" y="17"/>
                      <a:pt x="6" y="17"/>
                      <a:pt x="7" y="17"/>
                    </a:cubicBezTo>
                    <a:cubicBezTo>
                      <a:pt x="7" y="18"/>
                      <a:pt x="6" y="17"/>
                      <a:pt x="5" y="18"/>
                    </a:cubicBezTo>
                    <a:cubicBezTo>
                      <a:pt x="5" y="18"/>
                      <a:pt x="6" y="18"/>
                      <a:pt x="6" y="18"/>
                    </a:cubicBezTo>
                    <a:cubicBezTo>
                      <a:pt x="6" y="18"/>
                      <a:pt x="5" y="18"/>
                      <a:pt x="5" y="18"/>
                    </a:cubicBezTo>
                    <a:cubicBezTo>
                      <a:pt x="5" y="19"/>
                      <a:pt x="6" y="19"/>
                      <a:pt x="6" y="19"/>
                    </a:cubicBezTo>
                    <a:cubicBezTo>
                      <a:pt x="5" y="19"/>
                      <a:pt x="6" y="19"/>
                      <a:pt x="6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6" y="20"/>
                      <a:pt x="6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1"/>
                      <a:pt x="5" y="21"/>
                      <a:pt x="4" y="21"/>
                    </a:cubicBezTo>
                    <a:cubicBezTo>
                      <a:pt x="5" y="21"/>
                      <a:pt x="5" y="21"/>
                      <a:pt x="5" y="22"/>
                    </a:cubicBezTo>
                    <a:cubicBezTo>
                      <a:pt x="5" y="22"/>
                      <a:pt x="5" y="21"/>
                      <a:pt x="5" y="22"/>
                    </a:cubicBezTo>
                    <a:cubicBezTo>
                      <a:pt x="4" y="22"/>
                      <a:pt x="4" y="21"/>
                      <a:pt x="5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3" y="23"/>
                      <a:pt x="3" y="22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2" y="23"/>
                      <a:pt x="3" y="24"/>
                      <a:pt x="3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3" y="25"/>
                      <a:pt x="2" y="25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7"/>
                      <a:pt x="3" y="26"/>
                      <a:pt x="3" y="27"/>
                    </a:cubicBezTo>
                    <a:cubicBezTo>
                      <a:pt x="3" y="27"/>
                      <a:pt x="2" y="27"/>
                      <a:pt x="2" y="27"/>
                    </a:cubicBezTo>
                    <a:cubicBezTo>
                      <a:pt x="2" y="27"/>
                      <a:pt x="3" y="28"/>
                      <a:pt x="2" y="28"/>
                    </a:cubicBezTo>
                    <a:cubicBezTo>
                      <a:pt x="2" y="28"/>
                      <a:pt x="2" y="28"/>
                      <a:pt x="2" y="28"/>
                    </a:cubicBezTo>
                    <a:close/>
                    <a:moveTo>
                      <a:pt x="1" y="34"/>
                    </a:moveTo>
                    <a:cubicBezTo>
                      <a:pt x="1" y="34"/>
                      <a:pt x="1" y="33"/>
                      <a:pt x="1" y="33"/>
                    </a:cubicBezTo>
                    <a:cubicBezTo>
                      <a:pt x="2" y="33"/>
                      <a:pt x="2" y="33"/>
                      <a:pt x="1" y="34"/>
                    </a:cubicBezTo>
                    <a:close/>
                    <a:moveTo>
                      <a:pt x="8" y="40"/>
                    </a:moveTo>
                    <a:cubicBezTo>
                      <a:pt x="8" y="40"/>
                      <a:pt x="8" y="40"/>
                      <a:pt x="8" y="40"/>
                    </a:cubicBezTo>
                    <a:cubicBezTo>
                      <a:pt x="8" y="40"/>
                      <a:pt x="8" y="40"/>
                      <a:pt x="8" y="40"/>
                    </a:cubicBezTo>
                    <a:close/>
                    <a:moveTo>
                      <a:pt x="24" y="26"/>
                    </a:move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lose/>
                    <a:moveTo>
                      <a:pt x="25" y="25"/>
                    </a:move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4" y="26"/>
                    </a:cubicBezTo>
                    <a:cubicBezTo>
                      <a:pt x="25" y="26"/>
                      <a:pt x="25" y="26"/>
                      <a:pt x="25" y="25"/>
                    </a:cubicBezTo>
                    <a:close/>
                    <a:moveTo>
                      <a:pt x="12" y="16"/>
                    </a:move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2" y="16"/>
                      <a:pt x="12" y="16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80" name="Freeform 1376"/>
              <p:cNvSpPr>
                <a:spLocks/>
              </p:cNvSpPr>
              <p:nvPr/>
            </p:nvSpPr>
            <p:spPr bwMode="auto">
              <a:xfrm>
                <a:off x="3968" y="2618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81" name="Rectangle 1377"/>
              <p:cNvSpPr>
                <a:spLocks noChangeArrowheads="1"/>
              </p:cNvSpPr>
              <p:nvPr/>
            </p:nvSpPr>
            <p:spPr bwMode="auto">
              <a:xfrm>
                <a:off x="3959" y="258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482" name="Freeform 1378"/>
              <p:cNvSpPr>
                <a:spLocks/>
              </p:cNvSpPr>
              <p:nvPr/>
            </p:nvSpPr>
            <p:spPr bwMode="auto">
              <a:xfrm>
                <a:off x="4004" y="260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83" name="Freeform 1379"/>
              <p:cNvSpPr>
                <a:spLocks/>
              </p:cNvSpPr>
              <p:nvPr/>
            </p:nvSpPr>
            <p:spPr bwMode="auto">
              <a:xfrm>
                <a:off x="4013" y="257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84" name="Freeform 1380"/>
              <p:cNvSpPr>
                <a:spLocks/>
              </p:cNvSpPr>
              <p:nvPr/>
            </p:nvSpPr>
            <p:spPr bwMode="auto">
              <a:xfrm>
                <a:off x="4023" y="2578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85" name="Freeform 1381"/>
              <p:cNvSpPr>
                <a:spLocks/>
              </p:cNvSpPr>
              <p:nvPr/>
            </p:nvSpPr>
            <p:spPr bwMode="auto">
              <a:xfrm>
                <a:off x="4016" y="2580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86" name="Freeform 1382"/>
              <p:cNvSpPr>
                <a:spLocks/>
              </p:cNvSpPr>
              <p:nvPr/>
            </p:nvSpPr>
            <p:spPr bwMode="auto">
              <a:xfrm>
                <a:off x="4018" y="258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87" name="Freeform 1383"/>
              <p:cNvSpPr>
                <a:spLocks/>
              </p:cNvSpPr>
              <p:nvPr/>
            </p:nvSpPr>
            <p:spPr bwMode="auto">
              <a:xfrm>
                <a:off x="4008" y="2580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3 w 1"/>
                  <a:gd name="T3" fmla="*/ 2 h 1"/>
                  <a:gd name="T4" fmla="*/ 3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1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88" name="Rectangle 1384"/>
              <p:cNvSpPr>
                <a:spLocks noChangeArrowheads="1"/>
              </p:cNvSpPr>
              <p:nvPr/>
            </p:nvSpPr>
            <p:spPr bwMode="auto">
              <a:xfrm>
                <a:off x="4018" y="258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489" name="Freeform 1385"/>
              <p:cNvSpPr>
                <a:spLocks/>
              </p:cNvSpPr>
              <p:nvPr/>
            </p:nvSpPr>
            <p:spPr bwMode="auto">
              <a:xfrm>
                <a:off x="4016" y="258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90" name="Freeform 1386"/>
              <p:cNvSpPr>
                <a:spLocks/>
              </p:cNvSpPr>
              <p:nvPr/>
            </p:nvSpPr>
            <p:spPr bwMode="auto">
              <a:xfrm>
                <a:off x="4016" y="2582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91" name="Rectangle 1387"/>
              <p:cNvSpPr>
                <a:spLocks noChangeArrowheads="1"/>
              </p:cNvSpPr>
              <p:nvPr/>
            </p:nvSpPr>
            <p:spPr bwMode="auto">
              <a:xfrm>
                <a:off x="4018" y="258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492" name="Freeform 1388"/>
              <p:cNvSpPr>
                <a:spLocks/>
              </p:cNvSpPr>
              <p:nvPr/>
            </p:nvSpPr>
            <p:spPr bwMode="auto">
              <a:xfrm>
                <a:off x="4008" y="2589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3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93" name="Freeform 1389"/>
              <p:cNvSpPr>
                <a:spLocks/>
              </p:cNvSpPr>
              <p:nvPr/>
            </p:nvSpPr>
            <p:spPr bwMode="auto">
              <a:xfrm>
                <a:off x="4013" y="2589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3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94" name="Freeform 1390"/>
              <p:cNvSpPr>
                <a:spLocks/>
              </p:cNvSpPr>
              <p:nvPr/>
            </p:nvSpPr>
            <p:spPr bwMode="auto">
              <a:xfrm>
                <a:off x="4011" y="259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0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95" name="Freeform 1391"/>
              <p:cNvSpPr>
                <a:spLocks/>
              </p:cNvSpPr>
              <p:nvPr/>
            </p:nvSpPr>
            <p:spPr bwMode="auto">
              <a:xfrm>
                <a:off x="3999" y="2599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96" name="Freeform 1392"/>
              <p:cNvSpPr>
                <a:spLocks/>
              </p:cNvSpPr>
              <p:nvPr/>
            </p:nvSpPr>
            <p:spPr bwMode="auto">
              <a:xfrm>
                <a:off x="3994" y="2608"/>
                <a:ext cx="3" cy="3"/>
              </a:xfrm>
              <a:custGeom>
                <a:avLst/>
                <a:gdLst>
                  <a:gd name="T0" fmla="*/ 0 w 1"/>
                  <a:gd name="T1" fmla="*/ 3 h 1"/>
                  <a:gd name="T2" fmla="*/ 3 w 1"/>
                  <a:gd name="T3" fmla="*/ 3 h 1"/>
                  <a:gd name="T4" fmla="*/ 0 w 1"/>
                  <a:gd name="T5" fmla="*/ 0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0" y="1"/>
                      <a:pt x="1" y="1"/>
                    </a:cubicBezTo>
                    <a:cubicBezTo>
                      <a:pt x="0" y="0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97" name="Freeform 1393"/>
              <p:cNvSpPr>
                <a:spLocks/>
              </p:cNvSpPr>
              <p:nvPr/>
            </p:nvSpPr>
            <p:spPr bwMode="auto">
              <a:xfrm>
                <a:off x="3994" y="260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98" name="Rectangle 1394"/>
              <p:cNvSpPr>
                <a:spLocks noChangeArrowheads="1"/>
              </p:cNvSpPr>
              <p:nvPr/>
            </p:nvSpPr>
            <p:spPr bwMode="auto">
              <a:xfrm>
                <a:off x="4001" y="2528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499" name="Freeform 1395"/>
              <p:cNvSpPr>
                <a:spLocks/>
              </p:cNvSpPr>
              <p:nvPr/>
            </p:nvSpPr>
            <p:spPr bwMode="auto">
              <a:xfrm>
                <a:off x="3999" y="252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0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00" name="Freeform 1396"/>
              <p:cNvSpPr>
                <a:spLocks/>
              </p:cNvSpPr>
              <p:nvPr/>
            </p:nvSpPr>
            <p:spPr bwMode="auto">
              <a:xfrm>
                <a:off x="3952" y="2604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01" name="Rectangle 1397"/>
              <p:cNvSpPr>
                <a:spLocks noChangeArrowheads="1"/>
              </p:cNvSpPr>
              <p:nvPr/>
            </p:nvSpPr>
            <p:spPr bwMode="auto">
              <a:xfrm>
                <a:off x="3954" y="2594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502" name="Freeform 1398"/>
              <p:cNvSpPr>
                <a:spLocks/>
              </p:cNvSpPr>
              <p:nvPr/>
            </p:nvSpPr>
            <p:spPr bwMode="auto">
              <a:xfrm>
                <a:off x="3954" y="2587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03" name="Freeform 1399"/>
              <p:cNvSpPr>
                <a:spLocks/>
              </p:cNvSpPr>
              <p:nvPr/>
            </p:nvSpPr>
            <p:spPr bwMode="auto">
              <a:xfrm>
                <a:off x="4084" y="2653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0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04" name="Freeform 1400"/>
              <p:cNvSpPr>
                <a:spLocks/>
              </p:cNvSpPr>
              <p:nvPr/>
            </p:nvSpPr>
            <p:spPr bwMode="auto">
              <a:xfrm>
                <a:off x="4079" y="2658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05" name="Freeform 1401"/>
              <p:cNvSpPr>
                <a:spLocks/>
              </p:cNvSpPr>
              <p:nvPr/>
            </p:nvSpPr>
            <p:spPr bwMode="auto">
              <a:xfrm>
                <a:off x="4077" y="2655"/>
                <a:ext cx="2" cy="5"/>
              </a:xfrm>
              <a:custGeom>
                <a:avLst/>
                <a:gdLst>
                  <a:gd name="T0" fmla="*/ 0 w 1"/>
                  <a:gd name="T1" fmla="*/ 3 h 2"/>
                  <a:gd name="T2" fmla="*/ 2 w 1"/>
                  <a:gd name="T3" fmla="*/ 3 h 2"/>
                  <a:gd name="T4" fmla="*/ 2 w 1"/>
                  <a:gd name="T5" fmla="*/ 3 h 2"/>
                  <a:gd name="T6" fmla="*/ 2 w 1"/>
                  <a:gd name="T7" fmla="*/ 0 h 2"/>
                  <a:gd name="T8" fmla="*/ 0 w 1"/>
                  <a:gd name="T9" fmla="*/ 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06" name="Freeform 1402"/>
              <p:cNvSpPr>
                <a:spLocks/>
              </p:cNvSpPr>
              <p:nvPr/>
            </p:nvSpPr>
            <p:spPr bwMode="auto">
              <a:xfrm>
                <a:off x="4075" y="2653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07" name="Rectangle 1403"/>
              <p:cNvSpPr>
                <a:spLocks noChangeArrowheads="1"/>
              </p:cNvSpPr>
              <p:nvPr/>
            </p:nvSpPr>
            <p:spPr bwMode="auto">
              <a:xfrm>
                <a:off x="4075" y="2653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508" name="Freeform 1404"/>
              <p:cNvSpPr>
                <a:spLocks/>
              </p:cNvSpPr>
              <p:nvPr/>
            </p:nvSpPr>
            <p:spPr bwMode="auto">
              <a:xfrm>
                <a:off x="4072" y="2653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09" name="Freeform 1405"/>
              <p:cNvSpPr>
                <a:spLocks/>
              </p:cNvSpPr>
              <p:nvPr/>
            </p:nvSpPr>
            <p:spPr bwMode="auto">
              <a:xfrm>
                <a:off x="4072" y="265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10" name="Freeform 1406"/>
              <p:cNvSpPr>
                <a:spLocks/>
              </p:cNvSpPr>
              <p:nvPr/>
            </p:nvSpPr>
            <p:spPr bwMode="auto">
              <a:xfrm>
                <a:off x="4072" y="265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11" name="Freeform 1407"/>
              <p:cNvSpPr>
                <a:spLocks/>
              </p:cNvSpPr>
              <p:nvPr/>
            </p:nvSpPr>
            <p:spPr bwMode="auto">
              <a:xfrm>
                <a:off x="4072" y="2655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12" name="Freeform 1408"/>
              <p:cNvSpPr>
                <a:spLocks/>
              </p:cNvSpPr>
              <p:nvPr/>
            </p:nvSpPr>
            <p:spPr bwMode="auto">
              <a:xfrm>
                <a:off x="4077" y="2658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13" name="Freeform 1409"/>
              <p:cNvSpPr>
                <a:spLocks/>
              </p:cNvSpPr>
              <p:nvPr/>
            </p:nvSpPr>
            <p:spPr bwMode="auto">
              <a:xfrm>
                <a:off x="4068" y="2653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2 w 1"/>
                  <a:gd name="T5" fmla="*/ 2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14" name="Freeform 1410"/>
              <p:cNvSpPr>
                <a:spLocks/>
              </p:cNvSpPr>
              <p:nvPr/>
            </p:nvSpPr>
            <p:spPr bwMode="auto">
              <a:xfrm>
                <a:off x="4068" y="2655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15" name="Freeform 1411"/>
              <p:cNvSpPr>
                <a:spLocks/>
              </p:cNvSpPr>
              <p:nvPr/>
            </p:nvSpPr>
            <p:spPr bwMode="auto">
              <a:xfrm>
                <a:off x="4072" y="2655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16" name="Freeform 1412"/>
              <p:cNvSpPr>
                <a:spLocks/>
              </p:cNvSpPr>
              <p:nvPr/>
            </p:nvSpPr>
            <p:spPr bwMode="auto">
              <a:xfrm>
                <a:off x="4065" y="2653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17" name="Freeform 1413"/>
              <p:cNvSpPr>
                <a:spLocks/>
              </p:cNvSpPr>
              <p:nvPr/>
            </p:nvSpPr>
            <p:spPr bwMode="auto">
              <a:xfrm>
                <a:off x="4063" y="2653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0 h 1"/>
                  <a:gd name="T4" fmla="*/ 0 w 1"/>
                  <a:gd name="T5" fmla="*/ 0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18" name="Freeform 1414"/>
              <p:cNvSpPr>
                <a:spLocks/>
              </p:cNvSpPr>
              <p:nvPr/>
            </p:nvSpPr>
            <p:spPr bwMode="auto">
              <a:xfrm>
                <a:off x="4063" y="2653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19" name="Freeform 1415"/>
              <p:cNvSpPr>
                <a:spLocks/>
              </p:cNvSpPr>
              <p:nvPr/>
            </p:nvSpPr>
            <p:spPr bwMode="auto">
              <a:xfrm>
                <a:off x="4068" y="265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20" name="Freeform 1416"/>
              <p:cNvSpPr>
                <a:spLocks/>
              </p:cNvSpPr>
              <p:nvPr/>
            </p:nvSpPr>
            <p:spPr bwMode="auto">
              <a:xfrm>
                <a:off x="4065" y="2655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21" name="Freeform 1417"/>
              <p:cNvSpPr>
                <a:spLocks/>
              </p:cNvSpPr>
              <p:nvPr/>
            </p:nvSpPr>
            <p:spPr bwMode="auto">
              <a:xfrm>
                <a:off x="4068" y="265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129" name="Group 1619"/>
            <p:cNvGrpSpPr>
              <a:grpSpLocks/>
            </p:cNvGrpSpPr>
            <p:nvPr/>
          </p:nvGrpSpPr>
          <p:grpSpPr bwMode="auto">
            <a:xfrm>
              <a:off x="3926" y="2601"/>
              <a:ext cx="154" cy="201"/>
              <a:chOff x="3926" y="2601"/>
              <a:chExt cx="154" cy="201"/>
            </a:xfrm>
          </p:grpSpPr>
          <p:sp>
            <p:nvSpPr>
              <p:cNvPr id="5122" name="Freeform 1419"/>
              <p:cNvSpPr>
                <a:spLocks/>
              </p:cNvSpPr>
              <p:nvPr/>
            </p:nvSpPr>
            <p:spPr bwMode="auto">
              <a:xfrm>
                <a:off x="4070" y="2658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23" name="Freeform 1420"/>
              <p:cNvSpPr>
                <a:spLocks/>
              </p:cNvSpPr>
              <p:nvPr/>
            </p:nvSpPr>
            <p:spPr bwMode="auto">
              <a:xfrm>
                <a:off x="4068" y="2655"/>
                <a:ext cx="0" cy="3"/>
              </a:xfrm>
              <a:custGeom>
                <a:avLst/>
                <a:gdLst>
                  <a:gd name="T0" fmla="*/ 3 h 1"/>
                  <a:gd name="T1" fmla="*/ 3 h 1"/>
                  <a:gd name="T2" fmla="*/ 0 h 1"/>
                  <a:gd name="T3" fmla="*/ 3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24" name="Rectangle 1421"/>
              <p:cNvSpPr>
                <a:spLocks noChangeArrowheads="1"/>
              </p:cNvSpPr>
              <p:nvPr/>
            </p:nvSpPr>
            <p:spPr bwMode="auto">
              <a:xfrm>
                <a:off x="4068" y="2658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125" name="Freeform 1422"/>
              <p:cNvSpPr>
                <a:spLocks/>
              </p:cNvSpPr>
              <p:nvPr/>
            </p:nvSpPr>
            <p:spPr bwMode="auto">
              <a:xfrm>
                <a:off x="4063" y="2655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26" name="Freeform 1423"/>
              <p:cNvSpPr>
                <a:spLocks/>
              </p:cNvSpPr>
              <p:nvPr/>
            </p:nvSpPr>
            <p:spPr bwMode="auto">
              <a:xfrm>
                <a:off x="4065" y="265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27" name="Freeform 1424"/>
              <p:cNvSpPr>
                <a:spLocks/>
              </p:cNvSpPr>
              <p:nvPr/>
            </p:nvSpPr>
            <p:spPr bwMode="auto">
              <a:xfrm>
                <a:off x="4058" y="265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28" name="Freeform 1425"/>
              <p:cNvSpPr>
                <a:spLocks/>
              </p:cNvSpPr>
              <p:nvPr/>
            </p:nvSpPr>
            <p:spPr bwMode="auto">
              <a:xfrm>
                <a:off x="4063" y="2655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2 w 1"/>
                  <a:gd name="T3" fmla="*/ 0 h 1"/>
                  <a:gd name="T4" fmla="*/ 0 w 1"/>
                  <a:gd name="T5" fmla="*/ 0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29" name="Freeform 1426"/>
              <p:cNvSpPr>
                <a:spLocks/>
              </p:cNvSpPr>
              <p:nvPr/>
            </p:nvSpPr>
            <p:spPr bwMode="auto">
              <a:xfrm>
                <a:off x="4060" y="2655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30" name="Freeform 1427"/>
              <p:cNvSpPr>
                <a:spLocks/>
              </p:cNvSpPr>
              <p:nvPr/>
            </p:nvSpPr>
            <p:spPr bwMode="auto">
              <a:xfrm>
                <a:off x="4065" y="265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31" name="Freeform 1428"/>
              <p:cNvSpPr>
                <a:spLocks/>
              </p:cNvSpPr>
              <p:nvPr/>
            </p:nvSpPr>
            <p:spPr bwMode="auto">
              <a:xfrm>
                <a:off x="4065" y="265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32" name="Freeform 1429"/>
              <p:cNvSpPr>
                <a:spLocks/>
              </p:cNvSpPr>
              <p:nvPr/>
            </p:nvSpPr>
            <p:spPr bwMode="auto">
              <a:xfrm>
                <a:off x="4056" y="2658"/>
                <a:ext cx="4" cy="5"/>
              </a:xfrm>
              <a:custGeom>
                <a:avLst/>
                <a:gdLst>
                  <a:gd name="T0" fmla="*/ 2 w 2"/>
                  <a:gd name="T1" fmla="*/ 5 h 2"/>
                  <a:gd name="T2" fmla="*/ 4 w 2"/>
                  <a:gd name="T3" fmla="*/ 5 h 2"/>
                  <a:gd name="T4" fmla="*/ 2 w 2"/>
                  <a:gd name="T5" fmla="*/ 0 h 2"/>
                  <a:gd name="T6" fmla="*/ 2 w 2"/>
                  <a:gd name="T7" fmla="*/ 0 h 2"/>
                  <a:gd name="T8" fmla="*/ 4 w 2"/>
                  <a:gd name="T9" fmla="*/ 3 h 2"/>
                  <a:gd name="T10" fmla="*/ 2 w 2"/>
                  <a:gd name="T11" fmla="*/ 3 h 2"/>
                  <a:gd name="T12" fmla="*/ 2 w 2"/>
                  <a:gd name="T13" fmla="*/ 5 h 2"/>
                  <a:gd name="T14" fmla="*/ 2 w 2"/>
                  <a:gd name="T15" fmla="*/ 5 h 2"/>
                  <a:gd name="T16" fmla="*/ 2 w 2"/>
                  <a:gd name="T17" fmla="*/ 5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1" y="1"/>
                      <a:pt x="2" y="2"/>
                    </a:cubicBezTo>
                    <a:cubicBezTo>
                      <a:pt x="2" y="2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33" name="Freeform 1430"/>
              <p:cNvSpPr>
                <a:spLocks/>
              </p:cNvSpPr>
              <p:nvPr/>
            </p:nvSpPr>
            <p:spPr bwMode="auto">
              <a:xfrm>
                <a:off x="4058" y="2655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2 w 1"/>
                  <a:gd name="T3" fmla="*/ 3 h 1"/>
                  <a:gd name="T4" fmla="*/ 2 w 1"/>
                  <a:gd name="T5" fmla="*/ 0 h 1"/>
                  <a:gd name="T6" fmla="*/ 0 w 1"/>
                  <a:gd name="T7" fmla="*/ 0 h 1"/>
                  <a:gd name="T8" fmla="*/ 2 w 1"/>
                  <a:gd name="T9" fmla="*/ 3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34" name="Freeform 1431"/>
              <p:cNvSpPr>
                <a:spLocks/>
              </p:cNvSpPr>
              <p:nvPr/>
            </p:nvSpPr>
            <p:spPr bwMode="auto">
              <a:xfrm>
                <a:off x="4060" y="2655"/>
                <a:ext cx="3" cy="5"/>
              </a:xfrm>
              <a:custGeom>
                <a:avLst/>
                <a:gdLst>
                  <a:gd name="T0" fmla="*/ 3 w 1"/>
                  <a:gd name="T1" fmla="*/ 0 h 2"/>
                  <a:gd name="T2" fmla="*/ 0 w 1"/>
                  <a:gd name="T3" fmla="*/ 5 h 2"/>
                  <a:gd name="T4" fmla="*/ 3 w 1"/>
                  <a:gd name="T5" fmla="*/ 3 h 2"/>
                  <a:gd name="T6" fmla="*/ 3 w 1"/>
                  <a:gd name="T7" fmla="*/ 3 h 2"/>
                  <a:gd name="T8" fmla="*/ 3 w 1"/>
                  <a:gd name="T9" fmla="*/ 0 h 2"/>
                  <a:gd name="T10" fmla="*/ 3 w 1"/>
                  <a:gd name="T11" fmla="*/ 0 h 2"/>
                  <a:gd name="T12" fmla="*/ 3 w 1"/>
                  <a:gd name="T13" fmla="*/ 0 h 2"/>
                  <a:gd name="T14" fmla="*/ 3 w 1"/>
                  <a:gd name="T15" fmla="*/ 0 h 2"/>
                  <a:gd name="T16" fmla="*/ 3 w 1"/>
                  <a:gd name="T17" fmla="*/ 0 h 2"/>
                  <a:gd name="T18" fmla="*/ 3 w 1"/>
                  <a:gd name="T19" fmla="*/ 0 h 2"/>
                  <a:gd name="T20" fmla="*/ 3 w 1"/>
                  <a:gd name="T21" fmla="*/ 0 h 2"/>
                  <a:gd name="T22" fmla="*/ 3 w 1"/>
                  <a:gd name="T23" fmla="*/ 0 h 2"/>
                  <a:gd name="T24" fmla="*/ 3 w 1"/>
                  <a:gd name="T25" fmla="*/ 0 h 2"/>
                  <a:gd name="T26" fmla="*/ 3 w 1"/>
                  <a:gd name="T27" fmla="*/ 0 h 2"/>
                  <a:gd name="T28" fmla="*/ 3 w 1"/>
                  <a:gd name="T29" fmla="*/ 0 h 2"/>
                  <a:gd name="T30" fmla="*/ 0 w 1"/>
                  <a:gd name="T31" fmla="*/ 3 h 2"/>
                  <a:gd name="T32" fmla="*/ 3 w 1"/>
                  <a:gd name="T33" fmla="*/ 0 h 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35" name="Freeform 1432"/>
              <p:cNvSpPr>
                <a:spLocks/>
              </p:cNvSpPr>
              <p:nvPr/>
            </p:nvSpPr>
            <p:spPr bwMode="auto">
              <a:xfrm>
                <a:off x="4070" y="266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36" name="Freeform 1433"/>
              <p:cNvSpPr>
                <a:spLocks/>
              </p:cNvSpPr>
              <p:nvPr/>
            </p:nvSpPr>
            <p:spPr bwMode="auto">
              <a:xfrm>
                <a:off x="4068" y="2658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2 h 1"/>
                  <a:gd name="T4" fmla="*/ 2 w 1"/>
                  <a:gd name="T5" fmla="*/ 2 h 1"/>
                  <a:gd name="T6" fmla="*/ 2 w 1"/>
                  <a:gd name="T7" fmla="*/ 2 h 1"/>
                  <a:gd name="T8" fmla="*/ 2 w 1"/>
                  <a:gd name="T9" fmla="*/ 2 h 1"/>
                  <a:gd name="T10" fmla="*/ 0 w 1"/>
                  <a:gd name="T11" fmla="*/ 0 h 1"/>
                  <a:gd name="T12" fmla="*/ 0 w 1"/>
                  <a:gd name="T13" fmla="*/ 2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37" name="Freeform 1434"/>
              <p:cNvSpPr>
                <a:spLocks/>
              </p:cNvSpPr>
              <p:nvPr/>
            </p:nvSpPr>
            <p:spPr bwMode="auto">
              <a:xfrm>
                <a:off x="4065" y="2658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2 h 1"/>
                  <a:gd name="T3" fmla="*/ 2 h 1"/>
                  <a:gd name="T4" fmla="*/ 0 h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38" name="Rectangle 1435"/>
              <p:cNvSpPr>
                <a:spLocks noChangeArrowheads="1"/>
              </p:cNvSpPr>
              <p:nvPr/>
            </p:nvSpPr>
            <p:spPr bwMode="auto">
              <a:xfrm>
                <a:off x="4058" y="2655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139" name="Freeform 1436"/>
              <p:cNvSpPr>
                <a:spLocks/>
              </p:cNvSpPr>
              <p:nvPr/>
            </p:nvSpPr>
            <p:spPr bwMode="auto">
              <a:xfrm>
                <a:off x="4056" y="2655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40" name="Freeform 1437"/>
              <p:cNvSpPr>
                <a:spLocks/>
              </p:cNvSpPr>
              <p:nvPr/>
            </p:nvSpPr>
            <p:spPr bwMode="auto">
              <a:xfrm>
                <a:off x="4001" y="2627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41" name="Freeform 1438"/>
              <p:cNvSpPr>
                <a:spLocks/>
              </p:cNvSpPr>
              <p:nvPr/>
            </p:nvSpPr>
            <p:spPr bwMode="auto">
              <a:xfrm>
                <a:off x="3999" y="2629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42" name="Freeform 1439"/>
              <p:cNvSpPr>
                <a:spLocks/>
              </p:cNvSpPr>
              <p:nvPr/>
            </p:nvSpPr>
            <p:spPr bwMode="auto">
              <a:xfrm>
                <a:off x="4020" y="2653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43" name="Rectangle 1440"/>
              <p:cNvSpPr>
                <a:spLocks noChangeArrowheads="1"/>
              </p:cNvSpPr>
              <p:nvPr/>
            </p:nvSpPr>
            <p:spPr bwMode="auto">
              <a:xfrm>
                <a:off x="3997" y="2653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144" name="Freeform 1441"/>
              <p:cNvSpPr>
                <a:spLocks/>
              </p:cNvSpPr>
              <p:nvPr/>
            </p:nvSpPr>
            <p:spPr bwMode="auto">
              <a:xfrm>
                <a:off x="3992" y="2653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45" name="Freeform 1442"/>
              <p:cNvSpPr>
                <a:spLocks/>
              </p:cNvSpPr>
              <p:nvPr/>
            </p:nvSpPr>
            <p:spPr bwMode="auto">
              <a:xfrm>
                <a:off x="4011" y="2620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46" name="Freeform 1443"/>
              <p:cNvSpPr>
                <a:spLocks/>
              </p:cNvSpPr>
              <p:nvPr/>
            </p:nvSpPr>
            <p:spPr bwMode="auto">
              <a:xfrm>
                <a:off x="4042" y="2655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47" name="Freeform 1444"/>
              <p:cNvSpPr>
                <a:spLocks/>
              </p:cNvSpPr>
              <p:nvPr/>
            </p:nvSpPr>
            <p:spPr bwMode="auto">
              <a:xfrm>
                <a:off x="4006" y="2637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48" name="Freeform 1445"/>
              <p:cNvSpPr>
                <a:spLocks/>
              </p:cNvSpPr>
              <p:nvPr/>
            </p:nvSpPr>
            <p:spPr bwMode="auto">
              <a:xfrm>
                <a:off x="4039" y="2655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3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49" name="Freeform 1446"/>
              <p:cNvSpPr>
                <a:spLocks/>
              </p:cNvSpPr>
              <p:nvPr/>
            </p:nvSpPr>
            <p:spPr bwMode="auto">
              <a:xfrm>
                <a:off x="4060" y="260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50" name="Freeform 1447"/>
              <p:cNvSpPr>
                <a:spLocks/>
              </p:cNvSpPr>
              <p:nvPr/>
            </p:nvSpPr>
            <p:spPr bwMode="auto">
              <a:xfrm>
                <a:off x="4077" y="261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51" name="Rectangle 1448"/>
              <p:cNvSpPr>
                <a:spLocks noChangeArrowheads="1"/>
              </p:cNvSpPr>
              <p:nvPr/>
            </p:nvSpPr>
            <p:spPr bwMode="auto">
              <a:xfrm>
                <a:off x="4051" y="2655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152" name="Freeform 1449"/>
              <p:cNvSpPr>
                <a:spLocks/>
              </p:cNvSpPr>
              <p:nvPr/>
            </p:nvSpPr>
            <p:spPr bwMode="auto">
              <a:xfrm>
                <a:off x="4053" y="266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53" name="Freeform 1450"/>
              <p:cNvSpPr>
                <a:spLocks/>
              </p:cNvSpPr>
              <p:nvPr/>
            </p:nvSpPr>
            <p:spPr bwMode="auto">
              <a:xfrm>
                <a:off x="4037" y="26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54" name="Freeform 1451"/>
              <p:cNvSpPr>
                <a:spLocks/>
              </p:cNvSpPr>
              <p:nvPr/>
            </p:nvSpPr>
            <p:spPr bwMode="auto">
              <a:xfrm>
                <a:off x="4051" y="265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55" name="Freeform 1452"/>
              <p:cNvSpPr>
                <a:spLocks/>
              </p:cNvSpPr>
              <p:nvPr/>
            </p:nvSpPr>
            <p:spPr bwMode="auto">
              <a:xfrm>
                <a:off x="4051" y="265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56" name="Freeform 1453"/>
              <p:cNvSpPr>
                <a:spLocks/>
              </p:cNvSpPr>
              <p:nvPr/>
            </p:nvSpPr>
            <p:spPr bwMode="auto">
              <a:xfrm>
                <a:off x="4051" y="265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57" name="Freeform 1454"/>
              <p:cNvSpPr>
                <a:spLocks/>
              </p:cNvSpPr>
              <p:nvPr/>
            </p:nvSpPr>
            <p:spPr bwMode="auto">
              <a:xfrm>
                <a:off x="4034" y="2613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0 w 1"/>
                  <a:gd name="T3" fmla="*/ 2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58" name="Rectangle 1455"/>
              <p:cNvSpPr>
                <a:spLocks noChangeArrowheads="1"/>
              </p:cNvSpPr>
              <p:nvPr/>
            </p:nvSpPr>
            <p:spPr bwMode="auto">
              <a:xfrm>
                <a:off x="4011" y="2665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159" name="Freeform 1456"/>
              <p:cNvSpPr>
                <a:spLocks/>
              </p:cNvSpPr>
              <p:nvPr/>
            </p:nvSpPr>
            <p:spPr bwMode="auto">
              <a:xfrm>
                <a:off x="4008" y="2660"/>
                <a:ext cx="3" cy="5"/>
              </a:xfrm>
              <a:custGeom>
                <a:avLst/>
                <a:gdLst>
                  <a:gd name="T0" fmla="*/ 0 w 1"/>
                  <a:gd name="T1" fmla="*/ 5 h 2"/>
                  <a:gd name="T2" fmla="*/ 3 w 1"/>
                  <a:gd name="T3" fmla="*/ 5 h 2"/>
                  <a:gd name="T4" fmla="*/ 3 w 1"/>
                  <a:gd name="T5" fmla="*/ 0 h 2"/>
                  <a:gd name="T6" fmla="*/ 0 w 1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60" name="Freeform 1457"/>
              <p:cNvSpPr>
                <a:spLocks noEditPoints="1"/>
              </p:cNvSpPr>
              <p:nvPr/>
            </p:nvSpPr>
            <p:spPr bwMode="auto">
              <a:xfrm>
                <a:off x="3990" y="2601"/>
                <a:ext cx="89" cy="69"/>
              </a:xfrm>
              <a:custGeom>
                <a:avLst/>
                <a:gdLst>
                  <a:gd name="T0" fmla="*/ 12 w 38"/>
                  <a:gd name="T1" fmla="*/ 26 h 29"/>
                  <a:gd name="T2" fmla="*/ 9 w 38"/>
                  <a:gd name="T3" fmla="*/ 31 h 29"/>
                  <a:gd name="T4" fmla="*/ 5 w 38"/>
                  <a:gd name="T5" fmla="*/ 31 h 29"/>
                  <a:gd name="T6" fmla="*/ 2 w 38"/>
                  <a:gd name="T7" fmla="*/ 36 h 29"/>
                  <a:gd name="T8" fmla="*/ 0 w 38"/>
                  <a:gd name="T9" fmla="*/ 43 h 29"/>
                  <a:gd name="T10" fmla="*/ 7 w 38"/>
                  <a:gd name="T11" fmla="*/ 52 h 29"/>
                  <a:gd name="T12" fmla="*/ 7 w 38"/>
                  <a:gd name="T13" fmla="*/ 52 h 29"/>
                  <a:gd name="T14" fmla="*/ 5 w 38"/>
                  <a:gd name="T15" fmla="*/ 55 h 29"/>
                  <a:gd name="T16" fmla="*/ 9 w 38"/>
                  <a:gd name="T17" fmla="*/ 59 h 29"/>
                  <a:gd name="T18" fmla="*/ 14 w 38"/>
                  <a:gd name="T19" fmla="*/ 62 h 29"/>
                  <a:gd name="T20" fmla="*/ 23 w 38"/>
                  <a:gd name="T21" fmla="*/ 64 h 29"/>
                  <a:gd name="T22" fmla="*/ 26 w 38"/>
                  <a:gd name="T23" fmla="*/ 64 h 29"/>
                  <a:gd name="T24" fmla="*/ 35 w 38"/>
                  <a:gd name="T25" fmla="*/ 59 h 29"/>
                  <a:gd name="T26" fmla="*/ 35 w 38"/>
                  <a:gd name="T27" fmla="*/ 64 h 29"/>
                  <a:gd name="T28" fmla="*/ 40 w 38"/>
                  <a:gd name="T29" fmla="*/ 67 h 29"/>
                  <a:gd name="T30" fmla="*/ 42 w 38"/>
                  <a:gd name="T31" fmla="*/ 67 h 29"/>
                  <a:gd name="T32" fmla="*/ 52 w 38"/>
                  <a:gd name="T33" fmla="*/ 64 h 29"/>
                  <a:gd name="T34" fmla="*/ 54 w 38"/>
                  <a:gd name="T35" fmla="*/ 59 h 29"/>
                  <a:gd name="T36" fmla="*/ 61 w 38"/>
                  <a:gd name="T37" fmla="*/ 62 h 29"/>
                  <a:gd name="T38" fmla="*/ 63 w 38"/>
                  <a:gd name="T39" fmla="*/ 59 h 29"/>
                  <a:gd name="T40" fmla="*/ 63 w 38"/>
                  <a:gd name="T41" fmla="*/ 55 h 29"/>
                  <a:gd name="T42" fmla="*/ 61 w 38"/>
                  <a:gd name="T43" fmla="*/ 57 h 29"/>
                  <a:gd name="T44" fmla="*/ 56 w 38"/>
                  <a:gd name="T45" fmla="*/ 55 h 29"/>
                  <a:gd name="T46" fmla="*/ 47 w 38"/>
                  <a:gd name="T47" fmla="*/ 55 h 29"/>
                  <a:gd name="T48" fmla="*/ 35 w 38"/>
                  <a:gd name="T49" fmla="*/ 57 h 29"/>
                  <a:gd name="T50" fmla="*/ 30 w 38"/>
                  <a:gd name="T51" fmla="*/ 55 h 29"/>
                  <a:gd name="T52" fmla="*/ 30 w 38"/>
                  <a:gd name="T53" fmla="*/ 57 h 29"/>
                  <a:gd name="T54" fmla="*/ 23 w 38"/>
                  <a:gd name="T55" fmla="*/ 57 h 29"/>
                  <a:gd name="T56" fmla="*/ 14 w 38"/>
                  <a:gd name="T57" fmla="*/ 52 h 29"/>
                  <a:gd name="T58" fmla="*/ 9 w 38"/>
                  <a:gd name="T59" fmla="*/ 50 h 29"/>
                  <a:gd name="T60" fmla="*/ 7 w 38"/>
                  <a:gd name="T61" fmla="*/ 45 h 29"/>
                  <a:gd name="T62" fmla="*/ 9 w 38"/>
                  <a:gd name="T63" fmla="*/ 40 h 29"/>
                  <a:gd name="T64" fmla="*/ 14 w 38"/>
                  <a:gd name="T65" fmla="*/ 38 h 29"/>
                  <a:gd name="T66" fmla="*/ 23 w 38"/>
                  <a:gd name="T67" fmla="*/ 33 h 29"/>
                  <a:gd name="T68" fmla="*/ 30 w 38"/>
                  <a:gd name="T69" fmla="*/ 29 h 29"/>
                  <a:gd name="T70" fmla="*/ 37 w 38"/>
                  <a:gd name="T71" fmla="*/ 24 h 29"/>
                  <a:gd name="T72" fmla="*/ 49 w 38"/>
                  <a:gd name="T73" fmla="*/ 21 h 29"/>
                  <a:gd name="T74" fmla="*/ 54 w 38"/>
                  <a:gd name="T75" fmla="*/ 19 h 29"/>
                  <a:gd name="T76" fmla="*/ 63 w 38"/>
                  <a:gd name="T77" fmla="*/ 17 h 29"/>
                  <a:gd name="T78" fmla="*/ 73 w 38"/>
                  <a:gd name="T79" fmla="*/ 12 h 29"/>
                  <a:gd name="T80" fmla="*/ 89 w 38"/>
                  <a:gd name="T81" fmla="*/ 7 h 29"/>
                  <a:gd name="T82" fmla="*/ 82 w 38"/>
                  <a:gd name="T83" fmla="*/ 2 h 29"/>
                  <a:gd name="T84" fmla="*/ 70 w 38"/>
                  <a:gd name="T85" fmla="*/ 5 h 29"/>
                  <a:gd name="T86" fmla="*/ 68 w 38"/>
                  <a:gd name="T87" fmla="*/ 5 h 29"/>
                  <a:gd name="T88" fmla="*/ 59 w 38"/>
                  <a:gd name="T89" fmla="*/ 7 h 29"/>
                  <a:gd name="T90" fmla="*/ 52 w 38"/>
                  <a:gd name="T91" fmla="*/ 12 h 29"/>
                  <a:gd name="T92" fmla="*/ 47 w 38"/>
                  <a:gd name="T93" fmla="*/ 12 h 29"/>
                  <a:gd name="T94" fmla="*/ 42 w 38"/>
                  <a:gd name="T95" fmla="*/ 14 h 29"/>
                  <a:gd name="T96" fmla="*/ 37 w 38"/>
                  <a:gd name="T97" fmla="*/ 12 h 29"/>
                  <a:gd name="T98" fmla="*/ 35 w 38"/>
                  <a:gd name="T99" fmla="*/ 17 h 29"/>
                  <a:gd name="T100" fmla="*/ 30 w 38"/>
                  <a:gd name="T101" fmla="*/ 19 h 29"/>
                  <a:gd name="T102" fmla="*/ 28 w 38"/>
                  <a:gd name="T103" fmla="*/ 17 h 29"/>
                  <a:gd name="T104" fmla="*/ 23 w 38"/>
                  <a:gd name="T105" fmla="*/ 19 h 29"/>
                  <a:gd name="T106" fmla="*/ 16 w 38"/>
                  <a:gd name="T107" fmla="*/ 24 h 29"/>
                  <a:gd name="T108" fmla="*/ 7 w 38"/>
                  <a:gd name="T109" fmla="*/ 55 h 29"/>
                  <a:gd name="T110" fmla="*/ 59 w 38"/>
                  <a:gd name="T111" fmla="*/ 57 h 2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38" h="29">
                    <a:moveTo>
                      <a:pt x="7" y="10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7" y="9"/>
                      <a:pt x="6" y="9"/>
                    </a:cubicBezTo>
                    <a:cubicBezTo>
                      <a:pt x="7" y="10"/>
                      <a:pt x="5" y="10"/>
                      <a:pt x="6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0"/>
                      <a:pt x="6" y="12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3" y="14"/>
                      <a:pt x="3" y="13"/>
                      <a:pt x="4" y="13"/>
                    </a:cubicBezTo>
                    <a:cubicBezTo>
                      <a:pt x="2" y="12"/>
                      <a:pt x="3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2" y="13"/>
                      <a:pt x="1" y="13"/>
                    </a:cubicBezTo>
                    <a:cubicBezTo>
                      <a:pt x="1" y="13"/>
                      <a:pt x="3" y="13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5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0" y="15"/>
                    </a:cubicBezTo>
                    <a:cubicBezTo>
                      <a:pt x="0" y="16"/>
                      <a:pt x="1" y="15"/>
                      <a:pt x="1" y="16"/>
                    </a:cubicBezTo>
                    <a:cubicBezTo>
                      <a:pt x="0" y="16"/>
                      <a:pt x="0" y="17"/>
                      <a:pt x="1" y="18"/>
                    </a:cubicBezTo>
                    <a:cubicBezTo>
                      <a:pt x="0" y="18"/>
                      <a:pt x="0" y="17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1" y="18"/>
                      <a:pt x="1" y="19"/>
                    </a:cubicBezTo>
                    <a:cubicBezTo>
                      <a:pt x="2" y="19"/>
                      <a:pt x="0" y="20"/>
                      <a:pt x="1" y="20"/>
                    </a:cubicBezTo>
                    <a:cubicBezTo>
                      <a:pt x="1" y="21"/>
                      <a:pt x="0" y="20"/>
                      <a:pt x="0" y="20"/>
                    </a:cubicBezTo>
                    <a:cubicBezTo>
                      <a:pt x="1" y="21"/>
                      <a:pt x="1" y="21"/>
                      <a:pt x="2" y="21"/>
                    </a:cubicBezTo>
                    <a:cubicBezTo>
                      <a:pt x="2" y="22"/>
                      <a:pt x="1" y="22"/>
                      <a:pt x="1" y="22"/>
                    </a:cubicBezTo>
                    <a:cubicBezTo>
                      <a:pt x="2" y="22"/>
                      <a:pt x="2" y="22"/>
                      <a:pt x="3" y="22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4" y="21"/>
                      <a:pt x="4" y="21"/>
                    </a:cubicBezTo>
                    <a:cubicBezTo>
                      <a:pt x="4" y="21"/>
                      <a:pt x="4" y="22"/>
                      <a:pt x="3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2" y="22"/>
                      <a:pt x="2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2"/>
                      <a:pt x="2" y="22"/>
                      <a:pt x="2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" y="23"/>
                      <a:pt x="2" y="24"/>
                      <a:pt x="2" y="24"/>
                    </a:cubicBezTo>
                    <a:cubicBezTo>
                      <a:pt x="3" y="24"/>
                      <a:pt x="4" y="23"/>
                      <a:pt x="5" y="23"/>
                    </a:cubicBezTo>
                    <a:cubicBezTo>
                      <a:pt x="5" y="24"/>
                      <a:pt x="5" y="24"/>
                      <a:pt x="4" y="25"/>
                    </a:cubicBezTo>
                    <a:cubicBezTo>
                      <a:pt x="5" y="24"/>
                      <a:pt x="4" y="25"/>
                      <a:pt x="3" y="24"/>
                    </a:cubicBezTo>
                    <a:cubicBezTo>
                      <a:pt x="4" y="24"/>
                      <a:pt x="3" y="25"/>
                      <a:pt x="3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5" y="24"/>
                      <a:pt x="5" y="25"/>
                      <a:pt x="6" y="25"/>
                    </a:cubicBezTo>
                    <a:cubicBezTo>
                      <a:pt x="6" y="25"/>
                      <a:pt x="5" y="25"/>
                      <a:pt x="5" y="25"/>
                    </a:cubicBezTo>
                    <a:cubicBezTo>
                      <a:pt x="5" y="26"/>
                      <a:pt x="6" y="24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7" y="25"/>
                      <a:pt x="6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7" y="26"/>
                      <a:pt x="8" y="26"/>
                      <a:pt x="9" y="25"/>
                    </a:cubicBezTo>
                    <a:cubicBezTo>
                      <a:pt x="9" y="26"/>
                      <a:pt x="8" y="26"/>
                      <a:pt x="8" y="27"/>
                    </a:cubicBezTo>
                    <a:cubicBezTo>
                      <a:pt x="9" y="26"/>
                      <a:pt x="9" y="25"/>
                      <a:pt x="10" y="24"/>
                    </a:cubicBezTo>
                    <a:cubicBezTo>
                      <a:pt x="10" y="25"/>
                      <a:pt x="10" y="26"/>
                      <a:pt x="9" y="27"/>
                    </a:cubicBezTo>
                    <a:cubicBezTo>
                      <a:pt x="9" y="27"/>
                      <a:pt x="9" y="27"/>
                      <a:pt x="10" y="27"/>
                    </a:cubicBezTo>
                    <a:cubicBezTo>
                      <a:pt x="10" y="27"/>
                      <a:pt x="10" y="26"/>
                      <a:pt x="10" y="26"/>
                    </a:cubicBezTo>
                    <a:cubicBezTo>
                      <a:pt x="10" y="27"/>
                      <a:pt x="10" y="26"/>
                      <a:pt x="10" y="27"/>
                    </a:cubicBezTo>
                    <a:cubicBezTo>
                      <a:pt x="10" y="27"/>
                      <a:pt x="11" y="26"/>
                      <a:pt x="11" y="26"/>
                    </a:cubicBezTo>
                    <a:cubicBezTo>
                      <a:pt x="11" y="26"/>
                      <a:pt x="11" y="27"/>
                      <a:pt x="11" y="27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11" y="27"/>
                      <a:pt x="11" y="27"/>
                    </a:cubicBezTo>
                    <a:cubicBezTo>
                      <a:pt x="11" y="27"/>
                      <a:pt x="12" y="27"/>
                      <a:pt x="12" y="27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2" y="27"/>
                      <a:pt x="13" y="26"/>
                      <a:pt x="13" y="26"/>
                    </a:cubicBezTo>
                    <a:cubicBezTo>
                      <a:pt x="13" y="26"/>
                      <a:pt x="13" y="27"/>
                      <a:pt x="13" y="27"/>
                    </a:cubicBezTo>
                    <a:cubicBezTo>
                      <a:pt x="13" y="27"/>
                      <a:pt x="14" y="25"/>
                      <a:pt x="15" y="24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5"/>
                      <a:pt x="14" y="27"/>
                      <a:pt x="13" y="27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8"/>
                      <a:pt x="15" y="28"/>
                      <a:pt x="15" y="27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7"/>
                      <a:pt x="15" y="28"/>
                      <a:pt x="15" y="28"/>
                    </a:cubicBezTo>
                    <a:cubicBezTo>
                      <a:pt x="15" y="28"/>
                      <a:pt x="16" y="27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7"/>
                      <a:pt x="17" y="28"/>
                    </a:cubicBezTo>
                    <a:cubicBezTo>
                      <a:pt x="17" y="28"/>
                      <a:pt x="17" y="29"/>
                      <a:pt x="17" y="28"/>
                    </a:cubicBezTo>
                    <a:cubicBezTo>
                      <a:pt x="17" y="27"/>
                      <a:pt x="17" y="25"/>
                      <a:pt x="17" y="24"/>
                    </a:cubicBezTo>
                    <a:cubicBezTo>
                      <a:pt x="17" y="25"/>
                      <a:pt x="18" y="25"/>
                      <a:pt x="18" y="26"/>
                    </a:cubicBezTo>
                    <a:cubicBezTo>
                      <a:pt x="18" y="26"/>
                      <a:pt x="18" y="27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8"/>
                      <a:pt x="18" y="28"/>
                    </a:cubicBezTo>
                    <a:cubicBezTo>
                      <a:pt x="18" y="27"/>
                      <a:pt x="19" y="28"/>
                      <a:pt x="18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1" y="26"/>
                      <a:pt x="21" y="26"/>
                    </a:cubicBezTo>
                    <a:cubicBezTo>
                      <a:pt x="21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8"/>
                    </a:cubicBezTo>
                    <a:cubicBezTo>
                      <a:pt x="22" y="27"/>
                      <a:pt x="22" y="27"/>
                      <a:pt x="23" y="27"/>
                    </a:cubicBezTo>
                    <a:cubicBezTo>
                      <a:pt x="22" y="26"/>
                      <a:pt x="22" y="27"/>
                      <a:pt x="22" y="27"/>
                    </a:cubicBezTo>
                    <a:cubicBezTo>
                      <a:pt x="22" y="26"/>
                      <a:pt x="22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4" y="25"/>
                      <a:pt x="24" y="24"/>
                      <a:pt x="25" y="24"/>
                    </a:cubicBezTo>
                    <a:cubicBezTo>
                      <a:pt x="25" y="25"/>
                      <a:pt x="25" y="25"/>
                      <a:pt x="25" y="26"/>
                    </a:cubicBezTo>
                    <a:cubicBezTo>
                      <a:pt x="24" y="26"/>
                      <a:pt x="24" y="25"/>
                      <a:pt x="24" y="25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26"/>
                      <a:pt x="25" y="26"/>
                      <a:pt x="26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5"/>
                      <a:pt x="27" y="24"/>
                      <a:pt x="27" y="24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6"/>
                      <a:pt x="28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23"/>
                      <a:pt x="28" y="24"/>
                      <a:pt x="28" y="23"/>
                    </a:cubicBezTo>
                    <a:cubicBezTo>
                      <a:pt x="28" y="24"/>
                      <a:pt x="27" y="23"/>
                      <a:pt x="27" y="24"/>
                    </a:cubicBezTo>
                    <a:cubicBezTo>
                      <a:pt x="27" y="23"/>
                      <a:pt x="27" y="24"/>
                      <a:pt x="27" y="23"/>
                    </a:cubicBezTo>
                    <a:cubicBezTo>
                      <a:pt x="27" y="23"/>
                      <a:pt x="27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5" y="24"/>
                      <a:pt x="26" y="24"/>
                      <a:pt x="26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4" y="23"/>
                      <a:pt x="24" y="23"/>
                    </a:cubicBezTo>
                    <a:cubicBezTo>
                      <a:pt x="24" y="23"/>
                      <a:pt x="24" y="24"/>
                      <a:pt x="24" y="23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3"/>
                      <a:pt x="22" y="24"/>
                      <a:pt x="21" y="23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19" y="22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7" y="23"/>
                      <a:pt x="17" y="23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6" y="24"/>
                      <a:pt x="16" y="24"/>
                      <a:pt x="15" y="24"/>
                    </a:cubicBezTo>
                    <a:cubicBezTo>
                      <a:pt x="16" y="23"/>
                      <a:pt x="16" y="23"/>
                      <a:pt x="16" y="24"/>
                    </a:cubicBezTo>
                    <a:cubicBezTo>
                      <a:pt x="15" y="22"/>
                      <a:pt x="14" y="24"/>
                      <a:pt x="14" y="23"/>
                    </a:cubicBezTo>
                    <a:cubicBezTo>
                      <a:pt x="14" y="23"/>
                      <a:pt x="14" y="23"/>
                      <a:pt x="13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3"/>
                      <a:pt x="12" y="24"/>
                      <a:pt x="12" y="23"/>
                    </a:cubicBezTo>
                    <a:cubicBezTo>
                      <a:pt x="12" y="23"/>
                      <a:pt x="11" y="23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0" y="24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24"/>
                      <a:pt x="10" y="23"/>
                      <a:pt x="10" y="23"/>
                    </a:cubicBezTo>
                    <a:cubicBezTo>
                      <a:pt x="9" y="23"/>
                      <a:pt x="10" y="23"/>
                      <a:pt x="9" y="24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4"/>
                      <a:pt x="8" y="23"/>
                    </a:cubicBezTo>
                    <a:cubicBezTo>
                      <a:pt x="8" y="22"/>
                      <a:pt x="7" y="23"/>
                      <a:pt x="6" y="22"/>
                    </a:cubicBezTo>
                    <a:cubicBezTo>
                      <a:pt x="6" y="23"/>
                      <a:pt x="6" y="21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6" y="20"/>
                      <a:pt x="5" y="21"/>
                    </a:cubicBezTo>
                    <a:cubicBezTo>
                      <a:pt x="5" y="21"/>
                      <a:pt x="5" y="21"/>
                      <a:pt x="6" y="20"/>
                    </a:cubicBezTo>
                    <a:cubicBezTo>
                      <a:pt x="5" y="20"/>
                      <a:pt x="5" y="21"/>
                      <a:pt x="5" y="20"/>
                    </a:cubicBezTo>
                    <a:cubicBezTo>
                      <a:pt x="5" y="20"/>
                      <a:pt x="6" y="20"/>
                      <a:pt x="6" y="20"/>
                    </a:cubicBezTo>
                    <a:cubicBezTo>
                      <a:pt x="5" y="20"/>
                      <a:pt x="5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0"/>
                      <a:pt x="4" y="21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4" y="18"/>
                      <a:pt x="3" y="19"/>
                      <a:pt x="4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2" y="18"/>
                      <a:pt x="4" y="18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8"/>
                      <a:pt x="5" y="17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6" y="18"/>
                      <a:pt x="5" y="17"/>
                      <a:pt x="5" y="17"/>
                    </a:cubicBezTo>
                    <a:cubicBezTo>
                      <a:pt x="5" y="17"/>
                      <a:pt x="6" y="18"/>
                      <a:pt x="6" y="17"/>
                    </a:cubicBezTo>
                    <a:cubicBezTo>
                      <a:pt x="6" y="17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5"/>
                      <a:pt x="7" y="16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4"/>
                    </a:cubicBezTo>
                    <a:cubicBezTo>
                      <a:pt x="8" y="15"/>
                      <a:pt x="8" y="13"/>
                      <a:pt x="9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1" y="13"/>
                      <a:pt x="11" y="13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2"/>
                      <a:pt x="13" y="12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11"/>
                      <a:pt x="15" y="12"/>
                      <a:pt x="15" y="10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0"/>
                      <a:pt x="15" y="9"/>
                      <a:pt x="15" y="9"/>
                    </a:cubicBezTo>
                    <a:cubicBezTo>
                      <a:pt x="15" y="9"/>
                      <a:pt x="16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10"/>
                      <a:pt x="16" y="9"/>
                      <a:pt x="16" y="10"/>
                    </a:cubicBezTo>
                    <a:cubicBezTo>
                      <a:pt x="18" y="9"/>
                      <a:pt x="19" y="9"/>
                      <a:pt x="20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1" y="8"/>
                      <a:pt x="21" y="9"/>
                      <a:pt x="20" y="9"/>
                    </a:cubicBezTo>
                    <a:cubicBezTo>
                      <a:pt x="21" y="9"/>
                      <a:pt x="21" y="8"/>
                      <a:pt x="21" y="8"/>
                    </a:cubicBezTo>
                    <a:cubicBezTo>
                      <a:pt x="21" y="8"/>
                      <a:pt x="21" y="9"/>
                      <a:pt x="21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1" y="8"/>
                      <a:pt x="21" y="8"/>
                      <a:pt x="22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2" y="7"/>
                      <a:pt x="23" y="8"/>
                      <a:pt x="22" y="7"/>
                    </a:cubicBezTo>
                    <a:cubicBezTo>
                      <a:pt x="23" y="8"/>
                      <a:pt x="24" y="7"/>
                      <a:pt x="25" y="7"/>
                    </a:cubicBezTo>
                    <a:cubicBezTo>
                      <a:pt x="25" y="6"/>
                      <a:pt x="25" y="6"/>
                      <a:pt x="26" y="6"/>
                    </a:cubicBezTo>
                    <a:cubicBezTo>
                      <a:pt x="25" y="6"/>
                      <a:pt x="25" y="6"/>
                      <a:pt x="26" y="6"/>
                    </a:cubicBezTo>
                    <a:cubicBezTo>
                      <a:pt x="26" y="7"/>
                      <a:pt x="26" y="6"/>
                      <a:pt x="27" y="7"/>
                    </a:cubicBezTo>
                    <a:cubicBezTo>
                      <a:pt x="27" y="6"/>
                      <a:pt x="28" y="6"/>
                      <a:pt x="27" y="6"/>
                    </a:cubicBezTo>
                    <a:cubicBezTo>
                      <a:pt x="28" y="6"/>
                      <a:pt x="27" y="6"/>
                      <a:pt x="28" y="6"/>
                    </a:cubicBezTo>
                    <a:cubicBezTo>
                      <a:pt x="28" y="6"/>
                      <a:pt x="29" y="6"/>
                      <a:pt x="30" y="6"/>
                    </a:cubicBezTo>
                    <a:cubicBezTo>
                      <a:pt x="30" y="6"/>
                      <a:pt x="30" y="5"/>
                      <a:pt x="30" y="5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31" y="6"/>
                      <a:pt x="31" y="5"/>
                      <a:pt x="31" y="5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3" y="5"/>
                      <a:pt x="34" y="3"/>
                      <a:pt x="37" y="4"/>
                    </a:cubicBezTo>
                    <a:cubicBezTo>
                      <a:pt x="36" y="4"/>
                      <a:pt x="36" y="4"/>
                      <a:pt x="37" y="4"/>
                    </a:cubicBezTo>
                    <a:cubicBezTo>
                      <a:pt x="36" y="4"/>
                      <a:pt x="37" y="4"/>
                      <a:pt x="36" y="3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3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2"/>
                      <a:pt x="37" y="2"/>
                      <a:pt x="37" y="1"/>
                    </a:cubicBezTo>
                    <a:cubicBezTo>
                      <a:pt x="37" y="2"/>
                      <a:pt x="36" y="0"/>
                      <a:pt x="35" y="1"/>
                    </a:cubicBezTo>
                    <a:cubicBezTo>
                      <a:pt x="35" y="1"/>
                      <a:pt x="35" y="1"/>
                      <a:pt x="35" y="0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4" y="1"/>
                      <a:pt x="33" y="1"/>
                      <a:pt x="32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2"/>
                      <a:pt x="33" y="1"/>
                      <a:pt x="33" y="2"/>
                    </a:cubicBezTo>
                    <a:cubicBezTo>
                      <a:pt x="32" y="1"/>
                      <a:pt x="31" y="2"/>
                      <a:pt x="30" y="1"/>
                    </a:cubicBezTo>
                    <a:cubicBezTo>
                      <a:pt x="30" y="1"/>
                      <a:pt x="31" y="2"/>
                      <a:pt x="30" y="2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2"/>
                      <a:pt x="30" y="2"/>
                      <a:pt x="30" y="1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9" y="1"/>
                      <a:pt x="29" y="2"/>
                      <a:pt x="29" y="1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8" y="2"/>
                      <a:pt x="27" y="2"/>
                      <a:pt x="26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6" y="4"/>
                      <a:pt x="26" y="3"/>
                      <a:pt x="25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3"/>
                      <a:pt x="24" y="3"/>
                      <a:pt x="25" y="3"/>
                    </a:cubicBezTo>
                    <a:cubicBezTo>
                      <a:pt x="24" y="4"/>
                      <a:pt x="24" y="3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4" y="4"/>
                      <a:pt x="24" y="5"/>
                      <a:pt x="23" y="5"/>
                    </a:cubicBezTo>
                    <a:cubicBezTo>
                      <a:pt x="24" y="4"/>
                      <a:pt x="23" y="4"/>
                      <a:pt x="23" y="4"/>
                    </a:cubicBezTo>
                    <a:cubicBezTo>
                      <a:pt x="22" y="3"/>
                      <a:pt x="22" y="5"/>
                      <a:pt x="22" y="4"/>
                    </a:cubicBezTo>
                    <a:cubicBezTo>
                      <a:pt x="22" y="5"/>
                      <a:pt x="22" y="4"/>
                      <a:pt x="22" y="5"/>
                    </a:cubicBezTo>
                    <a:cubicBezTo>
                      <a:pt x="23" y="5"/>
                      <a:pt x="22" y="5"/>
                      <a:pt x="22" y="5"/>
                    </a:cubicBezTo>
                    <a:cubicBezTo>
                      <a:pt x="22" y="5"/>
                      <a:pt x="21" y="4"/>
                      <a:pt x="21" y="5"/>
                    </a:cubicBezTo>
                    <a:cubicBezTo>
                      <a:pt x="21" y="5"/>
                      <a:pt x="21" y="4"/>
                      <a:pt x="21" y="4"/>
                    </a:cubicBezTo>
                    <a:cubicBezTo>
                      <a:pt x="20" y="4"/>
                      <a:pt x="20" y="5"/>
                      <a:pt x="20" y="5"/>
                    </a:cubicBezTo>
                    <a:cubicBezTo>
                      <a:pt x="20" y="5"/>
                      <a:pt x="19" y="5"/>
                      <a:pt x="20" y="6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5"/>
                      <a:pt x="19" y="6"/>
                      <a:pt x="19" y="6"/>
                    </a:cubicBezTo>
                    <a:cubicBezTo>
                      <a:pt x="19" y="5"/>
                      <a:pt x="20" y="5"/>
                      <a:pt x="20" y="5"/>
                    </a:cubicBezTo>
                    <a:cubicBezTo>
                      <a:pt x="19" y="4"/>
                      <a:pt x="19" y="5"/>
                      <a:pt x="19" y="5"/>
                    </a:cubicBezTo>
                    <a:cubicBezTo>
                      <a:pt x="19" y="6"/>
                      <a:pt x="18" y="5"/>
                      <a:pt x="18" y="6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7" y="5"/>
                      <a:pt x="17" y="5"/>
                    </a:cubicBezTo>
                    <a:cubicBezTo>
                      <a:pt x="18" y="5"/>
                      <a:pt x="17" y="5"/>
                      <a:pt x="18" y="6"/>
                    </a:cubicBezTo>
                    <a:cubicBezTo>
                      <a:pt x="17" y="7"/>
                      <a:pt x="17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5"/>
                    </a:cubicBezTo>
                    <a:cubicBezTo>
                      <a:pt x="15" y="6"/>
                      <a:pt x="16" y="6"/>
                      <a:pt x="16" y="6"/>
                    </a:cubicBezTo>
                    <a:cubicBezTo>
                      <a:pt x="15" y="6"/>
                      <a:pt x="16" y="7"/>
                      <a:pt x="15" y="7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6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7"/>
                      <a:pt x="14" y="7"/>
                      <a:pt x="13" y="7"/>
                    </a:cubicBezTo>
                    <a:cubicBezTo>
                      <a:pt x="14" y="7"/>
                      <a:pt x="14" y="8"/>
                      <a:pt x="13" y="8"/>
                    </a:cubicBezTo>
                    <a:cubicBezTo>
                      <a:pt x="13" y="8"/>
                      <a:pt x="13" y="7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6"/>
                      <a:pt x="13" y="7"/>
                      <a:pt x="12" y="7"/>
                    </a:cubicBezTo>
                    <a:cubicBezTo>
                      <a:pt x="12" y="7"/>
                      <a:pt x="13" y="7"/>
                      <a:pt x="13" y="7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2" y="8"/>
                      <a:pt x="12" y="7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2" y="7"/>
                      <a:pt x="12" y="7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7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9"/>
                      <a:pt x="9" y="8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7" y="9"/>
                      <a:pt x="8" y="9"/>
                      <a:pt x="8" y="10"/>
                    </a:cubicBezTo>
                    <a:cubicBezTo>
                      <a:pt x="8" y="10"/>
                      <a:pt x="8" y="9"/>
                      <a:pt x="7" y="9"/>
                    </a:cubicBezTo>
                    <a:cubicBezTo>
                      <a:pt x="7" y="10"/>
                      <a:pt x="7" y="11"/>
                      <a:pt x="6" y="10"/>
                    </a:cubicBezTo>
                    <a:cubicBezTo>
                      <a:pt x="7" y="10"/>
                      <a:pt x="7" y="10"/>
                      <a:pt x="7" y="10"/>
                    </a:cubicBezTo>
                    <a:close/>
                    <a:moveTo>
                      <a:pt x="2" y="14"/>
                    </a:moveTo>
                    <a:cubicBezTo>
                      <a:pt x="2" y="14"/>
                      <a:pt x="2" y="13"/>
                      <a:pt x="3" y="13"/>
                    </a:cubicBezTo>
                    <a:cubicBezTo>
                      <a:pt x="3" y="14"/>
                      <a:pt x="3" y="14"/>
                      <a:pt x="2" y="14"/>
                    </a:cubicBezTo>
                    <a:close/>
                    <a:moveTo>
                      <a:pt x="3" y="23"/>
                    </a:move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3" y="23"/>
                      <a:pt x="3" y="23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3"/>
                      <a:pt x="24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2" y="8"/>
                    </a:moveTo>
                    <a:cubicBezTo>
                      <a:pt x="22" y="8"/>
                      <a:pt x="22" y="8"/>
                      <a:pt x="22" y="8"/>
                    </a:cubicBezTo>
                    <a:cubicBezTo>
                      <a:pt x="22" y="8"/>
                      <a:pt x="22" y="8"/>
                      <a:pt x="22" y="8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61" name="Freeform 1458"/>
              <p:cNvSpPr>
                <a:spLocks/>
              </p:cNvSpPr>
              <p:nvPr/>
            </p:nvSpPr>
            <p:spPr bwMode="auto">
              <a:xfrm>
                <a:off x="3994" y="2653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62" name="Rectangle 1459"/>
              <p:cNvSpPr>
                <a:spLocks noChangeArrowheads="1"/>
              </p:cNvSpPr>
              <p:nvPr/>
            </p:nvSpPr>
            <p:spPr bwMode="auto">
              <a:xfrm>
                <a:off x="4013" y="2620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163" name="Freeform 1460"/>
              <p:cNvSpPr>
                <a:spLocks/>
              </p:cNvSpPr>
              <p:nvPr/>
            </p:nvSpPr>
            <p:spPr bwMode="auto">
              <a:xfrm>
                <a:off x="4032" y="266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64" name="Freeform 1461"/>
              <p:cNvSpPr>
                <a:spLocks/>
              </p:cNvSpPr>
              <p:nvPr/>
            </p:nvSpPr>
            <p:spPr bwMode="auto">
              <a:xfrm>
                <a:off x="4053" y="265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65" name="Freeform 1462"/>
              <p:cNvSpPr>
                <a:spLocks/>
              </p:cNvSpPr>
              <p:nvPr/>
            </p:nvSpPr>
            <p:spPr bwMode="auto">
              <a:xfrm>
                <a:off x="4060" y="26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66" name="Freeform 1463"/>
              <p:cNvSpPr>
                <a:spLocks/>
              </p:cNvSpPr>
              <p:nvPr/>
            </p:nvSpPr>
            <p:spPr bwMode="auto">
              <a:xfrm>
                <a:off x="4056" y="2658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67" name="Freeform 1464"/>
              <p:cNvSpPr>
                <a:spLocks/>
              </p:cNvSpPr>
              <p:nvPr/>
            </p:nvSpPr>
            <p:spPr bwMode="auto">
              <a:xfrm>
                <a:off x="4056" y="2658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68" name="Freeform 1465"/>
              <p:cNvSpPr>
                <a:spLocks/>
              </p:cNvSpPr>
              <p:nvPr/>
            </p:nvSpPr>
            <p:spPr bwMode="auto">
              <a:xfrm>
                <a:off x="4049" y="2655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2 w 1"/>
                  <a:gd name="T3" fmla="*/ 0 h 1"/>
                  <a:gd name="T4" fmla="*/ 2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69" name="Freeform 1466"/>
              <p:cNvSpPr>
                <a:spLocks/>
              </p:cNvSpPr>
              <p:nvPr/>
            </p:nvSpPr>
            <p:spPr bwMode="auto">
              <a:xfrm>
                <a:off x="4056" y="2660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70" name="Freeform 1467"/>
              <p:cNvSpPr>
                <a:spLocks/>
              </p:cNvSpPr>
              <p:nvPr/>
            </p:nvSpPr>
            <p:spPr bwMode="auto">
              <a:xfrm>
                <a:off x="4051" y="2660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2 w 1"/>
                  <a:gd name="T3" fmla="*/ 3 h 1"/>
                  <a:gd name="T4" fmla="*/ 2 w 1"/>
                  <a:gd name="T5" fmla="*/ 3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71" name="Freeform 1468"/>
              <p:cNvSpPr>
                <a:spLocks/>
              </p:cNvSpPr>
              <p:nvPr/>
            </p:nvSpPr>
            <p:spPr bwMode="auto">
              <a:xfrm>
                <a:off x="4053" y="2660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72" name="Rectangle 1469"/>
              <p:cNvSpPr>
                <a:spLocks noChangeArrowheads="1"/>
              </p:cNvSpPr>
              <p:nvPr/>
            </p:nvSpPr>
            <p:spPr bwMode="auto">
              <a:xfrm>
                <a:off x="4053" y="2663"/>
                <a:ext cx="3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173" name="Freeform 1470"/>
              <p:cNvSpPr>
                <a:spLocks/>
              </p:cNvSpPr>
              <p:nvPr/>
            </p:nvSpPr>
            <p:spPr bwMode="auto">
              <a:xfrm>
                <a:off x="4042" y="2663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74" name="Freeform 1471"/>
              <p:cNvSpPr>
                <a:spLocks/>
              </p:cNvSpPr>
              <p:nvPr/>
            </p:nvSpPr>
            <p:spPr bwMode="auto">
              <a:xfrm>
                <a:off x="4046" y="266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75" name="Freeform 1472"/>
              <p:cNvSpPr>
                <a:spLocks/>
              </p:cNvSpPr>
              <p:nvPr/>
            </p:nvSpPr>
            <p:spPr bwMode="auto">
              <a:xfrm>
                <a:off x="4042" y="2665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2 w 1"/>
                  <a:gd name="T3" fmla="*/ 2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76" name="Freeform 1473"/>
              <p:cNvSpPr>
                <a:spLocks/>
              </p:cNvSpPr>
              <p:nvPr/>
            </p:nvSpPr>
            <p:spPr bwMode="auto">
              <a:xfrm>
                <a:off x="4030" y="2660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0 w 2"/>
                  <a:gd name="T3" fmla="*/ 3 h 3"/>
                  <a:gd name="T4" fmla="*/ 2 w 2"/>
                  <a:gd name="T5" fmla="*/ 0 h 3"/>
                  <a:gd name="T6" fmla="*/ 0 w 2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77" name="Freeform 1474"/>
              <p:cNvSpPr>
                <a:spLocks/>
              </p:cNvSpPr>
              <p:nvPr/>
            </p:nvSpPr>
            <p:spPr bwMode="auto">
              <a:xfrm>
                <a:off x="4018" y="2665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2 h 1"/>
                  <a:gd name="T4" fmla="*/ 2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0" y="0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78" name="Freeform 1475"/>
              <p:cNvSpPr>
                <a:spLocks/>
              </p:cNvSpPr>
              <p:nvPr/>
            </p:nvSpPr>
            <p:spPr bwMode="auto">
              <a:xfrm>
                <a:off x="4020" y="266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79" name="Rectangle 1476"/>
              <p:cNvSpPr>
                <a:spLocks noChangeArrowheads="1"/>
              </p:cNvSpPr>
              <p:nvPr/>
            </p:nvSpPr>
            <p:spPr bwMode="auto">
              <a:xfrm>
                <a:off x="4079" y="2611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180" name="Freeform 1477"/>
              <p:cNvSpPr>
                <a:spLocks/>
              </p:cNvSpPr>
              <p:nvPr/>
            </p:nvSpPr>
            <p:spPr bwMode="auto">
              <a:xfrm>
                <a:off x="4079" y="2608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81" name="Freeform 1478"/>
              <p:cNvSpPr>
                <a:spLocks/>
              </p:cNvSpPr>
              <p:nvPr/>
            </p:nvSpPr>
            <p:spPr bwMode="auto">
              <a:xfrm>
                <a:off x="3992" y="263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82" name="Freeform 1479"/>
              <p:cNvSpPr>
                <a:spLocks/>
              </p:cNvSpPr>
              <p:nvPr/>
            </p:nvSpPr>
            <p:spPr bwMode="auto">
              <a:xfrm>
                <a:off x="3999" y="2627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83" name="Freeform 1480"/>
              <p:cNvSpPr>
                <a:spLocks/>
              </p:cNvSpPr>
              <p:nvPr/>
            </p:nvSpPr>
            <p:spPr bwMode="auto">
              <a:xfrm>
                <a:off x="4006" y="2620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84" name="Freeform 1481"/>
              <p:cNvSpPr>
                <a:spLocks/>
              </p:cNvSpPr>
              <p:nvPr/>
            </p:nvSpPr>
            <p:spPr bwMode="auto">
              <a:xfrm>
                <a:off x="4034" y="2759"/>
                <a:ext cx="3" cy="3"/>
              </a:xfrm>
              <a:custGeom>
                <a:avLst/>
                <a:gdLst>
                  <a:gd name="T0" fmla="*/ 0 w 1"/>
                  <a:gd name="T1" fmla="*/ 3 h 1"/>
                  <a:gd name="T2" fmla="*/ 3 w 1"/>
                  <a:gd name="T3" fmla="*/ 0 h 1"/>
                  <a:gd name="T4" fmla="*/ 0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85" name="Freeform 1482"/>
              <p:cNvSpPr>
                <a:spLocks/>
              </p:cNvSpPr>
              <p:nvPr/>
            </p:nvSpPr>
            <p:spPr bwMode="auto">
              <a:xfrm>
                <a:off x="4030" y="2759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86" name="Freeform 1483"/>
              <p:cNvSpPr>
                <a:spLocks/>
              </p:cNvSpPr>
              <p:nvPr/>
            </p:nvSpPr>
            <p:spPr bwMode="auto">
              <a:xfrm>
                <a:off x="4027" y="2757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3 w 1"/>
                  <a:gd name="T3" fmla="*/ 2 h 1"/>
                  <a:gd name="T4" fmla="*/ 3 w 1"/>
                  <a:gd name="T5" fmla="*/ 2 h 1"/>
                  <a:gd name="T6" fmla="*/ 3 w 1"/>
                  <a:gd name="T7" fmla="*/ 0 h 1"/>
                  <a:gd name="T8" fmla="*/ 0 w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87" name="Freeform 1484"/>
              <p:cNvSpPr>
                <a:spLocks/>
              </p:cNvSpPr>
              <p:nvPr/>
            </p:nvSpPr>
            <p:spPr bwMode="auto">
              <a:xfrm>
                <a:off x="4027" y="2752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3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88" name="Rectangle 1485"/>
              <p:cNvSpPr>
                <a:spLocks noChangeArrowheads="1"/>
              </p:cNvSpPr>
              <p:nvPr/>
            </p:nvSpPr>
            <p:spPr bwMode="auto">
              <a:xfrm>
                <a:off x="4030" y="275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189" name="Freeform 1486"/>
              <p:cNvSpPr>
                <a:spLocks/>
              </p:cNvSpPr>
              <p:nvPr/>
            </p:nvSpPr>
            <p:spPr bwMode="auto">
              <a:xfrm>
                <a:off x="4027" y="2750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90" name="Freeform 1487"/>
              <p:cNvSpPr>
                <a:spLocks/>
              </p:cNvSpPr>
              <p:nvPr/>
            </p:nvSpPr>
            <p:spPr bwMode="auto">
              <a:xfrm>
                <a:off x="4025" y="275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91" name="Freeform 1488"/>
              <p:cNvSpPr>
                <a:spLocks/>
              </p:cNvSpPr>
              <p:nvPr/>
            </p:nvSpPr>
            <p:spPr bwMode="auto">
              <a:xfrm>
                <a:off x="4025" y="2752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92" name="Freeform 1489"/>
              <p:cNvSpPr>
                <a:spLocks/>
              </p:cNvSpPr>
              <p:nvPr/>
            </p:nvSpPr>
            <p:spPr bwMode="auto">
              <a:xfrm>
                <a:off x="4025" y="2752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3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93" name="Freeform 1490"/>
              <p:cNvSpPr>
                <a:spLocks/>
              </p:cNvSpPr>
              <p:nvPr/>
            </p:nvSpPr>
            <p:spPr bwMode="auto">
              <a:xfrm>
                <a:off x="4025" y="2757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2 w 1"/>
                  <a:gd name="T5" fmla="*/ 2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94" name="Freeform 1491"/>
              <p:cNvSpPr>
                <a:spLocks/>
              </p:cNvSpPr>
              <p:nvPr/>
            </p:nvSpPr>
            <p:spPr bwMode="auto">
              <a:xfrm>
                <a:off x="4025" y="2748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95" name="Freeform 1492"/>
              <p:cNvSpPr>
                <a:spLocks/>
              </p:cNvSpPr>
              <p:nvPr/>
            </p:nvSpPr>
            <p:spPr bwMode="auto">
              <a:xfrm>
                <a:off x="4023" y="2750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96" name="Rectangle 1493"/>
              <p:cNvSpPr>
                <a:spLocks noChangeArrowheads="1"/>
              </p:cNvSpPr>
              <p:nvPr/>
            </p:nvSpPr>
            <p:spPr bwMode="auto">
              <a:xfrm>
                <a:off x="4025" y="275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197" name="Freeform 1494"/>
              <p:cNvSpPr>
                <a:spLocks/>
              </p:cNvSpPr>
              <p:nvPr/>
            </p:nvSpPr>
            <p:spPr bwMode="auto">
              <a:xfrm>
                <a:off x="4023" y="2745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98" name="Freeform 1495"/>
              <p:cNvSpPr>
                <a:spLocks/>
              </p:cNvSpPr>
              <p:nvPr/>
            </p:nvSpPr>
            <p:spPr bwMode="auto">
              <a:xfrm>
                <a:off x="4020" y="2743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3 w 1"/>
                  <a:gd name="T3" fmla="*/ 2 h 1"/>
                  <a:gd name="T4" fmla="*/ 0 w 1"/>
                  <a:gd name="T5" fmla="*/ 2 h 1"/>
                  <a:gd name="T6" fmla="*/ 3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99" name="Freeform 1496"/>
              <p:cNvSpPr>
                <a:spLocks/>
              </p:cNvSpPr>
              <p:nvPr/>
            </p:nvSpPr>
            <p:spPr bwMode="auto">
              <a:xfrm>
                <a:off x="4020" y="274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00" name="Freeform 1497"/>
              <p:cNvSpPr>
                <a:spLocks/>
              </p:cNvSpPr>
              <p:nvPr/>
            </p:nvSpPr>
            <p:spPr bwMode="auto">
              <a:xfrm>
                <a:off x="4023" y="274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01" name="Rectangle 1498"/>
              <p:cNvSpPr>
                <a:spLocks noChangeArrowheads="1"/>
              </p:cNvSpPr>
              <p:nvPr/>
            </p:nvSpPr>
            <p:spPr bwMode="auto">
              <a:xfrm>
                <a:off x="4023" y="2748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202" name="Freeform 1499"/>
              <p:cNvSpPr>
                <a:spLocks/>
              </p:cNvSpPr>
              <p:nvPr/>
            </p:nvSpPr>
            <p:spPr bwMode="auto">
              <a:xfrm>
                <a:off x="4023" y="274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03" name="Freeform 1500"/>
              <p:cNvSpPr>
                <a:spLocks/>
              </p:cNvSpPr>
              <p:nvPr/>
            </p:nvSpPr>
            <p:spPr bwMode="auto">
              <a:xfrm>
                <a:off x="4023" y="275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04" name="Freeform 1501"/>
              <p:cNvSpPr>
                <a:spLocks/>
              </p:cNvSpPr>
              <p:nvPr/>
            </p:nvSpPr>
            <p:spPr bwMode="auto">
              <a:xfrm>
                <a:off x="4023" y="275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05" name="Rectangle 1502"/>
              <p:cNvSpPr>
                <a:spLocks noChangeArrowheads="1"/>
              </p:cNvSpPr>
              <p:nvPr/>
            </p:nvSpPr>
            <p:spPr bwMode="auto">
              <a:xfrm>
                <a:off x="4020" y="2750"/>
                <a:ext cx="3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206" name="Freeform 1503"/>
              <p:cNvSpPr>
                <a:spLocks/>
              </p:cNvSpPr>
              <p:nvPr/>
            </p:nvSpPr>
            <p:spPr bwMode="auto">
              <a:xfrm>
                <a:off x="4018" y="2745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2 w 1"/>
                  <a:gd name="T5" fmla="*/ 3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07" name="Freeform 1504"/>
              <p:cNvSpPr>
                <a:spLocks/>
              </p:cNvSpPr>
              <p:nvPr/>
            </p:nvSpPr>
            <p:spPr bwMode="auto">
              <a:xfrm>
                <a:off x="4020" y="274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08" name="Rectangle 1505"/>
              <p:cNvSpPr>
                <a:spLocks noChangeArrowheads="1"/>
              </p:cNvSpPr>
              <p:nvPr/>
            </p:nvSpPr>
            <p:spPr bwMode="auto">
              <a:xfrm>
                <a:off x="4016" y="2743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209" name="Freeform 1506"/>
              <p:cNvSpPr>
                <a:spLocks/>
              </p:cNvSpPr>
              <p:nvPr/>
            </p:nvSpPr>
            <p:spPr bwMode="auto">
              <a:xfrm>
                <a:off x="4020" y="274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10" name="Freeform 1507"/>
              <p:cNvSpPr>
                <a:spLocks/>
              </p:cNvSpPr>
              <p:nvPr/>
            </p:nvSpPr>
            <p:spPr bwMode="auto">
              <a:xfrm>
                <a:off x="4018" y="2743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11" name="Freeform 1508"/>
              <p:cNvSpPr>
                <a:spLocks/>
              </p:cNvSpPr>
              <p:nvPr/>
            </p:nvSpPr>
            <p:spPr bwMode="auto">
              <a:xfrm>
                <a:off x="4020" y="274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12" name="Freeform 1509"/>
              <p:cNvSpPr>
                <a:spLocks/>
              </p:cNvSpPr>
              <p:nvPr/>
            </p:nvSpPr>
            <p:spPr bwMode="auto">
              <a:xfrm>
                <a:off x="4020" y="274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13" name="Freeform 1510"/>
              <p:cNvSpPr>
                <a:spLocks/>
              </p:cNvSpPr>
              <p:nvPr/>
            </p:nvSpPr>
            <p:spPr bwMode="auto">
              <a:xfrm>
                <a:off x="4011" y="2743"/>
                <a:ext cx="5" cy="5"/>
              </a:xfrm>
              <a:custGeom>
                <a:avLst/>
                <a:gdLst>
                  <a:gd name="T0" fmla="*/ 0 w 2"/>
                  <a:gd name="T1" fmla="*/ 5 h 2"/>
                  <a:gd name="T2" fmla="*/ 3 w 2"/>
                  <a:gd name="T3" fmla="*/ 5 h 2"/>
                  <a:gd name="T4" fmla="*/ 5 w 2"/>
                  <a:gd name="T5" fmla="*/ 0 h 2"/>
                  <a:gd name="T6" fmla="*/ 5 w 2"/>
                  <a:gd name="T7" fmla="*/ 0 h 2"/>
                  <a:gd name="T8" fmla="*/ 3 w 2"/>
                  <a:gd name="T9" fmla="*/ 3 h 2"/>
                  <a:gd name="T10" fmla="*/ 3 w 2"/>
                  <a:gd name="T11" fmla="*/ 0 h 2"/>
                  <a:gd name="T12" fmla="*/ 0 w 2"/>
                  <a:gd name="T13" fmla="*/ 3 h 2"/>
                  <a:gd name="T14" fmla="*/ 0 w 2"/>
                  <a:gd name="T15" fmla="*/ 3 h 2"/>
                  <a:gd name="T16" fmla="*/ 0 w 2"/>
                  <a:gd name="T17" fmla="*/ 5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1" y="2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14" name="Freeform 1511"/>
              <p:cNvSpPr>
                <a:spLocks/>
              </p:cNvSpPr>
              <p:nvPr/>
            </p:nvSpPr>
            <p:spPr bwMode="auto">
              <a:xfrm>
                <a:off x="4016" y="2743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2 w 1"/>
                  <a:gd name="T3" fmla="*/ 2 h 1"/>
                  <a:gd name="T4" fmla="*/ 2 w 1"/>
                  <a:gd name="T5" fmla="*/ 0 h 1"/>
                  <a:gd name="T6" fmla="*/ 0 w 1"/>
                  <a:gd name="T7" fmla="*/ 0 h 1"/>
                  <a:gd name="T8" fmla="*/ 2 w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15" name="Freeform 1512"/>
              <p:cNvSpPr>
                <a:spLocks/>
              </p:cNvSpPr>
              <p:nvPr/>
            </p:nvSpPr>
            <p:spPr bwMode="auto">
              <a:xfrm>
                <a:off x="4016" y="2745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3 h 1"/>
                  <a:gd name="T4" fmla="*/ 2 w 1"/>
                  <a:gd name="T5" fmla="*/ 0 h 1"/>
                  <a:gd name="T6" fmla="*/ 2 w 1"/>
                  <a:gd name="T7" fmla="*/ 0 h 1"/>
                  <a:gd name="T8" fmla="*/ 2 w 1"/>
                  <a:gd name="T9" fmla="*/ 0 h 1"/>
                  <a:gd name="T10" fmla="*/ 2 w 1"/>
                  <a:gd name="T11" fmla="*/ 0 h 1"/>
                  <a:gd name="T12" fmla="*/ 2 w 1"/>
                  <a:gd name="T13" fmla="*/ 0 h 1"/>
                  <a:gd name="T14" fmla="*/ 2 w 1"/>
                  <a:gd name="T15" fmla="*/ 0 h 1"/>
                  <a:gd name="T16" fmla="*/ 2 w 1"/>
                  <a:gd name="T17" fmla="*/ 0 h 1"/>
                  <a:gd name="T18" fmla="*/ 2 w 1"/>
                  <a:gd name="T19" fmla="*/ 0 h 1"/>
                  <a:gd name="T20" fmla="*/ 2 w 1"/>
                  <a:gd name="T21" fmla="*/ 0 h 1"/>
                  <a:gd name="T22" fmla="*/ 2 w 1"/>
                  <a:gd name="T23" fmla="*/ 0 h 1"/>
                  <a:gd name="T24" fmla="*/ 2 w 1"/>
                  <a:gd name="T25" fmla="*/ 0 h 1"/>
                  <a:gd name="T26" fmla="*/ 2 w 1"/>
                  <a:gd name="T27" fmla="*/ 0 h 1"/>
                  <a:gd name="T28" fmla="*/ 2 w 1"/>
                  <a:gd name="T29" fmla="*/ 0 h 1"/>
                  <a:gd name="T30" fmla="*/ 2 w 1"/>
                  <a:gd name="T31" fmla="*/ 0 h 1"/>
                  <a:gd name="T32" fmla="*/ 2 w 1"/>
                  <a:gd name="T33" fmla="*/ 0 h 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16" name="Freeform 1513"/>
              <p:cNvSpPr>
                <a:spLocks/>
              </p:cNvSpPr>
              <p:nvPr/>
            </p:nvSpPr>
            <p:spPr bwMode="auto">
              <a:xfrm>
                <a:off x="4020" y="2752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17" name="Freeform 1514"/>
              <p:cNvSpPr>
                <a:spLocks/>
              </p:cNvSpPr>
              <p:nvPr/>
            </p:nvSpPr>
            <p:spPr bwMode="auto">
              <a:xfrm>
                <a:off x="4020" y="2750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2 h 1"/>
                  <a:gd name="T4" fmla="*/ 2 h 1"/>
                  <a:gd name="T5" fmla="*/ 0 h 1"/>
                  <a:gd name="T6" fmla="*/ 2 h 1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18" name="Freeform 1515"/>
              <p:cNvSpPr>
                <a:spLocks/>
              </p:cNvSpPr>
              <p:nvPr/>
            </p:nvSpPr>
            <p:spPr bwMode="auto">
              <a:xfrm>
                <a:off x="4018" y="2748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2 h 1"/>
                  <a:gd name="T4" fmla="*/ 2 h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19" name="Freeform 1516"/>
              <p:cNvSpPr>
                <a:spLocks/>
              </p:cNvSpPr>
              <p:nvPr/>
            </p:nvSpPr>
            <p:spPr bwMode="auto">
              <a:xfrm>
                <a:off x="4016" y="2743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20" name="Rectangle 1517"/>
              <p:cNvSpPr>
                <a:spLocks noChangeArrowheads="1"/>
              </p:cNvSpPr>
              <p:nvPr/>
            </p:nvSpPr>
            <p:spPr bwMode="auto">
              <a:xfrm>
                <a:off x="4016" y="2740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221" name="Freeform 1518"/>
              <p:cNvSpPr>
                <a:spLocks/>
              </p:cNvSpPr>
              <p:nvPr/>
            </p:nvSpPr>
            <p:spPr bwMode="auto">
              <a:xfrm>
                <a:off x="3999" y="268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22" name="Freeform 1519"/>
              <p:cNvSpPr>
                <a:spLocks/>
              </p:cNvSpPr>
              <p:nvPr/>
            </p:nvSpPr>
            <p:spPr bwMode="auto">
              <a:xfrm>
                <a:off x="3997" y="2679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23" name="Freeform 1520"/>
              <p:cNvSpPr>
                <a:spLocks/>
              </p:cNvSpPr>
              <p:nvPr/>
            </p:nvSpPr>
            <p:spPr bwMode="auto">
              <a:xfrm>
                <a:off x="3992" y="2712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24" name="Freeform 1521"/>
              <p:cNvSpPr>
                <a:spLocks/>
              </p:cNvSpPr>
              <p:nvPr/>
            </p:nvSpPr>
            <p:spPr bwMode="auto">
              <a:xfrm>
                <a:off x="3978" y="2693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25" name="Freeform 1522"/>
              <p:cNvSpPr>
                <a:spLocks/>
              </p:cNvSpPr>
              <p:nvPr/>
            </p:nvSpPr>
            <p:spPr bwMode="auto">
              <a:xfrm>
                <a:off x="3975" y="2691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26" name="Freeform 1523"/>
              <p:cNvSpPr>
                <a:spLocks/>
              </p:cNvSpPr>
              <p:nvPr/>
            </p:nvSpPr>
            <p:spPr bwMode="auto">
              <a:xfrm>
                <a:off x="4013" y="268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27" name="Freeform 1524"/>
              <p:cNvSpPr>
                <a:spLocks/>
              </p:cNvSpPr>
              <p:nvPr/>
            </p:nvSpPr>
            <p:spPr bwMode="auto">
              <a:xfrm>
                <a:off x="4004" y="2729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28" name="Freeform 1525"/>
              <p:cNvSpPr>
                <a:spLocks/>
              </p:cNvSpPr>
              <p:nvPr/>
            </p:nvSpPr>
            <p:spPr bwMode="auto">
              <a:xfrm>
                <a:off x="3997" y="269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29" name="Freeform 1526"/>
              <p:cNvSpPr>
                <a:spLocks/>
              </p:cNvSpPr>
              <p:nvPr/>
            </p:nvSpPr>
            <p:spPr bwMode="auto">
              <a:xfrm>
                <a:off x="4004" y="272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30" name="Freeform 1527"/>
              <p:cNvSpPr>
                <a:spLocks/>
              </p:cNvSpPr>
              <p:nvPr/>
            </p:nvSpPr>
            <p:spPr bwMode="auto">
              <a:xfrm>
                <a:off x="4056" y="271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31" name="Freeform 1528"/>
              <p:cNvSpPr>
                <a:spLocks/>
              </p:cNvSpPr>
              <p:nvPr/>
            </p:nvSpPr>
            <p:spPr bwMode="auto">
              <a:xfrm>
                <a:off x="4063" y="272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32" name="Rectangle 1529"/>
              <p:cNvSpPr>
                <a:spLocks noChangeArrowheads="1"/>
              </p:cNvSpPr>
              <p:nvPr/>
            </p:nvSpPr>
            <p:spPr bwMode="auto">
              <a:xfrm>
                <a:off x="4011" y="2736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233" name="Freeform 1530"/>
              <p:cNvSpPr>
                <a:spLocks/>
              </p:cNvSpPr>
              <p:nvPr/>
            </p:nvSpPr>
            <p:spPr bwMode="auto">
              <a:xfrm>
                <a:off x="4008" y="2740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34" name="Freeform 1531"/>
              <p:cNvSpPr>
                <a:spLocks/>
              </p:cNvSpPr>
              <p:nvPr/>
            </p:nvSpPr>
            <p:spPr bwMode="auto">
              <a:xfrm>
                <a:off x="3997" y="273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35" name="Freeform 1532"/>
              <p:cNvSpPr>
                <a:spLocks/>
              </p:cNvSpPr>
              <p:nvPr/>
            </p:nvSpPr>
            <p:spPr bwMode="auto">
              <a:xfrm>
                <a:off x="4011" y="2736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36" name="Freeform 1533"/>
              <p:cNvSpPr>
                <a:spLocks/>
              </p:cNvSpPr>
              <p:nvPr/>
            </p:nvSpPr>
            <p:spPr bwMode="auto">
              <a:xfrm>
                <a:off x="4013" y="2736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37" name="Freeform 1534"/>
              <p:cNvSpPr>
                <a:spLocks/>
              </p:cNvSpPr>
              <p:nvPr/>
            </p:nvSpPr>
            <p:spPr bwMode="auto">
              <a:xfrm>
                <a:off x="4011" y="273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38" name="Freeform 1535"/>
              <p:cNvSpPr>
                <a:spLocks/>
              </p:cNvSpPr>
              <p:nvPr/>
            </p:nvSpPr>
            <p:spPr bwMode="auto">
              <a:xfrm>
                <a:off x="4032" y="269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39" name="Rectangle 1536"/>
              <p:cNvSpPr>
                <a:spLocks noChangeArrowheads="1"/>
              </p:cNvSpPr>
              <p:nvPr/>
            </p:nvSpPr>
            <p:spPr bwMode="auto">
              <a:xfrm>
                <a:off x="3978" y="271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240" name="Freeform 1537"/>
              <p:cNvSpPr>
                <a:spLocks/>
              </p:cNvSpPr>
              <p:nvPr/>
            </p:nvSpPr>
            <p:spPr bwMode="auto">
              <a:xfrm>
                <a:off x="3978" y="2710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0 w 1"/>
                  <a:gd name="T3" fmla="*/ 2 h 1"/>
                  <a:gd name="T4" fmla="*/ 2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41" name="Freeform 1538"/>
              <p:cNvSpPr>
                <a:spLocks noEditPoints="1"/>
              </p:cNvSpPr>
              <p:nvPr/>
            </p:nvSpPr>
            <p:spPr bwMode="auto">
              <a:xfrm>
                <a:off x="3973" y="2677"/>
                <a:ext cx="95" cy="66"/>
              </a:xfrm>
              <a:custGeom>
                <a:avLst/>
                <a:gdLst>
                  <a:gd name="T0" fmla="*/ 29 w 40"/>
                  <a:gd name="T1" fmla="*/ 5 h 28"/>
                  <a:gd name="T2" fmla="*/ 24 w 40"/>
                  <a:gd name="T3" fmla="*/ 5 h 28"/>
                  <a:gd name="T4" fmla="*/ 19 w 40"/>
                  <a:gd name="T5" fmla="*/ 2 h 28"/>
                  <a:gd name="T6" fmla="*/ 14 w 40"/>
                  <a:gd name="T7" fmla="*/ 2 h 28"/>
                  <a:gd name="T8" fmla="*/ 7 w 40"/>
                  <a:gd name="T9" fmla="*/ 7 h 28"/>
                  <a:gd name="T10" fmla="*/ 5 w 40"/>
                  <a:gd name="T11" fmla="*/ 17 h 28"/>
                  <a:gd name="T12" fmla="*/ 5 w 40"/>
                  <a:gd name="T13" fmla="*/ 17 h 28"/>
                  <a:gd name="T14" fmla="*/ 2 w 40"/>
                  <a:gd name="T15" fmla="*/ 17 h 28"/>
                  <a:gd name="T16" fmla="*/ 2 w 40"/>
                  <a:gd name="T17" fmla="*/ 24 h 28"/>
                  <a:gd name="T18" fmla="*/ 5 w 40"/>
                  <a:gd name="T19" fmla="*/ 28 h 28"/>
                  <a:gd name="T20" fmla="*/ 7 w 40"/>
                  <a:gd name="T21" fmla="*/ 38 h 28"/>
                  <a:gd name="T22" fmla="*/ 7 w 40"/>
                  <a:gd name="T23" fmla="*/ 40 h 28"/>
                  <a:gd name="T24" fmla="*/ 19 w 40"/>
                  <a:gd name="T25" fmla="*/ 42 h 28"/>
                  <a:gd name="T26" fmla="*/ 14 w 40"/>
                  <a:gd name="T27" fmla="*/ 47 h 28"/>
                  <a:gd name="T28" fmla="*/ 17 w 40"/>
                  <a:gd name="T29" fmla="*/ 50 h 28"/>
                  <a:gd name="T30" fmla="*/ 19 w 40"/>
                  <a:gd name="T31" fmla="*/ 52 h 28"/>
                  <a:gd name="T32" fmla="*/ 26 w 40"/>
                  <a:gd name="T33" fmla="*/ 59 h 28"/>
                  <a:gd name="T34" fmla="*/ 31 w 40"/>
                  <a:gd name="T35" fmla="*/ 57 h 28"/>
                  <a:gd name="T36" fmla="*/ 33 w 40"/>
                  <a:gd name="T37" fmla="*/ 64 h 28"/>
                  <a:gd name="T38" fmla="*/ 38 w 40"/>
                  <a:gd name="T39" fmla="*/ 64 h 28"/>
                  <a:gd name="T40" fmla="*/ 40 w 40"/>
                  <a:gd name="T41" fmla="*/ 61 h 28"/>
                  <a:gd name="T42" fmla="*/ 38 w 40"/>
                  <a:gd name="T43" fmla="*/ 61 h 28"/>
                  <a:gd name="T44" fmla="*/ 36 w 40"/>
                  <a:gd name="T45" fmla="*/ 57 h 28"/>
                  <a:gd name="T46" fmla="*/ 31 w 40"/>
                  <a:gd name="T47" fmla="*/ 50 h 28"/>
                  <a:gd name="T48" fmla="*/ 21 w 40"/>
                  <a:gd name="T49" fmla="*/ 42 h 28"/>
                  <a:gd name="T50" fmla="*/ 19 w 40"/>
                  <a:gd name="T51" fmla="*/ 38 h 28"/>
                  <a:gd name="T52" fmla="*/ 17 w 40"/>
                  <a:gd name="T53" fmla="*/ 38 h 28"/>
                  <a:gd name="T54" fmla="*/ 12 w 40"/>
                  <a:gd name="T55" fmla="*/ 33 h 28"/>
                  <a:gd name="T56" fmla="*/ 10 w 40"/>
                  <a:gd name="T57" fmla="*/ 21 h 28"/>
                  <a:gd name="T58" fmla="*/ 7 w 40"/>
                  <a:gd name="T59" fmla="*/ 19 h 28"/>
                  <a:gd name="T60" fmla="*/ 10 w 40"/>
                  <a:gd name="T61" fmla="*/ 14 h 28"/>
                  <a:gd name="T62" fmla="*/ 14 w 40"/>
                  <a:gd name="T63" fmla="*/ 12 h 28"/>
                  <a:gd name="T64" fmla="*/ 21 w 40"/>
                  <a:gd name="T65" fmla="*/ 12 h 28"/>
                  <a:gd name="T66" fmla="*/ 31 w 40"/>
                  <a:gd name="T67" fmla="*/ 17 h 28"/>
                  <a:gd name="T68" fmla="*/ 38 w 40"/>
                  <a:gd name="T69" fmla="*/ 19 h 28"/>
                  <a:gd name="T70" fmla="*/ 48 w 40"/>
                  <a:gd name="T71" fmla="*/ 21 h 28"/>
                  <a:gd name="T72" fmla="*/ 57 w 40"/>
                  <a:gd name="T73" fmla="*/ 28 h 28"/>
                  <a:gd name="T74" fmla="*/ 59 w 40"/>
                  <a:gd name="T75" fmla="*/ 31 h 28"/>
                  <a:gd name="T76" fmla="*/ 69 w 40"/>
                  <a:gd name="T77" fmla="*/ 35 h 28"/>
                  <a:gd name="T78" fmla="*/ 78 w 40"/>
                  <a:gd name="T79" fmla="*/ 40 h 28"/>
                  <a:gd name="T80" fmla="*/ 93 w 40"/>
                  <a:gd name="T81" fmla="*/ 50 h 28"/>
                  <a:gd name="T82" fmla="*/ 93 w 40"/>
                  <a:gd name="T83" fmla="*/ 40 h 28"/>
                  <a:gd name="T84" fmla="*/ 83 w 40"/>
                  <a:gd name="T85" fmla="*/ 33 h 28"/>
                  <a:gd name="T86" fmla="*/ 83 w 40"/>
                  <a:gd name="T87" fmla="*/ 31 h 28"/>
                  <a:gd name="T88" fmla="*/ 71 w 40"/>
                  <a:gd name="T89" fmla="*/ 26 h 28"/>
                  <a:gd name="T90" fmla="*/ 67 w 40"/>
                  <a:gd name="T91" fmla="*/ 24 h 28"/>
                  <a:gd name="T92" fmla="*/ 62 w 40"/>
                  <a:gd name="T93" fmla="*/ 21 h 28"/>
                  <a:gd name="T94" fmla="*/ 59 w 40"/>
                  <a:gd name="T95" fmla="*/ 19 h 28"/>
                  <a:gd name="T96" fmla="*/ 55 w 40"/>
                  <a:gd name="T97" fmla="*/ 14 h 28"/>
                  <a:gd name="T98" fmla="*/ 50 w 40"/>
                  <a:gd name="T99" fmla="*/ 14 h 28"/>
                  <a:gd name="T100" fmla="*/ 45 w 40"/>
                  <a:gd name="T101" fmla="*/ 12 h 28"/>
                  <a:gd name="T102" fmla="*/ 45 w 40"/>
                  <a:gd name="T103" fmla="*/ 9 h 28"/>
                  <a:gd name="T104" fmla="*/ 40 w 40"/>
                  <a:gd name="T105" fmla="*/ 7 h 28"/>
                  <a:gd name="T106" fmla="*/ 33 w 40"/>
                  <a:gd name="T107" fmla="*/ 5 h 28"/>
                  <a:gd name="T108" fmla="*/ 2 w 40"/>
                  <a:gd name="T109" fmla="*/ 19 h 28"/>
                  <a:gd name="T110" fmla="*/ 36 w 40"/>
                  <a:gd name="T111" fmla="*/ 59 h 28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40" h="28">
                    <a:moveTo>
                      <a:pt x="14" y="2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4" y="1"/>
                      <a:pt x="14" y="2"/>
                      <a:pt x="14" y="1"/>
                    </a:cubicBezTo>
                    <a:cubicBezTo>
                      <a:pt x="14" y="2"/>
                      <a:pt x="13" y="1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1"/>
                      <a:pt x="12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1"/>
                      <a:pt x="9" y="2"/>
                    </a:cubicBezTo>
                    <a:cubicBezTo>
                      <a:pt x="9" y="0"/>
                      <a:pt x="9" y="2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8" y="1"/>
                      <a:pt x="8" y="1"/>
                    </a:cubicBezTo>
                    <a:cubicBezTo>
                      <a:pt x="8" y="1"/>
                      <a:pt x="7" y="1"/>
                      <a:pt x="7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5" y="1"/>
                    </a:cubicBezTo>
                    <a:cubicBezTo>
                      <a:pt x="5" y="1"/>
                      <a:pt x="6" y="1"/>
                      <a:pt x="5" y="2"/>
                    </a:cubicBezTo>
                    <a:cubicBezTo>
                      <a:pt x="5" y="1"/>
                      <a:pt x="4" y="2"/>
                      <a:pt x="4" y="3"/>
                    </a:cubicBezTo>
                    <a:cubicBezTo>
                      <a:pt x="3" y="3"/>
                      <a:pt x="4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2" y="3"/>
                      <a:pt x="2" y="4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2" y="7"/>
                      <a:pt x="2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8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1" y="9"/>
                      <a:pt x="2" y="9"/>
                      <a:pt x="2" y="10"/>
                    </a:cubicBezTo>
                    <a:cubicBezTo>
                      <a:pt x="2" y="10"/>
                      <a:pt x="2" y="10"/>
                      <a:pt x="1" y="10"/>
                    </a:cubicBezTo>
                    <a:cubicBezTo>
                      <a:pt x="2" y="10"/>
                      <a:pt x="1" y="9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9"/>
                      <a:pt x="1" y="10"/>
                      <a:pt x="1" y="10"/>
                    </a:cubicBezTo>
                    <a:cubicBezTo>
                      <a:pt x="0" y="10"/>
                      <a:pt x="1" y="10"/>
                      <a:pt x="0" y="10"/>
                    </a:cubicBezTo>
                    <a:cubicBezTo>
                      <a:pt x="1" y="10"/>
                      <a:pt x="1" y="11"/>
                      <a:pt x="2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12"/>
                      <a:pt x="2" y="11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2" y="14"/>
                      <a:pt x="3" y="14"/>
                    </a:cubicBezTo>
                    <a:cubicBezTo>
                      <a:pt x="3" y="14"/>
                      <a:pt x="2" y="14"/>
                      <a:pt x="2" y="14"/>
                    </a:cubicBezTo>
                    <a:cubicBezTo>
                      <a:pt x="3" y="14"/>
                      <a:pt x="4" y="14"/>
                      <a:pt x="5" y="14"/>
                    </a:cubicBezTo>
                    <a:cubicBezTo>
                      <a:pt x="4" y="14"/>
                      <a:pt x="3" y="15"/>
                      <a:pt x="2" y="15"/>
                    </a:cubicBezTo>
                    <a:cubicBezTo>
                      <a:pt x="2" y="15"/>
                      <a:pt x="2" y="15"/>
                      <a:pt x="3" y="16"/>
                    </a:cubicBezTo>
                    <a:cubicBezTo>
                      <a:pt x="3" y="15"/>
                      <a:pt x="4" y="15"/>
                      <a:pt x="4" y="15"/>
                    </a:cubicBezTo>
                    <a:cubicBezTo>
                      <a:pt x="3" y="16"/>
                      <a:pt x="3" y="15"/>
                      <a:pt x="3" y="16"/>
                    </a:cubicBezTo>
                    <a:cubicBezTo>
                      <a:pt x="3" y="16"/>
                      <a:pt x="4" y="15"/>
                      <a:pt x="4" y="16"/>
                    </a:cubicBezTo>
                    <a:cubicBezTo>
                      <a:pt x="4" y="16"/>
                      <a:pt x="3" y="16"/>
                      <a:pt x="3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16"/>
                      <a:pt x="4" y="17"/>
                      <a:pt x="3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8"/>
                      <a:pt x="6" y="17"/>
                      <a:pt x="6" y="17"/>
                    </a:cubicBezTo>
                    <a:cubicBezTo>
                      <a:pt x="6" y="17"/>
                      <a:pt x="5" y="18"/>
                      <a:pt x="5" y="18"/>
                    </a:cubicBezTo>
                    <a:cubicBezTo>
                      <a:pt x="5" y="18"/>
                      <a:pt x="7" y="17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8" y="18"/>
                      <a:pt x="6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4" y="19"/>
                      <a:pt x="4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6" y="20"/>
                      <a:pt x="6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19"/>
                      <a:pt x="7" y="19"/>
                      <a:pt x="7" y="19"/>
                    </a:cubicBezTo>
                    <a:cubicBezTo>
                      <a:pt x="7" y="20"/>
                      <a:pt x="6" y="20"/>
                      <a:pt x="6" y="20"/>
                    </a:cubicBezTo>
                    <a:cubicBezTo>
                      <a:pt x="6" y="20"/>
                      <a:pt x="7" y="20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7" y="21"/>
                      <a:pt x="7" y="21"/>
                    </a:cubicBezTo>
                    <a:cubicBezTo>
                      <a:pt x="7" y="21"/>
                      <a:pt x="6" y="22"/>
                      <a:pt x="7" y="22"/>
                    </a:cubicBezTo>
                    <a:cubicBezTo>
                      <a:pt x="7" y="21"/>
                      <a:pt x="9" y="20"/>
                      <a:pt x="10" y="19"/>
                    </a:cubicBezTo>
                    <a:cubicBezTo>
                      <a:pt x="10" y="20"/>
                      <a:pt x="9" y="21"/>
                      <a:pt x="9" y="21"/>
                    </a:cubicBezTo>
                    <a:cubicBezTo>
                      <a:pt x="9" y="21"/>
                      <a:pt x="8" y="21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3"/>
                      <a:pt x="8" y="22"/>
                    </a:cubicBezTo>
                    <a:cubicBezTo>
                      <a:pt x="9" y="22"/>
                      <a:pt x="9" y="22"/>
                      <a:pt x="9" y="23"/>
                    </a:cubicBezTo>
                    <a:cubicBezTo>
                      <a:pt x="9" y="22"/>
                      <a:pt x="10" y="22"/>
                      <a:pt x="10" y="22"/>
                    </a:cubicBezTo>
                    <a:cubicBezTo>
                      <a:pt x="10" y="22"/>
                      <a:pt x="10" y="22"/>
                      <a:pt x="10" y="23"/>
                    </a:cubicBezTo>
                    <a:cubicBezTo>
                      <a:pt x="11" y="23"/>
                      <a:pt x="10" y="24"/>
                      <a:pt x="11" y="24"/>
                    </a:cubicBezTo>
                    <a:cubicBezTo>
                      <a:pt x="11" y="24"/>
                      <a:pt x="11" y="24"/>
                      <a:pt x="11" y="25"/>
                    </a:cubicBezTo>
                    <a:cubicBezTo>
                      <a:pt x="11" y="25"/>
                      <a:pt x="11" y="24"/>
                      <a:pt x="11" y="25"/>
                    </a:cubicBezTo>
                    <a:cubicBezTo>
                      <a:pt x="11" y="25"/>
                      <a:pt x="11" y="24"/>
                      <a:pt x="10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5"/>
                      <a:pt x="11" y="25"/>
                      <a:pt x="11" y="24"/>
                    </a:cubicBezTo>
                    <a:cubicBezTo>
                      <a:pt x="11" y="24"/>
                      <a:pt x="12" y="24"/>
                      <a:pt x="13" y="24"/>
                    </a:cubicBezTo>
                    <a:cubicBezTo>
                      <a:pt x="14" y="24"/>
                      <a:pt x="13" y="24"/>
                      <a:pt x="13" y="24"/>
                    </a:cubicBezTo>
                    <a:cubicBezTo>
                      <a:pt x="13" y="25"/>
                      <a:pt x="15" y="24"/>
                      <a:pt x="15" y="25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3" y="26"/>
                      <a:pt x="13" y="25"/>
                      <a:pt x="13" y="25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6"/>
                      <a:pt x="13" y="25"/>
                      <a:pt x="13" y="25"/>
                    </a:cubicBezTo>
                    <a:cubicBezTo>
                      <a:pt x="13" y="26"/>
                      <a:pt x="14" y="26"/>
                      <a:pt x="14" y="27"/>
                    </a:cubicBezTo>
                    <a:cubicBezTo>
                      <a:pt x="14" y="27"/>
                      <a:pt x="14" y="27"/>
                      <a:pt x="15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27"/>
                      <a:pt x="15" y="27"/>
                      <a:pt x="15" y="27"/>
                    </a:cubicBezTo>
                    <a:cubicBezTo>
                      <a:pt x="15" y="27"/>
                      <a:pt x="16" y="26"/>
                      <a:pt x="16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7"/>
                      <a:pt x="15" y="28"/>
                      <a:pt x="16" y="28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7" y="27"/>
                      <a:pt x="17" y="27"/>
                      <a:pt x="18" y="27"/>
                    </a:cubicBezTo>
                    <a:cubicBezTo>
                      <a:pt x="18" y="27"/>
                      <a:pt x="17" y="27"/>
                      <a:pt x="18" y="27"/>
                    </a:cubicBezTo>
                    <a:cubicBezTo>
                      <a:pt x="17" y="27"/>
                      <a:pt x="17" y="26"/>
                      <a:pt x="17" y="27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5"/>
                      <a:pt x="15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5" y="24"/>
                      <a:pt x="15" y="24"/>
                    </a:cubicBezTo>
                    <a:cubicBezTo>
                      <a:pt x="15" y="24"/>
                      <a:pt x="14" y="24"/>
                      <a:pt x="15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3"/>
                      <a:pt x="13" y="23"/>
                      <a:pt x="13" y="22"/>
                    </a:cubicBezTo>
                    <a:cubicBezTo>
                      <a:pt x="13" y="22"/>
                      <a:pt x="13" y="22"/>
                      <a:pt x="12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2" y="21"/>
                      <a:pt x="13" y="20"/>
                      <a:pt x="12" y="20"/>
                    </a:cubicBezTo>
                    <a:cubicBezTo>
                      <a:pt x="13" y="20"/>
                      <a:pt x="12" y="19"/>
                      <a:pt x="11" y="1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19"/>
                      <a:pt x="11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9" y="19"/>
                      <a:pt x="9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7"/>
                      <a:pt x="8" y="17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8" y="15"/>
                      <a:pt x="7" y="15"/>
                      <a:pt x="7" y="15"/>
                    </a:cubicBezTo>
                    <a:cubicBezTo>
                      <a:pt x="7" y="15"/>
                      <a:pt x="7" y="14"/>
                      <a:pt x="6" y="15"/>
                    </a:cubicBezTo>
                    <a:cubicBezTo>
                      <a:pt x="6" y="14"/>
                      <a:pt x="6" y="14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3"/>
                      <a:pt x="6" y="13"/>
                      <a:pt x="6" y="13"/>
                    </a:cubicBezTo>
                    <a:cubicBezTo>
                      <a:pt x="5" y="13"/>
                      <a:pt x="6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2"/>
                      <a:pt x="4" y="12"/>
                      <a:pt x="5" y="12"/>
                    </a:cubicBezTo>
                    <a:cubicBezTo>
                      <a:pt x="5" y="12"/>
                      <a:pt x="4" y="10"/>
                      <a:pt x="5" y="9"/>
                    </a:cubicBezTo>
                    <a:cubicBezTo>
                      <a:pt x="3" y="10"/>
                      <a:pt x="5" y="9"/>
                      <a:pt x="4" y="9"/>
                    </a:cubicBezTo>
                    <a:cubicBezTo>
                      <a:pt x="4" y="9"/>
                      <a:pt x="4" y="9"/>
                      <a:pt x="5" y="9"/>
                    </a:cubicBezTo>
                    <a:cubicBezTo>
                      <a:pt x="4" y="9"/>
                      <a:pt x="5" y="8"/>
                      <a:pt x="4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4" y="8"/>
                      <a:pt x="3" y="8"/>
                    </a:cubicBezTo>
                    <a:cubicBezTo>
                      <a:pt x="4" y="7"/>
                      <a:pt x="4" y="7"/>
                      <a:pt x="3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5" y="7"/>
                      <a:pt x="4" y="6"/>
                    </a:cubicBezTo>
                    <a:cubicBezTo>
                      <a:pt x="4" y="7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6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7" y="6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7"/>
                      <a:pt x="7" y="6"/>
                      <a:pt x="7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8" y="7"/>
                      <a:pt x="8" y="5"/>
                      <a:pt x="9" y="6"/>
                    </a:cubicBezTo>
                    <a:cubicBezTo>
                      <a:pt x="8" y="6"/>
                      <a:pt x="8" y="5"/>
                      <a:pt x="9" y="5"/>
                    </a:cubicBezTo>
                    <a:cubicBezTo>
                      <a:pt x="9" y="5"/>
                      <a:pt x="9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1" y="6"/>
                      <a:pt x="11" y="5"/>
                    </a:cubicBezTo>
                    <a:cubicBezTo>
                      <a:pt x="11" y="7"/>
                      <a:pt x="13" y="5"/>
                      <a:pt x="12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7"/>
                      <a:pt x="13" y="7"/>
                      <a:pt x="14" y="6"/>
                    </a:cubicBezTo>
                    <a:cubicBezTo>
                      <a:pt x="14" y="6"/>
                      <a:pt x="14" y="7"/>
                      <a:pt x="14" y="7"/>
                    </a:cubicBezTo>
                    <a:cubicBezTo>
                      <a:pt x="14" y="7"/>
                      <a:pt x="14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6" y="8"/>
                      <a:pt x="17" y="8"/>
                    </a:cubicBezTo>
                    <a:cubicBezTo>
                      <a:pt x="17" y="8"/>
                      <a:pt x="17" y="8"/>
                      <a:pt x="16" y="8"/>
                    </a:cubicBezTo>
                    <a:cubicBezTo>
                      <a:pt x="17" y="8"/>
                      <a:pt x="18" y="10"/>
                      <a:pt x="19" y="9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20" y="8"/>
                      <a:pt x="20" y="7"/>
                    </a:cubicBezTo>
                    <a:cubicBezTo>
                      <a:pt x="20" y="7"/>
                      <a:pt x="20" y="8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9" y="9"/>
                      <a:pt x="20" y="9"/>
                      <a:pt x="20" y="9"/>
                    </a:cubicBezTo>
                    <a:cubicBezTo>
                      <a:pt x="21" y="10"/>
                      <a:pt x="22" y="11"/>
                      <a:pt x="23" y="12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11"/>
                      <a:pt x="24" y="12"/>
                      <a:pt x="23" y="12"/>
                    </a:cubicBezTo>
                    <a:cubicBezTo>
                      <a:pt x="23" y="12"/>
                      <a:pt x="24" y="12"/>
                      <a:pt x="24" y="11"/>
                    </a:cubicBezTo>
                    <a:cubicBezTo>
                      <a:pt x="25" y="12"/>
                      <a:pt x="24" y="12"/>
                      <a:pt x="24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2"/>
                      <a:pt x="24" y="12"/>
                      <a:pt x="25" y="12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6" y="12"/>
                      <a:pt x="26" y="13"/>
                      <a:pt x="26" y="12"/>
                    </a:cubicBezTo>
                    <a:cubicBezTo>
                      <a:pt x="26" y="13"/>
                      <a:pt x="28" y="13"/>
                      <a:pt x="28" y="14"/>
                    </a:cubicBezTo>
                    <a:cubicBezTo>
                      <a:pt x="28" y="13"/>
                      <a:pt x="28" y="14"/>
                      <a:pt x="29" y="14"/>
                    </a:cubicBezTo>
                    <a:cubicBezTo>
                      <a:pt x="29" y="14"/>
                      <a:pt x="29" y="13"/>
                      <a:pt x="29" y="13"/>
                    </a:cubicBezTo>
                    <a:cubicBezTo>
                      <a:pt x="28" y="14"/>
                      <a:pt x="30" y="14"/>
                      <a:pt x="29" y="15"/>
                    </a:cubicBezTo>
                    <a:cubicBezTo>
                      <a:pt x="29" y="15"/>
                      <a:pt x="30" y="16"/>
                      <a:pt x="30" y="15"/>
                    </a:cubicBezTo>
                    <a:cubicBezTo>
                      <a:pt x="31" y="15"/>
                      <a:pt x="30" y="15"/>
                      <a:pt x="30" y="15"/>
                    </a:cubicBezTo>
                    <a:cubicBezTo>
                      <a:pt x="31" y="15"/>
                      <a:pt x="31" y="17"/>
                      <a:pt x="32" y="17"/>
                    </a:cubicBezTo>
                    <a:cubicBezTo>
                      <a:pt x="32" y="17"/>
                      <a:pt x="32" y="17"/>
                      <a:pt x="33" y="16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4" y="19"/>
                      <a:pt x="37" y="18"/>
                      <a:pt x="37" y="21"/>
                    </a:cubicBezTo>
                    <a:cubicBezTo>
                      <a:pt x="37" y="20"/>
                      <a:pt x="38" y="20"/>
                      <a:pt x="38" y="21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1"/>
                      <a:pt x="38" y="21"/>
                      <a:pt x="38" y="21"/>
                    </a:cubicBezTo>
                    <a:cubicBezTo>
                      <a:pt x="39" y="20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40" y="20"/>
                      <a:pt x="40" y="19"/>
                      <a:pt x="40" y="19"/>
                    </a:cubicBezTo>
                    <a:cubicBezTo>
                      <a:pt x="40" y="19"/>
                      <a:pt x="40" y="17"/>
                      <a:pt x="39" y="18"/>
                    </a:cubicBezTo>
                    <a:cubicBezTo>
                      <a:pt x="39" y="17"/>
                      <a:pt x="39" y="17"/>
                      <a:pt x="40" y="17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8" y="17"/>
                      <a:pt x="38" y="16"/>
                      <a:pt x="37" y="15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6" y="16"/>
                      <a:pt x="37" y="15"/>
                      <a:pt x="37" y="16"/>
                    </a:cubicBezTo>
                    <a:cubicBezTo>
                      <a:pt x="37" y="15"/>
                      <a:pt x="35" y="15"/>
                      <a:pt x="36" y="14"/>
                    </a:cubicBezTo>
                    <a:cubicBezTo>
                      <a:pt x="36" y="14"/>
                      <a:pt x="36" y="15"/>
                      <a:pt x="35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4" y="13"/>
                      <a:pt x="33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1" y="12"/>
                      <a:pt x="32" y="12"/>
                      <a:pt x="3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2"/>
                      <a:pt x="30" y="12"/>
                      <a:pt x="30" y="12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30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8" y="11"/>
                    </a:cubicBezTo>
                    <a:cubicBezTo>
                      <a:pt x="29" y="11"/>
                      <a:pt x="28" y="11"/>
                      <a:pt x="29" y="10"/>
                    </a:cubicBezTo>
                    <a:cubicBezTo>
                      <a:pt x="29" y="9"/>
                      <a:pt x="28" y="11"/>
                      <a:pt x="28" y="9"/>
                    </a:cubicBezTo>
                    <a:cubicBezTo>
                      <a:pt x="27" y="10"/>
                      <a:pt x="28" y="10"/>
                      <a:pt x="28" y="10"/>
                    </a:cubicBezTo>
                    <a:cubicBezTo>
                      <a:pt x="28" y="11"/>
                      <a:pt x="27" y="11"/>
                      <a:pt x="27" y="11"/>
                    </a:cubicBezTo>
                    <a:cubicBezTo>
                      <a:pt x="27" y="10"/>
                      <a:pt x="27" y="9"/>
                      <a:pt x="27" y="9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9"/>
                      <a:pt x="26" y="9"/>
                      <a:pt x="26" y="8"/>
                    </a:cubicBezTo>
                    <a:cubicBezTo>
                      <a:pt x="26" y="9"/>
                      <a:pt x="26" y="8"/>
                      <a:pt x="25" y="9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5" y="10"/>
                      <a:pt x="25" y="9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8"/>
                      <a:pt x="25" y="9"/>
                      <a:pt x="25" y="8"/>
                    </a:cubicBezTo>
                    <a:cubicBezTo>
                      <a:pt x="25" y="8"/>
                      <a:pt x="26" y="9"/>
                      <a:pt x="26" y="8"/>
                    </a:cubicBezTo>
                    <a:cubicBezTo>
                      <a:pt x="26" y="8"/>
                      <a:pt x="25" y="8"/>
                      <a:pt x="26" y="8"/>
                    </a:cubicBezTo>
                    <a:cubicBezTo>
                      <a:pt x="25" y="9"/>
                      <a:pt x="25" y="7"/>
                      <a:pt x="25" y="8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4" y="8"/>
                      <a:pt x="24" y="8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4" y="7"/>
                      <a:pt x="24" y="6"/>
                      <a:pt x="24" y="6"/>
                    </a:cubicBezTo>
                    <a:cubicBezTo>
                      <a:pt x="25" y="7"/>
                      <a:pt x="24" y="7"/>
                      <a:pt x="24" y="7"/>
                    </a:cubicBezTo>
                    <a:cubicBezTo>
                      <a:pt x="23" y="8"/>
                      <a:pt x="24" y="6"/>
                      <a:pt x="23" y="6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2" y="6"/>
                      <a:pt x="23" y="6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1" y="5"/>
                      <a:pt x="21" y="7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5"/>
                      <a:pt x="21" y="5"/>
                      <a:pt x="20" y="5"/>
                    </a:cubicBezTo>
                    <a:cubicBezTo>
                      <a:pt x="20" y="5"/>
                      <a:pt x="20" y="6"/>
                      <a:pt x="20" y="6"/>
                    </a:cubicBezTo>
                    <a:cubicBezTo>
                      <a:pt x="19" y="5"/>
                      <a:pt x="20" y="5"/>
                      <a:pt x="19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9" y="5"/>
                      <a:pt x="19" y="4"/>
                    </a:cubicBezTo>
                    <a:cubicBezTo>
                      <a:pt x="19" y="4"/>
                      <a:pt x="19" y="5"/>
                      <a:pt x="18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3"/>
                      <a:pt x="18" y="3"/>
                    </a:cubicBezTo>
                    <a:cubicBezTo>
                      <a:pt x="18" y="3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3"/>
                      <a:pt x="16" y="2"/>
                      <a:pt x="15" y="3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5" y="3"/>
                      <a:pt x="15" y="3"/>
                    </a:cubicBezTo>
                    <a:cubicBezTo>
                      <a:pt x="14" y="3"/>
                      <a:pt x="15" y="2"/>
                      <a:pt x="14" y="2"/>
                    </a:cubicBezTo>
                    <a:cubicBezTo>
                      <a:pt x="14" y="2"/>
                      <a:pt x="13" y="3"/>
                      <a:pt x="13" y="2"/>
                    </a:cubicBezTo>
                    <a:cubicBezTo>
                      <a:pt x="13" y="2"/>
                      <a:pt x="13" y="2"/>
                      <a:pt x="14" y="2"/>
                    </a:cubicBezTo>
                    <a:close/>
                    <a:moveTo>
                      <a:pt x="8" y="1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8" y="2"/>
                      <a:pt x="8" y="2"/>
                      <a:pt x="8" y="1"/>
                    </a:cubicBezTo>
                    <a:close/>
                    <a:moveTo>
                      <a:pt x="1" y="8"/>
                    </a:moveTo>
                    <a:cubicBezTo>
                      <a:pt x="1" y="8"/>
                      <a:pt x="1" y="8"/>
                      <a:pt x="1" y="7"/>
                    </a:cubicBezTo>
                    <a:cubicBezTo>
                      <a:pt x="1" y="8"/>
                      <a:pt x="1" y="8"/>
                      <a:pt x="1" y="8"/>
                    </a:cubicBezTo>
                    <a:close/>
                    <a:moveTo>
                      <a:pt x="15" y="25"/>
                    </a:move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4"/>
                      <a:pt x="15" y="24"/>
                      <a:pt x="15" y="25"/>
                    </a:cubicBezTo>
                    <a:close/>
                    <a:moveTo>
                      <a:pt x="15" y="25"/>
                    </a:move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lose/>
                    <a:moveTo>
                      <a:pt x="25" y="12"/>
                    </a:move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12"/>
                      <a:pt x="25" y="12"/>
                      <a:pt x="25" y="1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42" name="Freeform 1539"/>
              <p:cNvSpPr>
                <a:spLocks/>
              </p:cNvSpPr>
              <p:nvPr/>
            </p:nvSpPr>
            <p:spPr bwMode="auto">
              <a:xfrm>
                <a:off x="3975" y="269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43" name="Rectangle 1540"/>
              <p:cNvSpPr>
                <a:spLocks noChangeArrowheads="1"/>
              </p:cNvSpPr>
              <p:nvPr/>
            </p:nvSpPr>
            <p:spPr bwMode="auto">
              <a:xfrm>
                <a:off x="4013" y="2684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244" name="Freeform 1541"/>
              <p:cNvSpPr>
                <a:spLocks/>
              </p:cNvSpPr>
              <p:nvPr/>
            </p:nvSpPr>
            <p:spPr bwMode="auto">
              <a:xfrm>
                <a:off x="3990" y="2729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45" name="Freeform 1542"/>
              <p:cNvSpPr>
                <a:spLocks/>
              </p:cNvSpPr>
              <p:nvPr/>
            </p:nvSpPr>
            <p:spPr bwMode="auto">
              <a:xfrm>
                <a:off x="4013" y="273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46" name="Freeform 1543"/>
              <p:cNvSpPr>
                <a:spLocks/>
              </p:cNvSpPr>
              <p:nvPr/>
            </p:nvSpPr>
            <p:spPr bwMode="auto">
              <a:xfrm>
                <a:off x="4013" y="274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47" name="Freeform 1544"/>
              <p:cNvSpPr>
                <a:spLocks/>
              </p:cNvSpPr>
              <p:nvPr/>
            </p:nvSpPr>
            <p:spPr bwMode="auto">
              <a:xfrm>
                <a:off x="4011" y="2743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2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48" name="Freeform 1545"/>
              <p:cNvSpPr>
                <a:spLocks/>
              </p:cNvSpPr>
              <p:nvPr/>
            </p:nvSpPr>
            <p:spPr bwMode="auto">
              <a:xfrm>
                <a:off x="4013" y="274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49" name="Freeform 1546"/>
              <p:cNvSpPr>
                <a:spLocks/>
              </p:cNvSpPr>
              <p:nvPr/>
            </p:nvSpPr>
            <p:spPr bwMode="auto">
              <a:xfrm>
                <a:off x="4008" y="2736"/>
                <a:ext cx="5" cy="0"/>
              </a:xfrm>
              <a:custGeom>
                <a:avLst/>
                <a:gdLst>
                  <a:gd name="T0" fmla="*/ 3 w 2"/>
                  <a:gd name="T1" fmla="*/ 3 w 2"/>
                  <a:gd name="T2" fmla="*/ 3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50" name="Rectangle 1547"/>
              <p:cNvSpPr>
                <a:spLocks noChangeArrowheads="1"/>
              </p:cNvSpPr>
              <p:nvPr/>
            </p:nvSpPr>
            <p:spPr bwMode="auto">
              <a:xfrm>
                <a:off x="4011" y="2743"/>
                <a:ext cx="1" cy="2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251" name="Freeform 1548"/>
              <p:cNvSpPr>
                <a:spLocks/>
              </p:cNvSpPr>
              <p:nvPr/>
            </p:nvSpPr>
            <p:spPr bwMode="auto">
              <a:xfrm>
                <a:off x="4008" y="274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52" name="Freeform 1549"/>
              <p:cNvSpPr>
                <a:spLocks/>
              </p:cNvSpPr>
              <p:nvPr/>
            </p:nvSpPr>
            <p:spPr bwMode="auto">
              <a:xfrm>
                <a:off x="4008" y="2740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53" name="Rectangle 1550"/>
              <p:cNvSpPr>
                <a:spLocks noChangeArrowheads="1"/>
              </p:cNvSpPr>
              <p:nvPr/>
            </p:nvSpPr>
            <p:spPr bwMode="auto">
              <a:xfrm>
                <a:off x="4008" y="2743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254" name="Freeform 1551"/>
              <p:cNvSpPr>
                <a:spLocks/>
              </p:cNvSpPr>
              <p:nvPr/>
            </p:nvSpPr>
            <p:spPr bwMode="auto">
              <a:xfrm>
                <a:off x="4001" y="2733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3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55" name="Freeform 1552"/>
              <p:cNvSpPr>
                <a:spLocks/>
              </p:cNvSpPr>
              <p:nvPr/>
            </p:nvSpPr>
            <p:spPr bwMode="auto">
              <a:xfrm>
                <a:off x="4001" y="273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56" name="Freeform 1553"/>
              <p:cNvSpPr>
                <a:spLocks/>
              </p:cNvSpPr>
              <p:nvPr/>
            </p:nvSpPr>
            <p:spPr bwMode="auto">
              <a:xfrm>
                <a:off x="3999" y="2736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57" name="Freeform 1554"/>
              <p:cNvSpPr>
                <a:spLocks/>
              </p:cNvSpPr>
              <p:nvPr/>
            </p:nvSpPr>
            <p:spPr bwMode="auto">
              <a:xfrm>
                <a:off x="3992" y="2724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58" name="Freeform 1555"/>
              <p:cNvSpPr>
                <a:spLocks/>
              </p:cNvSpPr>
              <p:nvPr/>
            </p:nvSpPr>
            <p:spPr bwMode="auto">
              <a:xfrm>
                <a:off x="3983" y="2719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59" name="Freeform 1556"/>
              <p:cNvSpPr>
                <a:spLocks/>
              </p:cNvSpPr>
              <p:nvPr/>
            </p:nvSpPr>
            <p:spPr bwMode="auto">
              <a:xfrm>
                <a:off x="3983" y="2719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60" name="Rectangle 1557"/>
              <p:cNvSpPr>
                <a:spLocks noChangeArrowheads="1"/>
              </p:cNvSpPr>
              <p:nvPr/>
            </p:nvSpPr>
            <p:spPr bwMode="auto">
              <a:xfrm>
                <a:off x="4063" y="2729"/>
                <a:ext cx="2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261" name="Freeform 1558"/>
              <p:cNvSpPr>
                <a:spLocks/>
              </p:cNvSpPr>
              <p:nvPr/>
            </p:nvSpPr>
            <p:spPr bwMode="auto">
              <a:xfrm>
                <a:off x="4065" y="2726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3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62" name="Freeform 1559"/>
              <p:cNvSpPr>
                <a:spLocks/>
              </p:cNvSpPr>
              <p:nvPr/>
            </p:nvSpPr>
            <p:spPr bwMode="auto">
              <a:xfrm>
                <a:off x="3990" y="267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63" name="Freeform 1560"/>
              <p:cNvSpPr>
                <a:spLocks/>
              </p:cNvSpPr>
              <p:nvPr/>
            </p:nvSpPr>
            <p:spPr bwMode="auto">
              <a:xfrm>
                <a:off x="3999" y="2679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64" name="Freeform 1561"/>
              <p:cNvSpPr>
                <a:spLocks/>
              </p:cNvSpPr>
              <p:nvPr/>
            </p:nvSpPr>
            <p:spPr bwMode="auto">
              <a:xfrm>
                <a:off x="4006" y="2679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65" name="Freeform 1562"/>
              <p:cNvSpPr>
                <a:spLocks/>
              </p:cNvSpPr>
              <p:nvPr/>
            </p:nvSpPr>
            <p:spPr bwMode="auto">
              <a:xfrm>
                <a:off x="3942" y="2802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66" name="Freeform 1563"/>
              <p:cNvSpPr>
                <a:spLocks/>
              </p:cNvSpPr>
              <p:nvPr/>
            </p:nvSpPr>
            <p:spPr bwMode="auto">
              <a:xfrm>
                <a:off x="3938" y="2797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67" name="Freeform 1564"/>
              <p:cNvSpPr>
                <a:spLocks/>
              </p:cNvSpPr>
              <p:nvPr/>
            </p:nvSpPr>
            <p:spPr bwMode="auto">
              <a:xfrm>
                <a:off x="3938" y="2792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3 h 1"/>
                  <a:gd name="T4" fmla="*/ 0 w 1"/>
                  <a:gd name="T5" fmla="*/ 3 h 1"/>
                  <a:gd name="T6" fmla="*/ 2 w 1"/>
                  <a:gd name="T7" fmla="*/ 3 h 1"/>
                  <a:gd name="T8" fmla="*/ 0 w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68" name="Freeform 1565"/>
              <p:cNvSpPr>
                <a:spLocks/>
              </p:cNvSpPr>
              <p:nvPr/>
            </p:nvSpPr>
            <p:spPr bwMode="auto">
              <a:xfrm>
                <a:off x="3940" y="2790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2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69" name="Rectangle 1566"/>
              <p:cNvSpPr>
                <a:spLocks noChangeArrowheads="1"/>
              </p:cNvSpPr>
              <p:nvPr/>
            </p:nvSpPr>
            <p:spPr bwMode="auto">
              <a:xfrm>
                <a:off x="3942" y="2790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270" name="Freeform 1567"/>
              <p:cNvSpPr>
                <a:spLocks/>
              </p:cNvSpPr>
              <p:nvPr/>
            </p:nvSpPr>
            <p:spPr bwMode="auto">
              <a:xfrm>
                <a:off x="3940" y="278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2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71" name="Freeform 1568"/>
              <p:cNvSpPr>
                <a:spLocks/>
              </p:cNvSpPr>
              <p:nvPr/>
            </p:nvSpPr>
            <p:spPr bwMode="auto">
              <a:xfrm>
                <a:off x="3940" y="278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72" name="Freeform 1569"/>
              <p:cNvSpPr>
                <a:spLocks/>
              </p:cNvSpPr>
              <p:nvPr/>
            </p:nvSpPr>
            <p:spPr bwMode="auto">
              <a:xfrm>
                <a:off x="3940" y="2788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73" name="Freeform 1570"/>
              <p:cNvSpPr>
                <a:spLocks/>
              </p:cNvSpPr>
              <p:nvPr/>
            </p:nvSpPr>
            <p:spPr bwMode="auto">
              <a:xfrm>
                <a:off x="3940" y="279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74" name="Freeform 1571"/>
              <p:cNvSpPr>
                <a:spLocks/>
              </p:cNvSpPr>
              <p:nvPr/>
            </p:nvSpPr>
            <p:spPr bwMode="auto">
              <a:xfrm>
                <a:off x="3938" y="2792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3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75" name="Freeform 1572"/>
              <p:cNvSpPr>
                <a:spLocks/>
              </p:cNvSpPr>
              <p:nvPr/>
            </p:nvSpPr>
            <p:spPr bwMode="auto">
              <a:xfrm>
                <a:off x="3940" y="2785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76" name="Freeform 1573"/>
              <p:cNvSpPr>
                <a:spLocks/>
              </p:cNvSpPr>
              <p:nvPr/>
            </p:nvSpPr>
            <p:spPr bwMode="auto">
              <a:xfrm>
                <a:off x="3940" y="278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77" name="Freeform 1574"/>
              <p:cNvSpPr>
                <a:spLocks/>
              </p:cNvSpPr>
              <p:nvPr/>
            </p:nvSpPr>
            <p:spPr bwMode="auto">
              <a:xfrm>
                <a:off x="3938" y="278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  <a:gd name="T6" fmla="*/ 0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78" name="Freeform 1575"/>
              <p:cNvSpPr>
                <a:spLocks/>
              </p:cNvSpPr>
              <p:nvPr/>
            </p:nvSpPr>
            <p:spPr bwMode="auto">
              <a:xfrm>
                <a:off x="3940" y="2783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79" name="Freeform 1576"/>
              <p:cNvSpPr>
                <a:spLocks/>
              </p:cNvSpPr>
              <p:nvPr/>
            </p:nvSpPr>
            <p:spPr bwMode="auto">
              <a:xfrm>
                <a:off x="3940" y="2778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2 w 1"/>
                  <a:gd name="T3" fmla="*/ 3 h 1"/>
                  <a:gd name="T4" fmla="*/ 0 w 1"/>
                  <a:gd name="T5" fmla="*/ 0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80" name="Freeform 1577"/>
              <p:cNvSpPr>
                <a:spLocks/>
              </p:cNvSpPr>
              <p:nvPr/>
            </p:nvSpPr>
            <p:spPr bwMode="auto">
              <a:xfrm>
                <a:off x="3940" y="277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81" name="Freeform 1578"/>
              <p:cNvSpPr>
                <a:spLocks/>
              </p:cNvSpPr>
              <p:nvPr/>
            </p:nvSpPr>
            <p:spPr bwMode="auto">
              <a:xfrm>
                <a:off x="3940" y="278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82" name="Rectangle 1579"/>
              <p:cNvSpPr>
                <a:spLocks noChangeArrowheads="1"/>
              </p:cNvSpPr>
              <p:nvPr/>
            </p:nvSpPr>
            <p:spPr bwMode="auto">
              <a:xfrm>
                <a:off x="3940" y="2783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283" name="Freeform 1580"/>
              <p:cNvSpPr>
                <a:spLocks/>
              </p:cNvSpPr>
              <p:nvPr/>
            </p:nvSpPr>
            <p:spPr bwMode="auto">
              <a:xfrm>
                <a:off x="3940" y="278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84" name="Freeform 1581"/>
              <p:cNvSpPr>
                <a:spLocks/>
              </p:cNvSpPr>
              <p:nvPr/>
            </p:nvSpPr>
            <p:spPr bwMode="auto">
              <a:xfrm>
                <a:off x="3935" y="2785"/>
                <a:ext cx="3" cy="3"/>
              </a:xfrm>
              <a:custGeom>
                <a:avLst/>
                <a:gdLst>
                  <a:gd name="T0" fmla="*/ 3 w 1"/>
                  <a:gd name="T1" fmla="*/ 3 h 1"/>
                  <a:gd name="T2" fmla="*/ 0 w 1"/>
                  <a:gd name="T3" fmla="*/ 3 h 1"/>
                  <a:gd name="T4" fmla="*/ 3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" y="1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85" name="Freeform 1582"/>
              <p:cNvSpPr>
                <a:spLocks/>
              </p:cNvSpPr>
              <p:nvPr/>
            </p:nvSpPr>
            <p:spPr bwMode="auto">
              <a:xfrm>
                <a:off x="3938" y="2785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86" name="Freeform 1583"/>
              <p:cNvSpPr>
                <a:spLocks/>
              </p:cNvSpPr>
              <p:nvPr/>
            </p:nvSpPr>
            <p:spPr bwMode="auto">
              <a:xfrm>
                <a:off x="3938" y="278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87" name="Freeform 1584"/>
              <p:cNvSpPr>
                <a:spLocks/>
              </p:cNvSpPr>
              <p:nvPr/>
            </p:nvSpPr>
            <p:spPr bwMode="auto">
              <a:xfrm>
                <a:off x="3938" y="2778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0 w 1"/>
                  <a:gd name="T3" fmla="*/ 0 h 1"/>
                  <a:gd name="T4" fmla="*/ 0 w 1"/>
                  <a:gd name="T5" fmla="*/ 3 h 1"/>
                  <a:gd name="T6" fmla="*/ 2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88" name="Freeform 1585"/>
              <p:cNvSpPr>
                <a:spLocks/>
              </p:cNvSpPr>
              <p:nvPr/>
            </p:nvSpPr>
            <p:spPr bwMode="auto">
              <a:xfrm>
                <a:off x="3940" y="278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89" name="Rectangle 1586"/>
              <p:cNvSpPr>
                <a:spLocks noChangeArrowheads="1"/>
              </p:cNvSpPr>
              <p:nvPr/>
            </p:nvSpPr>
            <p:spPr bwMode="auto">
              <a:xfrm>
                <a:off x="3938" y="2776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290" name="Freeform 1587"/>
              <p:cNvSpPr>
                <a:spLocks/>
              </p:cNvSpPr>
              <p:nvPr/>
            </p:nvSpPr>
            <p:spPr bwMode="auto">
              <a:xfrm>
                <a:off x="3938" y="278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91" name="Freeform 1588"/>
              <p:cNvSpPr>
                <a:spLocks/>
              </p:cNvSpPr>
              <p:nvPr/>
            </p:nvSpPr>
            <p:spPr bwMode="auto">
              <a:xfrm>
                <a:off x="3938" y="2778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92" name="Freeform 1589"/>
              <p:cNvSpPr>
                <a:spLocks/>
              </p:cNvSpPr>
              <p:nvPr/>
            </p:nvSpPr>
            <p:spPr bwMode="auto">
              <a:xfrm>
                <a:off x="3940" y="278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93" name="Freeform 1590"/>
              <p:cNvSpPr>
                <a:spLocks/>
              </p:cNvSpPr>
              <p:nvPr/>
            </p:nvSpPr>
            <p:spPr bwMode="auto">
              <a:xfrm>
                <a:off x="3938" y="2781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94" name="Freeform 1591"/>
              <p:cNvSpPr>
                <a:spLocks/>
              </p:cNvSpPr>
              <p:nvPr/>
            </p:nvSpPr>
            <p:spPr bwMode="auto">
              <a:xfrm>
                <a:off x="3931" y="2774"/>
                <a:ext cx="7" cy="4"/>
              </a:xfrm>
              <a:custGeom>
                <a:avLst/>
                <a:gdLst>
                  <a:gd name="T0" fmla="*/ 0 w 3"/>
                  <a:gd name="T1" fmla="*/ 2 h 2"/>
                  <a:gd name="T2" fmla="*/ 2 w 3"/>
                  <a:gd name="T3" fmla="*/ 2 h 2"/>
                  <a:gd name="T4" fmla="*/ 7 w 3"/>
                  <a:gd name="T5" fmla="*/ 2 h 2"/>
                  <a:gd name="T6" fmla="*/ 5 w 3"/>
                  <a:gd name="T7" fmla="*/ 2 h 2"/>
                  <a:gd name="T8" fmla="*/ 5 w 3"/>
                  <a:gd name="T9" fmla="*/ 2 h 2"/>
                  <a:gd name="T10" fmla="*/ 5 w 3"/>
                  <a:gd name="T11" fmla="*/ 2 h 2"/>
                  <a:gd name="T12" fmla="*/ 0 w 3"/>
                  <a:gd name="T13" fmla="*/ 0 h 2"/>
                  <a:gd name="T14" fmla="*/ 2 w 3"/>
                  <a:gd name="T15" fmla="*/ 2 h 2"/>
                  <a:gd name="T16" fmla="*/ 0 w 3"/>
                  <a:gd name="T17" fmla="*/ 2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95" name="Freeform 1592"/>
              <p:cNvSpPr>
                <a:spLocks/>
              </p:cNvSpPr>
              <p:nvPr/>
            </p:nvSpPr>
            <p:spPr bwMode="auto">
              <a:xfrm>
                <a:off x="3938" y="277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2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96" name="Freeform 1593"/>
              <p:cNvSpPr>
                <a:spLocks/>
              </p:cNvSpPr>
              <p:nvPr/>
            </p:nvSpPr>
            <p:spPr bwMode="auto">
              <a:xfrm>
                <a:off x="3935" y="2778"/>
                <a:ext cx="3" cy="3"/>
              </a:xfrm>
              <a:custGeom>
                <a:avLst/>
                <a:gdLst>
                  <a:gd name="T0" fmla="*/ 3 w 1"/>
                  <a:gd name="T1" fmla="*/ 0 h 1"/>
                  <a:gd name="T2" fmla="*/ 0 w 1"/>
                  <a:gd name="T3" fmla="*/ 0 h 1"/>
                  <a:gd name="T4" fmla="*/ 3 w 1"/>
                  <a:gd name="T5" fmla="*/ 0 h 1"/>
                  <a:gd name="T6" fmla="*/ 3 w 1"/>
                  <a:gd name="T7" fmla="*/ 0 h 1"/>
                  <a:gd name="T8" fmla="*/ 3 w 1"/>
                  <a:gd name="T9" fmla="*/ 0 h 1"/>
                  <a:gd name="T10" fmla="*/ 3 w 1"/>
                  <a:gd name="T11" fmla="*/ 0 h 1"/>
                  <a:gd name="T12" fmla="*/ 3 w 1"/>
                  <a:gd name="T13" fmla="*/ 0 h 1"/>
                  <a:gd name="T14" fmla="*/ 3 w 1"/>
                  <a:gd name="T15" fmla="*/ 0 h 1"/>
                  <a:gd name="T16" fmla="*/ 3 w 1"/>
                  <a:gd name="T17" fmla="*/ 0 h 1"/>
                  <a:gd name="T18" fmla="*/ 3 w 1"/>
                  <a:gd name="T19" fmla="*/ 0 h 1"/>
                  <a:gd name="T20" fmla="*/ 3 w 1"/>
                  <a:gd name="T21" fmla="*/ 0 h 1"/>
                  <a:gd name="T22" fmla="*/ 3 w 1"/>
                  <a:gd name="T23" fmla="*/ 0 h 1"/>
                  <a:gd name="T24" fmla="*/ 3 w 1"/>
                  <a:gd name="T25" fmla="*/ 0 h 1"/>
                  <a:gd name="T26" fmla="*/ 3 w 1"/>
                  <a:gd name="T27" fmla="*/ 0 h 1"/>
                  <a:gd name="T28" fmla="*/ 3 w 1"/>
                  <a:gd name="T29" fmla="*/ 0 h 1"/>
                  <a:gd name="T30" fmla="*/ 3 w 1"/>
                  <a:gd name="T31" fmla="*/ 0 h 1"/>
                  <a:gd name="T32" fmla="*/ 3 w 1"/>
                  <a:gd name="T33" fmla="*/ 0 h 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97" name="Freeform 1594"/>
              <p:cNvSpPr>
                <a:spLocks/>
              </p:cNvSpPr>
              <p:nvPr/>
            </p:nvSpPr>
            <p:spPr bwMode="auto">
              <a:xfrm>
                <a:off x="3935" y="278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98" name="Freeform 1595"/>
              <p:cNvSpPr>
                <a:spLocks/>
              </p:cNvSpPr>
              <p:nvPr/>
            </p:nvSpPr>
            <p:spPr bwMode="auto">
              <a:xfrm>
                <a:off x="3935" y="2785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3 w 1"/>
                  <a:gd name="T11" fmla="*/ 0 h 1"/>
                  <a:gd name="T12" fmla="*/ 0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99" name="Freeform 1596"/>
              <p:cNvSpPr>
                <a:spLocks/>
              </p:cNvSpPr>
              <p:nvPr/>
            </p:nvSpPr>
            <p:spPr bwMode="auto">
              <a:xfrm>
                <a:off x="3935" y="2781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0 h 1"/>
                  <a:gd name="T3" fmla="*/ 0 h 1"/>
                  <a:gd name="T4" fmla="*/ 2 h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00" name="Freeform 1597"/>
              <p:cNvSpPr>
                <a:spLocks/>
              </p:cNvSpPr>
              <p:nvPr/>
            </p:nvSpPr>
            <p:spPr bwMode="auto">
              <a:xfrm>
                <a:off x="3938" y="2776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01" name="Freeform 1598"/>
              <p:cNvSpPr>
                <a:spLocks/>
              </p:cNvSpPr>
              <p:nvPr/>
            </p:nvSpPr>
            <p:spPr bwMode="auto">
              <a:xfrm>
                <a:off x="3938" y="2774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02" name="Freeform 1599"/>
              <p:cNvSpPr>
                <a:spLocks/>
              </p:cNvSpPr>
              <p:nvPr/>
            </p:nvSpPr>
            <p:spPr bwMode="auto">
              <a:xfrm>
                <a:off x="3959" y="2715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03" name="Freeform 1600"/>
              <p:cNvSpPr>
                <a:spLocks/>
              </p:cNvSpPr>
              <p:nvPr/>
            </p:nvSpPr>
            <p:spPr bwMode="auto">
              <a:xfrm>
                <a:off x="3957" y="2712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04" name="Freeform 1601"/>
              <p:cNvSpPr>
                <a:spLocks/>
              </p:cNvSpPr>
              <p:nvPr/>
            </p:nvSpPr>
            <p:spPr bwMode="auto">
              <a:xfrm>
                <a:off x="3935" y="2736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0 w 1"/>
                  <a:gd name="T3" fmla="*/ 0 h 1"/>
                  <a:gd name="T4" fmla="*/ 0 w 1"/>
                  <a:gd name="T5" fmla="*/ 2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05" name="Freeform 1602"/>
              <p:cNvSpPr>
                <a:spLocks/>
              </p:cNvSpPr>
              <p:nvPr/>
            </p:nvSpPr>
            <p:spPr bwMode="auto">
              <a:xfrm>
                <a:off x="3935" y="2712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06" name="Freeform 1603"/>
              <p:cNvSpPr>
                <a:spLocks/>
              </p:cNvSpPr>
              <p:nvPr/>
            </p:nvSpPr>
            <p:spPr bwMode="auto">
              <a:xfrm>
                <a:off x="3933" y="2710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07" name="Freeform 1604"/>
              <p:cNvSpPr>
                <a:spLocks/>
              </p:cNvSpPr>
              <p:nvPr/>
            </p:nvSpPr>
            <p:spPr bwMode="auto">
              <a:xfrm>
                <a:off x="3968" y="2724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2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08" name="Freeform 1605"/>
              <p:cNvSpPr>
                <a:spLocks/>
              </p:cNvSpPr>
              <p:nvPr/>
            </p:nvSpPr>
            <p:spPr bwMode="auto">
              <a:xfrm>
                <a:off x="3935" y="2757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09" name="Freeform 1606"/>
              <p:cNvSpPr>
                <a:spLocks/>
              </p:cNvSpPr>
              <p:nvPr/>
            </p:nvSpPr>
            <p:spPr bwMode="auto">
              <a:xfrm>
                <a:off x="3952" y="272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10" name="Freeform 1607"/>
              <p:cNvSpPr>
                <a:spLocks/>
              </p:cNvSpPr>
              <p:nvPr/>
            </p:nvSpPr>
            <p:spPr bwMode="auto">
              <a:xfrm>
                <a:off x="3935" y="2757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11" name="Freeform 1608"/>
              <p:cNvSpPr>
                <a:spLocks/>
              </p:cNvSpPr>
              <p:nvPr/>
            </p:nvSpPr>
            <p:spPr bwMode="auto">
              <a:xfrm>
                <a:off x="3990" y="277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12" name="Freeform 1609"/>
              <p:cNvSpPr>
                <a:spLocks/>
              </p:cNvSpPr>
              <p:nvPr/>
            </p:nvSpPr>
            <p:spPr bwMode="auto">
              <a:xfrm>
                <a:off x="3985" y="278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13" name="Rectangle 1610"/>
              <p:cNvSpPr>
                <a:spLocks noChangeArrowheads="1"/>
              </p:cNvSpPr>
              <p:nvPr/>
            </p:nvSpPr>
            <p:spPr bwMode="auto">
              <a:xfrm>
                <a:off x="3938" y="2769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314" name="Freeform 1611"/>
              <p:cNvSpPr>
                <a:spLocks/>
              </p:cNvSpPr>
              <p:nvPr/>
            </p:nvSpPr>
            <p:spPr bwMode="auto">
              <a:xfrm>
                <a:off x="3933" y="276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15" name="Freeform 1612"/>
              <p:cNvSpPr>
                <a:spLocks/>
              </p:cNvSpPr>
              <p:nvPr/>
            </p:nvSpPr>
            <p:spPr bwMode="auto">
              <a:xfrm>
                <a:off x="3931" y="275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16" name="Freeform 1613"/>
              <p:cNvSpPr>
                <a:spLocks/>
              </p:cNvSpPr>
              <p:nvPr/>
            </p:nvSpPr>
            <p:spPr bwMode="auto">
              <a:xfrm>
                <a:off x="3938" y="276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17" name="Freeform 1614"/>
              <p:cNvSpPr>
                <a:spLocks/>
              </p:cNvSpPr>
              <p:nvPr/>
            </p:nvSpPr>
            <p:spPr bwMode="auto">
              <a:xfrm>
                <a:off x="3938" y="276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18" name="Freeform 1615"/>
              <p:cNvSpPr>
                <a:spLocks/>
              </p:cNvSpPr>
              <p:nvPr/>
            </p:nvSpPr>
            <p:spPr bwMode="auto">
              <a:xfrm>
                <a:off x="3938" y="2766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3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19" name="Freeform 1616"/>
              <p:cNvSpPr>
                <a:spLocks/>
              </p:cNvSpPr>
              <p:nvPr/>
            </p:nvSpPr>
            <p:spPr bwMode="auto">
              <a:xfrm>
                <a:off x="3978" y="274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20" name="Rectangle 1617"/>
              <p:cNvSpPr>
                <a:spLocks noChangeArrowheads="1"/>
              </p:cNvSpPr>
              <p:nvPr/>
            </p:nvSpPr>
            <p:spPr bwMode="auto">
              <a:xfrm>
                <a:off x="3926" y="2729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321" name="Freeform 1618"/>
              <p:cNvSpPr>
                <a:spLocks/>
              </p:cNvSpPr>
              <p:nvPr/>
            </p:nvSpPr>
            <p:spPr bwMode="auto">
              <a:xfrm>
                <a:off x="3926" y="2726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3 h 1"/>
                  <a:gd name="T4" fmla="*/ 2 w 1"/>
                  <a:gd name="T5" fmla="*/ 3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130" name="Group 1820"/>
            <p:cNvGrpSpPr>
              <a:grpSpLocks/>
            </p:cNvGrpSpPr>
            <p:nvPr/>
          </p:nvGrpSpPr>
          <p:grpSpPr bwMode="auto">
            <a:xfrm>
              <a:off x="555" y="1569"/>
              <a:ext cx="3784" cy="1228"/>
              <a:chOff x="555" y="1569"/>
              <a:chExt cx="3784" cy="1228"/>
            </a:xfrm>
          </p:grpSpPr>
          <p:sp>
            <p:nvSpPr>
              <p:cNvPr id="4922" name="Freeform 1620"/>
              <p:cNvSpPr>
                <a:spLocks noEditPoints="1"/>
              </p:cNvSpPr>
              <p:nvPr/>
            </p:nvSpPr>
            <p:spPr bwMode="auto">
              <a:xfrm>
                <a:off x="3921" y="2705"/>
                <a:ext cx="73" cy="87"/>
              </a:xfrm>
              <a:custGeom>
                <a:avLst/>
                <a:gdLst>
                  <a:gd name="T0" fmla="*/ 40 w 31"/>
                  <a:gd name="T1" fmla="*/ 12 h 37"/>
                  <a:gd name="T2" fmla="*/ 35 w 31"/>
                  <a:gd name="T3" fmla="*/ 7 h 37"/>
                  <a:gd name="T4" fmla="*/ 35 w 31"/>
                  <a:gd name="T5" fmla="*/ 5 h 37"/>
                  <a:gd name="T6" fmla="*/ 31 w 31"/>
                  <a:gd name="T7" fmla="*/ 2 h 37"/>
                  <a:gd name="T8" fmla="*/ 24 w 31"/>
                  <a:gd name="T9" fmla="*/ 0 h 37"/>
                  <a:gd name="T10" fmla="*/ 14 w 31"/>
                  <a:gd name="T11" fmla="*/ 7 h 37"/>
                  <a:gd name="T12" fmla="*/ 14 w 31"/>
                  <a:gd name="T13" fmla="*/ 7 h 37"/>
                  <a:gd name="T14" fmla="*/ 12 w 31"/>
                  <a:gd name="T15" fmla="*/ 7 h 37"/>
                  <a:gd name="T16" fmla="*/ 7 w 31"/>
                  <a:gd name="T17" fmla="*/ 12 h 37"/>
                  <a:gd name="T18" fmla="*/ 7 w 31"/>
                  <a:gd name="T19" fmla="*/ 16 h 37"/>
                  <a:gd name="T20" fmla="*/ 5 w 31"/>
                  <a:gd name="T21" fmla="*/ 26 h 37"/>
                  <a:gd name="T22" fmla="*/ 2 w 31"/>
                  <a:gd name="T23" fmla="*/ 28 h 37"/>
                  <a:gd name="T24" fmla="*/ 12 w 31"/>
                  <a:gd name="T25" fmla="*/ 38 h 37"/>
                  <a:gd name="T26" fmla="*/ 5 w 31"/>
                  <a:gd name="T27" fmla="*/ 38 h 37"/>
                  <a:gd name="T28" fmla="*/ 5 w 31"/>
                  <a:gd name="T29" fmla="*/ 42 h 37"/>
                  <a:gd name="T30" fmla="*/ 5 w 31"/>
                  <a:gd name="T31" fmla="*/ 45 h 37"/>
                  <a:gd name="T32" fmla="*/ 7 w 31"/>
                  <a:gd name="T33" fmla="*/ 54 h 37"/>
                  <a:gd name="T34" fmla="*/ 12 w 31"/>
                  <a:gd name="T35" fmla="*/ 56 h 37"/>
                  <a:gd name="T36" fmla="*/ 9 w 31"/>
                  <a:gd name="T37" fmla="*/ 63 h 37"/>
                  <a:gd name="T38" fmla="*/ 12 w 31"/>
                  <a:gd name="T39" fmla="*/ 63 h 37"/>
                  <a:gd name="T40" fmla="*/ 16 w 31"/>
                  <a:gd name="T41" fmla="*/ 63 h 37"/>
                  <a:gd name="T42" fmla="*/ 14 w 31"/>
                  <a:gd name="T43" fmla="*/ 63 h 37"/>
                  <a:gd name="T44" fmla="*/ 16 w 31"/>
                  <a:gd name="T45" fmla="*/ 59 h 37"/>
                  <a:gd name="T46" fmla="*/ 14 w 31"/>
                  <a:gd name="T47" fmla="*/ 49 h 37"/>
                  <a:gd name="T48" fmla="*/ 14 w 31"/>
                  <a:gd name="T49" fmla="*/ 38 h 37"/>
                  <a:gd name="T50" fmla="*/ 14 w 31"/>
                  <a:gd name="T51" fmla="*/ 33 h 37"/>
                  <a:gd name="T52" fmla="*/ 12 w 31"/>
                  <a:gd name="T53" fmla="*/ 31 h 37"/>
                  <a:gd name="T54" fmla="*/ 12 w 31"/>
                  <a:gd name="T55" fmla="*/ 26 h 37"/>
                  <a:gd name="T56" fmla="*/ 16 w 31"/>
                  <a:gd name="T57" fmla="*/ 14 h 37"/>
                  <a:gd name="T58" fmla="*/ 16 w 31"/>
                  <a:gd name="T59" fmla="*/ 12 h 37"/>
                  <a:gd name="T60" fmla="*/ 21 w 31"/>
                  <a:gd name="T61" fmla="*/ 9 h 37"/>
                  <a:gd name="T62" fmla="*/ 26 w 31"/>
                  <a:gd name="T63" fmla="*/ 9 h 37"/>
                  <a:gd name="T64" fmla="*/ 28 w 31"/>
                  <a:gd name="T65" fmla="*/ 14 h 37"/>
                  <a:gd name="T66" fmla="*/ 35 w 31"/>
                  <a:gd name="T67" fmla="*/ 21 h 37"/>
                  <a:gd name="T68" fmla="*/ 40 w 31"/>
                  <a:gd name="T69" fmla="*/ 31 h 37"/>
                  <a:gd name="T70" fmla="*/ 45 w 31"/>
                  <a:gd name="T71" fmla="*/ 38 h 37"/>
                  <a:gd name="T72" fmla="*/ 49 w 31"/>
                  <a:gd name="T73" fmla="*/ 47 h 37"/>
                  <a:gd name="T74" fmla="*/ 52 w 31"/>
                  <a:gd name="T75" fmla="*/ 52 h 37"/>
                  <a:gd name="T76" fmla="*/ 54 w 31"/>
                  <a:gd name="T77" fmla="*/ 61 h 37"/>
                  <a:gd name="T78" fmla="*/ 59 w 31"/>
                  <a:gd name="T79" fmla="*/ 71 h 37"/>
                  <a:gd name="T80" fmla="*/ 66 w 31"/>
                  <a:gd name="T81" fmla="*/ 85 h 37"/>
                  <a:gd name="T82" fmla="*/ 71 w 31"/>
                  <a:gd name="T83" fmla="*/ 78 h 37"/>
                  <a:gd name="T84" fmla="*/ 68 w 31"/>
                  <a:gd name="T85" fmla="*/ 68 h 37"/>
                  <a:gd name="T86" fmla="*/ 68 w 31"/>
                  <a:gd name="T87" fmla="*/ 66 h 37"/>
                  <a:gd name="T88" fmla="*/ 64 w 31"/>
                  <a:gd name="T89" fmla="*/ 54 h 37"/>
                  <a:gd name="T90" fmla="*/ 59 w 31"/>
                  <a:gd name="T91" fmla="*/ 49 h 37"/>
                  <a:gd name="T92" fmla="*/ 57 w 31"/>
                  <a:gd name="T93" fmla="*/ 45 h 37"/>
                  <a:gd name="T94" fmla="*/ 57 w 31"/>
                  <a:gd name="T95" fmla="*/ 40 h 37"/>
                  <a:gd name="T96" fmla="*/ 57 w 31"/>
                  <a:gd name="T97" fmla="*/ 35 h 37"/>
                  <a:gd name="T98" fmla="*/ 52 w 31"/>
                  <a:gd name="T99" fmla="*/ 33 h 37"/>
                  <a:gd name="T100" fmla="*/ 49 w 31"/>
                  <a:gd name="T101" fmla="*/ 28 h 37"/>
                  <a:gd name="T102" fmla="*/ 49 w 31"/>
                  <a:gd name="T103" fmla="*/ 26 h 37"/>
                  <a:gd name="T104" fmla="*/ 47 w 31"/>
                  <a:gd name="T105" fmla="*/ 21 h 37"/>
                  <a:gd name="T106" fmla="*/ 42 w 31"/>
                  <a:gd name="T107" fmla="*/ 14 h 37"/>
                  <a:gd name="T108" fmla="*/ 12 w 31"/>
                  <a:gd name="T109" fmla="*/ 7 h 37"/>
                  <a:gd name="T110" fmla="*/ 14 w 31"/>
                  <a:gd name="T111" fmla="*/ 59 h 3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31" h="37">
                    <a:moveTo>
                      <a:pt x="18" y="6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19" y="6"/>
                      <a:pt x="19" y="6"/>
                      <a:pt x="19" y="5"/>
                    </a:cubicBezTo>
                    <a:cubicBezTo>
                      <a:pt x="18" y="6"/>
                      <a:pt x="18" y="4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8" y="4"/>
                      <a:pt x="16" y="5"/>
                      <a:pt x="16" y="5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5" y="3"/>
                      <a:pt x="15" y="3"/>
                    </a:cubicBezTo>
                    <a:cubicBezTo>
                      <a:pt x="16" y="2"/>
                      <a:pt x="15" y="3"/>
                      <a:pt x="14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5" y="2"/>
                      <a:pt x="14" y="2"/>
                    </a:cubicBezTo>
                    <a:cubicBezTo>
                      <a:pt x="14" y="2"/>
                      <a:pt x="14" y="2"/>
                      <a:pt x="13" y="2"/>
                    </a:cubicBezTo>
                    <a:cubicBezTo>
                      <a:pt x="14" y="2"/>
                      <a:pt x="13" y="1"/>
                      <a:pt x="13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1"/>
                      <a:pt x="12" y="0"/>
                      <a:pt x="12" y="0"/>
                    </a:cubicBezTo>
                    <a:cubicBezTo>
                      <a:pt x="12" y="0"/>
                      <a:pt x="13" y="1"/>
                      <a:pt x="12" y="1"/>
                    </a:cubicBezTo>
                    <a:cubicBezTo>
                      <a:pt x="11" y="0"/>
                      <a:pt x="11" y="0"/>
                      <a:pt x="10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9" y="0"/>
                      <a:pt x="10" y="0"/>
                    </a:cubicBezTo>
                    <a:cubicBezTo>
                      <a:pt x="9" y="0"/>
                      <a:pt x="9" y="1"/>
                      <a:pt x="9" y="1"/>
                    </a:cubicBezTo>
                    <a:cubicBezTo>
                      <a:pt x="9" y="2"/>
                      <a:pt x="8" y="0"/>
                      <a:pt x="7" y="1"/>
                    </a:cubicBezTo>
                    <a:cubicBezTo>
                      <a:pt x="7" y="1"/>
                      <a:pt x="7" y="1"/>
                      <a:pt x="7" y="0"/>
                    </a:cubicBezTo>
                    <a:cubicBezTo>
                      <a:pt x="6" y="1"/>
                      <a:pt x="7" y="1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3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4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5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5" y="3"/>
                      <a:pt x="5" y="2"/>
                      <a:pt x="5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5" y="5"/>
                      <a:pt x="5" y="6"/>
                    </a:cubicBezTo>
                    <a:cubicBezTo>
                      <a:pt x="4" y="5"/>
                      <a:pt x="4" y="5"/>
                      <a:pt x="3" y="5"/>
                    </a:cubicBezTo>
                    <a:cubicBezTo>
                      <a:pt x="4" y="5"/>
                      <a:pt x="3" y="4"/>
                      <a:pt x="4" y="4"/>
                    </a:cubicBezTo>
                    <a:cubicBezTo>
                      <a:pt x="4" y="4"/>
                      <a:pt x="3" y="4"/>
                      <a:pt x="3" y="4"/>
                    </a:cubicBezTo>
                    <a:cubicBezTo>
                      <a:pt x="3" y="4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3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4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8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8"/>
                      <a:pt x="2" y="9"/>
                      <a:pt x="3" y="9"/>
                    </a:cubicBezTo>
                    <a:cubicBezTo>
                      <a:pt x="3" y="9"/>
                      <a:pt x="2" y="9"/>
                      <a:pt x="2" y="9"/>
                    </a:cubicBezTo>
                    <a:cubicBezTo>
                      <a:pt x="3" y="10"/>
                      <a:pt x="4" y="10"/>
                      <a:pt x="5" y="11"/>
                    </a:cubicBezTo>
                    <a:cubicBezTo>
                      <a:pt x="4" y="10"/>
                      <a:pt x="2" y="11"/>
                      <a:pt x="2" y="10"/>
                    </a:cubicBezTo>
                    <a:cubicBezTo>
                      <a:pt x="2" y="10"/>
                      <a:pt x="2" y="10"/>
                      <a:pt x="2" y="11"/>
                    </a:cubicBezTo>
                    <a:cubicBezTo>
                      <a:pt x="2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3" y="11"/>
                      <a:pt x="3" y="12"/>
                    </a:cubicBezTo>
                    <a:cubicBezTo>
                      <a:pt x="3" y="12"/>
                      <a:pt x="2" y="12"/>
                      <a:pt x="2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2"/>
                      <a:pt x="2" y="12"/>
                      <a:pt x="1" y="12"/>
                    </a:cubicBezTo>
                    <a:cubicBezTo>
                      <a:pt x="2" y="12"/>
                      <a:pt x="1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3" y="13"/>
                      <a:pt x="3" y="14"/>
                    </a:cubicBezTo>
                    <a:cubicBezTo>
                      <a:pt x="3" y="14"/>
                      <a:pt x="2" y="14"/>
                      <a:pt x="2" y="14"/>
                    </a:cubicBezTo>
                    <a:cubicBezTo>
                      <a:pt x="2" y="14"/>
                      <a:pt x="4" y="15"/>
                      <a:pt x="5" y="15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16"/>
                      <a:pt x="2" y="15"/>
                      <a:pt x="2" y="14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5"/>
                      <a:pt x="1" y="16"/>
                      <a:pt x="2" y="16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2" y="15"/>
                      <a:pt x="3" y="16"/>
                      <a:pt x="3" y="16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2" y="16"/>
                      <a:pt x="2" y="17"/>
                      <a:pt x="2" y="17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7"/>
                      <a:pt x="2" y="17"/>
                      <a:pt x="2" y="18"/>
                    </a:cubicBezTo>
                    <a:cubicBezTo>
                      <a:pt x="2" y="18"/>
                      <a:pt x="1" y="18"/>
                      <a:pt x="1" y="18"/>
                    </a:cubicBezTo>
                    <a:cubicBezTo>
                      <a:pt x="2" y="18"/>
                      <a:pt x="4" y="18"/>
                      <a:pt x="5" y="18"/>
                    </a:cubicBezTo>
                    <a:cubicBezTo>
                      <a:pt x="5" y="18"/>
                      <a:pt x="4" y="19"/>
                      <a:pt x="4" y="19"/>
                    </a:cubicBezTo>
                    <a:cubicBezTo>
                      <a:pt x="3" y="19"/>
                      <a:pt x="2" y="18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9"/>
                      <a:pt x="2" y="20"/>
                      <a:pt x="2" y="19"/>
                    </a:cubicBezTo>
                    <a:cubicBezTo>
                      <a:pt x="3" y="20"/>
                      <a:pt x="2" y="20"/>
                      <a:pt x="2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0"/>
                      <a:pt x="4" y="21"/>
                      <a:pt x="4" y="21"/>
                    </a:cubicBezTo>
                    <a:cubicBezTo>
                      <a:pt x="4" y="21"/>
                      <a:pt x="3" y="22"/>
                      <a:pt x="3" y="22"/>
                    </a:cubicBezTo>
                    <a:cubicBezTo>
                      <a:pt x="3" y="22"/>
                      <a:pt x="3" y="23"/>
                      <a:pt x="3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3" y="22"/>
                      <a:pt x="2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4" y="23"/>
                      <a:pt x="3" y="23"/>
                      <a:pt x="3" y="23"/>
                    </a:cubicBezTo>
                    <a:cubicBezTo>
                      <a:pt x="4" y="22"/>
                      <a:pt x="5" y="23"/>
                      <a:pt x="5" y="23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5"/>
                      <a:pt x="6" y="24"/>
                      <a:pt x="6" y="25"/>
                    </a:cubicBezTo>
                    <a:cubicBezTo>
                      <a:pt x="5" y="26"/>
                      <a:pt x="5" y="25"/>
                      <a:pt x="4" y="25"/>
                    </a:cubicBezTo>
                    <a:cubicBezTo>
                      <a:pt x="4" y="25"/>
                      <a:pt x="5" y="25"/>
                      <a:pt x="5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4"/>
                    </a:cubicBezTo>
                    <a:cubicBezTo>
                      <a:pt x="4" y="25"/>
                      <a:pt x="4" y="26"/>
                      <a:pt x="4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5" y="26"/>
                      <a:pt x="5" y="27"/>
                      <a:pt x="5" y="27"/>
                    </a:cubicBezTo>
                    <a:cubicBezTo>
                      <a:pt x="6" y="27"/>
                      <a:pt x="6" y="27"/>
                      <a:pt x="6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8"/>
                      <a:pt x="6" y="28"/>
                      <a:pt x="5" y="27"/>
                    </a:cubicBezTo>
                    <a:cubicBezTo>
                      <a:pt x="6" y="28"/>
                      <a:pt x="5" y="28"/>
                      <a:pt x="5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7" y="28"/>
                      <a:pt x="7" y="29"/>
                    </a:cubicBezTo>
                    <a:cubicBezTo>
                      <a:pt x="7" y="29"/>
                      <a:pt x="7" y="29"/>
                      <a:pt x="7" y="28"/>
                    </a:cubicBezTo>
                    <a:cubicBezTo>
                      <a:pt x="6" y="29"/>
                      <a:pt x="7" y="27"/>
                      <a:pt x="6" y="28"/>
                    </a:cubicBezTo>
                    <a:cubicBezTo>
                      <a:pt x="7" y="28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6" y="27"/>
                    </a:cubicBezTo>
                    <a:cubicBezTo>
                      <a:pt x="6" y="27"/>
                      <a:pt x="6" y="26"/>
                      <a:pt x="6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6"/>
                      <a:pt x="6" y="25"/>
                      <a:pt x="7" y="26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4"/>
                      <a:pt x="6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3"/>
                      <a:pt x="6" y="23"/>
                      <a:pt x="6" y="22"/>
                    </a:cubicBezTo>
                    <a:cubicBezTo>
                      <a:pt x="6" y="22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7" y="20"/>
                      <a:pt x="6" y="20"/>
                    </a:cubicBezTo>
                    <a:cubicBezTo>
                      <a:pt x="7" y="20"/>
                      <a:pt x="7" y="19"/>
                      <a:pt x="7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6" y="17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6"/>
                      <a:pt x="5" y="15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3"/>
                      <a:pt x="6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3"/>
                      <a:pt x="5" y="13"/>
                      <a:pt x="6" y="13"/>
                    </a:cubicBezTo>
                    <a:cubicBezTo>
                      <a:pt x="5" y="12"/>
                      <a:pt x="6" y="12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0"/>
                      <a:pt x="5" y="10"/>
                      <a:pt x="6" y="11"/>
                    </a:cubicBezTo>
                    <a:cubicBezTo>
                      <a:pt x="5" y="10"/>
                      <a:pt x="6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9"/>
                      <a:pt x="6" y="7"/>
                      <a:pt x="7" y="7"/>
                    </a:cubicBezTo>
                    <a:cubicBezTo>
                      <a:pt x="6" y="6"/>
                      <a:pt x="7" y="7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8" y="6"/>
                      <a:pt x="7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4"/>
                    </a:cubicBezTo>
                    <a:cubicBezTo>
                      <a:pt x="7" y="4"/>
                      <a:pt x="8" y="4"/>
                      <a:pt x="7" y="5"/>
                    </a:cubicBezTo>
                    <a:cubicBezTo>
                      <a:pt x="8" y="5"/>
                      <a:pt x="8" y="5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4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4"/>
                      <a:pt x="9" y="3"/>
                      <a:pt x="10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4"/>
                      <a:pt x="11" y="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3"/>
                      <a:pt x="11" y="5"/>
                      <a:pt x="11" y="5"/>
                    </a:cubicBezTo>
                    <a:cubicBezTo>
                      <a:pt x="11" y="6"/>
                      <a:pt x="11" y="6"/>
                      <a:pt x="10" y="6"/>
                    </a:cubicBezTo>
                    <a:cubicBezTo>
                      <a:pt x="10" y="6"/>
                      <a:pt x="11" y="5"/>
                      <a:pt x="11" y="5"/>
                    </a:cubicBezTo>
                    <a:cubicBezTo>
                      <a:pt x="11" y="5"/>
                      <a:pt x="11" y="6"/>
                      <a:pt x="11" y="6"/>
                    </a:cubicBezTo>
                    <a:cubicBezTo>
                      <a:pt x="11" y="6"/>
                      <a:pt x="12" y="6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3" y="6"/>
                      <a:pt x="12" y="7"/>
                      <a:pt x="13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7"/>
                      <a:pt x="14" y="7"/>
                      <a:pt x="14" y="7"/>
                    </a:cubicBezTo>
                    <a:cubicBezTo>
                      <a:pt x="13" y="8"/>
                      <a:pt x="16" y="8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10"/>
                      <a:pt x="16" y="10"/>
                      <a:pt x="16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6" y="11"/>
                      <a:pt x="16" y="11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1"/>
                      <a:pt x="16" y="12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8" y="13"/>
                      <a:pt x="17" y="15"/>
                      <a:pt x="19" y="14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4"/>
                      <a:pt x="20" y="14"/>
                      <a:pt x="20" y="14"/>
                    </a:cubicBezTo>
                    <a:cubicBezTo>
                      <a:pt x="20" y="14"/>
                      <a:pt x="20" y="15"/>
                      <a:pt x="20" y="15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19" y="15"/>
                      <a:pt x="20" y="15"/>
                      <a:pt x="19" y="16"/>
                    </a:cubicBezTo>
                    <a:cubicBezTo>
                      <a:pt x="20" y="17"/>
                      <a:pt x="20" y="18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20"/>
                      <a:pt x="21" y="20"/>
                      <a:pt x="21" y="19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2" y="20"/>
                      <a:pt x="22" y="21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2"/>
                      <a:pt x="23" y="21"/>
                    </a:cubicBezTo>
                    <a:cubicBezTo>
                      <a:pt x="22" y="22"/>
                      <a:pt x="23" y="23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3" y="25"/>
                      <a:pt x="24" y="25"/>
                      <a:pt x="23" y="26"/>
                    </a:cubicBezTo>
                    <a:cubicBezTo>
                      <a:pt x="24" y="25"/>
                      <a:pt x="24" y="27"/>
                      <a:pt x="25" y="26"/>
                    </a:cubicBezTo>
                    <a:cubicBezTo>
                      <a:pt x="25" y="26"/>
                      <a:pt x="24" y="26"/>
                      <a:pt x="24" y="27"/>
                    </a:cubicBezTo>
                    <a:cubicBezTo>
                      <a:pt x="25" y="27"/>
                      <a:pt x="24" y="28"/>
                      <a:pt x="25" y="29"/>
                    </a:cubicBezTo>
                    <a:cubicBezTo>
                      <a:pt x="25" y="29"/>
                      <a:pt x="25" y="29"/>
                      <a:pt x="25" y="29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0"/>
                      <a:pt x="26" y="29"/>
                      <a:pt x="25" y="30"/>
                    </a:cubicBezTo>
                    <a:cubicBezTo>
                      <a:pt x="25" y="30"/>
                      <a:pt x="26" y="30"/>
                      <a:pt x="26" y="30"/>
                    </a:cubicBezTo>
                    <a:cubicBezTo>
                      <a:pt x="26" y="32"/>
                      <a:pt x="28" y="33"/>
                      <a:pt x="27" y="35"/>
                    </a:cubicBezTo>
                    <a:cubicBezTo>
                      <a:pt x="27" y="35"/>
                      <a:pt x="27" y="35"/>
                      <a:pt x="27" y="35"/>
                    </a:cubicBezTo>
                    <a:cubicBezTo>
                      <a:pt x="27" y="35"/>
                      <a:pt x="28" y="35"/>
                      <a:pt x="28" y="35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8" y="36"/>
                      <a:pt x="28" y="37"/>
                      <a:pt x="28" y="36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29" y="36"/>
                      <a:pt x="30" y="35"/>
                      <a:pt x="31" y="35"/>
                    </a:cubicBezTo>
                    <a:cubicBezTo>
                      <a:pt x="30" y="35"/>
                      <a:pt x="31" y="34"/>
                      <a:pt x="30" y="34"/>
                    </a:cubicBezTo>
                    <a:cubicBezTo>
                      <a:pt x="30" y="33"/>
                      <a:pt x="30" y="34"/>
                      <a:pt x="31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2"/>
                      <a:pt x="30" y="32"/>
                      <a:pt x="30" y="30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9" y="30"/>
                      <a:pt x="30" y="30"/>
                      <a:pt x="30" y="30"/>
                    </a:cubicBezTo>
                    <a:cubicBezTo>
                      <a:pt x="29" y="30"/>
                      <a:pt x="30" y="31"/>
                      <a:pt x="29" y="31"/>
                    </a:cubicBezTo>
                    <a:cubicBezTo>
                      <a:pt x="30" y="30"/>
                      <a:pt x="28" y="29"/>
                      <a:pt x="29" y="29"/>
                    </a:cubicBezTo>
                    <a:cubicBezTo>
                      <a:pt x="29" y="28"/>
                      <a:pt x="29" y="29"/>
                      <a:pt x="29" y="29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30" y="28"/>
                      <a:pt x="29" y="27"/>
                      <a:pt x="29" y="27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7"/>
                      <a:pt x="28" y="26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6" y="24"/>
                      <a:pt x="26" y="24"/>
                      <a:pt x="26" y="23"/>
                    </a:cubicBezTo>
                    <a:cubicBezTo>
                      <a:pt x="27" y="24"/>
                      <a:pt x="27" y="23"/>
                      <a:pt x="27" y="23"/>
                    </a:cubicBezTo>
                    <a:cubicBezTo>
                      <a:pt x="26" y="22"/>
                      <a:pt x="26" y="23"/>
                      <a:pt x="25" y="23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6" y="22"/>
                    </a:cubicBezTo>
                    <a:cubicBezTo>
                      <a:pt x="26" y="21"/>
                      <a:pt x="25" y="21"/>
                      <a:pt x="26" y="20"/>
                    </a:cubicBezTo>
                    <a:cubicBezTo>
                      <a:pt x="25" y="20"/>
                      <a:pt x="25" y="21"/>
                      <a:pt x="25" y="21"/>
                    </a:cubicBezTo>
                    <a:cubicBezTo>
                      <a:pt x="25" y="21"/>
                      <a:pt x="24" y="21"/>
                      <a:pt x="24" y="21"/>
                    </a:cubicBezTo>
                    <a:cubicBezTo>
                      <a:pt x="24" y="20"/>
                      <a:pt x="25" y="20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4" y="19"/>
                      <a:pt x="25" y="18"/>
                      <a:pt x="24" y="18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19"/>
                      <a:pt x="23" y="19"/>
                      <a:pt x="23" y="18"/>
                    </a:cubicBezTo>
                    <a:cubicBezTo>
                      <a:pt x="23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7"/>
                      <a:pt x="24" y="18"/>
                      <a:pt x="25" y="18"/>
                    </a:cubicBezTo>
                    <a:cubicBezTo>
                      <a:pt x="25" y="18"/>
                      <a:pt x="24" y="18"/>
                      <a:pt x="25" y="18"/>
                    </a:cubicBezTo>
                    <a:cubicBezTo>
                      <a:pt x="24" y="18"/>
                      <a:pt x="25" y="17"/>
                      <a:pt x="24" y="17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4" y="17"/>
                      <a:pt x="25" y="16"/>
                      <a:pt x="24" y="16"/>
                    </a:cubicBezTo>
                    <a:cubicBezTo>
                      <a:pt x="25" y="16"/>
                      <a:pt x="24" y="16"/>
                      <a:pt x="24" y="16"/>
                    </a:cubicBezTo>
                    <a:cubicBezTo>
                      <a:pt x="23" y="16"/>
                      <a:pt x="24" y="15"/>
                      <a:pt x="24" y="15"/>
                    </a:cubicBezTo>
                    <a:cubicBezTo>
                      <a:pt x="24" y="15"/>
                      <a:pt x="24" y="15"/>
                      <a:pt x="23" y="15"/>
                    </a:cubicBezTo>
                    <a:cubicBezTo>
                      <a:pt x="23" y="15"/>
                      <a:pt x="24" y="15"/>
                      <a:pt x="24" y="14"/>
                    </a:cubicBezTo>
                    <a:cubicBezTo>
                      <a:pt x="23" y="14"/>
                      <a:pt x="23" y="15"/>
                      <a:pt x="23" y="15"/>
                    </a:cubicBezTo>
                    <a:cubicBezTo>
                      <a:pt x="23" y="14"/>
                      <a:pt x="23" y="14"/>
                      <a:pt x="22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3"/>
                      <a:pt x="22" y="14"/>
                      <a:pt x="22" y="14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2" y="13"/>
                      <a:pt x="22" y="13"/>
                      <a:pt x="22" y="12"/>
                    </a:cubicBezTo>
                    <a:cubicBezTo>
                      <a:pt x="22" y="13"/>
                      <a:pt x="21" y="13"/>
                      <a:pt x="21" y="12"/>
                    </a:cubicBezTo>
                    <a:cubicBezTo>
                      <a:pt x="21" y="12"/>
                      <a:pt x="22" y="12"/>
                      <a:pt x="21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12"/>
                      <a:pt x="22" y="11"/>
                      <a:pt x="22" y="11"/>
                    </a:cubicBezTo>
                    <a:cubicBezTo>
                      <a:pt x="22" y="11"/>
                      <a:pt x="22" y="11"/>
                      <a:pt x="22" y="12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11"/>
                      <a:pt x="22" y="10"/>
                      <a:pt x="22" y="11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1" y="10"/>
                      <a:pt x="21" y="10"/>
                      <a:pt x="22" y="10"/>
                    </a:cubicBezTo>
                    <a:cubicBezTo>
                      <a:pt x="22" y="9"/>
                      <a:pt x="20" y="9"/>
                      <a:pt x="20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0" y="8"/>
                      <a:pt x="20" y="8"/>
                      <a:pt x="19" y="7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19" y="7"/>
                      <a:pt x="19" y="8"/>
                      <a:pt x="19" y="7"/>
                    </a:cubicBezTo>
                    <a:cubicBezTo>
                      <a:pt x="18" y="7"/>
                      <a:pt x="19" y="7"/>
                      <a:pt x="19" y="6"/>
                    </a:cubicBezTo>
                    <a:cubicBezTo>
                      <a:pt x="19" y="6"/>
                      <a:pt x="18" y="7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lose/>
                    <a:moveTo>
                      <a:pt x="14" y="2"/>
                    </a:moveTo>
                    <a:cubicBezTo>
                      <a:pt x="14" y="2"/>
                      <a:pt x="15" y="2"/>
                      <a:pt x="14" y="2"/>
                    </a:cubicBezTo>
                    <a:cubicBezTo>
                      <a:pt x="14" y="3"/>
                      <a:pt x="14" y="2"/>
                      <a:pt x="14" y="2"/>
                    </a:cubicBezTo>
                    <a:close/>
                    <a:moveTo>
                      <a:pt x="5" y="3"/>
                    </a:move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lose/>
                    <a:moveTo>
                      <a:pt x="6" y="25"/>
                    </a:moveTo>
                    <a:cubicBezTo>
                      <a:pt x="6" y="25"/>
                      <a:pt x="6" y="25"/>
                      <a:pt x="6" y="25"/>
                    </a:cubicBezTo>
                    <a:cubicBezTo>
                      <a:pt x="7" y="25"/>
                      <a:pt x="6" y="25"/>
                      <a:pt x="6" y="25"/>
                    </a:cubicBezTo>
                    <a:close/>
                    <a:moveTo>
                      <a:pt x="6" y="26"/>
                    </a:moveTo>
                    <a:cubicBezTo>
                      <a:pt x="6" y="26"/>
                      <a:pt x="6" y="26"/>
                      <a:pt x="6" y="26"/>
                    </a:cubicBezTo>
                    <a:cubicBezTo>
                      <a:pt x="6" y="26"/>
                      <a:pt x="6" y="26"/>
                      <a:pt x="6" y="25"/>
                    </a:cubicBezTo>
                    <a:cubicBezTo>
                      <a:pt x="6" y="25"/>
                      <a:pt x="6" y="26"/>
                      <a:pt x="6" y="26"/>
                    </a:cubicBezTo>
                    <a:close/>
                    <a:moveTo>
                      <a:pt x="22" y="21"/>
                    </a:move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23" name="Freeform 1621"/>
              <p:cNvSpPr>
                <a:spLocks/>
              </p:cNvSpPr>
              <p:nvPr/>
            </p:nvSpPr>
            <p:spPr bwMode="auto">
              <a:xfrm>
                <a:off x="3933" y="271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24" name="Rectangle 1622"/>
              <p:cNvSpPr>
                <a:spLocks noChangeArrowheads="1"/>
              </p:cNvSpPr>
              <p:nvPr/>
            </p:nvSpPr>
            <p:spPr bwMode="auto">
              <a:xfrm>
                <a:off x="3968" y="2726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925" name="Freeform 1623"/>
              <p:cNvSpPr>
                <a:spLocks/>
              </p:cNvSpPr>
              <p:nvPr/>
            </p:nvSpPr>
            <p:spPr bwMode="auto">
              <a:xfrm>
                <a:off x="3926" y="275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26" name="Freeform 1624"/>
              <p:cNvSpPr>
                <a:spLocks/>
              </p:cNvSpPr>
              <p:nvPr/>
            </p:nvSpPr>
            <p:spPr bwMode="auto">
              <a:xfrm>
                <a:off x="3938" y="277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27" name="Freeform 1625"/>
              <p:cNvSpPr>
                <a:spLocks/>
              </p:cNvSpPr>
              <p:nvPr/>
            </p:nvSpPr>
            <p:spPr bwMode="auto">
              <a:xfrm>
                <a:off x="3933" y="277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28" name="Freeform 1626"/>
              <p:cNvSpPr>
                <a:spLocks/>
              </p:cNvSpPr>
              <p:nvPr/>
            </p:nvSpPr>
            <p:spPr bwMode="auto">
              <a:xfrm>
                <a:off x="3933" y="2771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2 w 1"/>
                  <a:gd name="T3" fmla="*/ 3 h 1"/>
                  <a:gd name="T4" fmla="*/ 2 w 1"/>
                  <a:gd name="T5" fmla="*/ 3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29" name="Freeform 1627"/>
              <p:cNvSpPr>
                <a:spLocks/>
              </p:cNvSpPr>
              <p:nvPr/>
            </p:nvSpPr>
            <p:spPr bwMode="auto">
              <a:xfrm>
                <a:off x="3935" y="277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30" name="Freeform 1628"/>
              <p:cNvSpPr>
                <a:spLocks/>
              </p:cNvSpPr>
              <p:nvPr/>
            </p:nvSpPr>
            <p:spPr bwMode="auto">
              <a:xfrm>
                <a:off x="3935" y="2766"/>
                <a:ext cx="3" cy="0"/>
              </a:xfrm>
              <a:custGeom>
                <a:avLst/>
                <a:gdLst>
                  <a:gd name="T0" fmla="*/ 3 w 1"/>
                  <a:gd name="T1" fmla="*/ 3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31" name="Rectangle 1629"/>
              <p:cNvSpPr>
                <a:spLocks noChangeArrowheads="1"/>
              </p:cNvSpPr>
              <p:nvPr/>
            </p:nvSpPr>
            <p:spPr bwMode="auto">
              <a:xfrm>
                <a:off x="3933" y="2774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932" name="Freeform 1630"/>
              <p:cNvSpPr>
                <a:spLocks/>
              </p:cNvSpPr>
              <p:nvPr/>
            </p:nvSpPr>
            <p:spPr bwMode="auto">
              <a:xfrm>
                <a:off x="3933" y="276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33" name="Freeform 1631"/>
              <p:cNvSpPr>
                <a:spLocks/>
              </p:cNvSpPr>
              <p:nvPr/>
            </p:nvSpPr>
            <p:spPr bwMode="auto">
              <a:xfrm>
                <a:off x="3933" y="2769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34" name="Rectangle 1632"/>
              <p:cNvSpPr>
                <a:spLocks noChangeArrowheads="1"/>
              </p:cNvSpPr>
              <p:nvPr/>
            </p:nvSpPr>
            <p:spPr bwMode="auto">
              <a:xfrm>
                <a:off x="3931" y="2771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935" name="Freeform 1633"/>
              <p:cNvSpPr>
                <a:spLocks/>
              </p:cNvSpPr>
              <p:nvPr/>
            </p:nvSpPr>
            <p:spPr bwMode="auto">
              <a:xfrm>
                <a:off x="3931" y="2759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0 h 1"/>
                  <a:gd name="T3" fmla="*/ 3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36" name="Freeform 1634"/>
              <p:cNvSpPr>
                <a:spLocks/>
              </p:cNvSpPr>
              <p:nvPr/>
            </p:nvSpPr>
            <p:spPr bwMode="auto">
              <a:xfrm>
                <a:off x="3928" y="276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37" name="Freeform 1635"/>
              <p:cNvSpPr>
                <a:spLocks/>
              </p:cNvSpPr>
              <p:nvPr/>
            </p:nvSpPr>
            <p:spPr bwMode="auto">
              <a:xfrm>
                <a:off x="3926" y="2759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0 w 1"/>
                  <a:gd name="T3" fmla="*/ 3 h 1"/>
                  <a:gd name="T4" fmla="*/ 2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38" name="Freeform 1636"/>
              <p:cNvSpPr>
                <a:spLocks/>
              </p:cNvSpPr>
              <p:nvPr/>
            </p:nvSpPr>
            <p:spPr bwMode="auto">
              <a:xfrm>
                <a:off x="3928" y="2748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39" name="Freeform 1637"/>
              <p:cNvSpPr>
                <a:spLocks/>
              </p:cNvSpPr>
              <p:nvPr/>
            </p:nvSpPr>
            <p:spPr bwMode="auto">
              <a:xfrm>
                <a:off x="3923" y="2736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3 w 1"/>
                  <a:gd name="T5" fmla="*/ 2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40" name="Freeform 1638"/>
              <p:cNvSpPr>
                <a:spLocks/>
              </p:cNvSpPr>
              <p:nvPr/>
            </p:nvSpPr>
            <p:spPr bwMode="auto">
              <a:xfrm>
                <a:off x="3926" y="273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41" name="Rectangle 1639"/>
              <p:cNvSpPr>
                <a:spLocks noChangeArrowheads="1"/>
              </p:cNvSpPr>
              <p:nvPr/>
            </p:nvSpPr>
            <p:spPr bwMode="auto">
              <a:xfrm>
                <a:off x="3985" y="2790"/>
                <a:ext cx="1" cy="2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942" name="Freeform 1640"/>
              <p:cNvSpPr>
                <a:spLocks/>
              </p:cNvSpPr>
              <p:nvPr/>
            </p:nvSpPr>
            <p:spPr bwMode="auto">
              <a:xfrm>
                <a:off x="3985" y="2792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43" name="Freeform 1641"/>
              <p:cNvSpPr>
                <a:spLocks/>
              </p:cNvSpPr>
              <p:nvPr/>
            </p:nvSpPr>
            <p:spPr bwMode="auto">
              <a:xfrm>
                <a:off x="3954" y="270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44" name="Rectangle 1642"/>
              <p:cNvSpPr>
                <a:spLocks noChangeArrowheads="1"/>
              </p:cNvSpPr>
              <p:nvPr/>
            </p:nvSpPr>
            <p:spPr bwMode="auto">
              <a:xfrm>
                <a:off x="3961" y="2715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945" name="Freeform 1643"/>
              <p:cNvSpPr>
                <a:spLocks/>
              </p:cNvSpPr>
              <p:nvPr/>
            </p:nvSpPr>
            <p:spPr bwMode="auto">
              <a:xfrm>
                <a:off x="3966" y="2719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2 w 1"/>
                  <a:gd name="T3" fmla="*/ 0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46" name="Freeform 1644"/>
              <p:cNvSpPr>
                <a:spLocks/>
              </p:cNvSpPr>
              <p:nvPr/>
            </p:nvSpPr>
            <p:spPr bwMode="auto">
              <a:xfrm>
                <a:off x="3838" y="2769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3 w 1"/>
                  <a:gd name="T3" fmla="*/ 2 h 1"/>
                  <a:gd name="T4" fmla="*/ 3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47" name="Rectangle 1645"/>
              <p:cNvSpPr>
                <a:spLocks noChangeArrowheads="1"/>
              </p:cNvSpPr>
              <p:nvPr/>
            </p:nvSpPr>
            <p:spPr bwMode="auto">
              <a:xfrm>
                <a:off x="3841" y="2764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948" name="Freeform 1646"/>
              <p:cNvSpPr>
                <a:spLocks/>
              </p:cNvSpPr>
              <p:nvPr/>
            </p:nvSpPr>
            <p:spPr bwMode="auto">
              <a:xfrm>
                <a:off x="3841" y="2762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2 h 1"/>
                  <a:gd name="T4" fmla="*/ 0 w 1"/>
                  <a:gd name="T5" fmla="*/ 2 h 1"/>
                  <a:gd name="T6" fmla="*/ 2 w 1"/>
                  <a:gd name="T7" fmla="*/ 2 h 1"/>
                  <a:gd name="T8" fmla="*/ 2 w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49" name="Freeform 1647"/>
              <p:cNvSpPr>
                <a:spLocks/>
              </p:cNvSpPr>
              <p:nvPr/>
            </p:nvSpPr>
            <p:spPr bwMode="auto">
              <a:xfrm>
                <a:off x="3848" y="276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50" name="Rectangle 1648"/>
              <p:cNvSpPr>
                <a:spLocks noChangeArrowheads="1"/>
              </p:cNvSpPr>
              <p:nvPr/>
            </p:nvSpPr>
            <p:spPr bwMode="auto">
              <a:xfrm>
                <a:off x="3848" y="276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951" name="Freeform 1649"/>
              <p:cNvSpPr>
                <a:spLocks/>
              </p:cNvSpPr>
              <p:nvPr/>
            </p:nvSpPr>
            <p:spPr bwMode="auto">
              <a:xfrm>
                <a:off x="3848" y="2759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3 h 1"/>
                  <a:gd name="T4" fmla="*/ 2 w 1"/>
                  <a:gd name="T5" fmla="*/ 3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52" name="Freeform 1650"/>
              <p:cNvSpPr>
                <a:spLocks/>
              </p:cNvSpPr>
              <p:nvPr/>
            </p:nvSpPr>
            <p:spPr bwMode="auto">
              <a:xfrm>
                <a:off x="3848" y="275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53" name="Freeform 1651"/>
              <p:cNvSpPr>
                <a:spLocks/>
              </p:cNvSpPr>
              <p:nvPr/>
            </p:nvSpPr>
            <p:spPr bwMode="auto">
              <a:xfrm>
                <a:off x="3848" y="275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54" name="Freeform 1652"/>
              <p:cNvSpPr>
                <a:spLocks/>
              </p:cNvSpPr>
              <p:nvPr/>
            </p:nvSpPr>
            <p:spPr bwMode="auto">
              <a:xfrm>
                <a:off x="3846" y="2759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55" name="Freeform 1653"/>
              <p:cNvSpPr>
                <a:spLocks/>
              </p:cNvSpPr>
              <p:nvPr/>
            </p:nvSpPr>
            <p:spPr bwMode="auto">
              <a:xfrm>
                <a:off x="3841" y="2759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3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56" name="Freeform 1654"/>
              <p:cNvSpPr>
                <a:spLocks/>
              </p:cNvSpPr>
              <p:nvPr/>
            </p:nvSpPr>
            <p:spPr bwMode="auto">
              <a:xfrm>
                <a:off x="3850" y="275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57" name="Freeform 1655"/>
              <p:cNvSpPr>
                <a:spLocks/>
              </p:cNvSpPr>
              <p:nvPr/>
            </p:nvSpPr>
            <p:spPr bwMode="auto">
              <a:xfrm>
                <a:off x="3850" y="275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58" name="Freeform 1656"/>
              <p:cNvSpPr>
                <a:spLocks/>
              </p:cNvSpPr>
              <p:nvPr/>
            </p:nvSpPr>
            <p:spPr bwMode="auto">
              <a:xfrm>
                <a:off x="3846" y="2757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59" name="Freeform 1657"/>
              <p:cNvSpPr>
                <a:spLocks/>
              </p:cNvSpPr>
              <p:nvPr/>
            </p:nvSpPr>
            <p:spPr bwMode="auto">
              <a:xfrm>
                <a:off x="3853" y="275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60" name="Freeform 1658"/>
              <p:cNvSpPr>
                <a:spLocks/>
              </p:cNvSpPr>
              <p:nvPr/>
            </p:nvSpPr>
            <p:spPr bwMode="auto">
              <a:xfrm>
                <a:off x="3853" y="2752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2 w 1"/>
                  <a:gd name="T3" fmla="*/ 3 h 1"/>
                  <a:gd name="T4" fmla="*/ 2 w 1"/>
                  <a:gd name="T5" fmla="*/ 0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61" name="Freeform 1659"/>
              <p:cNvSpPr>
                <a:spLocks/>
              </p:cNvSpPr>
              <p:nvPr/>
            </p:nvSpPr>
            <p:spPr bwMode="auto">
              <a:xfrm>
                <a:off x="3855" y="275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62" name="Freeform 1660"/>
              <p:cNvSpPr>
                <a:spLocks/>
              </p:cNvSpPr>
              <p:nvPr/>
            </p:nvSpPr>
            <p:spPr bwMode="auto">
              <a:xfrm>
                <a:off x="3850" y="2755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63" name="Rectangle 1661"/>
              <p:cNvSpPr>
                <a:spLocks noChangeArrowheads="1"/>
              </p:cNvSpPr>
              <p:nvPr/>
            </p:nvSpPr>
            <p:spPr bwMode="auto">
              <a:xfrm>
                <a:off x="3850" y="2755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964" name="Freeform 1662"/>
              <p:cNvSpPr>
                <a:spLocks/>
              </p:cNvSpPr>
              <p:nvPr/>
            </p:nvSpPr>
            <p:spPr bwMode="auto">
              <a:xfrm>
                <a:off x="3850" y="275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65" name="Freeform 1663"/>
              <p:cNvSpPr>
                <a:spLocks/>
              </p:cNvSpPr>
              <p:nvPr/>
            </p:nvSpPr>
            <p:spPr bwMode="auto">
              <a:xfrm>
                <a:off x="3846" y="2755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66" name="Freeform 1664"/>
              <p:cNvSpPr>
                <a:spLocks/>
              </p:cNvSpPr>
              <p:nvPr/>
            </p:nvSpPr>
            <p:spPr bwMode="auto">
              <a:xfrm>
                <a:off x="3848" y="2755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67" name="Rectangle 1665"/>
              <p:cNvSpPr>
                <a:spLocks noChangeArrowheads="1"/>
              </p:cNvSpPr>
              <p:nvPr/>
            </p:nvSpPr>
            <p:spPr bwMode="auto">
              <a:xfrm>
                <a:off x="3850" y="2755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968" name="Freeform 1666"/>
              <p:cNvSpPr>
                <a:spLocks/>
              </p:cNvSpPr>
              <p:nvPr/>
            </p:nvSpPr>
            <p:spPr bwMode="auto">
              <a:xfrm>
                <a:off x="3853" y="275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69" name="Freeform 1667"/>
              <p:cNvSpPr>
                <a:spLocks/>
              </p:cNvSpPr>
              <p:nvPr/>
            </p:nvSpPr>
            <p:spPr bwMode="auto">
              <a:xfrm>
                <a:off x="3853" y="275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70" name="Rectangle 1668"/>
              <p:cNvSpPr>
                <a:spLocks noChangeArrowheads="1"/>
              </p:cNvSpPr>
              <p:nvPr/>
            </p:nvSpPr>
            <p:spPr bwMode="auto">
              <a:xfrm>
                <a:off x="3855" y="2748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971" name="Freeform 1669"/>
              <p:cNvSpPr>
                <a:spLocks/>
              </p:cNvSpPr>
              <p:nvPr/>
            </p:nvSpPr>
            <p:spPr bwMode="auto">
              <a:xfrm>
                <a:off x="3853" y="275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72" name="Freeform 1670"/>
              <p:cNvSpPr>
                <a:spLocks/>
              </p:cNvSpPr>
              <p:nvPr/>
            </p:nvSpPr>
            <p:spPr bwMode="auto">
              <a:xfrm>
                <a:off x="3855" y="2750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73" name="Freeform 1671"/>
              <p:cNvSpPr>
                <a:spLocks/>
              </p:cNvSpPr>
              <p:nvPr/>
            </p:nvSpPr>
            <p:spPr bwMode="auto">
              <a:xfrm>
                <a:off x="3853" y="275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74" name="Freeform 1672"/>
              <p:cNvSpPr>
                <a:spLocks/>
              </p:cNvSpPr>
              <p:nvPr/>
            </p:nvSpPr>
            <p:spPr bwMode="auto">
              <a:xfrm>
                <a:off x="3853" y="2752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75" name="Freeform 1673"/>
              <p:cNvSpPr>
                <a:spLocks/>
              </p:cNvSpPr>
              <p:nvPr/>
            </p:nvSpPr>
            <p:spPr bwMode="auto">
              <a:xfrm>
                <a:off x="3850" y="2743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3 h 2"/>
                  <a:gd name="T4" fmla="*/ 5 w 2"/>
                  <a:gd name="T5" fmla="*/ 5 h 2"/>
                  <a:gd name="T6" fmla="*/ 5 w 2"/>
                  <a:gd name="T7" fmla="*/ 5 h 2"/>
                  <a:gd name="T8" fmla="*/ 3 w 2"/>
                  <a:gd name="T9" fmla="*/ 5 h 2"/>
                  <a:gd name="T10" fmla="*/ 5 w 2"/>
                  <a:gd name="T11" fmla="*/ 3 h 2"/>
                  <a:gd name="T12" fmla="*/ 3 w 2"/>
                  <a:gd name="T13" fmla="*/ 0 h 2"/>
                  <a:gd name="T14" fmla="*/ 3 w 2"/>
                  <a:gd name="T15" fmla="*/ 3 h 2"/>
                  <a:gd name="T16" fmla="*/ 0 w 2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76" name="Freeform 1674"/>
              <p:cNvSpPr>
                <a:spLocks/>
              </p:cNvSpPr>
              <p:nvPr/>
            </p:nvSpPr>
            <p:spPr bwMode="auto">
              <a:xfrm>
                <a:off x="3855" y="2748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0 h 1"/>
                  <a:gd name="T4" fmla="*/ 2 h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77" name="Freeform 1675"/>
              <p:cNvSpPr>
                <a:spLocks/>
              </p:cNvSpPr>
              <p:nvPr/>
            </p:nvSpPr>
            <p:spPr bwMode="auto">
              <a:xfrm>
                <a:off x="3850" y="2750"/>
                <a:ext cx="5" cy="2"/>
              </a:xfrm>
              <a:custGeom>
                <a:avLst/>
                <a:gdLst>
                  <a:gd name="T0" fmla="*/ 3 w 2"/>
                  <a:gd name="T1" fmla="*/ 0 h 1"/>
                  <a:gd name="T2" fmla="*/ 3 w 2"/>
                  <a:gd name="T3" fmla="*/ 0 h 1"/>
                  <a:gd name="T4" fmla="*/ 3 w 2"/>
                  <a:gd name="T5" fmla="*/ 0 h 1"/>
                  <a:gd name="T6" fmla="*/ 3 w 2"/>
                  <a:gd name="T7" fmla="*/ 0 h 1"/>
                  <a:gd name="T8" fmla="*/ 3 w 2"/>
                  <a:gd name="T9" fmla="*/ 2 h 1"/>
                  <a:gd name="T10" fmla="*/ 5 w 2"/>
                  <a:gd name="T11" fmla="*/ 2 h 1"/>
                  <a:gd name="T12" fmla="*/ 5 w 2"/>
                  <a:gd name="T13" fmla="*/ 2 h 1"/>
                  <a:gd name="T14" fmla="*/ 5 w 2"/>
                  <a:gd name="T15" fmla="*/ 2 h 1"/>
                  <a:gd name="T16" fmla="*/ 5 w 2"/>
                  <a:gd name="T17" fmla="*/ 2 h 1"/>
                  <a:gd name="T18" fmla="*/ 3 w 2"/>
                  <a:gd name="T19" fmla="*/ 0 h 1"/>
                  <a:gd name="T20" fmla="*/ 3 w 2"/>
                  <a:gd name="T21" fmla="*/ 0 h 1"/>
                  <a:gd name="T22" fmla="*/ 3 w 2"/>
                  <a:gd name="T23" fmla="*/ 0 h 1"/>
                  <a:gd name="T24" fmla="*/ 3 w 2"/>
                  <a:gd name="T25" fmla="*/ 0 h 1"/>
                  <a:gd name="T26" fmla="*/ 5 w 2"/>
                  <a:gd name="T27" fmla="*/ 2 h 1"/>
                  <a:gd name="T28" fmla="*/ 5 w 2"/>
                  <a:gd name="T29" fmla="*/ 2 h 1"/>
                  <a:gd name="T30" fmla="*/ 5 w 2"/>
                  <a:gd name="T31" fmla="*/ 0 h 1"/>
                  <a:gd name="T32" fmla="*/ 3 w 2"/>
                  <a:gd name="T33" fmla="*/ 0 h 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78" name="Freeform 1676"/>
              <p:cNvSpPr>
                <a:spLocks/>
              </p:cNvSpPr>
              <p:nvPr/>
            </p:nvSpPr>
            <p:spPr bwMode="auto">
              <a:xfrm>
                <a:off x="3846" y="275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79" name="Freeform 1677"/>
              <p:cNvSpPr>
                <a:spLocks/>
              </p:cNvSpPr>
              <p:nvPr/>
            </p:nvSpPr>
            <p:spPr bwMode="auto">
              <a:xfrm>
                <a:off x="3846" y="2752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3 h 1"/>
                  <a:gd name="T4" fmla="*/ 0 w 1"/>
                  <a:gd name="T5" fmla="*/ 0 h 1"/>
                  <a:gd name="T6" fmla="*/ 0 w 1"/>
                  <a:gd name="T7" fmla="*/ 3 h 1"/>
                  <a:gd name="T8" fmla="*/ 0 w 1"/>
                  <a:gd name="T9" fmla="*/ 3 h 1"/>
                  <a:gd name="T10" fmla="*/ 2 w 1"/>
                  <a:gd name="T11" fmla="*/ 3 h 1"/>
                  <a:gd name="T12" fmla="*/ 0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80" name="Freeform 1678"/>
              <p:cNvSpPr>
                <a:spLocks/>
              </p:cNvSpPr>
              <p:nvPr/>
            </p:nvSpPr>
            <p:spPr bwMode="auto">
              <a:xfrm>
                <a:off x="3848" y="2750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0 h 1"/>
                  <a:gd name="T4" fmla="*/ 0 w 1"/>
                  <a:gd name="T5" fmla="*/ 0 h 1"/>
                  <a:gd name="T6" fmla="*/ 2 w 1"/>
                  <a:gd name="T7" fmla="*/ 0 h 1"/>
                  <a:gd name="T8" fmla="*/ 2 w 1"/>
                  <a:gd name="T9" fmla="*/ 2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81" name="Freeform 1679"/>
              <p:cNvSpPr>
                <a:spLocks/>
              </p:cNvSpPr>
              <p:nvPr/>
            </p:nvSpPr>
            <p:spPr bwMode="auto">
              <a:xfrm>
                <a:off x="3855" y="274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  <a:gd name="T6" fmla="*/ 0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82" name="Rectangle 1680"/>
              <p:cNvSpPr>
                <a:spLocks noChangeArrowheads="1"/>
              </p:cNvSpPr>
              <p:nvPr/>
            </p:nvSpPr>
            <p:spPr bwMode="auto">
              <a:xfrm>
                <a:off x="3857" y="2748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983" name="Freeform 1681"/>
              <p:cNvSpPr>
                <a:spLocks/>
              </p:cNvSpPr>
              <p:nvPr/>
            </p:nvSpPr>
            <p:spPr bwMode="auto">
              <a:xfrm>
                <a:off x="3914" y="2722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84" name="Freeform 1682"/>
              <p:cNvSpPr>
                <a:spLocks/>
              </p:cNvSpPr>
              <p:nvPr/>
            </p:nvSpPr>
            <p:spPr bwMode="auto">
              <a:xfrm>
                <a:off x="3914" y="271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85" name="Freeform 1683"/>
              <p:cNvSpPr>
                <a:spLocks/>
              </p:cNvSpPr>
              <p:nvPr/>
            </p:nvSpPr>
            <p:spPr bwMode="auto">
              <a:xfrm>
                <a:off x="3881" y="2719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2 w 1"/>
                  <a:gd name="T3" fmla="*/ 3 h 1"/>
                  <a:gd name="T4" fmla="*/ 0 w 1"/>
                  <a:gd name="T5" fmla="*/ 0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86" name="Freeform 1684"/>
              <p:cNvSpPr>
                <a:spLocks/>
              </p:cNvSpPr>
              <p:nvPr/>
            </p:nvSpPr>
            <p:spPr bwMode="auto">
              <a:xfrm>
                <a:off x="3897" y="2703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3 w 3"/>
                  <a:gd name="T3" fmla="*/ 0 h 2"/>
                  <a:gd name="T4" fmla="*/ 0 w 3"/>
                  <a:gd name="T5" fmla="*/ 2 h 2"/>
                  <a:gd name="T6" fmla="*/ 3 w 3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87" name="Freeform 1685"/>
              <p:cNvSpPr>
                <a:spLocks/>
              </p:cNvSpPr>
              <p:nvPr/>
            </p:nvSpPr>
            <p:spPr bwMode="auto">
              <a:xfrm>
                <a:off x="3900" y="270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88" name="Freeform 1686"/>
              <p:cNvSpPr>
                <a:spLocks/>
              </p:cNvSpPr>
              <p:nvPr/>
            </p:nvSpPr>
            <p:spPr bwMode="auto">
              <a:xfrm>
                <a:off x="3914" y="273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89" name="Freeform 1687"/>
              <p:cNvSpPr>
                <a:spLocks/>
              </p:cNvSpPr>
              <p:nvPr/>
            </p:nvSpPr>
            <p:spPr bwMode="auto">
              <a:xfrm>
                <a:off x="3867" y="273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90" name="Freeform 1688"/>
              <p:cNvSpPr>
                <a:spLocks/>
              </p:cNvSpPr>
              <p:nvPr/>
            </p:nvSpPr>
            <p:spPr bwMode="auto">
              <a:xfrm>
                <a:off x="3905" y="272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91" name="Freeform 1689"/>
              <p:cNvSpPr>
                <a:spLocks/>
              </p:cNvSpPr>
              <p:nvPr/>
            </p:nvSpPr>
            <p:spPr bwMode="auto">
              <a:xfrm>
                <a:off x="3867" y="2733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0 w 1"/>
                  <a:gd name="T5" fmla="*/ 3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92" name="Freeform 1690"/>
              <p:cNvSpPr>
                <a:spLocks/>
              </p:cNvSpPr>
              <p:nvPr/>
            </p:nvSpPr>
            <p:spPr bwMode="auto">
              <a:xfrm>
                <a:off x="3895" y="278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93" name="Freeform 1691"/>
              <p:cNvSpPr>
                <a:spLocks/>
              </p:cNvSpPr>
              <p:nvPr/>
            </p:nvSpPr>
            <p:spPr bwMode="auto">
              <a:xfrm>
                <a:off x="3879" y="279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94" name="Freeform 1692"/>
              <p:cNvSpPr>
                <a:spLocks/>
              </p:cNvSpPr>
              <p:nvPr/>
            </p:nvSpPr>
            <p:spPr bwMode="auto">
              <a:xfrm>
                <a:off x="3860" y="2743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60000 65536"/>
                  <a:gd name="T3" fmla="*/ 0 60000 65536"/>
                </a:gdLst>
                <a:ahLst/>
                <a:cxnLst>
                  <a:cxn ang="T2">
                    <a:pos x="T0" y="0"/>
                  </a:cxn>
                  <a:cxn ang="T3">
                    <a:pos x="T1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95" name="Freeform 1693"/>
              <p:cNvSpPr>
                <a:spLocks/>
              </p:cNvSpPr>
              <p:nvPr/>
            </p:nvSpPr>
            <p:spPr bwMode="auto">
              <a:xfrm>
                <a:off x="3857" y="2740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96" name="Freeform 1694"/>
              <p:cNvSpPr>
                <a:spLocks/>
              </p:cNvSpPr>
              <p:nvPr/>
            </p:nvSpPr>
            <p:spPr bwMode="auto">
              <a:xfrm>
                <a:off x="3864" y="2726"/>
                <a:ext cx="0" cy="3"/>
              </a:xfrm>
              <a:custGeom>
                <a:avLst/>
                <a:gdLst>
                  <a:gd name="T0" fmla="*/ 3 h 1"/>
                  <a:gd name="T1" fmla="*/ 3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97" name="Freeform 1695"/>
              <p:cNvSpPr>
                <a:spLocks/>
              </p:cNvSpPr>
              <p:nvPr/>
            </p:nvSpPr>
            <p:spPr bwMode="auto">
              <a:xfrm>
                <a:off x="3860" y="274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98" name="Freeform 1696"/>
              <p:cNvSpPr>
                <a:spLocks/>
              </p:cNvSpPr>
              <p:nvPr/>
            </p:nvSpPr>
            <p:spPr bwMode="auto">
              <a:xfrm>
                <a:off x="3860" y="274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99" name="Freeform 1697"/>
              <p:cNvSpPr>
                <a:spLocks/>
              </p:cNvSpPr>
              <p:nvPr/>
            </p:nvSpPr>
            <p:spPr bwMode="auto">
              <a:xfrm>
                <a:off x="3860" y="2743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00" name="Freeform 1698"/>
              <p:cNvSpPr>
                <a:spLocks/>
              </p:cNvSpPr>
              <p:nvPr/>
            </p:nvSpPr>
            <p:spPr bwMode="auto">
              <a:xfrm>
                <a:off x="3902" y="275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01" name="Rectangle 1699"/>
              <p:cNvSpPr>
                <a:spLocks noChangeArrowheads="1"/>
              </p:cNvSpPr>
              <p:nvPr/>
            </p:nvSpPr>
            <p:spPr bwMode="auto">
              <a:xfrm>
                <a:off x="3881" y="2707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002" name="Freeform 1700"/>
              <p:cNvSpPr>
                <a:spLocks/>
              </p:cNvSpPr>
              <p:nvPr/>
            </p:nvSpPr>
            <p:spPr bwMode="auto">
              <a:xfrm>
                <a:off x="3881" y="2705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3 h 2"/>
                  <a:gd name="T4" fmla="*/ 2 w 1"/>
                  <a:gd name="T5" fmla="*/ 5 h 2"/>
                  <a:gd name="T6" fmla="*/ 0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03" name="Freeform 1701"/>
              <p:cNvSpPr>
                <a:spLocks noEditPoints="1"/>
              </p:cNvSpPr>
              <p:nvPr/>
            </p:nvSpPr>
            <p:spPr bwMode="auto">
              <a:xfrm>
                <a:off x="3855" y="2700"/>
                <a:ext cx="64" cy="97"/>
              </a:xfrm>
              <a:custGeom>
                <a:avLst/>
                <a:gdLst>
                  <a:gd name="T0" fmla="*/ 59 w 27"/>
                  <a:gd name="T1" fmla="*/ 26 h 41"/>
                  <a:gd name="T2" fmla="*/ 59 w 27"/>
                  <a:gd name="T3" fmla="*/ 19 h 41"/>
                  <a:gd name="T4" fmla="*/ 62 w 27"/>
                  <a:gd name="T5" fmla="*/ 17 h 41"/>
                  <a:gd name="T6" fmla="*/ 59 w 27"/>
                  <a:gd name="T7" fmla="*/ 12 h 41"/>
                  <a:gd name="T8" fmla="*/ 55 w 27"/>
                  <a:gd name="T9" fmla="*/ 5 h 41"/>
                  <a:gd name="T10" fmla="*/ 45 w 27"/>
                  <a:gd name="T11" fmla="*/ 5 h 41"/>
                  <a:gd name="T12" fmla="*/ 45 w 27"/>
                  <a:gd name="T13" fmla="*/ 2 h 41"/>
                  <a:gd name="T14" fmla="*/ 43 w 27"/>
                  <a:gd name="T15" fmla="*/ 0 h 41"/>
                  <a:gd name="T16" fmla="*/ 38 w 27"/>
                  <a:gd name="T17" fmla="*/ 2 h 41"/>
                  <a:gd name="T18" fmla="*/ 31 w 27"/>
                  <a:gd name="T19" fmla="*/ 5 h 41"/>
                  <a:gd name="T20" fmla="*/ 24 w 27"/>
                  <a:gd name="T21" fmla="*/ 7 h 41"/>
                  <a:gd name="T22" fmla="*/ 21 w 27"/>
                  <a:gd name="T23" fmla="*/ 9 h 41"/>
                  <a:gd name="T24" fmla="*/ 21 w 27"/>
                  <a:gd name="T25" fmla="*/ 21 h 41"/>
                  <a:gd name="T26" fmla="*/ 14 w 27"/>
                  <a:gd name="T27" fmla="*/ 17 h 41"/>
                  <a:gd name="T28" fmla="*/ 12 w 27"/>
                  <a:gd name="T29" fmla="*/ 19 h 41"/>
                  <a:gd name="T30" fmla="*/ 9 w 27"/>
                  <a:gd name="T31" fmla="*/ 21 h 41"/>
                  <a:gd name="T32" fmla="*/ 5 w 27"/>
                  <a:gd name="T33" fmla="*/ 28 h 41"/>
                  <a:gd name="T34" fmla="*/ 7 w 27"/>
                  <a:gd name="T35" fmla="*/ 35 h 41"/>
                  <a:gd name="T36" fmla="*/ 0 w 27"/>
                  <a:gd name="T37" fmla="*/ 38 h 41"/>
                  <a:gd name="T38" fmla="*/ 2 w 27"/>
                  <a:gd name="T39" fmla="*/ 43 h 41"/>
                  <a:gd name="T40" fmla="*/ 5 w 27"/>
                  <a:gd name="T41" fmla="*/ 45 h 41"/>
                  <a:gd name="T42" fmla="*/ 5 w 27"/>
                  <a:gd name="T43" fmla="*/ 43 h 41"/>
                  <a:gd name="T44" fmla="*/ 9 w 27"/>
                  <a:gd name="T45" fmla="*/ 40 h 41"/>
                  <a:gd name="T46" fmla="*/ 14 w 27"/>
                  <a:gd name="T47" fmla="*/ 33 h 41"/>
                  <a:gd name="T48" fmla="*/ 21 w 27"/>
                  <a:gd name="T49" fmla="*/ 24 h 41"/>
                  <a:gd name="T50" fmla="*/ 26 w 27"/>
                  <a:gd name="T51" fmla="*/ 21 h 41"/>
                  <a:gd name="T52" fmla="*/ 26 w 27"/>
                  <a:gd name="T53" fmla="*/ 19 h 41"/>
                  <a:gd name="T54" fmla="*/ 28 w 27"/>
                  <a:gd name="T55" fmla="*/ 12 h 41"/>
                  <a:gd name="T56" fmla="*/ 40 w 27"/>
                  <a:gd name="T57" fmla="*/ 9 h 41"/>
                  <a:gd name="T58" fmla="*/ 43 w 27"/>
                  <a:gd name="T59" fmla="*/ 7 h 41"/>
                  <a:gd name="T60" fmla="*/ 47 w 27"/>
                  <a:gd name="T61" fmla="*/ 7 h 41"/>
                  <a:gd name="T62" fmla="*/ 52 w 27"/>
                  <a:gd name="T63" fmla="*/ 12 h 41"/>
                  <a:gd name="T64" fmla="*/ 50 w 27"/>
                  <a:gd name="T65" fmla="*/ 19 h 41"/>
                  <a:gd name="T66" fmla="*/ 50 w 27"/>
                  <a:gd name="T67" fmla="*/ 28 h 41"/>
                  <a:gd name="T68" fmla="*/ 47 w 27"/>
                  <a:gd name="T69" fmla="*/ 38 h 41"/>
                  <a:gd name="T70" fmla="*/ 45 w 27"/>
                  <a:gd name="T71" fmla="*/ 45 h 41"/>
                  <a:gd name="T72" fmla="*/ 40 w 27"/>
                  <a:gd name="T73" fmla="*/ 57 h 41"/>
                  <a:gd name="T74" fmla="*/ 38 w 27"/>
                  <a:gd name="T75" fmla="*/ 59 h 41"/>
                  <a:gd name="T76" fmla="*/ 33 w 27"/>
                  <a:gd name="T77" fmla="*/ 71 h 41"/>
                  <a:gd name="T78" fmla="*/ 31 w 27"/>
                  <a:gd name="T79" fmla="*/ 80 h 41"/>
                  <a:gd name="T80" fmla="*/ 24 w 27"/>
                  <a:gd name="T81" fmla="*/ 95 h 41"/>
                  <a:gd name="T82" fmla="*/ 33 w 27"/>
                  <a:gd name="T83" fmla="*/ 92 h 41"/>
                  <a:gd name="T84" fmla="*/ 38 w 27"/>
                  <a:gd name="T85" fmla="*/ 83 h 41"/>
                  <a:gd name="T86" fmla="*/ 40 w 27"/>
                  <a:gd name="T87" fmla="*/ 83 h 41"/>
                  <a:gd name="T88" fmla="*/ 45 w 27"/>
                  <a:gd name="T89" fmla="*/ 71 h 41"/>
                  <a:gd name="T90" fmla="*/ 45 w 27"/>
                  <a:gd name="T91" fmla="*/ 64 h 41"/>
                  <a:gd name="T92" fmla="*/ 47 w 27"/>
                  <a:gd name="T93" fmla="*/ 59 h 41"/>
                  <a:gd name="T94" fmla="*/ 50 w 27"/>
                  <a:gd name="T95" fmla="*/ 57 h 41"/>
                  <a:gd name="T96" fmla="*/ 55 w 27"/>
                  <a:gd name="T97" fmla="*/ 52 h 41"/>
                  <a:gd name="T98" fmla="*/ 52 w 27"/>
                  <a:gd name="T99" fmla="*/ 47 h 41"/>
                  <a:gd name="T100" fmla="*/ 55 w 27"/>
                  <a:gd name="T101" fmla="*/ 43 h 41"/>
                  <a:gd name="T102" fmla="*/ 57 w 27"/>
                  <a:gd name="T103" fmla="*/ 43 h 41"/>
                  <a:gd name="T104" fmla="*/ 57 w 27"/>
                  <a:gd name="T105" fmla="*/ 35 h 41"/>
                  <a:gd name="T106" fmla="*/ 59 w 27"/>
                  <a:gd name="T107" fmla="*/ 28 h 41"/>
                  <a:gd name="T108" fmla="*/ 43 w 27"/>
                  <a:gd name="T109" fmla="*/ 2 h 41"/>
                  <a:gd name="T110" fmla="*/ 7 w 27"/>
                  <a:gd name="T111" fmla="*/ 40 h 4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7" h="41">
                    <a:moveTo>
                      <a:pt x="25" y="12"/>
                    </a:moveTo>
                    <a:cubicBezTo>
                      <a:pt x="26" y="12"/>
                      <a:pt x="26" y="12"/>
                      <a:pt x="26" y="12"/>
                    </a:cubicBezTo>
                    <a:cubicBezTo>
                      <a:pt x="26" y="12"/>
                      <a:pt x="26" y="13"/>
                      <a:pt x="26" y="12"/>
                    </a:cubicBezTo>
                    <a:cubicBezTo>
                      <a:pt x="25" y="12"/>
                      <a:pt x="26" y="11"/>
                      <a:pt x="25" y="11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5" y="11"/>
                      <a:pt x="26" y="11"/>
                      <a:pt x="25" y="11"/>
                    </a:cubicBezTo>
                    <a:cubicBezTo>
                      <a:pt x="26" y="10"/>
                      <a:pt x="25" y="10"/>
                      <a:pt x="25" y="10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8"/>
                      <a:pt x="25" y="8"/>
                      <a:pt x="24" y="8"/>
                    </a:cubicBezTo>
                    <a:cubicBezTo>
                      <a:pt x="25" y="7"/>
                      <a:pt x="25" y="8"/>
                      <a:pt x="25" y="8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5" y="7"/>
                      <a:pt x="25" y="7"/>
                      <a:pt x="25" y="8"/>
                    </a:cubicBezTo>
                    <a:cubicBezTo>
                      <a:pt x="26" y="7"/>
                      <a:pt x="25" y="7"/>
                      <a:pt x="25" y="6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6" y="7"/>
                      <a:pt x="26" y="6"/>
                      <a:pt x="27" y="6"/>
                    </a:cubicBezTo>
                    <a:cubicBezTo>
                      <a:pt x="26" y="6"/>
                      <a:pt x="25" y="7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5"/>
                      <a:pt x="25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5" y="3"/>
                      <a:pt x="25" y="4"/>
                      <a:pt x="25" y="4"/>
                    </a:cubicBezTo>
                    <a:cubicBezTo>
                      <a:pt x="25" y="3"/>
                      <a:pt x="24" y="3"/>
                      <a:pt x="23" y="2"/>
                    </a:cubicBezTo>
                    <a:cubicBezTo>
                      <a:pt x="23" y="2"/>
                      <a:pt x="24" y="2"/>
                      <a:pt x="24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2"/>
                      <a:pt x="23" y="2"/>
                      <a:pt x="22" y="2"/>
                    </a:cubicBezTo>
                    <a:cubicBezTo>
                      <a:pt x="22" y="2"/>
                      <a:pt x="22" y="0"/>
                      <a:pt x="21" y="1"/>
                    </a:cubicBezTo>
                    <a:cubicBezTo>
                      <a:pt x="21" y="1"/>
                      <a:pt x="21" y="0"/>
                      <a:pt x="22" y="0"/>
                    </a:cubicBezTo>
                    <a:cubicBezTo>
                      <a:pt x="21" y="0"/>
                      <a:pt x="21" y="0"/>
                      <a:pt x="20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9" y="2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2"/>
                      <a:pt x="18" y="1"/>
                      <a:pt x="18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9" y="1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7" y="0"/>
                    </a:cubicBezTo>
                    <a:cubicBezTo>
                      <a:pt x="17" y="0"/>
                      <a:pt x="17" y="2"/>
                      <a:pt x="16" y="2"/>
                    </a:cubicBezTo>
                    <a:cubicBezTo>
                      <a:pt x="16" y="2"/>
                      <a:pt x="16" y="1"/>
                      <a:pt x="15" y="1"/>
                    </a:cubicBezTo>
                    <a:cubicBezTo>
                      <a:pt x="16" y="1"/>
                      <a:pt x="16" y="0"/>
                      <a:pt x="17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1"/>
                    </a:cubicBezTo>
                    <a:cubicBezTo>
                      <a:pt x="16" y="0"/>
                      <a:pt x="15" y="0"/>
                      <a:pt x="15" y="0"/>
                    </a:cubicBezTo>
                    <a:cubicBezTo>
                      <a:pt x="16" y="1"/>
                      <a:pt x="15" y="1"/>
                      <a:pt x="15" y="2"/>
                    </a:cubicBezTo>
                    <a:cubicBezTo>
                      <a:pt x="14" y="1"/>
                      <a:pt x="14" y="1"/>
                      <a:pt x="15" y="1"/>
                    </a:cubicBezTo>
                    <a:cubicBezTo>
                      <a:pt x="14" y="0"/>
                      <a:pt x="15" y="2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13" y="2"/>
                      <a:pt x="13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3" y="2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2"/>
                    </a:cubicBezTo>
                    <a:cubicBezTo>
                      <a:pt x="12" y="3"/>
                      <a:pt x="12" y="4"/>
                      <a:pt x="12" y="5"/>
                    </a:cubicBezTo>
                    <a:cubicBezTo>
                      <a:pt x="12" y="5"/>
                      <a:pt x="11" y="4"/>
                      <a:pt x="11" y="3"/>
                    </a:cubicBezTo>
                    <a:cubicBezTo>
                      <a:pt x="11" y="3"/>
                      <a:pt x="11" y="3"/>
                      <a:pt x="10" y="3"/>
                    </a:cubicBezTo>
                    <a:cubicBezTo>
                      <a:pt x="11" y="3"/>
                      <a:pt x="11" y="4"/>
                      <a:pt x="11" y="4"/>
                    </a:cubicBezTo>
                    <a:cubicBezTo>
                      <a:pt x="10" y="4"/>
                      <a:pt x="11" y="4"/>
                      <a:pt x="10" y="4"/>
                    </a:cubicBezTo>
                    <a:cubicBezTo>
                      <a:pt x="10" y="4"/>
                      <a:pt x="11" y="5"/>
                      <a:pt x="11" y="5"/>
                    </a:cubicBezTo>
                    <a:cubicBezTo>
                      <a:pt x="10" y="5"/>
                      <a:pt x="10" y="4"/>
                      <a:pt x="10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9" y="4"/>
                      <a:pt x="9" y="4"/>
                    </a:cubicBezTo>
                    <a:cubicBezTo>
                      <a:pt x="9" y="4"/>
                      <a:pt x="9" y="4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10" y="6"/>
                      <a:pt x="9" y="7"/>
                    </a:cubicBezTo>
                    <a:cubicBezTo>
                      <a:pt x="9" y="7"/>
                      <a:pt x="8" y="6"/>
                      <a:pt x="8" y="6"/>
                    </a:cubicBezTo>
                    <a:cubicBezTo>
                      <a:pt x="8" y="6"/>
                      <a:pt x="9" y="8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8" y="8"/>
                      <a:pt x="8" y="7"/>
                      <a:pt x="8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5"/>
                      <a:pt x="7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6"/>
                      <a:pt x="6" y="7"/>
                      <a:pt x="6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8" y="8"/>
                      <a:pt x="7" y="8"/>
                    </a:cubicBezTo>
                    <a:cubicBezTo>
                      <a:pt x="7" y="8"/>
                      <a:pt x="6" y="7"/>
                      <a:pt x="6" y="7"/>
                    </a:cubicBezTo>
                    <a:cubicBezTo>
                      <a:pt x="6" y="7"/>
                      <a:pt x="6" y="8"/>
                      <a:pt x="6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7"/>
                      <a:pt x="6" y="8"/>
                      <a:pt x="5" y="8"/>
                    </a:cubicBezTo>
                    <a:cubicBezTo>
                      <a:pt x="5" y="8"/>
                      <a:pt x="4" y="8"/>
                      <a:pt x="5" y="8"/>
                    </a:cubicBezTo>
                    <a:cubicBezTo>
                      <a:pt x="5" y="8"/>
                      <a:pt x="7" y="10"/>
                      <a:pt x="7" y="10"/>
                    </a:cubicBezTo>
                    <a:cubicBezTo>
                      <a:pt x="7" y="10"/>
                      <a:pt x="6" y="10"/>
                      <a:pt x="6" y="10"/>
                    </a:cubicBezTo>
                    <a:cubicBezTo>
                      <a:pt x="5" y="10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4" y="9"/>
                    </a:cubicBezTo>
                    <a:cubicBezTo>
                      <a:pt x="5" y="10"/>
                      <a:pt x="4" y="10"/>
                      <a:pt x="5" y="10"/>
                    </a:cubicBezTo>
                    <a:cubicBezTo>
                      <a:pt x="5" y="10"/>
                      <a:pt x="4" y="10"/>
                      <a:pt x="4" y="10"/>
                    </a:cubicBezTo>
                    <a:cubicBezTo>
                      <a:pt x="4" y="10"/>
                      <a:pt x="5" y="11"/>
                      <a:pt x="5" y="12"/>
                    </a:cubicBezTo>
                    <a:cubicBezTo>
                      <a:pt x="5" y="12"/>
                      <a:pt x="5" y="12"/>
                      <a:pt x="4" y="12"/>
                    </a:cubicBezTo>
                    <a:cubicBezTo>
                      <a:pt x="4" y="12"/>
                      <a:pt x="4" y="12"/>
                      <a:pt x="3" y="12"/>
                    </a:cubicBezTo>
                    <a:cubicBezTo>
                      <a:pt x="3" y="12"/>
                      <a:pt x="3" y="12"/>
                      <a:pt x="2" y="12"/>
                    </a:cubicBezTo>
                    <a:cubicBezTo>
                      <a:pt x="3" y="12"/>
                      <a:pt x="3" y="13"/>
                      <a:pt x="3" y="13"/>
                    </a:cubicBezTo>
                    <a:cubicBezTo>
                      <a:pt x="2" y="13"/>
                      <a:pt x="3" y="12"/>
                      <a:pt x="2" y="12"/>
                    </a:cubicBezTo>
                    <a:cubicBezTo>
                      <a:pt x="2" y="12"/>
                      <a:pt x="2" y="13"/>
                      <a:pt x="2" y="13"/>
                    </a:cubicBezTo>
                    <a:cubicBezTo>
                      <a:pt x="3" y="13"/>
                      <a:pt x="3" y="13"/>
                      <a:pt x="3" y="12"/>
                    </a:cubicBezTo>
                    <a:cubicBezTo>
                      <a:pt x="3" y="13"/>
                      <a:pt x="4" y="14"/>
                      <a:pt x="4" y="15"/>
                    </a:cubicBezTo>
                    <a:cubicBezTo>
                      <a:pt x="3" y="15"/>
                      <a:pt x="3" y="14"/>
                      <a:pt x="3" y="15"/>
                    </a:cubicBezTo>
                    <a:cubicBezTo>
                      <a:pt x="2" y="15"/>
                      <a:pt x="4" y="16"/>
                      <a:pt x="3" y="16"/>
                    </a:cubicBezTo>
                    <a:cubicBezTo>
                      <a:pt x="2" y="16"/>
                      <a:pt x="2" y="16"/>
                      <a:pt x="1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4"/>
                    </a:cubicBezTo>
                    <a:cubicBezTo>
                      <a:pt x="2" y="14"/>
                      <a:pt x="1" y="16"/>
                      <a:pt x="0" y="16"/>
                    </a:cubicBezTo>
                    <a:cubicBezTo>
                      <a:pt x="0" y="16"/>
                      <a:pt x="0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7"/>
                      <a:pt x="1" y="17"/>
                    </a:cubicBezTo>
                    <a:cubicBezTo>
                      <a:pt x="1" y="17"/>
                      <a:pt x="1" y="18"/>
                      <a:pt x="1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8"/>
                      <a:pt x="0" y="17"/>
                      <a:pt x="0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20"/>
                      <a:pt x="1" y="19"/>
                      <a:pt x="1" y="20"/>
                    </a:cubicBezTo>
                    <a:cubicBezTo>
                      <a:pt x="1" y="19"/>
                      <a:pt x="2" y="19"/>
                      <a:pt x="1" y="19"/>
                    </a:cubicBezTo>
                    <a:cubicBezTo>
                      <a:pt x="2" y="19"/>
                      <a:pt x="2" y="18"/>
                      <a:pt x="2" y="19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4" y="17"/>
                      <a:pt x="4" y="17"/>
                    </a:cubicBezTo>
                    <a:cubicBezTo>
                      <a:pt x="4" y="17"/>
                      <a:pt x="4" y="16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5"/>
                      <a:pt x="4" y="14"/>
                      <a:pt x="5" y="14"/>
                    </a:cubicBezTo>
                    <a:cubicBezTo>
                      <a:pt x="5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7" y="14"/>
                      <a:pt x="7" y="13"/>
                    </a:cubicBezTo>
                    <a:cubicBezTo>
                      <a:pt x="8" y="14"/>
                      <a:pt x="8" y="12"/>
                      <a:pt x="8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2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0"/>
                      <a:pt x="9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0"/>
                      <a:pt x="10" y="9"/>
                      <a:pt x="10" y="9"/>
                    </a:cubicBezTo>
                    <a:cubicBezTo>
                      <a:pt x="10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2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2" y="8"/>
                      <a:pt x="11" y="7"/>
                      <a:pt x="12" y="8"/>
                    </a:cubicBezTo>
                    <a:cubicBezTo>
                      <a:pt x="12" y="7"/>
                      <a:pt x="12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5"/>
                      <a:pt x="13" y="6"/>
                      <a:pt x="13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5" y="5"/>
                      <a:pt x="16" y="4"/>
                      <a:pt x="17" y="4"/>
                    </a:cubicBezTo>
                    <a:cubicBezTo>
                      <a:pt x="16" y="3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8" y="4"/>
                      <a:pt x="18" y="5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5"/>
                    </a:cubicBezTo>
                    <a:cubicBezTo>
                      <a:pt x="18" y="5"/>
                      <a:pt x="18" y="4"/>
                      <a:pt x="18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9" y="4"/>
                      <a:pt x="20" y="3"/>
                    </a:cubicBezTo>
                    <a:cubicBezTo>
                      <a:pt x="19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4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1" y="3"/>
                      <a:pt x="21" y="4"/>
                      <a:pt x="21" y="4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4"/>
                      <a:pt x="21" y="4"/>
                      <a:pt x="21" y="5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2" y="4"/>
                      <a:pt x="21" y="5"/>
                      <a:pt x="21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7"/>
                      <a:pt x="21" y="6"/>
                      <a:pt x="21" y="6"/>
                    </a:cubicBezTo>
                    <a:cubicBezTo>
                      <a:pt x="21" y="6"/>
                      <a:pt x="20" y="6"/>
                      <a:pt x="20" y="7"/>
                    </a:cubicBezTo>
                    <a:cubicBezTo>
                      <a:pt x="20" y="7"/>
                      <a:pt x="21" y="7"/>
                      <a:pt x="21" y="8"/>
                    </a:cubicBezTo>
                    <a:cubicBezTo>
                      <a:pt x="21" y="8"/>
                      <a:pt x="21" y="7"/>
                      <a:pt x="21" y="8"/>
                    </a:cubicBezTo>
                    <a:cubicBezTo>
                      <a:pt x="21" y="8"/>
                      <a:pt x="20" y="8"/>
                      <a:pt x="21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10"/>
                      <a:pt x="22" y="10"/>
                    </a:cubicBezTo>
                    <a:cubicBezTo>
                      <a:pt x="20" y="10"/>
                      <a:pt x="22" y="11"/>
                      <a:pt x="21" y="11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0" y="12"/>
                      <a:pt x="21" y="13"/>
                      <a:pt x="21" y="13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0" y="13"/>
                      <a:pt x="20" y="14"/>
                      <a:pt x="21" y="14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1" y="14"/>
                      <a:pt x="19" y="15"/>
                      <a:pt x="20" y="1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7"/>
                      <a:pt x="18" y="17"/>
                      <a:pt x="19" y="18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8"/>
                      <a:pt x="20" y="19"/>
                      <a:pt x="21" y="19"/>
                    </a:cubicBezTo>
                    <a:cubicBezTo>
                      <a:pt x="21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19" y="19"/>
                      <a:pt x="20" y="20"/>
                      <a:pt x="19" y="19"/>
                    </a:cubicBezTo>
                    <a:cubicBezTo>
                      <a:pt x="19" y="21"/>
                      <a:pt x="18" y="22"/>
                      <a:pt x="17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7" y="24"/>
                      <a:pt x="17" y="23"/>
                      <a:pt x="17" y="23"/>
                    </a:cubicBezTo>
                    <a:cubicBezTo>
                      <a:pt x="17" y="23"/>
                      <a:pt x="17" y="24"/>
                      <a:pt x="17" y="24"/>
                    </a:cubicBezTo>
                    <a:cubicBezTo>
                      <a:pt x="17" y="24"/>
                      <a:pt x="17" y="23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5"/>
                    </a:cubicBezTo>
                    <a:cubicBezTo>
                      <a:pt x="17" y="25"/>
                      <a:pt x="17" y="24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5" y="29"/>
                      <a:pt x="15" y="30"/>
                      <a:pt x="14" y="30"/>
                    </a:cubicBezTo>
                    <a:cubicBezTo>
                      <a:pt x="15" y="30"/>
                      <a:pt x="14" y="31"/>
                      <a:pt x="15" y="31"/>
                    </a:cubicBezTo>
                    <a:cubicBezTo>
                      <a:pt x="15" y="31"/>
                      <a:pt x="15" y="30"/>
                      <a:pt x="14" y="30"/>
                    </a:cubicBezTo>
                    <a:cubicBezTo>
                      <a:pt x="14" y="31"/>
                      <a:pt x="13" y="32"/>
                      <a:pt x="13" y="33"/>
                    </a:cubicBezTo>
                    <a:cubicBezTo>
                      <a:pt x="13" y="33"/>
                      <a:pt x="13" y="33"/>
                      <a:pt x="14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3"/>
                      <a:pt x="13" y="34"/>
                      <a:pt x="13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2" y="35"/>
                      <a:pt x="12" y="37"/>
                      <a:pt x="10" y="38"/>
                    </a:cubicBezTo>
                    <a:cubicBezTo>
                      <a:pt x="10" y="38"/>
                      <a:pt x="10" y="38"/>
                      <a:pt x="10" y="39"/>
                    </a:cubicBezTo>
                    <a:cubicBezTo>
                      <a:pt x="10" y="39"/>
                      <a:pt x="11" y="39"/>
                      <a:pt x="11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1" y="41"/>
                      <a:pt x="12" y="40"/>
                      <a:pt x="13" y="41"/>
                    </a:cubicBezTo>
                    <a:cubicBezTo>
                      <a:pt x="12" y="40"/>
                      <a:pt x="14" y="41"/>
                      <a:pt x="13" y="40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3" y="40"/>
                      <a:pt x="13" y="39"/>
                      <a:pt x="14" y="39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38"/>
                      <a:pt x="15" y="38"/>
                      <a:pt x="15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36"/>
                      <a:pt x="15" y="38"/>
                      <a:pt x="15" y="37"/>
                    </a:cubicBezTo>
                    <a:cubicBezTo>
                      <a:pt x="16" y="37"/>
                      <a:pt x="15" y="36"/>
                      <a:pt x="16" y="36"/>
                    </a:cubicBezTo>
                    <a:cubicBezTo>
                      <a:pt x="17" y="35"/>
                      <a:pt x="16" y="36"/>
                      <a:pt x="16" y="35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4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4"/>
                      <a:pt x="18" y="33"/>
                      <a:pt x="18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1"/>
                      <a:pt x="18" y="31"/>
                      <a:pt x="18" y="30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18" y="30"/>
                      <a:pt x="19" y="30"/>
                      <a:pt x="19" y="30"/>
                    </a:cubicBezTo>
                    <a:cubicBezTo>
                      <a:pt x="19" y="29"/>
                      <a:pt x="19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8"/>
                      <a:pt x="18" y="28"/>
                    </a:cubicBezTo>
                    <a:cubicBezTo>
                      <a:pt x="18" y="28"/>
                      <a:pt x="19" y="28"/>
                      <a:pt x="19" y="29"/>
                    </a:cubicBezTo>
                    <a:cubicBezTo>
                      <a:pt x="20" y="28"/>
                      <a:pt x="19" y="27"/>
                      <a:pt x="20" y="27"/>
                    </a:cubicBezTo>
                    <a:cubicBezTo>
                      <a:pt x="19" y="26"/>
                      <a:pt x="19" y="28"/>
                      <a:pt x="19" y="27"/>
                    </a:cubicBezTo>
                    <a:cubicBezTo>
                      <a:pt x="19" y="27"/>
                      <a:pt x="18" y="27"/>
                      <a:pt x="19" y="27"/>
                    </a:cubicBezTo>
                    <a:cubicBezTo>
                      <a:pt x="19" y="26"/>
                      <a:pt x="20" y="27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1" y="26"/>
                      <a:pt x="20" y="26"/>
                      <a:pt x="21" y="25"/>
                    </a:cubicBezTo>
                    <a:cubicBezTo>
                      <a:pt x="20" y="25"/>
                      <a:pt x="21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19" y="24"/>
                      <a:pt x="20" y="24"/>
                    </a:cubicBezTo>
                    <a:cubicBezTo>
                      <a:pt x="20" y="24"/>
                      <a:pt x="20" y="24"/>
                      <a:pt x="20" y="25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1" y="24"/>
                      <a:pt x="20" y="25"/>
                      <a:pt x="21" y="25"/>
                    </a:cubicBezTo>
                    <a:cubicBezTo>
                      <a:pt x="21" y="25"/>
                      <a:pt x="20" y="25"/>
                      <a:pt x="21" y="25"/>
                    </a:cubicBezTo>
                    <a:cubicBezTo>
                      <a:pt x="20" y="24"/>
                      <a:pt x="22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1" y="23"/>
                      <a:pt x="22" y="23"/>
                      <a:pt x="22" y="23"/>
                    </a:cubicBezTo>
                    <a:cubicBezTo>
                      <a:pt x="22" y="24"/>
                      <a:pt x="22" y="23"/>
                      <a:pt x="21" y="23"/>
                    </a:cubicBezTo>
                    <a:cubicBezTo>
                      <a:pt x="21" y="22"/>
                      <a:pt x="23" y="23"/>
                      <a:pt x="23" y="22"/>
                    </a:cubicBezTo>
                    <a:cubicBezTo>
                      <a:pt x="23" y="22"/>
                      <a:pt x="22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1"/>
                      <a:pt x="22" y="22"/>
                      <a:pt x="22" y="21"/>
                    </a:cubicBezTo>
                    <a:cubicBezTo>
                      <a:pt x="23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3" y="20"/>
                      <a:pt x="22" y="20"/>
                      <a:pt x="22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19"/>
                    </a:cubicBezTo>
                    <a:cubicBezTo>
                      <a:pt x="23" y="19"/>
                      <a:pt x="22" y="19"/>
                      <a:pt x="22" y="19"/>
                    </a:cubicBezTo>
                    <a:cubicBezTo>
                      <a:pt x="23" y="18"/>
                      <a:pt x="23" y="19"/>
                      <a:pt x="23" y="18"/>
                    </a:cubicBezTo>
                    <a:cubicBezTo>
                      <a:pt x="23" y="19"/>
                      <a:pt x="24" y="19"/>
                      <a:pt x="23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4" y="19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8"/>
                      <a:pt x="23" y="18"/>
                      <a:pt x="24" y="18"/>
                    </a:cubicBezTo>
                    <a:cubicBezTo>
                      <a:pt x="24" y="18"/>
                      <a:pt x="23" y="17"/>
                      <a:pt x="23" y="17"/>
                    </a:cubicBezTo>
                    <a:cubicBezTo>
                      <a:pt x="24" y="17"/>
                      <a:pt x="24" y="18"/>
                      <a:pt x="24" y="18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7"/>
                      <a:pt x="25" y="17"/>
                      <a:pt x="25" y="17"/>
                    </a:cubicBezTo>
                    <a:cubicBezTo>
                      <a:pt x="25" y="17"/>
                      <a:pt x="24" y="16"/>
                      <a:pt x="25" y="16"/>
                    </a:cubicBezTo>
                    <a:cubicBezTo>
                      <a:pt x="25" y="15"/>
                      <a:pt x="24" y="15"/>
                      <a:pt x="24" y="15"/>
                    </a:cubicBezTo>
                    <a:cubicBezTo>
                      <a:pt x="25" y="15"/>
                      <a:pt x="25" y="15"/>
                      <a:pt x="25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3"/>
                      <a:pt x="25" y="14"/>
                      <a:pt x="25" y="13"/>
                    </a:cubicBezTo>
                    <a:cubicBezTo>
                      <a:pt x="24" y="13"/>
                      <a:pt x="25" y="13"/>
                      <a:pt x="25" y="13"/>
                    </a:cubicBezTo>
                    <a:cubicBezTo>
                      <a:pt x="25" y="13"/>
                      <a:pt x="24" y="12"/>
                      <a:pt x="25" y="12"/>
                    </a:cubicBezTo>
                    <a:cubicBezTo>
                      <a:pt x="25" y="12"/>
                      <a:pt x="25" y="12"/>
                      <a:pt x="25" y="12"/>
                    </a:cubicBezTo>
                    <a:close/>
                    <a:moveTo>
                      <a:pt x="25" y="6"/>
                    </a:moveTo>
                    <a:cubicBezTo>
                      <a:pt x="25" y="6"/>
                      <a:pt x="25" y="7"/>
                      <a:pt x="25" y="7"/>
                    </a:cubicBezTo>
                    <a:cubicBezTo>
                      <a:pt x="25" y="7"/>
                      <a:pt x="25" y="7"/>
                      <a:pt x="25" y="6"/>
                    </a:cubicBezTo>
                    <a:close/>
                    <a:moveTo>
                      <a:pt x="18" y="1"/>
                    </a:moveTo>
                    <a:cubicBezTo>
                      <a:pt x="18" y="1"/>
                      <a:pt x="18" y="1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close/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17" y="25"/>
                    </a:moveTo>
                    <a:cubicBezTo>
                      <a:pt x="17" y="25"/>
                      <a:pt x="17" y="25"/>
                      <a:pt x="17" y="25"/>
                    </a:cubicBezTo>
                    <a:cubicBezTo>
                      <a:pt x="17" y="25"/>
                      <a:pt x="17" y="25"/>
                      <a:pt x="17" y="25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04" name="Freeform 1702"/>
              <p:cNvSpPr>
                <a:spLocks/>
              </p:cNvSpPr>
              <p:nvPr/>
            </p:nvSpPr>
            <p:spPr bwMode="auto">
              <a:xfrm>
                <a:off x="3900" y="270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05" name="Rectangle 1703"/>
              <p:cNvSpPr>
                <a:spLocks noChangeArrowheads="1"/>
              </p:cNvSpPr>
              <p:nvPr/>
            </p:nvSpPr>
            <p:spPr bwMode="auto">
              <a:xfrm>
                <a:off x="3914" y="2736"/>
                <a:ext cx="1" cy="2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006" name="Freeform 1704"/>
              <p:cNvSpPr>
                <a:spLocks/>
              </p:cNvSpPr>
              <p:nvPr/>
            </p:nvSpPr>
            <p:spPr bwMode="auto">
              <a:xfrm>
                <a:off x="3864" y="2722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07" name="Freeform 1705"/>
              <p:cNvSpPr>
                <a:spLocks/>
              </p:cNvSpPr>
              <p:nvPr/>
            </p:nvSpPr>
            <p:spPr bwMode="auto">
              <a:xfrm>
                <a:off x="3860" y="274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08" name="Freeform 1706"/>
              <p:cNvSpPr>
                <a:spLocks/>
              </p:cNvSpPr>
              <p:nvPr/>
            </p:nvSpPr>
            <p:spPr bwMode="auto">
              <a:xfrm>
                <a:off x="3850" y="2745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3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09" name="Freeform 1707"/>
              <p:cNvSpPr>
                <a:spLocks/>
              </p:cNvSpPr>
              <p:nvPr/>
            </p:nvSpPr>
            <p:spPr bwMode="auto">
              <a:xfrm>
                <a:off x="3855" y="2743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10" name="Freeform 1708"/>
              <p:cNvSpPr>
                <a:spLocks/>
              </p:cNvSpPr>
              <p:nvPr/>
            </p:nvSpPr>
            <p:spPr bwMode="auto">
              <a:xfrm>
                <a:off x="3855" y="274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11" name="Freeform 1709"/>
              <p:cNvSpPr>
                <a:spLocks/>
              </p:cNvSpPr>
              <p:nvPr/>
            </p:nvSpPr>
            <p:spPr bwMode="auto">
              <a:xfrm>
                <a:off x="3860" y="2740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2 w 1"/>
                  <a:gd name="T3" fmla="*/ 3 h 1"/>
                  <a:gd name="T4" fmla="*/ 2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12" name="Freeform 1710"/>
              <p:cNvSpPr>
                <a:spLocks/>
              </p:cNvSpPr>
              <p:nvPr/>
            </p:nvSpPr>
            <p:spPr bwMode="auto">
              <a:xfrm>
                <a:off x="3853" y="2743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13" name="Freeform 1711"/>
              <p:cNvSpPr>
                <a:spLocks/>
              </p:cNvSpPr>
              <p:nvPr/>
            </p:nvSpPr>
            <p:spPr bwMode="auto">
              <a:xfrm>
                <a:off x="3855" y="2740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14" name="Freeform 1712"/>
              <p:cNvSpPr>
                <a:spLocks/>
              </p:cNvSpPr>
              <p:nvPr/>
            </p:nvSpPr>
            <p:spPr bwMode="auto">
              <a:xfrm>
                <a:off x="3855" y="274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15" name="Rectangle 1713"/>
              <p:cNvSpPr>
                <a:spLocks noChangeArrowheads="1"/>
              </p:cNvSpPr>
              <p:nvPr/>
            </p:nvSpPr>
            <p:spPr bwMode="auto">
              <a:xfrm>
                <a:off x="3853" y="2740"/>
                <a:ext cx="2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016" name="Freeform 1714"/>
              <p:cNvSpPr>
                <a:spLocks/>
              </p:cNvSpPr>
              <p:nvPr/>
            </p:nvSpPr>
            <p:spPr bwMode="auto">
              <a:xfrm>
                <a:off x="3862" y="273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17" name="Freeform 1715"/>
              <p:cNvSpPr>
                <a:spLocks/>
              </p:cNvSpPr>
              <p:nvPr/>
            </p:nvSpPr>
            <p:spPr bwMode="auto">
              <a:xfrm>
                <a:off x="3857" y="2733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18" name="Freeform 1716"/>
              <p:cNvSpPr>
                <a:spLocks/>
              </p:cNvSpPr>
              <p:nvPr/>
            </p:nvSpPr>
            <p:spPr bwMode="auto">
              <a:xfrm>
                <a:off x="3857" y="2729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0 w 1"/>
                  <a:gd name="T3" fmla="*/ 2 h 1"/>
                  <a:gd name="T4" fmla="*/ 3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0" y="1"/>
                    </a:cubicBezTo>
                    <a:cubicBezTo>
                      <a:pt x="1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19" name="Freeform 1717"/>
              <p:cNvSpPr>
                <a:spLocks/>
              </p:cNvSpPr>
              <p:nvPr/>
            </p:nvSpPr>
            <p:spPr bwMode="auto">
              <a:xfrm>
                <a:off x="3869" y="2724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20" name="Freeform 1718"/>
              <p:cNvSpPr>
                <a:spLocks/>
              </p:cNvSpPr>
              <p:nvPr/>
            </p:nvSpPr>
            <p:spPr bwMode="auto">
              <a:xfrm>
                <a:off x="3872" y="2710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2 w 1"/>
                  <a:gd name="T3" fmla="*/ 2 h 1"/>
                  <a:gd name="T4" fmla="*/ 2 w 1"/>
                  <a:gd name="T5" fmla="*/ 2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21" name="Freeform 1719"/>
              <p:cNvSpPr>
                <a:spLocks/>
              </p:cNvSpPr>
              <p:nvPr/>
            </p:nvSpPr>
            <p:spPr bwMode="auto">
              <a:xfrm>
                <a:off x="3874" y="271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22" name="Rectangle 1720"/>
              <p:cNvSpPr>
                <a:spLocks noChangeArrowheads="1"/>
              </p:cNvSpPr>
              <p:nvPr/>
            </p:nvSpPr>
            <p:spPr bwMode="auto">
              <a:xfrm>
                <a:off x="3876" y="2792"/>
                <a:ext cx="1" cy="3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023" name="Freeform 1721"/>
              <p:cNvSpPr>
                <a:spLocks/>
              </p:cNvSpPr>
              <p:nvPr/>
            </p:nvSpPr>
            <p:spPr bwMode="auto">
              <a:xfrm>
                <a:off x="3876" y="2795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0 w 1"/>
                  <a:gd name="T3" fmla="*/ 3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24" name="Freeform 1722"/>
              <p:cNvSpPr>
                <a:spLocks/>
              </p:cNvSpPr>
              <p:nvPr/>
            </p:nvSpPr>
            <p:spPr bwMode="auto">
              <a:xfrm>
                <a:off x="3916" y="2712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3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25" name="Freeform 1723"/>
              <p:cNvSpPr>
                <a:spLocks/>
              </p:cNvSpPr>
              <p:nvPr/>
            </p:nvSpPr>
            <p:spPr bwMode="auto">
              <a:xfrm>
                <a:off x="3914" y="2724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26" name="Freeform 1724"/>
              <p:cNvSpPr>
                <a:spLocks/>
              </p:cNvSpPr>
              <p:nvPr/>
            </p:nvSpPr>
            <p:spPr bwMode="auto">
              <a:xfrm>
                <a:off x="3914" y="2731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27" name="Freeform 1725"/>
              <p:cNvSpPr>
                <a:spLocks/>
              </p:cNvSpPr>
              <p:nvPr/>
            </p:nvSpPr>
            <p:spPr bwMode="auto">
              <a:xfrm>
                <a:off x="3786" y="266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28" name="Freeform 1726"/>
              <p:cNvSpPr>
                <a:spLocks/>
              </p:cNvSpPr>
              <p:nvPr/>
            </p:nvSpPr>
            <p:spPr bwMode="auto">
              <a:xfrm>
                <a:off x="3789" y="2663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29" name="Freeform 1727"/>
              <p:cNvSpPr>
                <a:spLocks/>
              </p:cNvSpPr>
              <p:nvPr/>
            </p:nvSpPr>
            <p:spPr bwMode="auto">
              <a:xfrm>
                <a:off x="3791" y="2663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2 h 1"/>
                  <a:gd name="T8" fmla="*/ 3 w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30" name="Freeform 1728"/>
              <p:cNvSpPr>
                <a:spLocks/>
              </p:cNvSpPr>
              <p:nvPr/>
            </p:nvSpPr>
            <p:spPr bwMode="auto">
              <a:xfrm>
                <a:off x="3796" y="2665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0 w 1"/>
                  <a:gd name="T3" fmla="*/ 2 h 1"/>
                  <a:gd name="T4" fmla="*/ 0 w 1"/>
                  <a:gd name="T5" fmla="*/ 2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31" name="Rectangle 1729"/>
              <p:cNvSpPr>
                <a:spLocks noChangeArrowheads="1"/>
              </p:cNvSpPr>
              <p:nvPr/>
            </p:nvSpPr>
            <p:spPr bwMode="auto">
              <a:xfrm>
                <a:off x="3796" y="2667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032" name="Freeform 1730"/>
              <p:cNvSpPr>
                <a:spLocks/>
              </p:cNvSpPr>
              <p:nvPr/>
            </p:nvSpPr>
            <p:spPr bwMode="auto">
              <a:xfrm>
                <a:off x="3798" y="2665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33" name="Freeform 1731"/>
              <p:cNvSpPr>
                <a:spLocks/>
              </p:cNvSpPr>
              <p:nvPr/>
            </p:nvSpPr>
            <p:spPr bwMode="auto">
              <a:xfrm>
                <a:off x="3798" y="266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34" name="Freeform 1732"/>
              <p:cNvSpPr>
                <a:spLocks/>
              </p:cNvSpPr>
              <p:nvPr/>
            </p:nvSpPr>
            <p:spPr bwMode="auto">
              <a:xfrm>
                <a:off x="3798" y="266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35" name="Freeform 1733"/>
              <p:cNvSpPr>
                <a:spLocks/>
              </p:cNvSpPr>
              <p:nvPr/>
            </p:nvSpPr>
            <p:spPr bwMode="auto">
              <a:xfrm>
                <a:off x="3796" y="2665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36" name="Freeform 1734"/>
              <p:cNvSpPr>
                <a:spLocks/>
              </p:cNvSpPr>
              <p:nvPr/>
            </p:nvSpPr>
            <p:spPr bwMode="auto">
              <a:xfrm>
                <a:off x="3794" y="2660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3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37" name="Freeform 1735"/>
              <p:cNvSpPr>
                <a:spLocks/>
              </p:cNvSpPr>
              <p:nvPr/>
            </p:nvSpPr>
            <p:spPr bwMode="auto">
              <a:xfrm>
                <a:off x="3801" y="2665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0 h 1"/>
                  <a:gd name="T4" fmla="*/ 0 w 1"/>
                  <a:gd name="T5" fmla="*/ 0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38" name="Freeform 1736"/>
              <p:cNvSpPr>
                <a:spLocks/>
              </p:cNvSpPr>
              <p:nvPr/>
            </p:nvSpPr>
            <p:spPr bwMode="auto">
              <a:xfrm>
                <a:off x="3803" y="266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39" name="Freeform 1737"/>
              <p:cNvSpPr>
                <a:spLocks/>
              </p:cNvSpPr>
              <p:nvPr/>
            </p:nvSpPr>
            <p:spPr bwMode="auto">
              <a:xfrm>
                <a:off x="3798" y="266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40" name="Freeform 1738"/>
              <p:cNvSpPr>
                <a:spLocks/>
              </p:cNvSpPr>
              <p:nvPr/>
            </p:nvSpPr>
            <p:spPr bwMode="auto">
              <a:xfrm>
                <a:off x="3805" y="266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41" name="Freeform 1739"/>
              <p:cNvSpPr>
                <a:spLocks/>
              </p:cNvSpPr>
              <p:nvPr/>
            </p:nvSpPr>
            <p:spPr bwMode="auto">
              <a:xfrm>
                <a:off x="3808" y="2665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42" name="Freeform 1740"/>
              <p:cNvSpPr>
                <a:spLocks/>
              </p:cNvSpPr>
              <p:nvPr/>
            </p:nvSpPr>
            <p:spPr bwMode="auto">
              <a:xfrm>
                <a:off x="3808" y="266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43" name="Freeform 1741"/>
              <p:cNvSpPr>
                <a:spLocks/>
              </p:cNvSpPr>
              <p:nvPr/>
            </p:nvSpPr>
            <p:spPr bwMode="auto">
              <a:xfrm>
                <a:off x="3803" y="2665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44" name="Freeform 1742"/>
              <p:cNvSpPr>
                <a:spLocks/>
              </p:cNvSpPr>
              <p:nvPr/>
            </p:nvSpPr>
            <p:spPr bwMode="auto">
              <a:xfrm>
                <a:off x="3803" y="2665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45" name="Freeform 1743"/>
              <p:cNvSpPr>
                <a:spLocks/>
              </p:cNvSpPr>
              <p:nvPr/>
            </p:nvSpPr>
            <p:spPr bwMode="auto">
              <a:xfrm>
                <a:off x="3803" y="266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46" name="Freeform 1744"/>
              <p:cNvSpPr>
                <a:spLocks/>
              </p:cNvSpPr>
              <p:nvPr/>
            </p:nvSpPr>
            <p:spPr bwMode="auto">
              <a:xfrm>
                <a:off x="3801" y="2660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47" name="Freeform 1745"/>
              <p:cNvSpPr>
                <a:spLocks/>
              </p:cNvSpPr>
              <p:nvPr/>
            </p:nvSpPr>
            <p:spPr bwMode="auto">
              <a:xfrm>
                <a:off x="3803" y="2663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48" name="Rectangle 1746"/>
              <p:cNvSpPr>
                <a:spLocks noChangeArrowheads="1"/>
              </p:cNvSpPr>
              <p:nvPr/>
            </p:nvSpPr>
            <p:spPr bwMode="auto">
              <a:xfrm>
                <a:off x="3803" y="2663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049" name="Freeform 1747"/>
              <p:cNvSpPr>
                <a:spLocks/>
              </p:cNvSpPr>
              <p:nvPr/>
            </p:nvSpPr>
            <p:spPr bwMode="auto">
              <a:xfrm>
                <a:off x="3808" y="2663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50" name="Freeform 1748"/>
              <p:cNvSpPr>
                <a:spLocks/>
              </p:cNvSpPr>
              <p:nvPr/>
            </p:nvSpPr>
            <p:spPr bwMode="auto">
              <a:xfrm>
                <a:off x="3805" y="266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51" name="Rectangle 1749"/>
              <p:cNvSpPr>
                <a:spLocks noChangeArrowheads="1"/>
              </p:cNvSpPr>
              <p:nvPr/>
            </p:nvSpPr>
            <p:spPr bwMode="auto">
              <a:xfrm>
                <a:off x="3812" y="2663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052" name="Freeform 1750"/>
              <p:cNvSpPr>
                <a:spLocks/>
              </p:cNvSpPr>
              <p:nvPr/>
            </p:nvSpPr>
            <p:spPr bwMode="auto">
              <a:xfrm>
                <a:off x="3805" y="2663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3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53" name="Freeform 1751"/>
              <p:cNvSpPr>
                <a:spLocks/>
              </p:cNvSpPr>
              <p:nvPr/>
            </p:nvSpPr>
            <p:spPr bwMode="auto">
              <a:xfrm>
                <a:off x="3810" y="266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54" name="Freeform 1752"/>
              <p:cNvSpPr>
                <a:spLocks/>
              </p:cNvSpPr>
              <p:nvPr/>
            </p:nvSpPr>
            <p:spPr bwMode="auto">
              <a:xfrm>
                <a:off x="3805" y="266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55" name="Freeform 1753"/>
              <p:cNvSpPr>
                <a:spLocks/>
              </p:cNvSpPr>
              <p:nvPr/>
            </p:nvSpPr>
            <p:spPr bwMode="auto">
              <a:xfrm>
                <a:off x="3805" y="2663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56" name="Freeform 1754"/>
              <p:cNvSpPr>
                <a:spLocks/>
              </p:cNvSpPr>
              <p:nvPr/>
            </p:nvSpPr>
            <p:spPr bwMode="auto">
              <a:xfrm>
                <a:off x="3810" y="2655"/>
                <a:ext cx="2" cy="8"/>
              </a:xfrm>
              <a:custGeom>
                <a:avLst/>
                <a:gdLst>
                  <a:gd name="T0" fmla="*/ 2 w 1"/>
                  <a:gd name="T1" fmla="*/ 0 h 3"/>
                  <a:gd name="T2" fmla="*/ 0 w 1"/>
                  <a:gd name="T3" fmla="*/ 3 h 3"/>
                  <a:gd name="T4" fmla="*/ 2 w 1"/>
                  <a:gd name="T5" fmla="*/ 8 h 3"/>
                  <a:gd name="T6" fmla="*/ 2 w 1"/>
                  <a:gd name="T7" fmla="*/ 5 h 3"/>
                  <a:gd name="T8" fmla="*/ 0 w 1"/>
                  <a:gd name="T9" fmla="*/ 5 h 3"/>
                  <a:gd name="T10" fmla="*/ 2 w 1"/>
                  <a:gd name="T11" fmla="*/ 5 h 3"/>
                  <a:gd name="T12" fmla="*/ 2 w 1"/>
                  <a:gd name="T13" fmla="*/ 0 h 3"/>
                  <a:gd name="T14" fmla="*/ 2 w 1"/>
                  <a:gd name="T15" fmla="*/ 3 h 3"/>
                  <a:gd name="T16" fmla="*/ 2 w 1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57" name="Freeform 1755"/>
              <p:cNvSpPr>
                <a:spLocks/>
              </p:cNvSpPr>
              <p:nvPr/>
            </p:nvSpPr>
            <p:spPr bwMode="auto">
              <a:xfrm>
                <a:off x="3810" y="2663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2 w 1"/>
                  <a:gd name="T5" fmla="*/ 2 h 1"/>
                  <a:gd name="T6" fmla="*/ 2 w 1"/>
                  <a:gd name="T7" fmla="*/ 0 h 1"/>
                  <a:gd name="T8" fmla="*/ 0 w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58" name="Freeform 1756"/>
              <p:cNvSpPr>
                <a:spLocks/>
              </p:cNvSpPr>
              <p:nvPr/>
            </p:nvSpPr>
            <p:spPr bwMode="auto">
              <a:xfrm>
                <a:off x="3808" y="2660"/>
                <a:ext cx="2" cy="5"/>
              </a:xfrm>
              <a:custGeom>
                <a:avLst/>
                <a:gdLst>
                  <a:gd name="T0" fmla="*/ 2 w 1"/>
                  <a:gd name="T1" fmla="*/ 3 h 2"/>
                  <a:gd name="T2" fmla="*/ 2 w 1"/>
                  <a:gd name="T3" fmla="*/ 0 h 2"/>
                  <a:gd name="T4" fmla="*/ 0 w 1"/>
                  <a:gd name="T5" fmla="*/ 3 h 2"/>
                  <a:gd name="T6" fmla="*/ 0 w 1"/>
                  <a:gd name="T7" fmla="*/ 3 h 2"/>
                  <a:gd name="T8" fmla="*/ 0 w 1"/>
                  <a:gd name="T9" fmla="*/ 3 h 2"/>
                  <a:gd name="T10" fmla="*/ 2 w 1"/>
                  <a:gd name="T11" fmla="*/ 5 h 2"/>
                  <a:gd name="T12" fmla="*/ 2 w 1"/>
                  <a:gd name="T13" fmla="*/ 3 h 2"/>
                  <a:gd name="T14" fmla="*/ 2 w 1"/>
                  <a:gd name="T15" fmla="*/ 3 h 2"/>
                  <a:gd name="T16" fmla="*/ 2 w 1"/>
                  <a:gd name="T17" fmla="*/ 3 h 2"/>
                  <a:gd name="T18" fmla="*/ 0 w 1"/>
                  <a:gd name="T19" fmla="*/ 3 h 2"/>
                  <a:gd name="T20" fmla="*/ 2 w 1"/>
                  <a:gd name="T21" fmla="*/ 3 h 2"/>
                  <a:gd name="T22" fmla="*/ 2 w 1"/>
                  <a:gd name="T23" fmla="*/ 3 h 2"/>
                  <a:gd name="T24" fmla="*/ 2 w 1"/>
                  <a:gd name="T25" fmla="*/ 3 h 2"/>
                  <a:gd name="T26" fmla="*/ 2 w 1"/>
                  <a:gd name="T27" fmla="*/ 3 h 2"/>
                  <a:gd name="T28" fmla="*/ 2 w 1"/>
                  <a:gd name="T29" fmla="*/ 3 h 2"/>
                  <a:gd name="T30" fmla="*/ 2 w 1"/>
                  <a:gd name="T31" fmla="*/ 3 h 2"/>
                  <a:gd name="T32" fmla="*/ 2 w 1"/>
                  <a:gd name="T33" fmla="*/ 3 h 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59" name="Freeform 1757"/>
              <p:cNvSpPr>
                <a:spLocks/>
              </p:cNvSpPr>
              <p:nvPr/>
            </p:nvSpPr>
            <p:spPr bwMode="auto">
              <a:xfrm>
                <a:off x="3801" y="266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60" name="Freeform 1758"/>
              <p:cNvSpPr>
                <a:spLocks/>
              </p:cNvSpPr>
              <p:nvPr/>
            </p:nvSpPr>
            <p:spPr bwMode="auto">
              <a:xfrm>
                <a:off x="3801" y="2660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2 w 1"/>
                  <a:gd name="T11" fmla="*/ 3 h 1"/>
                  <a:gd name="T12" fmla="*/ 2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61" name="Oval 1759"/>
              <p:cNvSpPr>
                <a:spLocks noChangeArrowheads="1"/>
              </p:cNvSpPr>
              <p:nvPr/>
            </p:nvSpPr>
            <p:spPr bwMode="auto">
              <a:xfrm>
                <a:off x="3805" y="2660"/>
                <a:ext cx="1" cy="1"/>
              </a:xfrm>
              <a:prstGeom prst="ellipse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062" name="Freeform 1760"/>
              <p:cNvSpPr>
                <a:spLocks/>
              </p:cNvSpPr>
              <p:nvPr/>
            </p:nvSpPr>
            <p:spPr bwMode="auto">
              <a:xfrm>
                <a:off x="3812" y="266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63" name="Freeform 1761"/>
              <p:cNvSpPr>
                <a:spLocks/>
              </p:cNvSpPr>
              <p:nvPr/>
            </p:nvSpPr>
            <p:spPr bwMode="auto">
              <a:xfrm>
                <a:off x="3812" y="2663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3 w 3"/>
                  <a:gd name="T5" fmla="*/ 0 h 2"/>
                  <a:gd name="T6" fmla="*/ 0 w 3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64" name="Freeform 1762"/>
              <p:cNvSpPr>
                <a:spLocks/>
              </p:cNvSpPr>
              <p:nvPr/>
            </p:nvSpPr>
            <p:spPr bwMode="auto">
              <a:xfrm>
                <a:off x="3872" y="268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65" name="Freeform 1763"/>
              <p:cNvSpPr>
                <a:spLocks/>
              </p:cNvSpPr>
              <p:nvPr/>
            </p:nvSpPr>
            <p:spPr bwMode="auto">
              <a:xfrm>
                <a:off x="3874" y="268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66" name="Freeform 1764"/>
              <p:cNvSpPr>
                <a:spLocks/>
              </p:cNvSpPr>
              <p:nvPr/>
            </p:nvSpPr>
            <p:spPr bwMode="auto">
              <a:xfrm>
                <a:off x="3850" y="2660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67" name="Rectangle 1765"/>
              <p:cNvSpPr>
                <a:spLocks noChangeArrowheads="1"/>
              </p:cNvSpPr>
              <p:nvPr/>
            </p:nvSpPr>
            <p:spPr bwMode="auto">
              <a:xfrm>
                <a:off x="3874" y="2663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068" name="Freeform 1766"/>
              <p:cNvSpPr>
                <a:spLocks/>
              </p:cNvSpPr>
              <p:nvPr/>
            </p:nvSpPr>
            <p:spPr bwMode="auto">
              <a:xfrm>
                <a:off x="3879" y="266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69" name="Freeform 1767"/>
              <p:cNvSpPr>
                <a:spLocks/>
              </p:cNvSpPr>
              <p:nvPr/>
            </p:nvSpPr>
            <p:spPr bwMode="auto">
              <a:xfrm>
                <a:off x="3862" y="269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70" name="Freeform 1768"/>
              <p:cNvSpPr>
                <a:spLocks/>
              </p:cNvSpPr>
              <p:nvPr/>
            </p:nvSpPr>
            <p:spPr bwMode="auto">
              <a:xfrm>
                <a:off x="3829" y="2660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71" name="Freeform 1769"/>
              <p:cNvSpPr>
                <a:spLocks/>
              </p:cNvSpPr>
              <p:nvPr/>
            </p:nvSpPr>
            <p:spPr bwMode="auto">
              <a:xfrm>
                <a:off x="3867" y="267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72" name="Freeform 1770"/>
              <p:cNvSpPr>
                <a:spLocks/>
              </p:cNvSpPr>
              <p:nvPr/>
            </p:nvSpPr>
            <p:spPr bwMode="auto">
              <a:xfrm>
                <a:off x="3829" y="2663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73" name="Freeform 1771"/>
              <p:cNvSpPr>
                <a:spLocks/>
              </p:cNvSpPr>
              <p:nvPr/>
            </p:nvSpPr>
            <p:spPr bwMode="auto">
              <a:xfrm>
                <a:off x="3815" y="271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74" name="Freeform 1772"/>
              <p:cNvSpPr>
                <a:spLocks/>
              </p:cNvSpPr>
              <p:nvPr/>
            </p:nvSpPr>
            <p:spPr bwMode="auto">
              <a:xfrm>
                <a:off x="3798" y="271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75" name="Rectangle 1773"/>
              <p:cNvSpPr>
                <a:spLocks noChangeArrowheads="1"/>
              </p:cNvSpPr>
              <p:nvPr/>
            </p:nvSpPr>
            <p:spPr bwMode="auto">
              <a:xfrm>
                <a:off x="3820" y="2663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076" name="Freeform 1774"/>
              <p:cNvSpPr>
                <a:spLocks/>
              </p:cNvSpPr>
              <p:nvPr/>
            </p:nvSpPr>
            <p:spPr bwMode="auto">
              <a:xfrm>
                <a:off x="3817" y="265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77" name="Freeform 1775"/>
              <p:cNvSpPr>
                <a:spLocks/>
              </p:cNvSpPr>
              <p:nvPr/>
            </p:nvSpPr>
            <p:spPr bwMode="auto">
              <a:xfrm>
                <a:off x="3834" y="265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78" name="Freeform 1776"/>
              <p:cNvSpPr>
                <a:spLocks/>
              </p:cNvSpPr>
              <p:nvPr/>
            </p:nvSpPr>
            <p:spPr bwMode="auto">
              <a:xfrm>
                <a:off x="3820" y="26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79" name="Freeform 1777"/>
              <p:cNvSpPr>
                <a:spLocks/>
              </p:cNvSpPr>
              <p:nvPr/>
            </p:nvSpPr>
            <p:spPr bwMode="auto">
              <a:xfrm>
                <a:off x="3820" y="26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80" name="Freeform 1778"/>
              <p:cNvSpPr>
                <a:spLocks/>
              </p:cNvSpPr>
              <p:nvPr/>
            </p:nvSpPr>
            <p:spPr bwMode="auto">
              <a:xfrm>
                <a:off x="3820" y="26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81" name="Freeform 1779"/>
              <p:cNvSpPr>
                <a:spLocks/>
              </p:cNvSpPr>
              <p:nvPr/>
            </p:nvSpPr>
            <p:spPr bwMode="auto">
              <a:xfrm>
                <a:off x="3838" y="270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82" name="Rectangle 1780"/>
              <p:cNvSpPr>
                <a:spLocks noChangeArrowheads="1"/>
              </p:cNvSpPr>
              <p:nvPr/>
            </p:nvSpPr>
            <p:spPr bwMode="auto">
              <a:xfrm>
                <a:off x="3860" y="2651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083" name="Freeform 1781"/>
              <p:cNvSpPr>
                <a:spLocks/>
              </p:cNvSpPr>
              <p:nvPr/>
            </p:nvSpPr>
            <p:spPr bwMode="auto">
              <a:xfrm>
                <a:off x="3860" y="2651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84" name="Freeform 1782"/>
              <p:cNvSpPr>
                <a:spLocks noEditPoints="1"/>
              </p:cNvSpPr>
              <p:nvPr/>
            </p:nvSpPr>
            <p:spPr bwMode="auto">
              <a:xfrm>
                <a:off x="3796" y="2648"/>
                <a:ext cx="87" cy="71"/>
              </a:xfrm>
              <a:custGeom>
                <a:avLst/>
                <a:gdLst>
                  <a:gd name="T0" fmla="*/ 75 w 37"/>
                  <a:gd name="T1" fmla="*/ 40 h 30"/>
                  <a:gd name="T2" fmla="*/ 78 w 37"/>
                  <a:gd name="T3" fmla="*/ 36 h 30"/>
                  <a:gd name="T4" fmla="*/ 80 w 37"/>
                  <a:gd name="T5" fmla="*/ 33 h 30"/>
                  <a:gd name="T6" fmla="*/ 82 w 37"/>
                  <a:gd name="T7" fmla="*/ 28 h 30"/>
                  <a:gd name="T8" fmla="*/ 85 w 37"/>
                  <a:gd name="T9" fmla="*/ 21 h 30"/>
                  <a:gd name="T10" fmla="*/ 85 w 37"/>
                  <a:gd name="T11" fmla="*/ 17 h 30"/>
                  <a:gd name="T12" fmla="*/ 78 w 37"/>
                  <a:gd name="T13" fmla="*/ 14 h 30"/>
                  <a:gd name="T14" fmla="*/ 78 w 37"/>
                  <a:gd name="T15" fmla="*/ 14 h 30"/>
                  <a:gd name="T16" fmla="*/ 80 w 37"/>
                  <a:gd name="T17" fmla="*/ 9 h 30"/>
                  <a:gd name="T18" fmla="*/ 75 w 37"/>
                  <a:gd name="T19" fmla="*/ 7 h 30"/>
                  <a:gd name="T20" fmla="*/ 68 w 37"/>
                  <a:gd name="T21" fmla="*/ 5 h 30"/>
                  <a:gd name="T22" fmla="*/ 61 w 37"/>
                  <a:gd name="T23" fmla="*/ 2 h 30"/>
                  <a:gd name="T24" fmla="*/ 59 w 37"/>
                  <a:gd name="T25" fmla="*/ 2 h 30"/>
                  <a:gd name="T26" fmla="*/ 49 w 37"/>
                  <a:gd name="T27" fmla="*/ 9 h 30"/>
                  <a:gd name="T28" fmla="*/ 49 w 37"/>
                  <a:gd name="T29" fmla="*/ 2 h 30"/>
                  <a:gd name="T30" fmla="*/ 45 w 37"/>
                  <a:gd name="T31" fmla="*/ 2 h 30"/>
                  <a:gd name="T32" fmla="*/ 42 w 37"/>
                  <a:gd name="T33" fmla="*/ 2 h 30"/>
                  <a:gd name="T34" fmla="*/ 33 w 37"/>
                  <a:gd name="T35" fmla="*/ 5 h 30"/>
                  <a:gd name="T36" fmla="*/ 31 w 37"/>
                  <a:gd name="T37" fmla="*/ 9 h 30"/>
                  <a:gd name="T38" fmla="*/ 24 w 37"/>
                  <a:gd name="T39" fmla="*/ 7 h 30"/>
                  <a:gd name="T40" fmla="*/ 21 w 37"/>
                  <a:gd name="T41" fmla="*/ 9 h 30"/>
                  <a:gd name="T42" fmla="*/ 24 w 37"/>
                  <a:gd name="T43" fmla="*/ 14 h 30"/>
                  <a:gd name="T44" fmla="*/ 24 w 37"/>
                  <a:gd name="T45" fmla="*/ 14 h 30"/>
                  <a:gd name="T46" fmla="*/ 28 w 37"/>
                  <a:gd name="T47" fmla="*/ 14 h 30"/>
                  <a:gd name="T48" fmla="*/ 38 w 37"/>
                  <a:gd name="T49" fmla="*/ 14 h 30"/>
                  <a:gd name="T50" fmla="*/ 49 w 37"/>
                  <a:gd name="T51" fmla="*/ 12 h 30"/>
                  <a:gd name="T52" fmla="*/ 54 w 37"/>
                  <a:gd name="T53" fmla="*/ 12 h 30"/>
                  <a:gd name="T54" fmla="*/ 54 w 37"/>
                  <a:gd name="T55" fmla="*/ 12 h 30"/>
                  <a:gd name="T56" fmla="*/ 61 w 37"/>
                  <a:gd name="T57" fmla="*/ 9 h 30"/>
                  <a:gd name="T58" fmla="*/ 73 w 37"/>
                  <a:gd name="T59" fmla="*/ 14 h 30"/>
                  <a:gd name="T60" fmla="*/ 75 w 37"/>
                  <a:gd name="T61" fmla="*/ 14 h 30"/>
                  <a:gd name="T62" fmla="*/ 78 w 37"/>
                  <a:gd name="T63" fmla="*/ 19 h 30"/>
                  <a:gd name="T64" fmla="*/ 78 w 37"/>
                  <a:gd name="T65" fmla="*/ 24 h 30"/>
                  <a:gd name="T66" fmla="*/ 73 w 37"/>
                  <a:gd name="T67" fmla="*/ 28 h 30"/>
                  <a:gd name="T68" fmla="*/ 63 w 37"/>
                  <a:gd name="T69" fmla="*/ 33 h 30"/>
                  <a:gd name="T70" fmla="*/ 56 w 37"/>
                  <a:gd name="T71" fmla="*/ 38 h 30"/>
                  <a:gd name="T72" fmla="*/ 49 w 37"/>
                  <a:gd name="T73" fmla="*/ 45 h 30"/>
                  <a:gd name="T74" fmla="*/ 38 w 37"/>
                  <a:gd name="T75" fmla="*/ 47 h 30"/>
                  <a:gd name="T76" fmla="*/ 35 w 37"/>
                  <a:gd name="T77" fmla="*/ 50 h 30"/>
                  <a:gd name="T78" fmla="*/ 24 w 37"/>
                  <a:gd name="T79" fmla="*/ 54 h 30"/>
                  <a:gd name="T80" fmla="*/ 14 w 37"/>
                  <a:gd name="T81" fmla="*/ 57 h 30"/>
                  <a:gd name="T82" fmla="*/ 0 w 37"/>
                  <a:gd name="T83" fmla="*/ 64 h 30"/>
                  <a:gd name="T84" fmla="*/ 7 w 37"/>
                  <a:gd name="T85" fmla="*/ 69 h 30"/>
                  <a:gd name="T86" fmla="*/ 19 w 37"/>
                  <a:gd name="T87" fmla="*/ 66 h 30"/>
                  <a:gd name="T88" fmla="*/ 21 w 37"/>
                  <a:gd name="T89" fmla="*/ 66 h 30"/>
                  <a:gd name="T90" fmla="*/ 31 w 37"/>
                  <a:gd name="T91" fmla="*/ 62 h 30"/>
                  <a:gd name="T92" fmla="*/ 35 w 37"/>
                  <a:gd name="T93" fmla="*/ 57 h 30"/>
                  <a:gd name="T94" fmla="*/ 40 w 37"/>
                  <a:gd name="T95" fmla="*/ 57 h 30"/>
                  <a:gd name="T96" fmla="*/ 45 w 37"/>
                  <a:gd name="T97" fmla="*/ 54 h 30"/>
                  <a:gd name="T98" fmla="*/ 52 w 37"/>
                  <a:gd name="T99" fmla="*/ 54 h 30"/>
                  <a:gd name="T100" fmla="*/ 54 w 37"/>
                  <a:gd name="T101" fmla="*/ 50 h 30"/>
                  <a:gd name="T102" fmla="*/ 56 w 37"/>
                  <a:gd name="T103" fmla="*/ 50 h 30"/>
                  <a:gd name="T104" fmla="*/ 59 w 37"/>
                  <a:gd name="T105" fmla="*/ 50 h 30"/>
                  <a:gd name="T106" fmla="*/ 66 w 37"/>
                  <a:gd name="T107" fmla="*/ 47 h 30"/>
                  <a:gd name="T108" fmla="*/ 71 w 37"/>
                  <a:gd name="T109" fmla="*/ 43 h 30"/>
                  <a:gd name="T110" fmla="*/ 78 w 37"/>
                  <a:gd name="T111" fmla="*/ 9 h 30"/>
                  <a:gd name="T112" fmla="*/ 26 w 37"/>
                  <a:gd name="T113" fmla="*/ 12 h 3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7" h="30">
                    <a:moveTo>
                      <a:pt x="30" y="18"/>
                    </a:moveTo>
                    <a:cubicBezTo>
                      <a:pt x="31" y="18"/>
                      <a:pt x="31" y="18"/>
                      <a:pt x="31" y="18"/>
                    </a:cubicBezTo>
                    <a:cubicBezTo>
                      <a:pt x="31" y="19"/>
                      <a:pt x="30" y="19"/>
                      <a:pt x="31" y="19"/>
                    </a:cubicBezTo>
                    <a:cubicBezTo>
                      <a:pt x="30" y="18"/>
                      <a:pt x="32" y="18"/>
                      <a:pt x="31" y="17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7"/>
                      <a:pt x="31" y="16"/>
                      <a:pt x="32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4" y="14"/>
                      <a:pt x="34" y="14"/>
                      <a:pt x="33" y="15"/>
                    </a:cubicBezTo>
                    <a:cubicBezTo>
                      <a:pt x="35" y="15"/>
                      <a:pt x="33" y="14"/>
                      <a:pt x="35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5" y="15"/>
                      <a:pt x="35" y="14"/>
                      <a:pt x="36" y="14"/>
                    </a:cubicBezTo>
                    <a:cubicBezTo>
                      <a:pt x="36" y="14"/>
                      <a:pt x="34" y="14"/>
                      <a:pt x="34" y="14"/>
                    </a:cubicBezTo>
                    <a:cubicBezTo>
                      <a:pt x="35" y="14"/>
                      <a:pt x="35" y="13"/>
                      <a:pt x="35" y="13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6" y="13"/>
                      <a:pt x="35" y="12"/>
                      <a:pt x="35" y="12"/>
                    </a:cubicBezTo>
                    <a:cubicBezTo>
                      <a:pt x="36" y="12"/>
                      <a:pt x="36" y="12"/>
                      <a:pt x="37" y="12"/>
                    </a:cubicBezTo>
                    <a:cubicBezTo>
                      <a:pt x="37" y="11"/>
                      <a:pt x="36" y="12"/>
                      <a:pt x="36" y="11"/>
                    </a:cubicBezTo>
                    <a:cubicBezTo>
                      <a:pt x="36" y="11"/>
                      <a:pt x="36" y="10"/>
                      <a:pt x="36" y="10"/>
                    </a:cubicBezTo>
                    <a:cubicBezTo>
                      <a:pt x="36" y="9"/>
                      <a:pt x="36" y="10"/>
                      <a:pt x="37" y="10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8"/>
                      <a:pt x="35" y="8"/>
                      <a:pt x="36" y="8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6" y="8"/>
                      <a:pt x="36" y="8"/>
                      <a:pt x="36" y="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5" y="6"/>
                      <a:pt x="36" y="6"/>
                      <a:pt x="35" y="6"/>
                    </a:cubicBezTo>
                    <a:cubicBezTo>
                      <a:pt x="35" y="6"/>
                      <a:pt x="35" y="5"/>
                      <a:pt x="35" y="5"/>
                    </a:cubicBezTo>
                    <a:cubicBezTo>
                      <a:pt x="34" y="6"/>
                      <a:pt x="34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2" y="6"/>
                    </a:cubicBezTo>
                    <a:cubicBezTo>
                      <a:pt x="32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5"/>
                      <a:pt x="33" y="5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4"/>
                      <a:pt x="34" y="4"/>
                      <a:pt x="34" y="3"/>
                    </a:cubicBezTo>
                    <a:cubicBezTo>
                      <a:pt x="33" y="4"/>
                      <a:pt x="32" y="4"/>
                      <a:pt x="31" y="4"/>
                    </a:cubicBezTo>
                    <a:cubicBezTo>
                      <a:pt x="31" y="4"/>
                      <a:pt x="31" y="3"/>
                      <a:pt x="31" y="3"/>
                    </a:cubicBezTo>
                    <a:cubicBezTo>
                      <a:pt x="31" y="4"/>
                      <a:pt x="32" y="3"/>
                      <a:pt x="33" y="3"/>
                    </a:cubicBezTo>
                    <a:cubicBezTo>
                      <a:pt x="32" y="3"/>
                      <a:pt x="33" y="3"/>
                      <a:pt x="33" y="3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2" y="3"/>
                      <a:pt x="31" y="2"/>
                    </a:cubicBezTo>
                    <a:cubicBezTo>
                      <a:pt x="31" y="3"/>
                      <a:pt x="31" y="3"/>
                      <a:pt x="30" y="3"/>
                    </a:cubicBezTo>
                    <a:cubicBezTo>
                      <a:pt x="30" y="2"/>
                      <a:pt x="31" y="2"/>
                      <a:pt x="31" y="2"/>
                    </a:cubicBezTo>
                    <a:cubicBezTo>
                      <a:pt x="31" y="2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8" y="2"/>
                      <a:pt x="27" y="3"/>
                    </a:cubicBezTo>
                    <a:cubicBezTo>
                      <a:pt x="27" y="2"/>
                      <a:pt x="28" y="2"/>
                      <a:pt x="28" y="1"/>
                    </a:cubicBezTo>
                    <a:cubicBezTo>
                      <a:pt x="27" y="2"/>
                      <a:pt x="27" y="3"/>
                      <a:pt x="26" y="4"/>
                    </a:cubicBezTo>
                    <a:cubicBezTo>
                      <a:pt x="26" y="3"/>
                      <a:pt x="26" y="2"/>
                      <a:pt x="27" y="1"/>
                    </a:cubicBezTo>
                    <a:cubicBezTo>
                      <a:pt x="27" y="1"/>
                      <a:pt x="26" y="1"/>
                      <a:pt x="26" y="1"/>
                    </a:cubicBezTo>
                    <a:cubicBezTo>
                      <a:pt x="26" y="1"/>
                      <a:pt x="26" y="2"/>
                      <a:pt x="26" y="2"/>
                    </a:cubicBezTo>
                    <a:cubicBezTo>
                      <a:pt x="26" y="1"/>
                      <a:pt x="26" y="2"/>
                      <a:pt x="25" y="1"/>
                    </a:cubicBezTo>
                    <a:cubicBezTo>
                      <a:pt x="26" y="1"/>
                      <a:pt x="25" y="2"/>
                      <a:pt x="25" y="2"/>
                    </a:cubicBezTo>
                    <a:cubicBezTo>
                      <a:pt x="25" y="2"/>
                      <a:pt x="25" y="1"/>
                      <a:pt x="25" y="1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5" y="2"/>
                      <a:pt x="25" y="1"/>
                      <a:pt x="25" y="1"/>
                    </a:cubicBezTo>
                    <a:cubicBezTo>
                      <a:pt x="25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3" y="1"/>
                      <a:pt x="23" y="3"/>
                      <a:pt x="23" y="3"/>
                    </a:cubicBezTo>
                    <a:cubicBezTo>
                      <a:pt x="23" y="2"/>
                      <a:pt x="23" y="1"/>
                      <a:pt x="23" y="1"/>
                    </a:cubicBezTo>
                    <a:cubicBezTo>
                      <a:pt x="22" y="2"/>
                      <a:pt x="22" y="4"/>
                      <a:pt x="21" y="4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3"/>
                      <a:pt x="22" y="2"/>
                      <a:pt x="22" y="1"/>
                    </a:cubicBezTo>
                    <a:cubicBezTo>
                      <a:pt x="22" y="1"/>
                      <a:pt x="22" y="0"/>
                      <a:pt x="22" y="1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1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1"/>
                      <a:pt x="21" y="2"/>
                      <a:pt x="20" y="2"/>
                    </a:cubicBezTo>
                    <a:cubicBezTo>
                      <a:pt x="20" y="2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20" y="2"/>
                      <a:pt x="19" y="1"/>
                    </a:cubicBezTo>
                    <a:cubicBezTo>
                      <a:pt x="19" y="1"/>
                      <a:pt x="19" y="0"/>
                      <a:pt x="19" y="0"/>
                    </a:cubicBezTo>
                    <a:cubicBezTo>
                      <a:pt x="19" y="1"/>
                      <a:pt x="19" y="4"/>
                      <a:pt x="19" y="4"/>
                    </a:cubicBezTo>
                    <a:cubicBezTo>
                      <a:pt x="19" y="4"/>
                      <a:pt x="18" y="3"/>
                      <a:pt x="18" y="3"/>
                    </a:cubicBezTo>
                    <a:cubicBezTo>
                      <a:pt x="18" y="2"/>
                      <a:pt x="18" y="2"/>
                      <a:pt x="18" y="1"/>
                    </a:cubicBezTo>
                    <a:cubicBezTo>
                      <a:pt x="18" y="1"/>
                      <a:pt x="18" y="2"/>
                      <a:pt x="18" y="2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2"/>
                      <a:pt x="17" y="1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6" y="3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5" y="3"/>
                      <a:pt x="15" y="3"/>
                      <a:pt x="14" y="3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3" y="2"/>
                      <a:pt x="14" y="2"/>
                      <a:pt x="14" y="1"/>
                    </a:cubicBezTo>
                    <a:cubicBezTo>
                      <a:pt x="14" y="2"/>
                      <a:pt x="14" y="2"/>
                      <a:pt x="13" y="2"/>
                    </a:cubicBezTo>
                    <a:cubicBezTo>
                      <a:pt x="13" y="3"/>
                      <a:pt x="14" y="2"/>
                      <a:pt x="14" y="2"/>
                    </a:cubicBezTo>
                    <a:cubicBezTo>
                      <a:pt x="14" y="3"/>
                      <a:pt x="14" y="4"/>
                      <a:pt x="13" y="4"/>
                    </a:cubicBezTo>
                    <a:cubicBezTo>
                      <a:pt x="13" y="5"/>
                      <a:pt x="13" y="4"/>
                      <a:pt x="13" y="4"/>
                    </a:cubicBezTo>
                    <a:cubicBezTo>
                      <a:pt x="12" y="4"/>
                      <a:pt x="12" y="5"/>
                      <a:pt x="11" y="5"/>
                    </a:cubicBezTo>
                    <a:cubicBezTo>
                      <a:pt x="11" y="4"/>
                      <a:pt x="11" y="4"/>
                      <a:pt x="11" y="3"/>
                    </a:cubicBezTo>
                    <a:cubicBezTo>
                      <a:pt x="12" y="3"/>
                      <a:pt x="12" y="4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1" y="3"/>
                      <a:pt x="10" y="3"/>
                    </a:cubicBezTo>
                    <a:cubicBezTo>
                      <a:pt x="10" y="3"/>
                      <a:pt x="10" y="3"/>
                      <a:pt x="10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5"/>
                      <a:pt x="9" y="5"/>
                      <a:pt x="9" y="5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5"/>
                      <a:pt x="9" y="5"/>
                      <a:pt x="9" y="4"/>
                    </a:cubicBezTo>
                    <a:cubicBezTo>
                      <a:pt x="9" y="5"/>
                      <a:pt x="8" y="4"/>
                      <a:pt x="8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9" y="6"/>
                      <a:pt x="9" y="5"/>
                    </a:cubicBezTo>
                    <a:cubicBezTo>
                      <a:pt x="9" y="6"/>
                      <a:pt x="9" y="6"/>
                      <a:pt x="10" y="6"/>
                    </a:cubicBezTo>
                    <a:cubicBezTo>
                      <a:pt x="10" y="6"/>
                      <a:pt x="9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5"/>
                      <a:pt x="10" y="5"/>
                      <a:pt x="10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2" y="6"/>
                      <a:pt x="12" y="6"/>
                    </a:cubicBezTo>
                    <a:cubicBezTo>
                      <a:pt x="12" y="6"/>
                      <a:pt x="12" y="5"/>
                      <a:pt x="12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4" y="5"/>
                      <a:pt x="15" y="6"/>
                    </a:cubicBezTo>
                    <a:cubicBezTo>
                      <a:pt x="15" y="5"/>
                      <a:pt x="15" y="5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6" y="6"/>
                      <a:pt x="17" y="6"/>
                    </a:cubicBezTo>
                    <a:cubicBezTo>
                      <a:pt x="17" y="7"/>
                      <a:pt x="18" y="6"/>
                      <a:pt x="18" y="6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9" y="6"/>
                      <a:pt x="19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0" y="4"/>
                      <a:pt x="20" y="5"/>
                      <a:pt x="21" y="5"/>
                    </a:cubicBezTo>
                    <a:cubicBezTo>
                      <a:pt x="21" y="5"/>
                      <a:pt x="20" y="5"/>
                      <a:pt x="20" y="5"/>
                    </a:cubicBezTo>
                    <a:cubicBezTo>
                      <a:pt x="21" y="6"/>
                      <a:pt x="22" y="4"/>
                      <a:pt x="22" y="5"/>
                    </a:cubicBezTo>
                    <a:cubicBezTo>
                      <a:pt x="22" y="5"/>
                      <a:pt x="22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6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5"/>
                      <a:pt x="24" y="4"/>
                      <a:pt x="24" y="5"/>
                    </a:cubicBezTo>
                    <a:cubicBezTo>
                      <a:pt x="24" y="5"/>
                      <a:pt x="25" y="5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7" y="5"/>
                      <a:pt x="26" y="5"/>
                      <a:pt x="27" y="4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8" y="4"/>
                      <a:pt x="28" y="5"/>
                    </a:cubicBezTo>
                    <a:cubicBezTo>
                      <a:pt x="28" y="5"/>
                      <a:pt x="29" y="5"/>
                      <a:pt x="30" y="6"/>
                    </a:cubicBezTo>
                    <a:cubicBezTo>
                      <a:pt x="30" y="5"/>
                      <a:pt x="30" y="7"/>
                      <a:pt x="31" y="6"/>
                    </a:cubicBezTo>
                    <a:cubicBezTo>
                      <a:pt x="30" y="6"/>
                      <a:pt x="30" y="6"/>
                      <a:pt x="30" y="7"/>
                    </a:cubicBezTo>
                    <a:cubicBezTo>
                      <a:pt x="31" y="7"/>
                      <a:pt x="30" y="7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8"/>
                      <a:pt x="31" y="7"/>
                      <a:pt x="32" y="6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7"/>
                      <a:pt x="32" y="8"/>
                      <a:pt x="33" y="7"/>
                    </a:cubicBezTo>
                    <a:cubicBezTo>
                      <a:pt x="32" y="8"/>
                      <a:pt x="33" y="8"/>
                      <a:pt x="33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4" y="8"/>
                      <a:pt x="33" y="8"/>
                      <a:pt x="33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9"/>
                      <a:pt x="33" y="9"/>
                      <a:pt x="33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4" y="10"/>
                      <a:pt x="32" y="10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1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0" y="10"/>
                      <a:pt x="32" y="10"/>
                      <a:pt x="31" y="11"/>
                    </a:cubicBezTo>
                    <a:cubicBezTo>
                      <a:pt x="31" y="11"/>
                      <a:pt x="31" y="10"/>
                      <a:pt x="31" y="10"/>
                    </a:cubicBezTo>
                    <a:cubicBezTo>
                      <a:pt x="30" y="10"/>
                      <a:pt x="31" y="12"/>
                      <a:pt x="30" y="11"/>
                    </a:cubicBezTo>
                    <a:cubicBezTo>
                      <a:pt x="30" y="12"/>
                      <a:pt x="31" y="12"/>
                      <a:pt x="31" y="12"/>
                    </a:cubicBezTo>
                    <a:cubicBezTo>
                      <a:pt x="31" y="12"/>
                      <a:pt x="29" y="12"/>
                      <a:pt x="30" y="13"/>
                    </a:cubicBezTo>
                    <a:cubicBezTo>
                      <a:pt x="30" y="13"/>
                      <a:pt x="30" y="13"/>
                      <a:pt x="30" y="12"/>
                    </a:cubicBezTo>
                    <a:cubicBezTo>
                      <a:pt x="30" y="13"/>
                      <a:pt x="29" y="13"/>
                      <a:pt x="30" y="14"/>
                    </a:cubicBezTo>
                    <a:cubicBezTo>
                      <a:pt x="28" y="13"/>
                      <a:pt x="29" y="15"/>
                      <a:pt x="28" y="14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6" y="15"/>
                      <a:pt x="26" y="15"/>
                      <a:pt x="26" y="1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6"/>
                      <a:pt x="24" y="16"/>
                      <a:pt x="24" y="17"/>
                    </a:cubicBezTo>
                    <a:cubicBezTo>
                      <a:pt x="24" y="17"/>
                      <a:pt x="24" y="17"/>
                      <a:pt x="24" y="16"/>
                    </a:cubicBezTo>
                    <a:cubicBezTo>
                      <a:pt x="23" y="17"/>
                      <a:pt x="22" y="16"/>
                      <a:pt x="22" y="18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3" y="18"/>
                      <a:pt x="22" y="19"/>
                      <a:pt x="22" y="19"/>
                    </a:cubicBezTo>
                    <a:cubicBezTo>
                      <a:pt x="22" y="20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8"/>
                      <a:pt x="21" y="19"/>
                      <a:pt x="21" y="19"/>
                    </a:cubicBezTo>
                    <a:cubicBezTo>
                      <a:pt x="20" y="19"/>
                      <a:pt x="18" y="19"/>
                      <a:pt x="17" y="20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0"/>
                      <a:pt x="17" y="20"/>
                    </a:cubicBezTo>
                    <a:cubicBezTo>
                      <a:pt x="17" y="20"/>
                      <a:pt x="17" y="21"/>
                      <a:pt x="17" y="21"/>
                    </a:cubicBezTo>
                    <a:cubicBezTo>
                      <a:pt x="16" y="21"/>
                      <a:pt x="16" y="20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6" y="21"/>
                      <a:pt x="16" y="21"/>
                    </a:cubicBezTo>
                    <a:cubicBezTo>
                      <a:pt x="16" y="21"/>
                      <a:pt x="16" y="21"/>
                      <a:pt x="15" y="21"/>
                    </a:cubicBezTo>
                    <a:cubicBezTo>
                      <a:pt x="15" y="21"/>
                      <a:pt x="15" y="20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2"/>
                      <a:pt x="15" y="21"/>
                      <a:pt x="15" y="22"/>
                    </a:cubicBezTo>
                    <a:cubicBezTo>
                      <a:pt x="14" y="21"/>
                      <a:pt x="13" y="22"/>
                      <a:pt x="13" y="22"/>
                    </a:cubicBezTo>
                    <a:cubicBezTo>
                      <a:pt x="13" y="23"/>
                      <a:pt x="12" y="23"/>
                      <a:pt x="12" y="23"/>
                    </a:cubicBezTo>
                    <a:cubicBezTo>
                      <a:pt x="12" y="23"/>
                      <a:pt x="12" y="24"/>
                      <a:pt x="12" y="24"/>
                    </a:cubicBezTo>
                    <a:cubicBezTo>
                      <a:pt x="12" y="22"/>
                      <a:pt x="11" y="23"/>
                      <a:pt x="10" y="23"/>
                    </a:cubicBezTo>
                    <a:cubicBezTo>
                      <a:pt x="11" y="23"/>
                      <a:pt x="10" y="23"/>
                      <a:pt x="10" y="24"/>
                    </a:cubicBezTo>
                    <a:cubicBezTo>
                      <a:pt x="10" y="24"/>
                      <a:pt x="10" y="23"/>
                      <a:pt x="10" y="23"/>
                    </a:cubicBezTo>
                    <a:cubicBezTo>
                      <a:pt x="9" y="24"/>
                      <a:pt x="8" y="23"/>
                      <a:pt x="7" y="24"/>
                    </a:cubicBezTo>
                    <a:cubicBezTo>
                      <a:pt x="7" y="24"/>
                      <a:pt x="8" y="24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5"/>
                      <a:pt x="6" y="24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5" y="25"/>
                      <a:pt x="3" y="27"/>
                      <a:pt x="1" y="26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26"/>
                      <a:pt x="1" y="27"/>
                      <a:pt x="1" y="27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8"/>
                      <a:pt x="1" y="29"/>
                      <a:pt x="1" y="30"/>
                    </a:cubicBezTo>
                    <a:cubicBezTo>
                      <a:pt x="1" y="29"/>
                      <a:pt x="2" y="30"/>
                      <a:pt x="3" y="29"/>
                    </a:cubicBezTo>
                    <a:cubicBezTo>
                      <a:pt x="3" y="29"/>
                      <a:pt x="3" y="29"/>
                      <a:pt x="3" y="30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4" y="29"/>
                      <a:pt x="5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8"/>
                      <a:pt x="6" y="29"/>
                      <a:pt x="6" y="29"/>
                    </a:cubicBezTo>
                    <a:cubicBezTo>
                      <a:pt x="6" y="28"/>
                      <a:pt x="5" y="29"/>
                      <a:pt x="5" y="28"/>
                    </a:cubicBezTo>
                    <a:cubicBezTo>
                      <a:pt x="6" y="29"/>
                      <a:pt x="7" y="28"/>
                      <a:pt x="7" y="28"/>
                    </a:cubicBezTo>
                    <a:cubicBezTo>
                      <a:pt x="8" y="28"/>
                      <a:pt x="7" y="28"/>
                      <a:pt x="8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29"/>
                      <a:pt x="9" y="28"/>
                      <a:pt x="9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9" y="27"/>
                      <a:pt x="11" y="27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3" y="25"/>
                      <a:pt x="13" y="25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4" y="25"/>
                      <a:pt x="13" y="26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5"/>
                      <a:pt x="15" y="25"/>
                      <a:pt x="14" y="25"/>
                    </a:cubicBezTo>
                    <a:cubicBezTo>
                      <a:pt x="16" y="26"/>
                      <a:pt x="15" y="24"/>
                      <a:pt x="16" y="25"/>
                    </a:cubicBezTo>
                    <a:cubicBezTo>
                      <a:pt x="16" y="24"/>
                      <a:pt x="15" y="25"/>
                      <a:pt x="15" y="24"/>
                    </a:cubicBezTo>
                    <a:cubicBezTo>
                      <a:pt x="15" y="24"/>
                      <a:pt x="15" y="24"/>
                      <a:pt x="16" y="24"/>
                    </a:cubicBezTo>
                    <a:cubicBezTo>
                      <a:pt x="16" y="23"/>
                      <a:pt x="17" y="25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5"/>
                      <a:pt x="17" y="24"/>
                      <a:pt x="18" y="24"/>
                    </a:cubicBezTo>
                    <a:cubicBezTo>
                      <a:pt x="18" y="23"/>
                      <a:pt x="18" y="24"/>
                      <a:pt x="18" y="23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8" y="23"/>
                      <a:pt x="18" y="22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9" y="23"/>
                    </a:cubicBezTo>
                    <a:cubicBezTo>
                      <a:pt x="19" y="24"/>
                      <a:pt x="18" y="23"/>
                      <a:pt x="18" y="24"/>
                    </a:cubicBezTo>
                    <a:cubicBezTo>
                      <a:pt x="18" y="24"/>
                      <a:pt x="18" y="23"/>
                      <a:pt x="19" y="24"/>
                    </a:cubicBezTo>
                    <a:cubicBezTo>
                      <a:pt x="18" y="23"/>
                      <a:pt x="19" y="24"/>
                      <a:pt x="19" y="23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3"/>
                      <a:pt x="19" y="23"/>
                      <a:pt x="20" y="23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3"/>
                      <a:pt x="20" y="24"/>
                      <a:pt x="21" y="24"/>
                    </a:cubicBezTo>
                    <a:cubicBezTo>
                      <a:pt x="20" y="24"/>
                      <a:pt x="20" y="23"/>
                      <a:pt x="20" y="23"/>
                    </a:cubicBezTo>
                    <a:cubicBezTo>
                      <a:pt x="20" y="22"/>
                      <a:pt x="21" y="24"/>
                      <a:pt x="22" y="23"/>
                    </a:cubicBezTo>
                    <a:cubicBezTo>
                      <a:pt x="22" y="23"/>
                      <a:pt x="21" y="23"/>
                      <a:pt x="21" y="23"/>
                    </a:cubicBezTo>
                    <a:cubicBezTo>
                      <a:pt x="21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2"/>
                    </a:cubicBezTo>
                    <a:cubicBezTo>
                      <a:pt x="22" y="23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3" y="22"/>
                      <a:pt x="22" y="21"/>
                      <a:pt x="23" y="21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0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5" y="21"/>
                      <a:pt x="25" y="21"/>
                      <a:pt x="24" y="21"/>
                    </a:cubicBezTo>
                    <a:cubicBezTo>
                      <a:pt x="24" y="21"/>
                      <a:pt x="24" y="21"/>
                      <a:pt x="24" y="22"/>
                    </a:cubicBezTo>
                    <a:cubicBezTo>
                      <a:pt x="25" y="22"/>
                      <a:pt x="25" y="21"/>
                      <a:pt x="25" y="21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5" y="20"/>
                      <a:pt x="25" y="21"/>
                      <a:pt x="25" y="21"/>
                    </a:cubicBezTo>
                    <a:cubicBezTo>
                      <a:pt x="25" y="21"/>
                      <a:pt x="25" y="20"/>
                      <a:pt x="26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7" y="21"/>
                      <a:pt x="27" y="21"/>
                    </a:cubicBezTo>
                    <a:cubicBezTo>
                      <a:pt x="27" y="21"/>
                      <a:pt x="27" y="20"/>
                      <a:pt x="28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19"/>
                      <a:pt x="29" y="20"/>
                      <a:pt x="29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0" y="19"/>
                      <a:pt x="29" y="19"/>
                      <a:pt x="29" y="18"/>
                    </a:cubicBezTo>
                    <a:cubicBezTo>
                      <a:pt x="29" y="18"/>
                      <a:pt x="30" y="18"/>
                      <a:pt x="30" y="18"/>
                    </a:cubicBezTo>
                    <a:cubicBezTo>
                      <a:pt x="30" y="18"/>
                      <a:pt x="30" y="17"/>
                      <a:pt x="31" y="17"/>
                    </a:cubicBezTo>
                    <a:cubicBezTo>
                      <a:pt x="31" y="18"/>
                      <a:pt x="30" y="18"/>
                      <a:pt x="30" y="18"/>
                    </a:cubicBezTo>
                    <a:close/>
                    <a:moveTo>
                      <a:pt x="34" y="14"/>
                    </a:moveTo>
                    <a:cubicBezTo>
                      <a:pt x="34" y="14"/>
                      <a:pt x="34" y="14"/>
                      <a:pt x="34" y="14"/>
                    </a:cubicBezTo>
                    <a:cubicBezTo>
                      <a:pt x="34" y="14"/>
                      <a:pt x="34" y="14"/>
                      <a:pt x="34" y="14"/>
                    </a:cubicBezTo>
                    <a:close/>
                    <a:moveTo>
                      <a:pt x="33" y="4"/>
                    </a:moveTo>
                    <a:cubicBezTo>
                      <a:pt x="33" y="4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4"/>
                    </a:cubicBezTo>
                    <a:close/>
                    <a:moveTo>
                      <a:pt x="11" y="6"/>
                    </a:moveTo>
                    <a:cubicBezTo>
                      <a:pt x="11" y="6"/>
                      <a:pt x="11" y="6"/>
                      <a:pt x="11" y="6"/>
                    </a:cubicBezTo>
                    <a:cubicBezTo>
                      <a:pt x="12" y="6"/>
                      <a:pt x="12" y="6"/>
                      <a:pt x="11" y="6"/>
                    </a:cubicBezTo>
                    <a:close/>
                    <a:moveTo>
                      <a:pt x="11" y="5"/>
                    </a:moveTo>
                    <a:cubicBezTo>
                      <a:pt x="11" y="5"/>
                      <a:pt x="11" y="6"/>
                      <a:pt x="11" y="6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1" y="5"/>
                      <a:pt x="11" y="5"/>
                    </a:cubicBezTo>
                    <a:close/>
                    <a:moveTo>
                      <a:pt x="15" y="21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5" y="21"/>
                      <a:pt x="15" y="21"/>
                      <a:pt x="15" y="2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85" name="Freeform 1783"/>
              <p:cNvSpPr>
                <a:spLocks/>
              </p:cNvSpPr>
              <p:nvPr/>
            </p:nvSpPr>
            <p:spPr bwMode="auto">
              <a:xfrm>
                <a:off x="3876" y="266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86" name="Rectangle 1784"/>
              <p:cNvSpPr>
                <a:spLocks noChangeArrowheads="1"/>
              </p:cNvSpPr>
              <p:nvPr/>
            </p:nvSpPr>
            <p:spPr bwMode="auto">
              <a:xfrm>
                <a:off x="3862" y="2696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087" name="Freeform 1785"/>
              <p:cNvSpPr>
                <a:spLocks/>
              </p:cNvSpPr>
              <p:nvPr/>
            </p:nvSpPr>
            <p:spPr bwMode="auto">
              <a:xfrm>
                <a:off x="3838" y="265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88" name="Freeform 1786"/>
              <p:cNvSpPr>
                <a:spLocks/>
              </p:cNvSpPr>
              <p:nvPr/>
            </p:nvSpPr>
            <p:spPr bwMode="auto">
              <a:xfrm>
                <a:off x="3817" y="26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89" name="Freeform 1787"/>
              <p:cNvSpPr>
                <a:spLocks/>
              </p:cNvSpPr>
              <p:nvPr/>
            </p:nvSpPr>
            <p:spPr bwMode="auto">
              <a:xfrm>
                <a:off x="3810" y="265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90" name="Freeform 1788"/>
              <p:cNvSpPr>
                <a:spLocks/>
              </p:cNvSpPr>
              <p:nvPr/>
            </p:nvSpPr>
            <p:spPr bwMode="auto">
              <a:xfrm>
                <a:off x="3815" y="266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91" name="Freeform 1789"/>
              <p:cNvSpPr>
                <a:spLocks/>
              </p:cNvSpPr>
              <p:nvPr/>
            </p:nvSpPr>
            <p:spPr bwMode="auto">
              <a:xfrm>
                <a:off x="3815" y="266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92" name="Freeform 1790"/>
              <p:cNvSpPr>
                <a:spLocks/>
              </p:cNvSpPr>
              <p:nvPr/>
            </p:nvSpPr>
            <p:spPr bwMode="auto">
              <a:xfrm>
                <a:off x="3820" y="2660"/>
                <a:ext cx="2" cy="5"/>
              </a:xfrm>
              <a:custGeom>
                <a:avLst/>
                <a:gdLst>
                  <a:gd name="T0" fmla="*/ 0 w 1"/>
                  <a:gd name="T1" fmla="*/ 3 h 2"/>
                  <a:gd name="T2" fmla="*/ 0 w 1"/>
                  <a:gd name="T3" fmla="*/ 3 h 2"/>
                  <a:gd name="T4" fmla="*/ 0 w 1"/>
                  <a:gd name="T5" fmla="*/ 3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93" name="Rectangle 1791"/>
              <p:cNvSpPr>
                <a:spLocks noChangeArrowheads="1"/>
              </p:cNvSpPr>
              <p:nvPr/>
            </p:nvSpPr>
            <p:spPr bwMode="auto">
              <a:xfrm>
                <a:off x="3815" y="2658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5094" name="Freeform 1792"/>
              <p:cNvSpPr>
                <a:spLocks/>
              </p:cNvSpPr>
              <p:nvPr/>
            </p:nvSpPr>
            <p:spPr bwMode="auto">
              <a:xfrm>
                <a:off x="3817" y="2658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0 w 1"/>
                  <a:gd name="T3" fmla="*/ 3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95" name="Freeform 1793"/>
              <p:cNvSpPr>
                <a:spLocks/>
              </p:cNvSpPr>
              <p:nvPr/>
            </p:nvSpPr>
            <p:spPr bwMode="auto">
              <a:xfrm>
                <a:off x="3817" y="265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96" name="Freeform 1794"/>
              <p:cNvSpPr>
                <a:spLocks/>
              </p:cNvSpPr>
              <p:nvPr/>
            </p:nvSpPr>
            <p:spPr bwMode="auto">
              <a:xfrm>
                <a:off x="3815" y="2655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2 w 2"/>
                  <a:gd name="T5" fmla="*/ 3 h 3"/>
                  <a:gd name="T6" fmla="*/ 0 w 2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97" name="Freeform 1795"/>
              <p:cNvSpPr>
                <a:spLocks/>
              </p:cNvSpPr>
              <p:nvPr/>
            </p:nvSpPr>
            <p:spPr bwMode="auto">
              <a:xfrm>
                <a:off x="3827" y="2655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0 h 1"/>
                  <a:gd name="T3" fmla="*/ 3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98" name="Freeform 1796"/>
              <p:cNvSpPr>
                <a:spLocks/>
              </p:cNvSpPr>
              <p:nvPr/>
            </p:nvSpPr>
            <p:spPr bwMode="auto">
              <a:xfrm>
                <a:off x="3824" y="2653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99" name="Freeform 1797"/>
              <p:cNvSpPr>
                <a:spLocks/>
              </p:cNvSpPr>
              <p:nvPr/>
            </p:nvSpPr>
            <p:spPr bwMode="auto">
              <a:xfrm>
                <a:off x="3827" y="265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00" name="Freeform 1798"/>
              <p:cNvSpPr>
                <a:spLocks/>
              </p:cNvSpPr>
              <p:nvPr/>
            </p:nvSpPr>
            <p:spPr bwMode="auto">
              <a:xfrm>
                <a:off x="3838" y="2655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01" name="Freeform 1799"/>
              <p:cNvSpPr>
                <a:spLocks/>
              </p:cNvSpPr>
              <p:nvPr/>
            </p:nvSpPr>
            <p:spPr bwMode="auto">
              <a:xfrm>
                <a:off x="3850" y="2648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3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02" name="Freeform 1800"/>
              <p:cNvSpPr>
                <a:spLocks/>
              </p:cNvSpPr>
              <p:nvPr/>
            </p:nvSpPr>
            <p:spPr bwMode="auto">
              <a:xfrm>
                <a:off x="3850" y="265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03" name="Freeform 1801"/>
              <p:cNvSpPr>
                <a:spLocks/>
              </p:cNvSpPr>
              <p:nvPr/>
            </p:nvSpPr>
            <p:spPr bwMode="auto">
              <a:xfrm>
                <a:off x="3794" y="2710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04" name="Freeform 1802"/>
              <p:cNvSpPr>
                <a:spLocks/>
              </p:cNvSpPr>
              <p:nvPr/>
            </p:nvSpPr>
            <p:spPr bwMode="auto">
              <a:xfrm>
                <a:off x="3794" y="2710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0 w 1"/>
                  <a:gd name="T5" fmla="*/ 2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05" name="Freeform 1803"/>
              <p:cNvSpPr>
                <a:spLocks/>
              </p:cNvSpPr>
              <p:nvPr/>
            </p:nvSpPr>
            <p:spPr bwMode="auto">
              <a:xfrm>
                <a:off x="3879" y="2679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0 h 1"/>
                  <a:gd name="T4" fmla="*/ 0 w 1"/>
                  <a:gd name="T5" fmla="*/ 2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06" name="Freeform 1804"/>
              <p:cNvSpPr>
                <a:spLocks/>
              </p:cNvSpPr>
              <p:nvPr/>
            </p:nvSpPr>
            <p:spPr bwMode="auto">
              <a:xfrm>
                <a:off x="3872" y="2686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3 h 3"/>
                  <a:gd name="T4" fmla="*/ 0 w 2"/>
                  <a:gd name="T5" fmla="*/ 0 h 3"/>
                  <a:gd name="T6" fmla="*/ 2 w 2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3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07" name="Freeform 1805"/>
              <p:cNvSpPr>
                <a:spLocks/>
              </p:cNvSpPr>
              <p:nvPr/>
            </p:nvSpPr>
            <p:spPr bwMode="auto">
              <a:xfrm>
                <a:off x="3867" y="2693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08" name="Freeform 1806"/>
              <p:cNvSpPr>
                <a:spLocks/>
              </p:cNvSpPr>
              <p:nvPr/>
            </p:nvSpPr>
            <p:spPr bwMode="auto">
              <a:xfrm>
                <a:off x="565" y="1569"/>
                <a:ext cx="3767" cy="1124"/>
              </a:xfrm>
              <a:custGeom>
                <a:avLst/>
                <a:gdLst>
                  <a:gd name="T0" fmla="*/ 1240 w 1595"/>
                  <a:gd name="T1" fmla="*/ 536 h 476"/>
                  <a:gd name="T2" fmla="*/ 1386 w 1595"/>
                  <a:gd name="T3" fmla="*/ 50 h 476"/>
                  <a:gd name="T4" fmla="*/ 1398 w 1595"/>
                  <a:gd name="T5" fmla="*/ 17 h 476"/>
                  <a:gd name="T6" fmla="*/ 3139 w 1595"/>
                  <a:gd name="T7" fmla="*/ 33 h 476"/>
                  <a:gd name="T8" fmla="*/ 3219 w 1595"/>
                  <a:gd name="T9" fmla="*/ 593 h 476"/>
                  <a:gd name="T10" fmla="*/ 3767 w 1595"/>
                  <a:gd name="T11" fmla="*/ 642 h 476"/>
                  <a:gd name="T12" fmla="*/ 3706 w 1595"/>
                  <a:gd name="T13" fmla="*/ 1117 h 476"/>
                  <a:gd name="T14" fmla="*/ 3625 w 1595"/>
                  <a:gd name="T15" fmla="*/ 1124 h 476"/>
                  <a:gd name="T16" fmla="*/ 3358 w 1595"/>
                  <a:gd name="T17" fmla="*/ 850 h 476"/>
                  <a:gd name="T18" fmla="*/ 3125 w 1595"/>
                  <a:gd name="T19" fmla="*/ 1107 h 476"/>
                  <a:gd name="T20" fmla="*/ 1077 w 1595"/>
                  <a:gd name="T21" fmla="*/ 1115 h 476"/>
                  <a:gd name="T22" fmla="*/ 829 w 1595"/>
                  <a:gd name="T23" fmla="*/ 848 h 476"/>
                  <a:gd name="T24" fmla="*/ 572 w 1595"/>
                  <a:gd name="T25" fmla="*/ 1122 h 476"/>
                  <a:gd name="T26" fmla="*/ 71 w 1595"/>
                  <a:gd name="T27" fmla="*/ 1122 h 476"/>
                  <a:gd name="T28" fmla="*/ 0 w 1595"/>
                  <a:gd name="T29" fmla="*/ 536 h 476"/>
                  <a:gd name="T30" fmla="*/ 1240 w 1595"/>
                  <a:gd name="T31" fmla="*/ 536 h 47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595" h="476">
                    <a:moveTo>
                      <a:pt x="525" y="227"/>
                    </a:moveTo>
                    <a:cubicBezTo>
                      <a:pt x="587" y="21"/>
                      <a:pt x="587" y="21"/>
                      <a:pt x="587" y="21"/>
                    </a:cubicBezTo>
                    <a:cubicBezTo>
                      <a:pt x="592" y="7"/>
                      <a:pt x="592" y="7"/>
                      <a:pt x="592" y="7"/>
                    </a:cubicBezTo>
                    <a:cubicBezTo>
                      <a:pt x="592" y="7"/>
                      <a:pt x="1319" y="0"/>
                      <a:pt x="1329" y="14"/>
                    </a:cubicBezTo>
                    <a:cubicBezTo>
                      <a:pt x="1329" y="14"/>
                      <a:pt x="1363" y="251"/>
                      <a:pt x="1363" y="251"/>
                    </a:cubicBezTo>
                    <a:cubicBezTo>
                      <a:pt x="1595" y="272"/>
                      <a:pt x="1595" y="272"/>
                      <a:pt x="1595" y="272"/>
                    </a:cubicBezTo>
                    <a:cubicBezTo>
                      <a:pt x="1569" y="473"/>
                      <a:pt x="1569" y="473"/>
                      <a:pt x="1569" y="473"/>
                    </a:cubicBezTo>
                    <a:cubicBezTo>
                      <a:pt x="1535" y="476"/>
                      <a:pt x="1535" y="476"/>
                      <a:pt x="1535" y="476"/>
                    </a:cubicBezTo>
                    <a:cubicBezTo>
                      <a:pt x="1535" y="476"/>
                      <a:pt x="1535" y="358"/>
                      <a:pt x="1422" y="360"/>
                    </a:cubicBezTo>
                    <a:cubicBezTo>
                      <a:pt x="1310" y="363"/>
                      <a:pt x="1323" y="469"/>
                      <a:pt x="1323" y="469"/>
                    </a:cubicBezTo>
                    <a:cubicBezTo>
                      <a:pt x="456" y="472"/>
                      <a:pt x="456" y="472"/>
                      <a:pt x="456" y="472"/>
                    </a:cubicBezTo>
                    <a:cubicBezTo>
                      <a:pt x="456" y="472"/>
                      <a:pt x="457" y="355"/>
                      <a:pt x="351" y="359"/>
                    </a:cubicBezTo>
                    <a:cubicBezTo>
                      <a:pt x="246" y="364"/>
                      <a:pt x="242" y="475"/>
                      <a:pt x="242" y="475"/>
                    </a:cubicBezTo>
                    <a:cubicBezTo>
                      <a:pt x="30" y="475"/>
                      <a:pt x="30" y="475"/>
                      <a:pt x="30" y="475"/>
                    </a:cubicBezTo>
                    <a:cubicBezTo>
                      <a:pt x="0" y="227"/>
                      <a:pt x="0" y="227"/>
                      <a:pt x="0" y="227"/>
                    </a:cubicBezTo>
                    <a:lnTo>
                      <a:pt x="525" y="227"/>
                    </a:lnTo>
                    <a:close/>
                  </a:path>
                </a:pathLst>
              </a:custGeom>
              <a:solidFill>
                <a:srgbClr val="E633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09" name="Freeform 1807"/>
              <p:cNvSpPr>
                <a:spLocks noEditPoints="1"/>
              </p:cNvSpPr>
              <p:nvPr/>
            </p:nvSpPr>
            <p:spPr bwMode="auto">
              <a:xfrm>
                <a:off x="555" y="1571"/>
                <a:ext cx="3784" cy="1144"/>
              </a:xfrm>
              <a:custGeom>
                <a:avLst/>
                <a:gdLst>
                  <a:gd name="T0" fmla="*/ 822 w 1602"/>
                  <a:gd name="T1" fmla="*/ 532 h 484"/>
                  <a:gd name="T2" fmla="*/ 494 w 1602"/>
                  <a:gd name="T3" fmla="*/ 525 h 484"/>
                  <a:gd name="T4" fmla="*/ 180 w 1602"/>
                  <a:gd name="T5" fmla="*/ 532 h 484"/>
                  <a:gd name="T6" fmla="*/ 0 w 1602"/>
                  <a:gd name="T7" fmla="*/ 525 h 484"/>
                  <a:gd name="T8" fmla="*/ 21 w 1602"/>
                  <a:gd name="T9" fmla="*/ 671 h 484"/>
                  <a:gd name="T10" fmla="*/ 38 w 1602"/>
                  <a:gd name="T11" fmla="*/ 858 h 484"/>
                  <a:gd name="T12" fmla="*/ 156 w 1602"/>
                  <a:gd name="T13" fmla="*/ 1125 h 484"/>
                  <a:gd name="T14" fmla="*/ 338 w 1602"/>
                  <a:gd name="T15" fmla="*/ 1139 h 484"/>
                  <a:gd name="T16" fmla="*/ 546 w 1602"/>
                  <a:gd name="T17" fmla="*/ 1144 h 484"/>
                  <a:gd name="T18" fmla="*/ 661 w 1602"/>
                  <a:gd name="T19" fmla="*/ 948 h 484"/>
                  <a:gd name="T20" fmla="*/ 779 w 1602"/>
                  <a:gd name="T21" fmla="*/ 870 h 484"/>
                  <a:gd name="T22" fmla="*/ 990 w 1602"/>
                  <a:gd name="T23" fmla="*/ 915 h 484"/>
                  <a:gd name="T24" fmla="*/ 1072 w 1602"/>
                  <a:gd name="T25" fmla="*/ 1137 h 484"/>
                  <a:gd name="T26" fmla="*/ 1320 w 1602"/>
                  <a:gd name="T27" fmla="*/ 1132 h 484"/>
                  <a:gd name="T28" fmla="*/ 1542 w 1602"/>
                  <a:gd name="T29" fmla="*/ 1123 h 484"/>
                  <a:gd name="T30" fmla="*/ 1904 w 1602"/>
                  <a:gd name="T31" fmla="*/ 1123 h 484"/>
                  <a:gd name="T32" fmla="*/ 2192 w 1602"/>
                  <a:gd name="T33" fmla="*/ 1125 h 484"/>
                  <a:gd name="T34" fmla="*/ 2513 w 1602"/>
                  <a:gd name="T35" fmla="*/ 1123 h 484"/>
                  <a:gd name="T36" fmla="*/ 3007 w 1602"/>
                  <a:gd name="T37" fmla="*/ 1120 h 484"/>
                  <a:gd name="T38" fmla="*/ 3163 w 1602"/>
                  <a:gd name="T39" fmla="*/ 986 h 484"/>
                  <a:gd name="T40" fmla="*/ 3394 w 1602"/>
                  <a:gd name="T41" fmla="*/ 858 h 484"/>
                  <a:gd name="T42" fmla="*/ 3623 w 1602"/>
                  <a:gd name="T43" fmla="*/ 1068 h 484"/>
                  <a:gd name="T44" fmla="*/ 3708 w 1602"/>
                  <a:gd name="T45" fmla="*/ 1127 h 484"/>
                  <a:gd name="T46" fmla="*/ 3734 w 1602"/>
                  <a:gd name="T47" fmla="*/ 983 h 484"/>
                  <a:gd name="T48" fmla="*/ 3784 w 1602"/>
                  <a:gd name="T49" fmla="*/ 636 h 484"/>
                  <a:gd name="T50" fmla="*/ 3368 w 1602"/>
                  <a:gd name="T51" fmla="*/ 603 h 484"/>
                  <a:gd name="T52" fmla="*/ 3253 w 1602"/>
                  <a:gd name="T53" fmla="*/ 586 h 484"/>
                  <a:gd name="T54" fmla="*/ 3205 w 1602"/>
                  <a:gd name="T55" fmla="*/ 359 h 484"/>
                  <a:gd name="T56" fmla="*/ 3160 w 1602"/>
                  <a:gd name="T57" fmla="*/ 43 h 484"/>
                  <a:gd name="T58" fmla="*/ 2943 w 1602"/>
                  <a:gd name="T59" fmla="*/ 7 h 484"/>
                  <a:gd name="T60" fmla="*/ 2719 w 1602"/>
                  <a:gd name="T61" fmla="*/ 5 h 484"/>
                  <a:gd name="T62" fmla="*/ 2459 w 1602"/>
                  <a:gd name="T63" fmla="*/ 12 h 484"/>
                  <a:gd name="T64" fmla="*/ 2168 w 1602"/>
                  <a:gd name="T65" fmla="*/ 7 h 484"/>
                  <a:gd name="T66" fmla="*/ 1490 w 1602"/>
                  <a:gd name="T67" fmla="*/ 12 h 484"/>
                  <a:gd name="T68" fmla="*/ 1379 w 1602"/>
                  <a:gd name="T69" fmla="*/ 118 h 484"/>
                  <a:gd name="T70" fmla="*/ 1287 w 1602"/>
                  <a:gd name="T71" fmla="*/ 421 h 484"/>
                  <a:gd name="T72" fmla="*/ 1422 w 1602"/>
                  <a:gd name="T73" fmla="*/ 31 h 484"/>
                  <a:gd name="T74" fmla="*/ 1802 w 1602"/>
                  <a:gd name="T75" fmla="*/ 28 h 484"/>
                  <a:gd name="T76" fmla="*/ 3092 w 1602"/>
                  <a:gd name="T77" fmla="*/ 33 h 484"/>
                  <a:gd name="T78" fmla="*/ 3704 w 1602"/>
                  <a:gd name="T79" fmla="*/ 645 h 484"/>
                  <a:gd name="T80" fmla="*/ 3647 w 1602"/>
                  <a:gd name="T81" fmla="*/ 1109 h 484"/>
                  <a:gd name="T82" fmla="*/ 3397 w 1602"/>
                  <a:gd name="T83" fmla="*/ 839 h 484"/>
                  <a:gd name="T84" fmla="*/ 3123 w 1602"/>
                  <a:gd name="T85" fmla="*/ 1085 h 484"/>
                  <a:gd name="T86" fmla="*/ 2785 w 1602"/>
                  <a:gd name="T87" fmla="*/ 1104 h 484"/>
                  <a:gd name="T88" fmla="*/ 2426 w 1602"/>
                  <a:gd name="T89" fmla="*/ 1104 h 484"/>
                  <a:gd name="T90" fmla="*/ 1089 w 1602"/>
                  <a:gd name="T91" fmla="*/ 1099 h 484"/>
                  <a:gd name="T92" fmla="*/ 591 w 1602"/>
                  <a:gd name="T93" fmla="*/ 1031 h 484"/>
                  <a:gd name="T94" fmla="*/ 71 w 1602"/>
                  <a:gd name="T95" fmla="*/ 941 h 484"/>
                  <a:gd name="T96" fmla="*/ 158 w 1602"/>
                  <a:gd name="T97" fmla="*/ 546 h 484"/>
                  <a:gd name="T98" fmla="*/ 961 w 1602"/>
                  <a:gd name="T99" fmla="*/ 548 h 484"/>
                  <a:gd name="T100" fmla="*/ 85 w 1602"/>
                  <a:gd name="T101" fmla="*/ 534 h 484"/>
                  <a:gd name="T102" fmla="*/ 71 w 1602"/>
                  <a:gd name="T103" fmla="*/ 993 h 484"/>
                  <a:gd name="T104" fmla="*/ 588 w 1602"/>
                  <a:gd name="T105" fmla="*/ 1132 h 484"/>
                  <a:gd name="T106" fmla="*/ 572 w 1602"/>
                  <a:gd name="T107" fmla="*/ 1139 h 484"/>
                  <a:gd name="T108" fmla="*/ 680 w 1602"/>
                  <a:gd name="T109" fmla="*/ 912 h 484"/>
                  <a:gd name="T110" fmla="*/ 1058 w 1602"/>
                  <a:gd name="T111" fmla="*/ 1023 h 484"/>
                  <a:gd name="T112" fmla="*/ 1807 w 1602"/>
                  <a:gd name="T113" fmla="*/ 1123 h 484"/>
                  <a:gd name="T114" fmla="*/ 3132 w 1602"/>
                  <a:gd name="T115" fmla="*/ 1097 h 484"/>
                  <a:gd name="T116" fmla="*/ 3146 w 1602"/>
                  <a:gd name="T117" fmla="*/ 1012 h 484"/>
                  <a:gd name="T118" fmla="*/ 3437 w 1602"/>
                  <a:gd name="T119" fmla="*/ 851 h 484"/>
                  <a:gd name="T120" fmla="*/ 3467 w 1602"/>
                  <a:gd name="T121" fmla="*/ 860 h 484"/>
                  <a:gd name="T122" fmla="*/ 3593 w 1602"/>
                  <a:gd name="T123" fmla="*/ 957 h 484"/>
                  <a:gd name="T124" fmla="*/ 2105 w 1602"/>
                  <a:gd name="T125" fmla="*/ 9 h 484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1602" h="484">
                    <a:moveTo>
                      <a:pt x="488" y="230"/>
                    </a:moveTo>
                    <a:cubicBezTo>
                      <a:pt x="486" y="229"/>
                      <a:pt x="493" y="227"/>
                      <a:pt x="479" y="226"/>
                    </a:cubicBezTo>
                    <a:cubicBezTo>
                      <a:pt x="478" y="227"/>
                      <a:pt x="463" y="229"/>
                      <a:pt x="460" y="228"/>
                    </a:cubicBezTo>
                    <a:cubicBezTo>
                      <a:pt x="459" y="227"/>
                      <a:pt x="468" y="227"/>
                      <a:pt x="468" y="226"/>
                    </a:cubicBezTo>
                    <a:cubicBezTo>
                      <a:pt x="463" y="226"/>
                      <a:pt x="461" y="225"/>
                      <a:pt x="452" y="226"/>
                    </a:cubicBezTo>
                    <a:cubicBezTo>
                      <a:pt x="452" y="226"/>
                      <a:pt x="450" y="227"/>
                      <a:pt x="446" y="227"/>
                    </a:cubicBezTo>
                    <a:cubicBezTo>
                      <a:pt x="446" y="227"/>
                      <a:pt x="444" y="227"/>
                      <a:pt x="444" y="226"/>
                    </a:cubicBezTo>
                    <a:cubicBezTo>
                      <a:pt x="451" y="226"/>
                      <a:pt x="449" y="223"/>
                      <a:pt x="440" y="223"/>
                    </a:cubicBezTo>
                    <a:cubicBezTo>
                      <a:pt x="440" y="224"/>
                      <a:pt x="443" y="224"/>
                      <a:pt x="443" y="225"/>
                    </a:cubicBezTo>
                    <a:cubicBezTo>
                      <a:pt x="437" y="225"/>
                      <a:pt x="428" y="227"/>
                      <a:pt x="424" y="225"/>
                    </a:cubicBezTo>
                    <a:cubicBezTo>
                      <a:pt x="435" y="226"/>
                      <a:pt x="430" y="222"/>
                      <a:pt x="421" y="223"/>
                    </a:cubicBezTo>
                    <a:cubicBezTo>
                      <a:pt x="425" y="224"/>
                      <a:pt x="419" y="225"/>
                      <a:pt x="417" y="227"/>
                    </a:cubicBezTo>
                    <a:cubicBezTo>
                      <a:pt x="412" y="226"/>
                      <a:pt x="385" y="225"/>
                      <a:pt x="376" y="226"/>
                    </a:cubicBezTo>
                    <a:cubicBezTo>
                      <a:pt x="366" y="226"/>
                      <a:pt x="360" y="224"/>
                      <a:pt x="348" y="225"/>
                    </a:cubicBezTo>
                    <a:cubicBezTo>
                      <a:pt x="354" y="224"/>
                      <a:pt x="348" y="222"/>
                      <a:pt x="345" y="224"/>
                    </a:cubicBezTo>
                    <a:cubicBezTo>
                      <a:pt x="350" y="224"/>
                      <a:pt x="344" y="226"/>
                      <a:pt x="340" y="226"/>
                    </a:cubicBezTo>
                    <a:cubicBezTo>
                      <a:pt x="341" y="225"/>
                      <a:pt x="339" y="224"/>
                      <a:pt x="337" y="224"/>
                    </a:cubicBezTo>
                    <a:cubicBezTo>
                      <a:pt x="329" y="223"/>
                      <a:pt x="327" y="224"/>
                      <a:pt x="321" y="224"/>
                    </a:cubicBezTo>
                    <a:cubicBezTo>
                      <a:pt x="320" y="225"/>
                      <a:pt x="325" y="225"/>
                      <a:pt x="321" y="226"/>
                    </a:cubicBezTo>
                    <a:cubicBezTo>
                      <a:pt x="315" y="225"/>
                      <a:pt x="314" y="226"/>
                      <a:pt x="310" y="226"/>
                    </a:cubicBezTo>
                    <a:cubicBezTo>
                      <a:pt x="312" y="224"/>
                      <a:pt x="301" y="225"/>
                      <a:pt x="302" y="223"/>
                    </a:cubicBezTo>
                    <a:cubicBezTo>
                      <a:pt x="306" y="223"/>
                      <a:pt x="311" y="223"/>
                      <a:pt x="310" y="222"/>
                    </a:cubicBezTo>
                    <a:cubicBezTo>
                      <a:pt x="295" y="222"/>
                      <a:pt x="280" y="224"/>
                      <a:pt x="263" y="222"/>
                    </a:cubicBezTo>
                    <a:cubicBezTo>
                      <a:pt x="265" y="223"/>
                      <a:pt x="257" y="223"/>
                      <a:pt x="253" y="224"/>
                    </a:cubicBezTo>
                    <a:cubicBezTo>
                      <a:pt x="243" y="221"/>
                      <a:pt x="235" y="224"/>
                      <a:pt x="217" y="223"/>
                    </a:cubicBezTo>
                    <a:cubicBezTo>
                      <a:pt x="210" y="224"/>
                      <a:pt x="225" y="224"/>
                      <a:pt x="223" y="225"/>
                    </a:cubicBezTo>
                    <a:cubicBezTo>
                      <a:pt x="218" y="224"/>
                      <a:pt x="210" y="224"/>
                      <a:pt x="204" y="224"/>
                    </a:cubicBezTo>
                    <a:cubicBezTo>
                      <a:pt x="212" y="224"/>
                      <a:pt x="208" y="222"/>
                      <a:pt x="209" y="222"/>
                    </a:cubicBezTo>
                    <a:cubicBezTo>
                      <a:pt x="200" y="221"/>
                      <a:pt x="186" y="223"/>
                      <a:pt x="179" y="221"/>
                    </a:cubicBezTo>
                    <a:cubicBezTo>
                      <a:pt x="173" y="222"/>
                      <a:pt x="171" y="221"/>
                      <a:pt x="168" y="222"/>
                    </a:cubicBezTo>
                    <a:cubicBezTo>
                      <a:pt x="166" y="221"/>
                      <a:pt x="172" y="221"/>
                      <a:pt x="171" y="220"/>
                    </a:cubicBezTo>
                    <a:cubicBezTo>
                      <a:pt x="156" y="220"/>
                      <a:pt x="152" y="221"/>
                      <a:pt x="147" y="222"/>
                    </a:cubicBezTo>
                    <a:cubicBezTo>
                      <a:pt x="147" y="221"/>
                      <a:pt x="151" y="221"/>
                      <a:pt x="146" y="220"/>
                    </a:cubicBezTo>
                    <a:cubicBezTo>
                      <a:pt x="138" y="220"/>
                      <a:pt x="137" y="221"/>
                      <a:pt x="133" y="221"/>
                    </a:cubicBezTo>
                    <a:cubicBezTo>
                      <a:pt x="133" y="221"/>
                      <a:pt x="134" y="220"/>
                      <a:pt x="135" y="220"/>
                    </a:cubicBezTo>
                    <a:cubicBezTo>
                      <a:pt x="116" y="220"/>
                      <a:pt x="120" y="220"/>
                      <a:pt x="114" y="222"/>
                    </a:cubicBezTo>
                    <a:cubicBezTo>
                      <a:pt x="109" y="221"/>
                      <a:pt x="107" y="221"/>
                      <a:pt x="111" y="220"/>
                    </a:cubicBezTo>
                    <a:cubicBezTo>
                      <a:pt x="104" y="221"/>
                      <a:pt x="94" y="223"/>
                      <a:pt x="95" y="224"/>
                    </a:cubicBezTo>
                    <a:cubicBezTo>
                      <a:pt x="91" y="224"/>
                      <a:pt x="85" y="224"/>
                      <a:pt x="84" y="224"/>
                    </a:cubicBezTo>
                    <a:cubicBezTo>
                      <a:pt x="84" y="223"/>
                      <a:pt x="89" y="222"/>
                      <a:pt x="84" y="222"/>
                    </a:cubicBezTo>
                    <a:cubicBezTo>
                      <a:pt x="82" y="224"/>
                      <a:pt x="71" y="221"/>
                      <a:pt x="70" y="222"/>
                    </a:cubicBezTo>
                    <a:cubicBezTo>
                      <a:pt x="72" y="223"/>
                      <a:pt x="81" y="224"/>
                      <a:pt x="76" y="225"/>
                    </a:cubicBezTo>
                    <a:cubicBezTo>
                      <a:pt x="71" y="223"/>
                      <a:pt x="51" y="224"/>
                      <a:pt x="46" y="225"/>
                    </a:cubicBezTo>
                    <a:cubicBezTo>
                      <a:pt x="37" y="224"/>
                      <a:pt x="46" y="222"/>
                      <a:pt x="40" y="221"/>
                    </a:cubicBezTo>
                    <a:cubicBezTo>
                      <a:pt x="33" y="223"/>
                      <a:pt x="22" y="220"/>
                      <a:pt x="16" y="222"/>
                    </a:cubicBezTo>
                    <a:cubicBezTo>
                      <a:pt x="12" y="223"/>
                      <a:pt x="28" y="222"/>
                      <a:pt x="24" y="224"/>
                    </a:cubicBezTo>
                    <a:cubicBezTo>
                      <a:pt x="22" y="224"/>
                      <a:pt x="20" y="224"/>
                      <a:pt x="18" y="224"/>
                    </a:cubicBezTo>
                    <a:cubicBezTo>
                      <a:pt x="16" y="223"/>
                      <a:pt x="14" y="223"/>
                      <a:pt x="13" y="223"/>
                    </a:cubicBezTo>
                    <a:cubicBezTo>
                      <a:pt x="8" y="223"/>
                      <a:pt x="4" y="223"/>
                      <a:pt x="2" y="223"/>
                    </a:cubicBezTo>
                    <a:cubicBezTo>
                      <a:pt x="2" y="224"/>
                      <a:pt x="2" y="225"/>
                      <a:pt x="2" y="225"/>
                    </a:cubicBezTo>
                    <a:cubicBezTo>
                      <a:pt x="2" y="224"/>
                      <a:pt x="2" y="224"/>
                      <a:pt x="3" y="224"/>
                    </a:cubicBezTo>
                    <a:cubicBezTo>
                      <a:pt x="4" y="224"/>
                      <a:pt x="4" y="224"/>
                      <a:pt x="4" y="225"/>
                    </a:cubicBezTo>
                    <a:cubicBezTo>
                      <a:pt x="5" y="227"/>
                      <a:pt x="6" y="230"/>
                      <a:pt x="6" y="230"/>
                    </a:cubicBezTo>
                    <a:cubicBezTo>
                      <a:pt x="6" y="230"/>
                      <a:pt x="6" y="234"/>
                      <a:pt x="6" y="235"/>
                    </a:cubicBezTo>
                    <a:cubicBezTo>
                      <a:pt x="5" y="229"/>
                      <a:pt x="4" y="228"/>
                      <a:pt x="3" y="228"/>
                    </a:cubicBezTo>
                    <a:cubicBezTo>
                      <a:pt x="3" y="227"/>
                      <a:pt x="2" y="228"/>
                      <a:pt x="0" y="222"/>
                    </a:cubicBezTo>
                    <a:cubicBezTo>
                      <a:pt x="1" y="222"/>
                      <a:pt x="1" y="222"/>
                      <a:pt x="1" y="222"/>
                    </a:cubicBezTo>
                    <a:cubicBezTo>
                      <a:pt x="1" y="222"/>
                      <a:pt x="1" y="222"/>
                      <a:pt x="0" y="222"/>
                    </a:cubicBezTo>
                    <a:cubicBezTo>
                      <a:pt x="1" y="228"/>
                      <a:pt x="1" y="230"/>
                      <a:pt x="1" y="233"/>
                    </a:cubicBezTo>
                    <a:cubicBezTo>
                      <a:pt x="1" y="234"/>
                      <a:pt x="1" y="235"/>
                      <a:pt x="1" y="235"/>
                    </a:cubicBezTo>
                    <a:cubicBezTo>
                      <a:pt x="1" y="236"/>
                      <a:pt x="1" y="237"/>
                      <a:pt x="1" y="237"/>
                    </a:cubicBezTo>
                    <a:cubicBezTo>
                      <a:pt x="1" y="239"/>
                      <a:pt x="1" y="240"/>
                      <a:pt x="2" y="241"/>
                    </a:cubicBezTo>
                    <a:cubicBezTo>
                      <a:pt x="3" y="239"/>
                      <a:pt x="4" y="235"/>
                      <a:pt x="5" y="246"/>
                    </a:cubicBezTo>
                    <a:cubicBezTo>
                      <a:pt x="3" y="240"/>
                      <a:pt x="4" y="251"/>
                      <a:pt x="3" y="252"/>
                    </a:cubicBezTo>
                    <a:cubicBezTo>
                      <a:pt x="4" y="261"/>
                      <a:pt x="8" y="265"/>
                      <a:pt x="5" y="266"/>
                    </a:cubicBezTo>
                    <a:cubicBezTo>
                      <a:pt x="5" y="276"/>
                      <a:pt x="8" y="275"/>
                      <a:pt x="8" y="270"/>
                    </a:cubicBezTo>
                    <a:cubicBezTo>
                      <a:pt x="9" y="274"/>
                      <a:pt x="7" y="279"/>
                      <a:pt x="9" y="281"/>
                    </a:cubicBezTo>
                    <a:cubicBezTo>
                      <a:pt x="10" y="274"/>
                      <a:pt x="8" y="270"/>
                      <a:pt x="8" y="262"/>
                    </a:cubicBezTo>
                    <a:cubicBezTo>
                      <a:pt x="10" y="270"/>
                      <a:pt x="9" y="261"/>
                      <a:pt x="10" y="267"/>
                    </a:cubicBezTo>
                    <a:cubicBezTo>
                      <a:pt x="10" y="272"/>
                      <a:pt x="10" y="280"/>
                      <a:pt x="9" y="284"/>
                    </a:cubicBezTo>
                    <a:cubicBezTo>
                      <a:pt x="10" y="284"/>
                      <a:pt x="11" y="283"/>
                      <a:pt x="11" y="286"/>
                    </a:cubicBezTo>
                    <a:cubicBezTo>
                      <a:pt x="10" y="287"/>
                      <a:pt x="10" y="286"/>
                      <a:pt x="9" y="284"/>
                    </a:cubicBezTo>
                    <a:cubicBezTo>
                      <a:pt x="10" y="296"/>
                      <a:pt x="10" y="297"/>
                      <a:pt x="12" y="303"/>
                    </a:cubicBezTo>
                    <a:cubicBezTo>
                      <a:pt x="11" y="303"/>
                      <a:pt x="11" y="305"/>
                      <a:pt x="11" y="309"/>
                    </a:cubicBezTo>
                    <a:cubicBezTo>
                      <a:pt x="12" y="313"/>
                      <a:pt x="14" y="320"/>
                      <a:pt x="13" y="325"/>
                    </a:cubicBezTo>
                    <a:cubicBezTo>
                      <a:pt x="14" y="323"/>
                      <a:pt x="15" y="336"/>
                      <a:pt x="17" y="334"/>
                    </a:cubicBezTo>
                    <a:cubicBezTo>
                      <a:pt x="17" y="327"/>
                      <a:pt x="14" y="327"/>
                      <a:pt x="15" y="324"/>
                    </a:cubicBezTo>
                    <a:cubicBezTo>
                      <a:pt x="17" y="328"/>
                      <a:pt x="22" y="344"/>
                      <a:pt x="20" y="348"/>
                    </a:cubicBezTo>
                    <a:cubicBezTo>
                      <a:pt x="19" y="341"/>
                      <a:pt x="20" y="339"/>
                      <a:pt x="18" y="337"/>
                    </a:cubicBezTo>
                    <a:cubicBezTo>
                      <a:pt x="18" y="341"/>
                      <a:pt x="17" y="340"/>
                      <a:pt x="17" y="340"/>
                    </a:cubicBezTo>
                    <a:cubicBezTo>
                      <a:pt x="18" y="356"/>
                      <a:pt x="20" y="357"/>
                      <a:pt x="20" y="367"/>
                    </a:cubicBezTo>
                    <a:cubicBezTo>
                      <a:pt x="19" y="360"/>
                      <a:pt x="18" y="370"/>
                      <a:pt x="18" y="365"/>
                    </a:cubicBezTo>
                    <a:cubicBezTo>
                      <a:pt x="17" y="362"/>
                      <a:pt x="18" y="361"/>
                      <a:pt x="17" y="357"/>
                    </a:cubicBezTo>
                    <a:cubicBezTo>
                      <a:pt x="16" y="355"/>
                      <a:pt x="18" y="366"/>
                      <a:pt x="16" y="363"/>
                    </a:cubicBezTo>
                    <a:cubicBezTo>
                      <a:pt x="18" y="371"/>
                      <a:pt x="17" y="373"/>
                      <a:pt x="18" y="379"/>
                    </a:cubicBezTo>
                    <a:cubicBezTo>
                      <a:pt x="18" y="377"/>
                      <a:pt x="18" y="367"/>
                      <a:pt x="19" y="373"/>
                    </a:cubicBezTo>
                    <a:cubicBezTo>
                      <a:pt x="18" y="374"/>
                      <a:pt x="21" y="388"/>
                      <a:pt x="19" y="387"/>
                    </a:cubicBezTo>
                    <a:cubicBezTo>
                      <a:pt x="20" y="400"/>
                      <a:pt x="24" y="395"/>
                      <a:pt x="24" y="408"/>
                    </a:cubicBezTo>
                    <a:cubicBezTo>
                      <a:pt x="23" y="408"/>
                      <a:pt x="23" y="404"/>
                      <a:pt x="22" y="403"/>
                    </a:cubicBezTo>
                    <a:cubicBezTo>
                      <a:pt x="24" y="420"/>
                      <a:pt x="26" y="431"/>
                      <a:pt x="26" y="441"/>
                    </a:cubicBezTo>
                    <a:cubicBezTo>
                      <a:pt x="27" y="443"/>
                      <a:pt x="28" y="449"/>
                      <a:pt x="29" y="443"/>
                    </a:cubicBezTo>
                    <a:cubicBezTo>
                      <a:pt x="30" y="452"/>
                      <a:pt x="32" y="454"/>
                      <a:pt x="33" y="464"/>
                    </a:cubicBezTo>
                    <a:cubicBezTo>
                      <a:pt x="32" y="460"/>
                      <a:pt x="31" y="463"/>
                      <a:pt x="31" y="467"/>
                    </a:cubicBezTo>
                    <a:cubicBezTo>
                      <a:pt x="32" y="467"/>
                      <a:pt x="33" y="469"/>
                      <a:pt x="33" y="472"/>
                    </a:cubicBezTo>
                    <a:cubicBezTo>
                      <a:pt x="33" y="474"/>
                      <a:pt x="34" y="476"/>
                      <a:pt x="34" y="477"/>
                    </a:cubicBezTo>
                    <a:cubicBezTo>
                      <a:pt x="37" y="477"/>
                      <a:pt x="40" y="477"/>
                      <a:pt x="42" y="478"/>
                    </a:cubicBezTo>
                    <a:cubicBezTo>
                      <a:pt x="45" y="478"/>
                      <a:pt x="48" y="478"/>
                      <a:pt x="50" y="478"/>
                    </a:cubicBezTo>
                    <a:cubicBezTo>
                      <a:pt x="54" y="477"/>
                      <a:pt x="58" y="476"/>
                      <a:pt x="66" y="476"/>
                    </a:cubicBezTo>
                    <a:cubicBezTo>
                      <a:pt x="66" y="477"/>
                      <a:pt x="57" y="477"/>
                      <a:pt x="53" y="478"/>
                    </a:cubicBezTo>
                    <a:cubicBezTo>
                      <a:pt x="60" y="479"/>
                      <a:pt x="58" y="480"/>
                      <a:pt x="56" y="481"/>
                    </a:cubicBezTo>
                    <a:cubicBezTo>
                      <a:pt x="69" y="482"/>
                      <a:pt x="63" y="480"/>
                      <a:pt x="67" y="480"/>
                    </a:cubicBezTo>
                    <a:cubicBezTo>
                      <a:pt x="73" y="481"/>
                      <a:pt x="85" y="481"/>
                      <a:pt x="88" y="480"/>
                    </a:cubicBezTo>
                    <a:cubicBezTo>
                      <a:pt x="89" y="482"/>
                      <a:pt x="89" y="482"/>
                      <a:pt x="89" y="482"/>
                    </a:cubicBezTo>
                    <a:cubicBezTo>
                      <a:pt x="95" y="482"/>
                      <a:pt x="113" y="481"/>
                      <a:pt x="119" y="482"/>
                    </a:cubicBezTo>
                    <a:cubicBezTo>
                      <a:pt x="114" y="482"/>
                      <a:pt x="109" y="482"/>
                      <a:pt x="111" y="483"/>
                    </a:cubicBezTo>
                    <a:cubicBezTo>
                      <a:pt x="119" y="482"/>
                      <a:pt x="116" y="482"/>
                      <a:pt x="124" y="483"/>
                    </a:cubicBezTo>
                    <a:cubicBezTo>
                      <a:pt x="127" y="482"/>
                      <a:pt x="116" y="481"/>
                      <a:pt x="124" y="481"/>
                    </a:cubicBezTo>
                    <a:cubicBezTo>
                      <a:pt x="126" y="481"/>
                      <a:pt x="127" y="481"/>
                      <a:pt x="129" y="481"/>
                    </a:cubicBezTo>
                    <a:cubicBezTo>
                      <a:pt x="121" y="482"/>
                      <a:pt x="138" y="484"/>
                      <a:pt x="140" y="482"/>
                    </a:cubicBezTo>
                    <a:cubicBezTo>
                      <a:pt x="135" y="482"/>
                      <a:pt x="132" y="482"/>
                      <a:pt x="132" y="481"/>
                    </a:cubicBezTo>
                    <a:cubicBezTo>
                      <a:pt x="139" y="482"/>
                      <a:pt x="134" y="480"/>
                      <a:pt x="143" y="480"/>
                    </a:cubicBezTo>
                    <a:cubicBezTo>
                      <a:pt x="146" y="481"/>
                      <a:pt x="146" y="481"/>
                      <a:pt x="143" y="482"/>
                    </a:cubicBezTo>
                    <a:cubicBezTo>
                      <a:pt x="152" y="482"/>
                      <a:pt x="152" y="483"/>
                      <a:pt x="157" y="483"/>
                    </a:cubicBezTo>
                    <a:cubicBezTo>
                      <a:pt x="146" y="481"/>
                      <a:pt x="162" y="477"/>
                      <a:pt x="167" y="479"/>
                    </a:cubicBezTo>
                    <a:cubicBezTo>
                      <a:pt x="168" y="479"/>
                      <a:pt x="168" y="477"/>
                      <a:pt x="172" y="477"/>
                    </a:cubicBezTo>
                    <a:cubicBezTo>
                      <a:pt x="169" y="479"/>
                      <a:pt x="184" y="478"/>
                      <a:pt x="186" y="479"/>
                    </a:cubicBezTo>
                    <a:cubicBezTo>
                      <a:pt x="174" y="479"/>
                      <a:pt x="186" y="480"/>
                      <a:pt x="173" y="480"/>
                    </a:cubicBezTo>
                    <a:cubicBezTo>
                      <a:pt x="175" y="481"/>
                      <a:pt x="182" y="482"/>
                      <a:pt x="181" y="483"/>
                    </a:cubicBezTo>
                    <a:cubicBezTo>
                      <a:pt x="183" y="481"/>
                      <a:pt x="186" y="483"/>
                      <a:pt x="190" y="483"/>
                    </a:cubicBezTo>
                    <a:cubicBezTo>
                      <a:pt x="194" y="480"/>
                      <a:pt x="200" y="483"/>
                      <a:pt x="214" y="482"/>
                    </a:cubicBezTo>
                    <a:cubicBezTo>
                      <a:pt x="214" y="480"/>
                      <a:pt x="209" y="480"/>
                      <a:pt x="205" y="480"/>
                    </a:cubicBezTo>
                    <a:cubicBezTo>
                      <a:pt x="205" y="480"/>
                      <a:pt x="205" y="481"/>
                      <a:pt x="203" y="481"/>
                    </a:cubicBezTo>
                    <a:cubicBezTo>
                      <a:pt x="204" y="480"/>
                      <a:pt x="203" y="479"/>
                      <a:pt x="210" y="479"/>
                    </a:cubicBezTo>
                    <a:cubicBezTo>
                      <a:pt x="219" y="480"/>
                      <a:pt x="211" y="483"/>
                      <a:pt x="220" y="483"/>
                    </a:cubicBezTo>
                    <a:cubicBezTo>
                      <a:pt x="219" y="482"/>
                      <a:pt x="223" y="482"/>
                      <a:pt x="227" y="481"/>
                    </a:cubicBezTo>
                    <a:cubicBezTo>
                      <a:pt x="227" y="483"/>
                      <a:pt x="222" y="484"/>
                      <a:pt x="231" y="484"/>
                    </a:cubicBezTo>
                    <a:cubicBezTo>
                      <a:pt x="234" y="484"/>
                      <a:pt x="234" y="484"/>
                      <a:pt x="234" y="484"/>
                    </a:cubicBezTo>
                    <a:cubicBezTo>
                      <a:pt x="236" y="483"/>
                      <a:pt x="237" y="483"/>
                      <a:pt x="239" y="483"/>
                    </a:cubicBezTo>
                    <a:cubicBezTo>
                      <a:pt x="244" y="483"/>
                      <a:pt x="248" y="483"/>
                      <a:pt x="253" y="483"/>
                    </a:cubicBezTo>
                    <a:cubicBezTo>
                      <a:pt x="253" y="479"/>
                      <a:pt x="253" y="474"/>
                      <a:pt x="253" y="470"/>
                    </a:cubicBezTo>
                    <a:cubicBezTo>
                      <a:pt x="254" y="468"/>
                      <a:pt x="254" y="467"/>
                      <a:pt x="254" y="466"/>
                    </a:cubicBezTo>
                    <a:cubicBezTo>
                      <a:pt x="255" y="463"/>
                      <a:pt x="255" y="463"/>
                      <a:pt x="255" y="463"/>
                    </a:cubicBezTo>
                    <a:cubicBezTo>
                      <a:pt x="256" y="458"/>
                      <a:pt x="257" y="454"/>
                      <a:pt x="258" y="449"/>
                    </a:cubicBezTo>
                    <a:cubicBezTo>
                      <a:pt x="261" y="440"/>
                      <a:pt x="264" y="432"/>
                      <a:pt x="268" y="424"/>
                    </a:cubicBezTo>
                    <a:cubicBezTo>
                      <a:pt x="269" y="420"/>
                      <a:pt x="267" y="422"/>
                      <a:pt x="266" y="424"/>
                    </a:cubicBezTo>
                    <a:cubicBezTo>
                      <a:pt x="264" y="426"/>
                      <a:pt x="263" y="429"/>
                      <a:pt x="264" y="425"/>
                    </a:cubicBezTo>
                    <a:cubicBezTo>
                      <a:pt x="266" y="422"/>
                      <a:pt x="269" y="417"/>
                      <a:pt x="272" y="413"/>
                    </a:cubicBezTo>
                    <a:cubicBezTo>
                      <a:pt x="276" y="409"/>
                      <a:pt x="279" y="405"/>
                      <a:pt x="281" y="402"/>
                    </a:cubicBezTo>
                    <a:cubicBezTo>
                      <a:pt x="279" y="404"/>
                      <a:pt x="275" y="409"/>
                      <a:pt x="275" y="408"/>
                    </a:cubicBezTo>
                    <a:cubicBezTo>
                      <a:pt x="281" y="401"/>
                      <a:pt x="281" y="401"/>
                      <a:pt x="280" y="401"/>
                    </a:cubicBezTo>
                    <a:cubicBezTo>
                      <a:pt x="280" y="401"/>
                      <a:pt x="279" y="401"/>
                      <a:pt x="284" y="395"/>
                    </a:cubicBezTo>
                    <a:cubicBezTo>
                      <a:pt x="280" y="403"/>
                      <a:pt x="289" y="391"/>
                      <a:pt x="291" y="391"/>
                    </a:cubicBezTo>
                    <a:cubicBezTo>
                      <a:pt x="290" y="393"/>
                      <a:pt x="281" y="400"/>
                      <a:pt x="283" y="401"/>
                    </a:cubicBezTo>
                    <a:cubicBezTo>
                      <a:pt x="292" y="390"/>
                      <a:pt x="302" y="384"/>
                      <a:pt x="305" y="380"/>
                    </a:cubicBezTo>
                    <a:cubicBezTo>
                      <a:pt x="302" y="381"/>
                      <a:pt x="301" y="382"/>
                      <a:pt x="300" y="383"/>
                    </a:cubicBezTo>
                    <a:cubicBezTo>
                      <a:pt x="299" y="384"/>
                      <a:pt x="298" y="385"/>
                      <a:pt x="295" y="388"/>
                    </a:cubicBezTo>
                    <a:cubicBezTo>
                      <a:pt x="294" y="387"/>
                      <a:pt x="294" y="387"/>
                      <a:pt x="294" y="387"/>
                    </a:cubicBezTo>
                    <a:cubicBezTo>
                      <a:pt x="301" y="381"/>
                      <a:pt x="304" y="379"/>
                      <a:pt x="306" y="377"/>
                    </a:cubicBezTo>
                    <a:cubicBezTo>
                      <a:pt x="307" y="376"/>
                      <a:pt x="308" y="375"/>
                      <a:pt x="310" y="374"/>
                    </a:cubicBezTo>
                    <a:cubicBezTo>
                      <a:pt x="312" y="373"/>
                      <a:pt x="314" y="372"/>
                      <a:pt x="317" y="372"/>
                    </a:cubicBezTo>
                    <a:cubicBezTo>
                      <a:pt x="313" y="374"/>
                      <a:pt x="311" y="374"/>
                      <a:pt x="310" y="375"/>
                    </a:cubicBezTo>
                    <a:cubicBezTo>
                      <a:pt x="317" y="372"/>
                      <a:pt x="309" y="377"/>
                      <a:pt x="312" y="377"/>
                    </a:cubicBezTo>
                    <a:cubicBezTo>
                      <a:pt x="316" y="374"/>
                      <a:pt x="318" y="373"/>
                      <a:pt x="320" y="372"/>
                    </a:cubicBezTo>
                    <a:cubicBezTo>
                      <a:pt x="322" y="370"/>
                      <a:pt x="324" y="369"/>
                      <a:pt x="330" y="368"/>
                    </a:cubicBezTo>
                    <a:cubicBezTo>
                      <a:pt x="326" y="371"/>
                      <a:pt x="333" y="370"/>
                      <a:pt x="341" y="368"/>
                    </a:cubicBezTo>
                    <a:cubicBezTo>
                      <a:pt x="347" y="368"/>
                      <a:pt x="343" y="367"/>
                      <a:pt x="348" y="366"/>
                    </a:cubicBezTo>
                    <a:cubicBezTo>
                      <a:pt x="355" y="366"/>
                      <a:pt x="343" y="368"/>
                      <a:pt x="351" y="368"/>
                    </a:cubicBezTo>
                    <a:cubicBezTo>
                      <a:pt x="356" y="367"/>
                      <a:pt x="353" y="367"/>
                      <a:pt x="356" y="366"/>
                    </a:cubicBezTo>
                    <a:cubicBezTo>
                      <a:pt x="358" y="366"/>
                      <a:pt x="361" y="366"/>
                      <a:pt x="363" y="367"/>
                    </a:cubicBezTo>
                    <a:cubicBezTo>
                      <a:pt x="366" y="367"/>
                      <a:pt x="368" y="368"/>
                      <a:pt x="369" y="367"/>
                    </a:cubicBezTo>
                    <a:cubicBezTo>
                      <a:pt x="366" y="367"/>
                      <a:pt x="365" y="366"/>
                      <a:pt x="364" y="366"/>
                    </a:cubicBezTo>
                    <a:cubicBezTo>
                      <a:pt x="377" y="366"/>
                      <a:pt x="385" y="368"/>
                      <a:pt x="392" y="370"/>
                    </a:cubicBezTo>
                    <a:cubicBezTo>
                      <a:pt x="398" y="371"/>
                      <a:pt x="404" y="373"/>
                      <a:pt x="413" y="377"/>
                    </a:cubicBezTo>
                    <a:cubicBezTo>
                      <a:pt x="413" y="377"/>
                      <a:pt x="414" y="378"/>
                      <a:pt x="415" y="379"/>
                    </a:cubicBezTo>
                    <a:cubicBezTo>
                      <a:pt x="406" y="373"/>
                      <a:pt x="414" y="379"/>
                      <a:pt x="414" y="380"/>
                    </a:cubicBezTo>
                    <a:cubicBezTo>
                      <a:pt x="412" y="378"/>
                      <a:pt x="411" y="378"/>
                      <a:pt x="409" y="377"/>
                    </a:cubicBezTo>
                    <a:cubicBezTo>
                      <a:pt x="408" y="375"/>
                      <a:pt x="407" y="375"/>
                      <a:pt x="403" y="373"/>
                    </a:cubicBezTo>
                    <a:cubicBezTo>
                      <a:pt x="407" y="376"/>
                      <a:pt x="413" y="381"/>
                      <a:pt x="419" y="387"/>
                    </a:cubicBezTo>
                    <a:cubicBezTo>
                      <a:pt x="426" y="392"/>
                      <a:pt x="431" y="399"/>
                      <a:pt x="435" y="403"/>
                    </a:cubicBezTo>
                    <a:cubicBezTo>
                      <a:pt x="435" y="404"/>
                      <a:pt x="436" y="407"/>
                      <a:pt x="438" y="411"/>
                    </a:cubicBezTo>
                    <a:cubicBezTo>
                      <a:pt x="440" y="415"/>
                      <a:pt x="442" y="419"/>
                      <a:pt x="443" y="419"/>
                    </a:cubicBezTo>
                    <a:cubicBezTo>
                      <a:pt x="442" y="419"/>
                      <a:pt x="443" y="421"/>
                      <a:pt x="443" y="422"/>
                    </a:cubicBezTo>
                    <a:cubicBezTo>
                      <a:pt x="442" y="424"/>
                      <a:pt x="438" y="415"/>
                      <a:pt x="440" y="421"/>
                    </a:cubicBezTo>
                    <a:cubicBezTo>
                      <a:pt x="442" y="427"/>
                      <a:pt x="443" y="429"/>
                      <a:pt x="444" y="431"/>
                    </a:cubicBezTo>
                    <a:cubicBezTo>
                      <a:pt x="445" y="432"/>
                      <a:pt x="446" y="433"/>
                      <a:pt x="448" y="440"/>
                    </a:cubicBezTo>
                    <a:cubicBezTo>
                      <a:pt x="446" y="439"/>
                      <a:pt x="445" y="433"/>
                      <a:pt x="445" y="438"/>
                    </a:cubicBezTo>
                    <a:cubicBezTo>
                      <a:pt x="447" y="444"/>
                      <a:pt x="448" y="446"/>
                      <a:pt x="448" y="448"/>
                    </a:cubicBezTo>
                    <a:cubicBezTo>
                      <a:pt x="449" y="449"/>
                      <a:pt x="449" y="449"/>
                      <a:pt x="450" y="452"/>
                    </a:cubicBezTo>
                    <a:cubicBezTo>
                      <a:pt x="451" y="457"/>
                      <a:pt x="450" y="460"/>
                      <a:pt x="450" y="462"/>
                    </a:cubicBezTo>
                    <a:cubicBezTo>
                      <a:pt x="450" y="463"/>
                      <a:pt x="450" y="466"/>
                      <a:pt x="450" y="469"/>
                    </a:cubicBezTo>
                    <a:cubicBezTo>
                      <a:pt x="450" y="472"/>
                      <a:pt x="450" y="476"/>
                      <a:pt x="450" y="481"/>
                    </a:cubicBezTo>
                    <a:cubicBezTo>
                      <a:pt x="451" y="481"/>
                      <a:pt x="453" y="481"/>
                      <a:pt x="454" y="481"/>
                    </a:cubicBezTo>
                    <a:cubicBezTo>
                      <a:pt x="459" y="480"/>
                      <a:pt x="457" y="479"/>
                      <a:pt x="456" y="479"/>
                    </a:cubicBezTo>
                    <a:cubicBezTo>
                      <a:pt x="455" y="478"/>
                      <a:pt x="456" y="477"/>
                      <a:pt x="464" y="477"/>
                    </a:cubicBezTo>
                    <a:cubicBezTo>
                      <a:pt x="461" y="477"/>
                      <a:pt x="460" y="478"/>
                      <a:pt x="461" y="478"/>
                    </a:cubicBezTo>
                    <a:cubicBezTo>
                      <a:pt x="462" y="479"/>
                      <a:pt x="465" y="479"/>
                      <a:pt x="469" y="479"/>
                    </a:cubicBezTo>
                    <a:cubicBezTo>
                      <a:pt x="470" y="479"/>
                      <a:pt x="473" y="478"/>
                      <a:pt x="477" y="478"/>
                    </a:cubicBezTo>
                    <a:cubicBezTo>
                      <a:pt x="479" y="479"/>
                      <a:pt x="470" y="480"/>
                      <a:pt x="478" y="481"/>
                    </a:cubicBezTo>
                    <a:cubicBezTo>
                      <a:pt x="481" y="479"/>
                      <a:pt x="484" y="478"/>
                      <a:pt x="493" y="478"/>
                    </a:cubicBezTo>
                    <a:cubicBezTo>
                      <a:pt x="495" y="479"/>
                      <a:pt x="486" y="479"/>
                      <a:pt x="497" y="479"/>
                    </a:cubicBezTo>
                    <a:cubicBezTo>
                      <a:pt x="497" y="478"/>
                      <a:pt x="506" y="477"/>
                      <a:pt x="510" y="477"/>
                    </a:cubicBezTo>
                    <a:cubicBezTo>
                      <a:pt x="509" y="478"/>
                      <a:pt x="499" y="478"/>
                      <a:pt x="502" y="479"/>
                    </a:cubicBezTo>
                    <a:cubicBezTo>
                      <a:pt x="511" y="479"/>
                      <a:pt x="517" y="478"/>
                      <a:pt x="516" y="481"/>
                    </a:cubicBezTo>
                    <a:cubicBezTo>
                      <a:pt x="527" y="479"/>
                      <a:pt x="547" y="482"/>
                      <a:pt x="551" y="479"/>
                    </a:cubicBezTo>
                    <a:cubicBezTo>
                      <a:pt x="541" y="478"/>
                      <a:pt x="531" y="480"/>
                      <a:pt x="524" y="479"/>
                    </a:cubicBezTo>
                    <a:cubicBezTo>
                      <a:pt x="530" y="478"/>
                      <a:pt x="564" y="477"/>
                      <a:pt x="559" y="479"/>
                    </a:cubicBezTo>
                    <a:cubicBezTo>
                      <a:pt x="572" y="478"/>
                      <a:pt x="567" y="475"/>
                      <a:pt x="561" y="477"/>
                    </a:cubicBezTo>
                    <a:cubicBezTo>
                      <a:pt x="558" y="477"/>
                      <a:pt x="556" y="477"/>
                      <a:pt x="556" y="476"/>
                    </a:cubicBezTo>
                    <a:cubicBezTo>
                      <a:pt x="561" y="475"/>
                      <a:pt x="564" y="476"/>
                      <a:pt x="569" y="475"/>
                    </a:cubicBezTo>
                    <a:cubicBezTo>
                      <a:pt x="565" y="478"/>
                      <a:pt x="581" y="476"/>
                      <a:pt x="580" y="478"/>
                    </a:cubicBezTo>
                    <a:cubicBezTo>
                      <a:pt x="570" y="478"/>
                      <a:pt x="569" y="479"/>
                      <a:pt x="567" y="480"/>
                    </a:cubicBezTo>
                    <a:cubicBezTo>
                      <a:pt x="580" y="480"/>
                      <a:pt x="573" y="479"/>
                      <a:pt x="584" y="480"/>
                    </a:cubicBezTo>
                    <a:cubicBezTo>
                      <a:pt x="582" y="479"/>
                      <a:pt x="584" y="478"/>
                      <a:pt x="592" y="478"/>
                    </a:cubicBezTo>
                    <a:cubicBezTo>
                      <a:pt x="588" y="479"/>
                      <a:pt x="583" y="480"/>
                      <a:pt x="595" y="480"/>
                    </a:cubicBezTo>
                    <a:cubicBezTo>
                      <a:pt x="594" y="479"/>
                      <a:pt x="589" y="479"/>
                      <a:pt x="597" y="478"/>
                    </a:cubicBezTo>
                    <a:cubicBezTo>
                      <a:pt x="606" y="479"/>
                      <a:pt x="612" y="479"/>
                      <a:pt x="624" y="479"/>
                    </a:cubicBezTo>
                    <a:cubicBezTo>
                      <a:pt x="624" y="479"/>
                      <a:pt x="621" y="479"/>
                      <a:pt x="622" y="480"/>
                    </a:cubicBezTo>
                    <a:cubicBezTo>
                      <a:pt x="633" y="480"/>
                      <a:pt x="627" y="477"/>
                      <a:pt x="638" y="477"/>
                    </a:cubicBezTo>
                    <a:cubicBezTo>
                      <a:pt x="640" y="479"/>
                      <a:pt x="654" y="479"/>
                      <a:pt x="662" y="480"/>
                    </a:cubicBezTo>
                    <a:cubicBezTo>
                      <a:pt x="645" y="478"/>
                      <a:pt x="664" y="477"/>
                      <a:pt x="653" y="475"/>
                    </a:cubicBezTo>
                    <a:cubicBezTo>
                      <a:pt x="658" y="475"/>
                      <a:pt x="662" y="475"/>
                      <a:pt x="664" y="476"/>
                    </a:cubicBezTo>
                    <a:cubicBezTo>
                      <a:pt x="664" y="476"/>
                      <a:pt x="660" y="477"/>
                      <a:pt x="659" y="477"/>
                    </a:cubicBezTo>
                    <a:cubicBezTo>
                      <a:pt x="672" y="476"/>
                      <a:pt x="674" y="477"/>
                      <a:pt x="675" y="475"/>
                    </a:cubicBezTo>
                    <a:cubicBezTo>
                      <a:pt x="675" y="476"/>
                      <a:pt x="678" y="476"/>
                      <a:pt x="678" y="477"/>
                    </a:cubicBezTo>
                    <a:cubicBezTo>
                      <a:pt x="672" y="477"/>
                      <a:pt x="665" y="478"/>
                      <a:pt x="673" y="478"/>
                    </a:cubicBezTo>
                    <a:cubicBezTo>
                      <a:pt x="676" y="477"/>
                      <a:pt x="685" y="478"/>
                      <a:pt x="686" y="477"/>
                    </a:cubicBezTo>
                    <a:cubicBezTo>
                      <a:pt x="687" y="477"/>
                      <a:pt x="690" y="477"/>
                      <a:pt x="689" y="478"/>
                    </a:cubicBezTo>
                    <a:cubicBezTo>
                      <a:pt x="700" y="477"/>
                      <a:pt x="700" y="479"/>
                      <a:pt x="709" y="479"/>
                    </a:cubicBezTo>
                    <a:cubicBezTo>
                      <a:pt x="714" y="479"/>
                      <a:pt x="704" y="478"/>
                      <a:pt x="714" y="478"/>
                    </a:cubicBezTo>
                    <a:cubicBezTo>
                      <a:pt x="723" y="479"/>
                      <a:pt x="747" y="479"/>
                      <a:pt x="749" y="477"/>
                    </a:cubicBezTo>
                    <a:cubicBezTo>
                      <a:pt x="760" y="479"/>
                      <a:pt x="784" y="478"/>
                      <a:pt x="788" y="480"/>
                    </a:cubicBezTo>
                    <a:cubicBezTo>
                      <a:pt x="794" y="480"/>
                      <a:pt x="798" y="480"/>
                      <a:pt x="801" y="479"/>
                    </a:cubicBezTo>
                    <a:cubicBezTo>
                      <a:pt x="802" y="478"/>
                      <a:pt x="797" y="478"/>
                      <a:pt x="795" y="478"/>
                    </a:cubicBezTo>
                    <a:cubicBezTo>
                      <a:pt x="803" y="478"/>
                      <a:pt x="800" y="476"/>
                      <a:pt x="806" y="475"/>
                    </a:cubicBezTo>
                    <a:cubicBezTo>
                      <a:pt x="806" y="476"/>
                      <a:pt x="803" y="476"/>
                      <a:pt x="803" y="477"/>
                    </a:cubicBezTo>
                    <a:cubicBezTo>
                      <a:pt x="810" y="477"/>
                      <a:pt x="814" y="477"/>
                      <a:pt x="820" y="478"/>
                    </a:cubicBezTo>
                    <a:cubicBezTo>
                      <a:pt x="816" y="478"/>
                      <a:pt x="813" y="478"/>
                      <a:pt x="814" y="479"/>
                    </a:cubicBezTo>
                    <a:cubicBezTo>
                      <a:pt x="818" y="478"/>
                      <a:pt x="820" y="479"/>
                      <a:pt x="823" y="479"/>
                    </a:cubicBezTo>
                    <a:cubicBezTo>
                      <a:pt x="831" y="477"/>
                      <a:pt x="860" y="478"/>
                      <a:pt x="868" y="476"/>
                    </a:cubicBezTo>
                    <a:cubicBezTo>
                      <a:pt x="868" y="477"/>
                      <a:pt x="871" y="477"/>
                      <a:pt x="871" y="477"/>
                    </a:cubicBezTo>
                    <a:cubicBezTo>
                      <a:pt x="872" y="478"/>
                      <a:pt x="863" y="478"/>
                      <a:pt x="863" y="478"/>
                    </a:cubicBezTo>
                    <a:cubicBezTo>
                      <a:pt x="871" y="478"/>
                      <a:pt x="871" y="479"/>
                      <a:pt x="877" y="479"/>
                    </a:cubicBezTo>
                    <a:cubicBezTo>
                      <a:pt x="878" y="478"/>
                      <a:pt x="873" y="478"/>
                      <a:pt x="877" y="477"/>
                    </a:cubicBezTo>
                    <a:cubicBezTo>
                      <a:pt x="880" y="477"/>
                      <a:pt x="880" y="478"/>
                      <a:pt x="880" y="479"/>
                    </a:cubicBezTo>
                    <a:cubicBezTo>
                      <a:pt x="890" y="478"/>
                      <a:pt x="897" y="479"/>
                      <a:pt x="904" y="478"/>
                    </a:cubicBezTo>
                    <a:cubicBezTo>
                      <a:pt x="899" y="478"/>
                      <a:pt x="902" y="476"/>
                      <a:pt x="898" y="476"/>
                    </a:cubicBezTo>
                    <a:cubicBezTo>
                      <a:pt x="911" y="476"/>
                      <a:pt x="913" y="475"/>
                      <a:pt x="922" y="475"/>
                    </a:cubicBezTo>
                    <a:cubicBezTo>
                      <a:pt x="915" y="476"/>
                      <a:pt x="926" y="475"/>
                      <a:pt x="928" y="476"/>
                    </a:cubicBezTo>
                    <a:cubicBezTo>
                      <a:pt x="925" y="477"/>
                      <a:pt x="913" y="477"/>
                      <a:pt x="909" y="476"/>
                    </a:cubicBezTo>
                    <a:cubicBezTo>
                      <a:pt x="909" y="478"/>
                      <a:pt x="936" y="479"/>
                      <a:pt x="942" y="477"/>
                    </a:cubicBezTo>
                    <a:cubicBezTo>
                      <a:pt x="952" y="477"/>
                      <a:pt x="981" y="479"/>
                      <a:pt x="996" y="476"/>
                    </a:cubicBezTo>
                    <a:cubicBezTo>
                      <a:pt x="988" y="476"/>
                      <a:pt x="989" y="477"/>
                      <a:pt x="983" y="477"/>
                    </a:cubicBezTo>
                    <a:cubicBezTo>
                      <a:pt x="985" y="475"/>
                      <a:pt x="973" y="476"/>
                      <a:pt x="971" y="475"/>
                    </a:cubicBezTo>
                    <a:cubicBezTo>
                      <a:pt x="980" y="473"/>
                      <a:pt x="987" y="476"/>
                      <a:pt x="996" y="475"/>
                    </a:cubicBezTo>
                    <a:cubicBezTo>
                      <a:pt x="996" y="476"/>
                      <a:pt x="996" y="476"/>
                      <a:pt x="996" y="476"/>
                    </a:cubicBezTo>
                    <a:cubicBezTo>
                      <a:pt x="1004" y="476"/>
                      <a:pt x="1004" y="476"/>
                      <a:pt x="1012" y="476"/>
                    </a:cubicBezTo>
                    <a:cubicBezTo>
                      <a:pt x="1012" y="473"/>
                      <a:pt x="990" y="475"/>
                      <a:pt x="987" y="473"/>
                    </a:cubicBezTo>
                    <a:cubicBezTo>
                      <a:pt x="997" y="473"/>
                      <a:pt x="981" y="472"/>
                      <a:pt x="990" y="472"/>
                    </a:cubicBezTo>
                    <a:cubicBezTo>
                      <a:pt x="1005" y="473"/>
                      <a:pt x="1021" y="469"/>
                      <a:pt x="1033" y="472"/>
                    </a:cubicBezTo>
                    <a:cubicBezTo>
                      <a:pt x="1022" y="471"/>
                      <a:pt x="1020" y="473"/>
                      <a:pt x="1006" y="472"/>
                    </a:cubicBezTo>
                    <a:cubicBezTo>
                      <a:pt x="1016" y="474"/>
                      <a:pt x="1017" y="475"/>
                      <a:pt x="1023" y="477"/>
                    </a:cubicBezTo>
                    <a:cubicBezTo>
                      <a:pt x="1033" y="474"/>
                      <a:pt x="1067" y="478"/>
                      <a:pt x="1064" y="475"/>
                    </a:cubicBezTo>
                    <a:cubicBezTo>
                      <a:pt x="1065" y="476"/>
                      <a:pt x="1054" y="475"/>
                      <a:pt x="1053" y="475"/>
                    </a:cubicBezTo>
                    <a:cubicBezTo>
                      <a:pt x="1059" y="472"/>
                      <a:pt x="1077" y="476"/>
                      <a:pt x="1088" y="474"/>
                    </a:cubicBezTo>
                    <a:cubicBezTo>
                      <a:pt x="1085" y="474"/>
                      <a:pt x="1086" y="473"/>
                      <a:pt x="1090" y="473"/>
                    </a:cubicBezTo>
                    <a:cubicBezTo>
                      <a:pt x="1093" y="474"/>
                      <a:pt x="1080" y="476"/>
                      <a:pt x="1088" y="476"/>
                    </a:cubicBezTo>
                    <a:cubicBezTo>
                      <a:pt x="1088" y="474"/>
                      <a:pt x="1093" y="476"/>
                      <a:pt x="1094" y="477"/>
                    </a:cubicBezTo>
                    <a:cubicBezTo>
                      <a:pt x="1113" y="476"/>
                      <a:pt x="1150" y="477"/>
                      <a:pt x="1142" y="475"/>
                    </a:cubicBezTo>
                    <a:cubicBezTo>
                      <a:pt x="1148" y="475"/>
                      <a:pt x="1148" y="476"/>
                      <a:pt x="1154" y="476"/>
                    </a:cubicBezTo>
                    <a:cubicBezTo>
                      <a:pt x="1159" y="474"/>
                      <a:pt x="1168" y="476"/>
                      <a:pt x="1181" y="475"/>
                    </a:cubicBezTo>
                    <a:cubicBezTo>
                      <a:pt x="1181" y="474"/>
                      <a:pt x="1177" y="474"/>
                      <a:pt x="1175" y="474"/>
                    </a:cubicBezTo>
                    <a:cubicBezTo>
                      <a:pt x="1185" y="473"/>
                      <a:pt x="1182" y="475"/>
                      <a:pt x="1186" y="476"/>
                    </a:cubicBezTo>
                    <a:cubicBezTo>
                      <a:pt x="1196" y="476"/>
                      <a:pt x="1220" y="476"/>
                      <a:pt x="1213" y="474"/>
                    </a:cubicBezTo>
                    <a:cubicBezTo>
                      <a:pt x="1215" y="475"/>
                      <a:pt x="1230" y="474"/>
                      <a:pt x="1232" y="475"/>
                    </a:cubicBezTo>
                    <a:cubicBezTo>
                      <a:pt x="1227" y="475"/>
                      <a:pt x="1218" y="474"/>
                      <a:pt x="1222" y="476"/>
                    </a:cubicBezTo>
                    <a:cubicBezTo>
                      <a:pt x="1246" y="474"/>
                      <a:pt x="1270" y="478"/>
                      <a:pt x="1273" y="474"/>
                    </a:cubicBezTo>
                    <a:cubicBezTo>
                      <a:pt x="1264" y="473"/>
                      <a:pt x="1271" y="475"/>
                      <a:pt x="1262" y="475"/>
                    </a:cubicBezTo>
                    <a:cubicBezTo>
                      <a:pt x="1259" y="474"/>
                      <a:pt x="1256" y="474"/>
                      <a:pt x="1254" y="473"/>
                    </a:cubicBezTo>
                    <a:cubicBezTo>
                      <a:pt x="1268" y="472"/>
                      <a:pt x="1274" y="474"/>
                      <a:pt x="1286" y="473"/>
                    </a:cubicBezTo>
                    <a:cubicBezTo>
                      <a:pt x="1285" y="474"/>
                      <a:pt x="1279" y="474"/>
                      <a:pt x="1278" y="475"/>
                    </a:cubicBezTo>
                    <a:cubicBezTo>
                      <a:pt x="1286" y="474"/>
                      <a:pt x="1291" y="474"/>
                      <a:pt x="1297" y="474"/>
                    </a:cubicBezTo>
                    <a:cubicBezTo>
                      <a:pt x="1300" y="474"/>
                      <a:pt x="1304" y="474"/>
                      <a:pt x="1307" y="474"/>
                    </a:cubicBezTo>
                    <a:cubicBezTo>
                      <a:pt x="1309" y="474"/>
                      <a:pt x="1311" y="474"/>
                      <a:pt x="1313" y="474"/>
                    </a:cubicBezTo>
                    <a:cubicBezTo>
                      <a:pt x="1315" y="474"/>
                      <a:pt x="1317" y="473"/>
                      <a:pt x="1320" y="473"/>
                    </a:cubicBezTo>
                    <a:cubicBezTo>
                      <a:pt x="1320" y="474"/>
                      <a:pt x="1317" y="474"/>
                      <a:pt x="1316" y="474"/>
                    </a:cubicBezTo>
                    <a:cubicBezTo>
                      <a:pt x="1322" y="474"/>
                      <a:pt x="1328" y="474"/>
                      <a:pt x="1333" y="474"/>
                    </a:cubicBezTo>
                    <a:cubicBezTo>
                      <a:pt x="1332" y="470"/>
                      <a:pt x="1332" y="466"/>
                      <a:pt x="1332" y="462"/>
                    </a:cubicBezTo>
                    <a:cubicBezTo>
                      <a:pt x="1332" y="458"/>
                      <a:pt x="1332" y="457"/>
                      <a:pt x="1332" y="454"/>
                    </a:cubicBezTo>
                    <a:cubicBezTo>
                      <a:pt x="1332" y="450"/>
                      <a:pt x="1333" y="445"/>
                      <a:pt x="1333" y="441"/>
                    </a:cubicBezTo>
                    <a:cubicBezTo>
                      <a:pt x="1335" y="432"/>
                      <a:pt x="1337" y="424"/>
                      <a:pt x="1339" y="417"/>
                    </a:cubicBezTo>
                    <a:cubicBezTo>
                      <a:pt x="1338" y="419"/>
                      <a:pt x="1337" y="420"/>
                      <a:pt x="1336" y="421"/>
                    </a:cubicBezTo>
                    <a:cubicBezTo>
                      <a:pt x="1338" y="414"/>
                      <a:pt x="1340" y="411"/>
                      <a:pt x="1342" y="408"/>
                    </a:cubicBezTo>
                    <a:cubicBezTo>
                      <a:pt x="1344" y="405"/>
                      <a:pt x="1346" y="402"/>
                      <a:pt x="1350" y="397"/>
                    </a:cubicBezTo>
                    <a:cubicBezTo>
                      <a:pt x="1351" y="395"/>
                      <a:pt x="1350" y="396"/>
                      <a:pt x="1349" y="397"/>
                    </a:cubicBezTo>
                    <a:cubicBezTo>
                      <a:pt x="1347" y="398"/>
                      <a:pt x="1347" y="399"/>
                      <a:pt x="1349" y="396"/>
                    </a:cubicBezTo>
                    <a:cubicBezTo>
                      <a:pt x="1351" y="394"/>
                      <a:pt x="1352" y="392"/>
                      <a:pt x="1354" y="391"/>
                    </a:cubicBezTo>
                    <a:cubicBezTo>
                      <a:pt x="1355" y="390"/>
                      <a:pt x="1356" y="389"/>
                      <a:pt x="1358" y="388"/>
                    </a:cubicBezTo>
                    <a:cubicBezTo>
                      <a:pt x="1359" y="387"/>
                      <a:pt x="1360" y="385"/>
                      <a:pt x="1362" y="384"/>
                    </a:cubicBezTo>
                    <a:cubicBezTo>
                      <a:pt x="1363" y="383"/>
                      <a:pt x="1365" y="382"/>
                      <a:pt x="1366" y="381"/>
                    </a:cubicBezTo>
                    <a:cubicBezTo>
                      <a:pt x="1367" y="380"/>
                      <a:pt x="1369" y="379"/>
                      <a:pt x="1371" y="378"/>
                    </a:cubicBezTo>
                    <a:cubicBezTo>
                      <a:pt x="1371" y="378"/>
                      <a:pt x="1368" y="380"/>
                      <a:pt x="1369" y="380"/>
                    </a:cubicBezTo>
                    <a:cubicBezTo>
                      <a:pt x="1386" y="370"/>
                      <a:pt x="1401" y="368"/>
                      <a:pt x="1410" y="364"/>
                    </a:cubicBezTo>
                    <a:cubicBezTo>
                      <a:pt x="1415" y="364"/>
                      <a:pt x="1422" y="364"/>
                      <a:pt x="1428" y="363"/>
                    </a:cubicBezTo>
                    <a:cubicBezTo>
                      <a:pt x="1432" y="363"/>
                      <a:pt x="1435" y="363"/>
                      <a:pt x="1437" y="363"/>
                    </a:cubicBezTo>
                    <a:cubicBezTo>
                      <a:pt x="1439" y="363"/>
                      <a:pt x="1441" y="363"/>
                      <a:pt x="1442" y="362"/>
                    </a:cubicBezTo>
                    <a:cubicBezTo>
                      <a:pt x="1444" y="364"/>
                      <a:pt x="1442" y="364"/>
                      <a:pt x="1445" y="365"/>
                    </a:cubicBezTo>
                    <a:cubicBezTo>
                      <a:pt x="1453" y="365"/>
                      <a:pt x="1467" y="368"/>
                      <a:pt x="1478" y="373"/>
                    </a:cubicBezTo>
                    <a:cubicBezTo>
                      <a:pt x="1489" y="379"/>
                      <a:pt x="1498" y="387"/>
                      <a:pt x="1503" y="390"/>
                    </a:cubicBezTo>
                    <a:cubicBezTo>
                      <a:pt x="1506" y="393"/>
                      <a:pt x="1509" y="397"/>
                      <a:pt x="1512" y="402"/>
                    </a:cubicBezTo>
                    <a:cubicBezTo>
                      <a:pt x="1515" y="406"/>
                      <a:pt x="1517" y="411"/>
                      <a:pt x="1520" y="413"/>
                    </a:cubicBezTo>
                    <a:cubicBezTo>
                      <a:pt x="1519" y="414"/>
                      <a:pt x="1519" y="415"/>
                      <a:pt x="1520" y="417"/>
                    </a:cubicBezTo>
                    <a:cubicBezTo>
                      <a:pt x="1523" y="424"/>
                      <a:pt x="1523" y="421"/>
                      <a:pt x="1525" y="425"/>
                    </a:cubicBezTo>
                    <a:cubicBezTo>
                      <a:pt x="1525" y="427"/>
                      <a:pt x="1527" y="431"/>
                      <a:pt x="1528" y="436"/>
                    </a:cubicBezTo>
                    <a:cubicBezTo>
                      <a:pt x="1530" y="440"/>
                      <a:pt x="1532" y="445"/>
                      <a:pt x="1532" y="448"/>
                    </a:cubicBezTo>
                    <a:cubicBezTo>
                      <a:pt x="1533" y="444"/>
                      <a:pt x="1529" y="439"/>
                      <a:pt x="1530" y="438"/>
                    </a:cubicBezTo>
                    <a:cubicBezTo>
                      <a:pt x="1532" y="442"/>
                      <a:pt x="1532" y="439"/>
                      <a:pt x="1531" y="436"/>
                    </a:cubicBezTo>
                    <a:cubicBezTo>
                      <a:pt x="1530" y="433"/>
                      <a:pt x="1529" y="428"/>
                      <a:pt x="1530" y="429"/>
                    </a:cubicBezTo>
                    <a:cubicBezTo>
                      <a:pt x="1532" y="435"/>
                      <a:pt x="1533" y="444"/>
                      <a:pt x="1534" y="452"/>
                    </a:cubicBezTo>
                    <a:cubicBezTo>
                      <a:pt x="1534" y="456"/>
                      <a:pt x="1535" y="460"/>
                      <a:pt x="1535" y="464"/>
                    </a:cubicBezTo>
                    <a:cubicBezTo>
                      <a:pt x="1535" y="465"/>
                      <a:pt x="1535" y="467"/>
                      <a:pt x="1535" y="468"/>
                    </a:cubicBezTo>
                    <a:cubicBezTo>
                      <a:pt x="1535" y="469"/>
                      <a:pt x="1535" y="470"/>
                      <a:pt x="1535" y="472"/>
                    </a:cubicBezTo>
                    <a:cubicBezTo>
                      <a:pt x="1536" y="474"/>
                      <a:pt x="1536" y="476"/>
                      <a:pt x="1536" y="479"/>
                    </a:cubicBezTo>
                    <a:cubicBezTo>
                      <a:pt x="1536" y="479"/>
                      <a:pt x="1536" y="479"/>
                      <a:pt x="1537" y="479"/>
                    </a:cubicBezTo>
                    <a:cubicBezTo>
                      <a:pt x="1538" y="479"/>
                      <a:pt x="1538" y="479"/>
                      <a:pt x="1538" y="479"/>
                    </a:cubicBezTo>
                    <a:cubicBezTo>
                      <a:pt x="1538" y="479"/>
                      <a:pt x="1539" y="479"/>
                      <a:pt x="1540" y="478"/>
                    </a:cubicBezTo>
                    <a:cubicBezTo>
                      <a:pt x="1541" y="478"/>
                      <a:pt x="1542" y="478"/>
                      <a:pt x="1543" y="478"/>
                    </a:cubicBezTo>
                    <a:cubicBezTo>
                      <a:pt x="1545" y="477"/>
                      <a:pt x="1547" y="477"/>
                      <a:pt x="1549" y="476"/>
                    </a:cubicBezTo>
                    <a:cubicBezTo>
                      <a:pt x="1548" y="477"/>
                      <a:pt x="1548" y="477"/>
                      <a:pt x="1550" y="477"/>
                    </a:cubicBezTo>
                    <a:cubicBezTo>
                      <a:pt x="1551" y="478"/>
                      <a:pt x="1553" y="478"/>
                      <a:pt x="1555" y="478"/>
                    </a:cubicBezTo>
                    <a:cubicBezTo>
                      <a:pt x="1558" y="478"/>
                      <a:pt x="1561" y="478"/>
                      <a:pt x="1564" y="477"/>
                    </a:cubicBezTo>
                    <a:cubicBezTo>
                      <a:pt x="1565" y="477"/>
                      <a:pt x="1566" y="477"/>
                      <a:pt x="1567" y="477"/>
                    </a:cubicBezTo>
                    <a:cubicBezTo>
                      <a:pt x="1570" y="477"/>
                      <a:pt x="1570" y="477"/>
                      <a:pt x="1570" y="477"/>
                    </a:cubicBezTo>
                    <a:cubicBezTo>
                      <a:pt x="1573" y="477"/>
                      <a:pt x="1575" y="477"/>
                      <a:pt x="1577" y="476"/>
                    </a:cubicBezTo>
                    <a:cubicBezTo>
                      <a:pt x="1577" y="476"/>
                      <a:pt x="1577" y="476"/>
                      <a:pt x="1577" y="476"/>
                    </a:cubicBezTo>
                    <a:cubicBezTo>
                      <a:pt x="1577" y="475"/>
                      <a:pt x="1576" y="473"/>
                      <a:pt x="1576" y="470"/>
                    </a:cubicBezTo>
                    <a:cubicBezTo>
                      <a:pt x="1576" y="469"/>
                      <a:pt x="1576" y="467"/>
                      <a:pt x="1576" y="466"/>
                    </a:cubicBezTo>
                    <a:cubicBezTo>
                      <a:pt x="1577" y="464"/>
                      <a:pt x="1577" y="463"/>
                      <a:pt x="1577" y="461"/>
                    </a:cubicBezTo>
                    <a:cubicBezTo>
                      <a:pt x="1577" y="455"/>
                      <a:pt x="1578" y="449"/>
                      <a:pt x="1578" y="446"/>
                    </a:cubicBezTo>
                    <a:cubicBezTo>
                      <a:pt x="1578" y="445"/>
                      <a:pt x="1578" y="445"/>
                      <a:pt x="1579" y="443"/>
                    </a:cubicBezTo>
                    <a:cubicBezTo>
                      <a:pt x="1579" y="445"/>
                      <a:pt x="1579" y="448"/>
                      <a:pt x="1579" y="451"/>
                    </a:cubicBezTo>
                    <a:cubicBezTo>
                      <a:pt x="1579" y="455"/>
                      <a:pt x="1578" y="459"/>
                      <a:pt x="1578" y="462"/>
                    </a:cubicBezTo>
                    <a:cubicBezTo>
                      <a:pt x="1578" y="464"/>
                      <a:pt x="1578" y="466"/>
                      <a:pt x="1577" y="468"/>
                    </a:cubicBezTo>
                    <a:cubicBezTo>
                      <a:pt x="1577" y="469"/>
                      <a:pt x="1577" y="471"/>
                      <a:pt x="1577" y="472"/>
                    </a:cubicBezTo>
                    <a:cubicBezTo>
                      <a:pt x="1578" y="468"/>
                      <a:pt x="1579" y="464"/>
                      <a:pt x="1579" y="460"/>
                    </a:cubicBezTo>
                    <a:cubicBezTo>
                      <a:pt x="1580" y="456"/>
                      <a:pt x="1580" y="453"/>
                      <a:pt x="1581" y="448"/>
                    </a:cubicBezTo>
                    <a:cubicBezTo>
                      <a:pt x="1578" y="443"/>
                      <a:pt x="1584" y="409"/>
                      <a:pt x="1581" y="416"/>
                    </a:cubicBezTo>
                    <a:cubicBezTo>
                      <a:pt x="1582" y="411"/>
                      <a:pt x="1583" y="406"/>
                      <a:pt x="1584" y="410"/>
                    </a:cubicBezTo>
                    <a:cubicBezTo>
                      <a:pt x="1585" y="401"/>
                      <a:pt x="1586" y="391"/>
                      <a:pt x="1585" y="389"/>
                    </a:cubicBezTo>
                    <a:cubicBezTo>
                      <a:pt x="1586" y="382"/>
                      <a:pt x="1587" y="386"/>
                      <a:pt x="1588" y="381"/>
                    </a:cubicBezTo>
                    <a:cubicBezTo>
                      <a:pt x="1585" y="377"/>
                      <a:pt x="1592" y="357"/>
                      <a:pt x="1590" y="354"/>
                    </a:cubicBezTo>
                    <a:cubicBezTo>
                      <a:pt x="1591" y="354"/>
                      <a:pt x="1592" y="350"/>
                      <a:pt x="1593" y="343"/>
                    </a:cubicBezTo>
                    <a:cubicBezTo>
                      <a:pt x="1592" y="340"/>
                      <a:pt x="1590" y="350"/>
                      <a:pt x="1591" y="343"/>
                    </a:cubicBezTo>
                    <a:cubicBezTo>
                      <a:pt x="1592" y="334"/>
                      <a:pt x="1595" y="333"/>
                      <a:pt x="1594" y="327"/>
                    </a:cubicBezTo>
                    <a:cubicBezTo>
                      <a:pt x="1595" y="327"/>
                      <a:pt x="1596" y="325"/>
                      <a:pt x="1597" y="321"/>
                    </a:cubicBezTo>
                    <a:cubicBezTo>
                      <a:pt x="1596" y="321"/>
                      <a:pt x="1598" y="310"/>
                      <a:pt x="1597" y="308"/>
                    </a:cubicBezTo>
                    <a:cubicBezTo>
                      <a:pt x="1598" y="309"/>
                      <a:pt x="1599" y="305"/>
                      <a:pt x="1600" y="305"/>
                    </a:cubicBezTo>
                    <a:cubicBezTo>
                      <a:pt x="1599" y="292"/>
                      <a:pt x="1600" y="300"/>
                      <a:pt x="1601" y="287"/>
                    </a:cubicBezTo>
                    <a:cubicBezTo>
                      <a:pt x="1600" y="289"/>
                      <a:pt x="1599" y="293"/>
                      <a:pt x="1600" y="289"/>
                    </a:cubicBezTo>
                    <a:cubicBezTo>
                      <a:pt x="1600" y="287"/>
                      <a:pt x="1600" y="284"/>
                      <a:pt x="1601" y="281"/>
                    </a:cubicBezTo>
                    <a:cubicBezTo>
                      <a:pt x="1601" y="277"/>
                      <a:pt x="1602" y="273"/>
                      <a:pt x="1602" y="269"/>
                    </a:cubicBezTo>
                    <a:cubicBezTo>
                      <a:pt x="1598" y="268"/>
                      <a:pt x="1593" y="268"/>
                      <a:pt x="1589" y="267"/>
                    </a:cubicBezTo>
                    <a:cubicBezTo>
                      <a:pt x="1586" y="267"/>
                      <a:pt x="1584" y="266"/>
                      <a:pt x="1582" y="265"/>
                    </a:cubicBezTo>
                    <a:cubicBezTo>
                      <a:pt x="1575" y="265"/>
                      <a:pt x="1568" y="264"/>
                      <a:pt x="1569" y="266"/>
                    </a:cubicBezTo>
                    <a:cubicBezTo>
                      <a:pt x="1574" y="266"/>
                      <a:pt x="1574" y="266"/>
                      <a:pt x="1577" y="265"/>
                    </a:cubicBezTo>
                    <a:cubicBezTo>
                      <a:pt x="1581" y="266"/>
                      <a:pt x="1586" y="267"/>
                      <a:pt x="1585" y="268"/>
                    </a:cubicBezTo>
                    <a:cubicBezTo>
                      <a:pt x="1574" y="267"/>
                      <a:pt x="1567" y="265"/>
                      <a:pt x="1558" y="264"/>
                    </a:cubicBezTo>
                    <a:cubicBezTo>
                      <a:pt x="1552" y="266"/>
                      <a:pt x="1524" y="261"/>
                      <a:pt x="1515" y="260"/>
                    </a:cubicBezTo>
                    <a:cubicBezTo>
                      <a:pt x="1519" y="261"/>
                      <a:pt x="1522" y="260"/>
                      <a:pt x="1517" y="260"/>
                    </a:cubicBezTo>
                    <a:cubicBezTo>
                      <a:pt x="1506" y="259"/>
                      <a:pt x="1511" y="259"/>
                      <a:pt x="1504" y="260"/>
                    </a:cubicBezTo>
                    <a:cubicBezTo>
                      <a:pt x="1503" y="259"/>
                      <a:pt x="1497" y="258"/>
                      <a:pt x="1493" y="258"/>
                    </a:cubicBezTo>
                    <a:cubicBezTo>
                      <a:pt x="1492" y="260"/>
                      <a:pt x="1475" y="256"/>
                      <a:pt x="1472" y="258"/>
                    </a:cubicBezTo>
                    <a:cubicBezTo>
                      <a:pt x="1464" y="257"/>
                      <a:pt x="1462" y="256"/>
                      <a:pt x="1450" y="255"/>
                    </a:cubicBezTo>
                    <a:cubicBezTo>
                      <a:pt x="1450" y="256"/>
                      <a:pt x="1451" y="257"/>
                      <a:pt x="1447" y="257"/>
                    </a:cubicBezTo>
                    <a:cubicBezTo>
                      <a:pt x="1441" y="255"/>
                      <a:pt x="1434" y="256"/>
                      <a:pt x="1426" y="255"/>
                    </a:cubicBezTo>
                    <a:cubicBezTo>
                      <a:pt x="1427" y="253"/>
                      <a:pt x="1437" y="256"/>
                      <a:pt x="1439" y="255"/>
                    </a:cubicBezTo>
                    <a:cubicBezTo>
                      <a:pt x="1435" y="254"/>
                      <a:pt x="1433" y="253"/>
                      <a:pt x="1425" y="252"/>
                    </a:cubicBezTo>
                    <a:cubicBezTo>
                      <a:pt x="1424" y="253"/>
                      <a:pt x="1429" y="255"/>
                      <a:pt x="1423" y="254"/>
                    </a:cubicBezTo>
                    <a:cubicBezTo>
                      <a:pt x="1424" y="253"/>
                      <a:pt x="1415" y="252"/>
                      <a:pt x="1409" y="251"/>
                    </a:cubicBezTo>
                    <a:cubicBezTo>
                      <a:pt x="1406" y="252"/>
                      <a:pt x="1420" y="253"/>
                      <a:pt x="1412" y="253"/>
                    </a:cubicBezTo>
                    <a:cubicBezTo>
                      <a:pt x="1402" y="251"/>
                      <a:pt x="1407" y="252"/>
                      <a:pt x="1399" y="252"/>
                    </a:cubicBezTo>
                    <a:cubicBezTo>
                      <a:pt x="1393" y="252"/>
                      <a:pt x="1390" y="251"/>
                      <a:pt x="1385" y="250"/>
                    </a:cubicBezTo>
                    <a:cubicBezTo>
                      <a:pt x="1380" y="250"/>
                      <a:pt x="1390" y="252"/>
                      <a:pt x="1377" y="251"/>
                    </a:cubicBezTo>
                    <a:cubicBezTo>
                      <a:pt x="1377" y="250"/>
                      <a:pt x="1384" y="251"/>
                      <a:pt x="1382" y="249"/>
                    </a:cubicBezTo>
                    <a:cubicBezTo>
                      <a:pt x="1377" y="248"/>
                      <a:pt x="1377" y="249"/>
                      <a:pt x="1376" y="250"/>
                    </a:cubicBezTo>
                    <a:cubicBezTo>
                      <a:pt x="1376" y="250"/>
                      <a:pt x="1375" y="251"/>
                      <a:pt x="1369" y="250"/>
                    </a:cubicBezTo>
                    <a:cubicBezTo>
                      <a:pt x="1371" y="250"/>
                      <a:pt x="1372" y="249"/>
                      <a:pt x="1373" y="249"/>
                    </a:cubicBezTo>
                    <a:cubicBezTo>
                      <a:pt x="1374" y="249"/>
                      <a:pt x="1374" y="248"/>
                      <a:pt x="1375" y="248"/>
                    </a:cubicBezTo>
                    <a:cubicBezTo>
                      <a:pt x="1375" y="248"/>
                      <a:pt x="1376" y="248"/>
                      <a:pt x="1377" y="248"/>
                    </a:cubicBezTo>
                    <a:cubicBezTo>
                      <a:pt x="1376" y="248"/>
                      <a:pt x="1375" y="247"/>
                      <a:pt x="1375" y="247"/>
                    </a:cubicBezTo>
                    <a:cubicBezTo>
                      <a:pt x="1374" y="247"/>
                      <a:pt x="1374" y="247"/>
                      <a:pt x="1374" y="247"/>
                    </a:cubicBezTo>
                    <a:cubicBezTo>
                      <a:pt x="1373" y="247"/>
                      <a:pt x="1373" y="247"/>
                      <a:pt x="1372" y="247"/>
                    </a:cubicBezTo>
                    <a:cubicBezTo>
                      <a:pt x="1371" y="247"/>
                      <a:pt x="1370" y="247"/>
                      <a:pt x="1370" y="247"/>
                    </a:cubicBezTo>
                    <a:cubicBezTo>
                      <a:pt x="1370" y="247"/>
                      <a:pt x="1370" y="246"/>
                      <a:pt x="1370" y="245"/>
                    </a:cubicBezTo>
                    <a:cubicBezTo>
                      <a:pt x="1369" y="246"/>
                      <a:pt x="1368" y="251"/>
                      <a:pt x="1367" y="241"/>
                    </a:cubicBezTo>
                    <a:cubicBezTo>
                      <a:pt x="1369" y="246"/>
                      <a:pt x="1367" y="236"/>
                      <a:pt x="1366" y="231"/>
                    </a:cubicBezTo>
                    <a:cubicBezTo>
                      <a:pt x="1369" y="233"/>
                      <a:pt x="1366" y="220"/>
                      <a:pt x="1365" y="208"/>
                    </a:cubicBezTo>
                    <a:cubicBezTo>
                      <a:pt x="1363" y="208"/>
                      <a:pt x="1358" y="187"/>
                      <a:pt x="1358" y="174"/>
                    </a:cubicBezTo>
                    <a:cubicBezTo>
                      <a:pt x="1358" y="181"/>
                      <a:pt x="1359" y="179"/>
                      <a:pt x="1360" y="182"/>
                    </a:cubicBezTo>
                    <a:cubicBezTo>
                      <a:pt x="1360" y="171"/>
                      <a:pt x="1357" y="166"/>
                      <a:pt x="1357" y="160"/>
                    </a:cubicBezTo>
                    <a:cubicBezTo>
                      <a:pt x="1356" y="163"/>
                      <a:pt x="1359" y="173"/>
                      <a:pt x="1357" y="172"/>
                    </a:cubicBezTo>
                    <a:cubicBezTo>
                      <a:pt x="1354" y="158"/>
                      <a:pt x="1357" y="158"/>
                      <a:pt x="1356" y="149"/>
                    </a:cubicBezTo>
                    <a:cubicBezTo>
                      <a:pt x="1356" y="151"/>
                      <a:pt x="1357" y="152"/>
                      <a:pt x="1357" y="152"/>
                    </a:cubicBezTo>
                    <a:cubicBezTo>
                      <a:pt x="1356" y="143"/>
                      <a:pt x="1355" y="150"/>
                      <a:pt x="1355" y="141"/>
                    </a:cubicBezTo>
                    <a:cubicBezTo>
                      <a:pt x="1353" y="138"/>
                      <a:pt x="1355" y="154"/>
                      <a:pt x="1353" y="145"/>
                    </a:cubicBezTo>
                    <a:cubicBezTo>
                      <a:pt x="1353" y="140"/>
                      <a:pt x="1354" y="138"/>
                      <a:pt x="1355" y="138"/>
                    </a:cubicBezTo>
                    <a:cubicBezTo>
                      <a:pt x="1354" y="137"/>
                      <a:pt x="1354" y="135"/>
                      <a:pt x="1354" y="133"/>
                    </a:cubicBezTo>
                    <a:cubicBezTo>
                      <a:pt x="1351" y="120"/>
                      <a:pt x="1354" y="140"/>
                      <a:pt x="1352" y="131"/>
                    </a:cubicBezTo>
                    <a:cubicBezTo>
                      <a:pt x="1352" y="128"/>
                      <a:pt x="1350" y="109"/>
                      <a:pt x="1348" y="104"/>
                    </a:cubicBezTo>
                    <a:cubicBezTo>
                      <a:pt x="1349" y="107"/>
                      <a:pt x="1349" y="112"/>
                      <a:pt x="1349" y="112"/>
                    </a:cubicBezTo>
                    <a:cubicBezTo>
                      <a:pt x="1346" y="97"/>
                      <a:pt x="1348" y="102"/>
                      <a:pt x="1349" y="98"/>
                    </a:cubicBezTo>
                    <a:cubicBezTo>
                      <a:pt x="1346" y="81"/>
                      <a:pt x="1345" y="58"/>
                      <a:pt x="1340" y="45"/>
                    </a:cubicBezTo>
                    <a:cubicBezTo>
                      <a:pt x="1341" y="45"/>
                      <a:pt x="1342" y="53"/>
                      <a:pt x="1343" y="49"/>
                    </a:cubicBezTo>
                    <a:cubicBezTo>
                      <a:pt x="1340" y="36"/>
                      <a:pt x="1339" y="24"/>
                      <a:pt x="1337" y="29"/>
                    </a:cubicBezTo>
                    <a:cubicBezTo>
                      <a:pt x="1337" y="22"/>
                      <a:pt x="1335" y="19"/>
                      <a:pt x="1336" y="18"/>
                    </a:cubicBezTo>
                    <a:cubicBezTo>
                      <a:pt x="1337" y="19"/>
                      <a:pt x="1337" y="21"/>
                      <a:pt x="1338" y="20"/>
                    </a:cubicBezTo>
                    <a:cubicBezTo>
                      <a:pt x="1338" y="18"/>
                      <a:pt x="1338" y="18"/>
                      <a:pt x="1338" y="18"/>
                    </a:cubicBezTo>
                    <a:cubicBezTo>
                      <a:pt x="1338" y="17"/>
                      <a:pt x="1337" y="16"/>
                      <a:pt x="1337" y="16"/>
                    </a:cubicBezTo>
                    <a:cubicBezTo>
                      <a:pt x="1336" y="11"/>
                      <a:pt x="1336" y="11"/>
                      <a:pt x="1336" y="11"/>
                    </a:cubicBezTo>
                    <a:cubicBezTo>
                      <a:pt x="1335" y="9"/>
                      <a:pt x="1332" y="8"/>
                      <a:pt x="1329" y="8"/>
                    </a:cubicBezTo>
                    <a:cubicBezTo>
                      <a:pt x="1328" y="8"/>
                      <a:pt x="1327" y="8"/>
                      <a:pt x="1326" y="8"/>
                    </a:cubicBezTo>
                    <a:cubicBezTo>
                      <a:pt x="1326" y="8"/>
                      <a:pt x="1325" y="9"/>
                      <a:pt x="1324" y="9"/>
                    </a:cubicBezTo>
                    <a:cubicBezTo>
                      <a:pt x="1323" y="9"/>
                      <a:pt x="1321" y="10"/>
                      <a:pt x="1318" y="10"/>
                    </a:cubicBezTo>
                    <a:cubicBezTo>
                      <a:pt x="1315" y="8"/>
                      <a:pt x="1326" y="9"/>
                      <a:pt x="1317" y="8"/>
                    </a:cubicBezTo>
                    <a:cubicBezTo>
                      <a:pt x="1312" y="9"/>
                      <a:pt x="1305" y="6"/>
                      <a:pt x="1298" y="6"/>
                    </a:cubicBezTo>
                    <a:cubicBezTo>
                      <a:pt x="1292" y="6"/>
                      <a:pt x="1293" y="7"/>
                      <a:pt x="1285" y="7"/>
                    </a:cubicBezTo>
                    <a:cubicBezTo>
                      <a:pt x="1287" y="6"/>
                      <a:pt x="1294" y="6"/>
                      <a:pt x="1285" y="5"/>
                    </a:cubicBezTo>
                    <a:cubicBezTo>
                      <a:pt x="1281" y="5"/>
                      <a:pt x="1274" y="5"/>
                      <a:pt x="1269" y="6"/>
                    </a:cubicBezTo>
                    <a:cubicBezTo>
                      <a:pt x="1257" y="5"/>
                      <a:pt x="1267" y="4"/>
                      <a:pt x="1257" y="4"/>
                    </a:cubicBezTo>
                    <a:cubicBezTo>
                      <a:pt x="1252" y="4"/>
                      <a:pt x="1266" y="5"/>
                      <a:pt x="1255" y="6"/>
                    </a:cubicBezTo>
                    <a:cubicBezTo>
                      <a:pt x="1251" y="5"/>
                      <a:pt x="1253" y="3"/>
                      <a:pt x="1246" y="3"/>
                    </a:cubicBezTo>
                    <a:cubicBezTo>
                      <a:pt x="1246" y="4"/>
                      <a:pt x="1242" y="4"/>
                      <a:pt x="1238" y="4"/>
                    </a:cubicBezTo>
                    <a:cubicBezTo>
                      <a:pt x="1233" y="4"/>
                      <a:pt x="1242" y="5"/>
                      <a:pt x="1236" y="5"/>
                    </a:cubicBezTo>
                    <a:cubicBezTo>
                      <a:pt x="1227" y="3"/>
                      <a:pt x="1218" y="3"/>
                      <a:pt x="1214" y="1"/>
                    </a:cubicBezTo>
                    <a:cubicBezTo>
                      <a:pt x="1204" y="1"/>
                      <a:pt x="1219" y="4"/>
                      <a:pt x="1211" y="3"/>
                    </a:cubicBezTo>
                    <a:cubicBezTo>
                      <a:pt x="1209" y="3"/>
                      <a:pt x="1196" y="2"/>
                      <a:pt x="1195" y="3"/>
                    </a:cubicBezTo>
                    <a:cubicBezTo>
                      <a:pt x="1198" y="3"/>
                      <a:pt x="1198" y="3"/>
                      <a:pt x="1198" y="4"/>
                    </a:cubicBezTo>
                    <a:cubicBezTo>
                      <a:pt x="1203" y="4"/>
                      <a:pt x="1209" y="3"/>
                      <a:pt x="1212" y="4"/>
                    </a:cubicBezTo>
                    <a:cubicBezTo>
                      <a:pt x="1207" y="5"/>
                      <a:pt x="1203" y="5"/>
                      <a:pt x="1193" y="5"/>
                    </a:cubicBezTo>
                    <a:cubicBezTo>
                      <a:pt x="1193" y="4"/>
                      <a:pt x="1192" y="3"/>
                      <a:pt x="1187" y="3"/>
                    </a:cubicBezTo>
                    <a:cubicBezTo>
                      <a:pt x="1186" y="4"/>
                      <a:pt x="1184" y="3"/>
                      <a:pt x="1181" y="3"/>
                    </a:cubicBezTo>
                    <a:cubicBezTo>
                      <a:pt x="1181" y="4"/>
                      <a:pt x="1182" y="5"/>
                      <a:pt x="1174" y="5"/>
                    </a:cubicBezTo>
                    <a:cubicBezTo>
                      <a:pt x="1168" y="3"/>
                      <a:pt x="1178" y="2"/>
                      <a:pt x="1165" y="1"/>
                    </a:cubicBezTo>
                    <a:cubicBezTo>
                      <a:pt x="1162" y="2"/>
                      <a:pt x="1173" y="3"/>
                      <a:pt x="1165" y="3"/>
                    </a:cubicBezTo>
                    <a:cubicBezTo>
                      <a:pt x="1163" y="2"/>
                      <a:pt x="1156" y="2"/>
                      <a:pt x="1151" y="2"/>
                    </a:cubicBezTo>
                    <a:cubicBezTo>
                      <a:pt x="1150" y="3"/>
                      <a:pt x="1144" y="3"/>
                      <a:pt x="1138" y="3"/>
                    </a:cubicBezTo>
                    <a:cubicBezTo>
                      <a:pt x="1138" y="3"/>
                      <a:pt x="1133" y="3"/>
                      <a:pt x="1133" y="2"/>
                    </a:cubicBezTo>
                    <a:cubicBezTo>
                      <a:pt x="1136" y="2"/>
                      <a:pt x="1149" y="2"/>
                      <a:pt x="1141" y="2"/>
                    </a:cubicBezTo>
                    <a:cubicBezTo>
                      <a:pt x="1132" y="2"/>
                      <a:pt x="1114" y="1"/>
                      <a:pt x="1119" y="2"/>
                    </a:cubicBezTo>
                    <a:cubicBezTo>
                      <a:pt x="1121" y="2"/>
                      <a:pt x="1124" y="2"/>
                      <a:pt x="1124" y="2"/>
                    </a:cubicBezTo>
                    <a:cubicBezTo>
                      <a:pt x="1124" y="3"/>
                      <a:pt x="1122" y="3"/>
                      <a:pt x="1119" y="3"/>
                    </a:cubicBezTo>
                    <a:cubicBezTo>
                      <a:pt x="1108" y="2"/>
                      <a:pt x="1098" y="2"/>
                      <a:pt x="1084" y="2"/>
                    </a:cubicBezTo>
                    <a:cubicBezTo>
                      <a:pt x="1079" y="3"/>
                      <a:pt x="1081" y="5"/>
                      <a:pt x="1079" y="5"/>
                    </a:cubicBezTo>
                    <a:cubicBezTo>
                      <a:pt x="1074" y="4"/>
                      <a:pt x="1071" y="3"/>
                      <a:pt x="1073" y="1"/>
                    </a:cubicBezTo>
                    <a:cubicBezTo>
                      <a:pt x="1063" y="1"/>
                      <a:pt x="1054" y="1"/>
                      <a:pt x="1057" y="3"/>
                    </a:cubicBezTo>
                    <a:cubicBezTo>
                      <a:pt x="1062" y="3"/>
                      <a:pt x="1062" y="2"/>
                      <a:pt x="1065" y="2"/>
                    </a:cubicBezTo>
                    <a:cubicBezTo>
                      <a:pt x="1072" y="2"/>
                      <a:pt x="1058" y="4"/>
                      <a:pt x="1065" y="4"/>
                    </a:cubicBezTo>
                    <a:cubicBezTo>
                      <a:pt x="1065" y="4"/>
                      <a:pt x="1070" y="3"/>
                      <a:pt x="1071" y="4"/>
                    </a:cubicBezTo>
                    <a:cubicBezTo>
                      <a:pt x="1062" y="5"/>
                      <a:pt x="1046" y="2"/>
                      <a:pt x="1041" y="5"/>
                    </a:cubicBezTo>
                    <a:cubicBezTo>
                      <a:pt x="1044" y="4"/>
                      <a:pt x="1030" y="4"/>
                      <a:pt x="1038" y="3"/>
                    </a:cubicBezTo>
                    <a:cubicBezTo>
                      <a:pt x="1042" y="4"/>
                      <a:pt x="1048" y="4"/>
                      <a:pt x="1049" y="3"/>
                    </a:cubicBezTo>
                    <a:cubicBezTo>
                      <a:pt x="1040" y="3"/>
                      <a:pt x="1038" y="2"/>
                      <a:pt x="1035" y="2"/>
                    </a:cubicBezTo>
                    <a:cubicBezTo>
                      <a:pt x="1030" y="4"/>
                      <a:pt x="1016" y="1"/>
                      <a:pt x="1005" y="1"/>
                    </a:cubicBezTo>
                    <a:cubicBezTo>
                      <a:pt x="1001" y="2"/>
                      <a:pt x="1004" y="4"/>
                      <a:pt x="997" y="4"/>
                    </a:cubicBezTo>
                    <a:cubicBezTo>
                      <a:pt x="997" y="3"/>
                      <a:pt x="1002" y="2"/>
                      <a:pt x="994" y="2"/>
                    </a:cubicBezTo>
                    <a:cubicBezTo>
                      <a:pt x="993" y="3"/>
                      <a:pt x="991" y="3"/>
                      <a:pt x="989" y="3"/>
                    </a:cubicBezTo>
                    <a:cubicBezTo>
                      <a:pt x="989" y="1"/>
                      <a:pt x="975" y="4"/>
                      <a:pt x="975" y="2"/>
                    </a:cubicBezTo>
                    <a:cubicBezTo>
                      <a:pt x="979" y="2"/>
                      <a:pt x="985" y="2"/>
                      <a:pt x="986" y="2"/>
                    </a:cubicBezTo>
                    <a:cubicBezTo>
                      <a:pt x="983" y="2"/>
                      <a:pt x="979" y="1"/>
                      <a:pt x="980" y="1"/>
                    </a:cubicBezTo>
                    <a:cubicBezTo>
                      <a:pt x="966" y="0"/>
                      <a:pt x="965" y="3"/>
                      <a:pt x="965" y="4"/>
                    </a:cubicBezTo>
                    <a:cubicBezTo>
                      <a:pt x="960" y="3"/>
                      <a:pt x="952" y="3"/>
                      <a:pt x="951" y="2"/>
                    </a:cubicBezTo>
                    <a:cubicBezTo>
                      <a:pt x="950" y="5"/>
                      <a:pt x="941" y="3"/>
                      <a:pt x="935" y="5"/>
                    </a:cubicBezTo>
                    <a:cubicBezTo>
                      <a:pt x="942" y="3"/>
                      <a:pt x="924" y="3"/>
                      <a:pt x="918" y="3"/>
                    </a:cubicBezTo>
                    <a:cubicBezTo>
                      <a:pt x="919" y="4"/>
                      <a:pt x="913" y="4"/>
                      <a:pt x="908" y="4"/>
                    </a:cubicBezTo>
                    <a:cubicBezTo>
                      <a:pt x="905" y="2"/>
                      <a:pt x="886" y="3"/>
                      <a:pt x="880" y="4"/>
                    </a:cubicBezTo>
                    <a:cubicBezTo>
                      <a:pt x="885" y="2"/>
                      <a:pt x="878" y="2"/>
                      <a:pt x="875" y="3"/>
                    </a:cubicBezTo>
                    <a:cubicBezTo>
                      <a:pt x="877" y="3"/>
                      <a:pt x="878" y="3"/>
                      <a:pt x="878" y="4"/>
                    </a:cubicBezTo>
                    <a:cubicBezTo>
                      <a:pt x="869" y="4"/>
                      <a:pt x="873" y="5"/>
                      <a:pt x="864" y="5"/>
                    </a:cubicBezTo>
                    <a:cubicBezTo>
                      <a:pt x="864" y="3"/>
                      <a:pt x="855" y="4"/>
                      <a:pt x="848" y="4"/>
                    </a:cubicBezTo>
                    <a:cubicBezTo>
                      <a:pt x="850" y="6"/>
                      <a:pt x="838" y="5"/>
                      <a:pt x="829" y="5"/>
                    </a:cubicBezTo>
                    <a:cubicBezTo>
                      <a:pt x="828" y="1"/>
                      <a:pt x="801" y="6"/>
                      <a:pt x="807" y="3"/>
                    </a:cubicBezTo>
                    <a:cubicBezTo>
                      <a:pt x="789" y="4"/>
                      <a:pt x="780" y="3"/>
                      <a:pt x="775" y="6"/>
                    </a:cubicBezTo>
                    <a:cubicBezTo>
                      <a:pt x="743" y="5"/>
                      <a:pt x="712" y="2"/>
                      <a:pt x="686" y="6"/>
                    </a:cubicBezTo>
                    <a:cubicBezTo>
                      <a:pt x="686" y="5"/>
                      <a:pt x="693" y="5"/>
                      <a:pt x="691" y="4"/>
                    </a:cubicBezTo>
                    <a:cubicBezTo>
                      <a:pt x="683" y="5"/>
                      <a:pt x="681" y="5"/>
                      <a:pt x="677" y="4"/>
                    </a:cubicBezTo>
                    <a:cubicBezTo>
                      <a:pt x="666" y="6"/>
                      <a:pt x="658" y="4"/>
                      <a:pt x="644" y="4"/>
                    </a:cubicBezTo>
                    <a:cubicBezTo>
                      <a:pt x="648" y="6"/>
                      <a:pt x="636" y="5"/>
                      <a:pt x="631" y="5"/>
                    </a:cubicBezTo>
                    <a:cubicBezTo>
                      <a:pt x="631" y="7"/>
                      <a:pt x="625" y="7"/>
                      <a:pt x="619" y="8"/>
                    </a:cubicBezTo>
                    <a:cubicBezTo>
                      <a:pt x="616" y="8"/>
                      <a:pt x="613" y="8"/>
                      <a:pt x="610" y="8"/>
                    </a:cubicBezTo>
                    <a:cubicBezTo>
                      <a:pt x="608" y="8"/>
                      <a:pt x="607" y="8"/>
                      <a:pt x="605" y="9"/>
                    </a:cubicBezTo>
                    <a:cubicBezTo>
                      <a:pt x="604" y="9"/>
                      <a:pt x="603" y="9"/>
                      <a:pt x="602" y="9"/>
                    </a:cubicBezTo>
                    <a:cubicBezTo>
                      <a:pt x="602" y="9"/>
                      <a:pt x="601" y="8"/>
                      <a:pt x="600" y="8"/>
                    </a:cubicBezTo>
                    <a:cubicBezTo>
                      <a:pt x="600" y="8"/>
                      <a:pt x="600" y="8"/>
                      <a:pt x="599" y="8"/>
                    </a:cubicBezTo>
                    <a:cubicBezTo>
                      <a:pt x="599" y="8"/>
                      <a:pt x="598" y="8"/>
                      <a:pt x="598" y="8"/>
                    </a:cubicBezTo>
                    <a:cubicBezTo>
                      <a:pt x="597" y="8"/>
                      <a:pt x="597" y="9"/>
                      <a:pt x="597" y="9"/>
                    </a:cubicBezTo>
                    <a:cubicBezTo>
                      <a:pt x="598" y="11"/>
                      <a:pt x="598" y="12"/>
                      <a:pt x="597" y="14"/>
                    </a:cubicBezTo>
                    <a:cubicBezTo>
                      <a:pt x="597" y="16"/>
                      <a:pt x="596" y="18"/>
                      <a:pt x="595" y="21"/>
                    </a:cubicBezTo>
                    <a:cubicBezTo>
                      <a:pt x="593" y="26"/>
                      <a:pt x="591" y="32"/>
                      <a:pt x="592" y="34"/>
                    </a:cubicBezTo>
                    <a:cubicBezTo>
                      <a:pt x="589" y="41"/>
                      <a:pt x="593" y="27"/>
                      <a:pt x="589" y="34"/>
                    </a:cubicBezTo>
                    <a:cubicBezTo>
                      <a:pt x="588" y="43"/>
                      <a:pt x="588" y="45"/>
                      <a:pt x="584" y="55"/>
                    </a:cubicBezTo>
                    <a:cubicBezTo>
                      <a:pt x="586" y="50"/>
                      <a:pt x="586" y="43"/>
                      <a:pt x="584" y="50"/>
                    </a:cubicBezTo>
                    <a:cubicBezTo>
                      <a:pt x="585" y="51"/>
                      <a:pt x="583" y="53"/>
                      <a:pt x="582" y="57"/>
                    </a:cubicBezTo>
                    <a:cubicBezTo>
                      <a:pt x="583" y="57"/>
                      <a:pt x="581" y="65"/>
                      <a:pt x="581" y="68"/>
                    </a:cubicBezTo>
                    <a:cubicBezTo>
                      <a:pt x="581" y="65"/>
                      <a:pt x="580" y="65"/>
                      <a:pt x="579" y="71"/>
                    </a:cubicBezTo>
                    <a:cubicBezTo>
                      <a:pt x="578" y="76"/>
                      <a:pt x="580" y="72"/>
                      <a:pt x="579" y="78"/>
                    </a:cubicBezTo>
                    <a:cubicBezTo>
                      <a:pt x="576" y="79"/>
                      <a:pt x="575" y="83"/>
                      <a:pt x="575" y="86"/>
                    </a:cubicBezTo>
                    <a:cubicBezTo>
                      <a:pt x="574" y="89"/>
                      <a:pt x="573" y="90"/>
                      <a:pt x="572" y="91"/>
                    </a:cubicBezTo>
                    <a:cubicBezTo>
                      <a:pt x="573" y="89"/>
                      <a:pt x="574" y="86"/>
                      <a:pt x="574" y="86"/>
                    </a:cubicBezTo>
                    <a:cubicBezTo>
                      <a:pt x="571" y="90"/>
                      <a:pt x="572" y="93"/>
                      <a:pt x="569" y="99"/>
                    </a:cubicBezTo>
                    <a:cubicBezTo>
                      <a:pt x="569" y="101"/>
                      <a:pt x="573" y="91"/>
                      <a:pt x="571" y="99"/>
                    </a:cubicBezTo>
                    <a:cubicBezTo>
                      <a:pt x="570" y="100"/>
                      <a:pt x="568" y="104"/>
                      <a:pt x="566" y="109"/>
                    </a:cubicBezTo>
                    <a:cubicBezTo>
                      <a:pt x="565" y="121"/>
                      <a:pt x="561" y="131"/>
                      <a:pt x="555" y="145"/>
                    </a:cubicBezTo>
                    <a:cubicBezTo>
                      <a:pt x="554" y="152"/>
                      <a:pt x="564" y="136"/>
                      <a:pt x="565" y="136"/>
                    </a:cubicBezTo>
                    <a:cubicBezTo>
                      <a:pt x="563" y="140"/>
                      <a:pt x="556" y="149"/>
                      <a:pt x="554" y="150"/>
                    </a:cubicBezTo>
                    <a:cubicBezTo>
                      <a:pt x="550" y="165"/>
                      <a:pt x="549" y="168"/>
                      <a:pt x="545" y="178"/>
                    </a:cubicBezTo>
                    <a:cubicBezTo>
                      <a:pt x="547" y="180"/>
                      <a:pt x="537" y="200"/>
                      <a:pt x="537" y="207"/>
                    </a:cubicBezTo>
                    <a:cubicBezTo>
                      <a:pt x="536" y="209"/>
                      <a:pt x="535" y="212"/>
                      <a:pt x="533" y="214"/>
                    </a:cubicBezTo>
                    <a:cubicBezTo>
                      <a:pt x="534" y="215"/>
                      <a:pt x="531" y="224"/>
                      <a:pt x="532" y="226"/>
                    </a:cubicBezTo>
                    <a:cubicBezTo>
                      <a:pt x="535" y="224"/>
                      <a:pt x="535" y="227"/>
                      <a:pt x="538" y="227"/>
                    </a:cubicBezTo>
                    <a:cubicBezTo>
                      <a:pt x="552" y="171"/>
                      <a:pt x="567" y="128"/>
                      <a:pt x="581" y="81"/>
                    </a:cubicBezTo>
                    <a:cubicBezTo>
                      <a:pt x="581" y="80"/>
                      <a:pt x="582" y="82"/>
                      <a:pt x="583" y="79"/>
                    </a:cubicBezTo>
                    <a:cubicBezTo>
                      <a:pt x="584" y="79"/>
                      <a:pt x="588" y="65"/>
                      <a:pt x="589" y="61"/>
                    </a:cubicBezTo>
                    <a:cubicBezTo>
                      <a:pt x="588" y="63"/>
                      <a:pt x="584" y="72"/>
                      <a:pt x="586" y="66"/>
                    </a:cubicBezTo>
                    <a:cubicBezTo>
                      <a:pt x="587" y="59"/>
                      <a:pt x="589" y="59"/>
                      <a:pt x="590" y="58"/>
                    </a:cubicBezTo>
                    <a:cubicBezTo>
                      <a:pt x="593" y="48"/>
                      <a:pt x="588" y="57"/>
                      <a:pt x="591" y="48"/>
                    </a:cubicBezTo>
                    <a:cubicBezTo>
                      <a:pt x="592" y="47"/>
                      <a:pt x="592" y="49"/>
                      <a:pt x="592" y="50"/>
                    </a:cubicBezTo>
                    <a:cubicBezTo>
                      <a:pt x="595" y="39"/>
                      <a:pt x="597" y="29"/>
                      <a:pt x="600" y="20"/>
                    </a:cubicBezTo>
                    <a:cubicBezTo>
                      <a:pt x="601" y="18"/>
                      <a:pt x="601" y="16"/>
                      <a:pt x="602" y="14"/>
                    </a:cubicBezTo>
                    <a:cubicBezTo>
                      <a:pt x="602" y="14"/>
                      <a:pt x="602" y="13"/>
                      <a:pt x="602" y="13"/>
                    </a:cubicBezTo>
                    <a:cubicBezTo>
                      <a:pt x="603" y="14"/>
                      <a:pt x="603" y="14"/>
                      <a:pt x="603" y="14"/>
                    </a:cubicBezTo>
                    <a:cubicBezTo>
                      <a:pt x="604" y="14"/>
                      <a:pt x="606" y="14"/>
                      <a:pt x="607" y="14"/>
                    </a:cubicBezTo>
                    <a:cubicBezTo>
                      <a:pt x="610" y="14"/>
                      <a:pt x="613" y="14"/>
                      <a:pt x="617" y="14"/>
                    </a:cubicBezTo>
                    <a:cubicBezTo>
                      <a:pt x="615" y="12"/>
                      <a:pt x="623" y="14"/>
                      <a:pt x="630" y="13"/>
                    </a:cubicBezTo>
                    <a:cubicBezTo>
                      <a:pt x="636" y="12"/>
                      <a:pt x="632" y="12"/>
                      <a:pt x="635" y="11"/>
                    </a:cubicBezTo>
                    <a:cubicBezTo>
                      <a:pt x="646" y="11"/>
                      <a:pt x="634" y="13"/>
                      <a:pt x="641" y="13"/>
                    </a:cubicBezTo>
                    <a:cubicBezTo>
                      <a:pt x="641" y="10"/>
                      <a:pt x="656" y="13"/>
                      <a:pt x="657" y="10"/>
                    </a:cubicBezTo>
                    <a:cubicBezTo>
                      <a:pt x="667" y="12"/>
                      <a:pt x="674" y="12"/>
                      <a:pt x="690" y="11"/>
                    </a:cubicBezTo>
                    <a:cubicBezTo>
                      <a:pt x="692" y="10"/>
                      <a:pt x="681" y="11"/>
                      <a:pt x="681" y="9"/>
                    </a:cubicBezTo>
                    <a:cubicBezTo>
                      <a:pt x="685" y="10"/>
                      <a:pt x="695" y="9"/>
                      <a:pt x="695" y="10"/>
                    </a:cubicBezTo>
                    <a:cubicBezTo>
                      <a:pt x="695" y="10"/>
                      <a:pt x="691" y="10"/>
                      <a:pt x="692" y="11"/>
                    </a:cubicBezTo>
                    <a:cubicBezTo>
                      <a:pt x="711" y="10"/>
                      <a:pt x="720" y="13"/>
                      <a:pt x="738" y="13"/>
                    </a:cubicBezTo>
                    <a:cubicBezTo>
                      <a:pt x="731" y="11"/>
                      <a:pt x="746" y="11"/>
                      <a:pt x="749" y="11"/>
                    </a:cubicBezTo>
                    <a:cubicBezTo>
                      <a:pt x="745" y="11"/>
                      <a:pt x="755" y="9"/>
                      <a:pt x="763" y="12"/>
                    </a:cubicBezTo>
                    <a:cubicBezTo>
                      <a:pt x="770" y="11"/>
                      <a:pt x="770" y="10"/>
                      <a:pt x="779" y="10"/>
                    </a:cubicBezTo>
                    <a:cubicBezTo>
                      <a:pt x="780" y="10"/>
                      <a:pt x="783" y="11"/>
                      <a:pt x="782" y="12"/>
                    </a:cubicBezTo>
                    <a:cubicBezTo>
                      <a:pt x="800" y="11"/>
                      <a:pt x="826" y="11"/>
                      <a:pt x="838" y="9"/>
                    </a:cubicBezTo>
                    <a:cubicBezTo>
                      <a:pt x="838" y="10"/>
                      <a:pt x="840" y="11"/>
                      <a:pt x="841" y="11"/>
                    </a:cubicBezTo>
                    <a:cubicBezTo>
                      <a:pt x="853" y="11"/>
                      <a:pt x="865" y="10"/>
                      <a:pt x="874" y="9"/>
                    </a:cubicBezTo>
                    <a:cubicBezTo>
                      <a:pt x="876" y="11"/>
                      <a:pt x="893" y="11"/>
                      <a:pt x="895" y="9"/>
                    </a:cubicBezTo>
                    <a:cubicBezTo>
                      <a:pt x="898" y="11"/>
                      <a:pt x="916" y="10"/>
                      <a:pt x="922" y="9"/>
                    </a:cubicBezTo>
                    <a:cubicBezTo>
                      <a:pt x="960" y="11"/>
                      <a:pt x="1031" y="10"/>
                      <a:pt x="1066" y="9"/>
                    </a:cubicBezTo>
                    <a:cubicBezTo>
                      <a:pt x="1095" y="12"/>
                      <a:pt x="1129" y="9"/>
                      <a:pt x="1153" y="10"/>
                    </a:cubicBezTo>
                    <a:cubicBezTo>
                      <a:pt x="1146" y="10"/>
                      <a:pt x="1155" y="8"/>
                      <a:pt x="1161" y="9"/>
                    </a:cubicBezTo>
                    <a:cubicBezTo>
                      <a:pt x="1162" y="10"/>
                      <a:pt x="1153" y="9"/>
                      <a:pt x="1153" y="10"/>
                    </a:cubicBezTo>
                    <a:cubicBezTo>
                      <a:pt x="1176" y="10"/>
                      <a:pt x="1205" y="11"/>
                      <a:pt x="1236" y="12"/>
                    </a:cubicBezTo>
                    <a:cubicBezTo>
                      <a:pt x="1251" y="12"/>
                      <a:pt x="1268" y="12"/>
                      <a:pt x="1284" y="13"/>
                    </a:cubicBezTo>
                    <a:cubicBezTo>
                      <a:pt x="1292" y="13"/>
                      <a:pt x="1300" y="14"/>
                      <a:pt x="1309" y="14"/>
                    </a:cubicBezTo>
                    <a:cubicBezTo>
                      <a:pt x="1313" y="15"/>
                      <a:pt x="1317" y="15"/>
                      <a:pt x="1321" y="16"/>
                    </a:cubicBezTo>
                    <a:cubicBezTo>
                      <a:pt x="1323" y="16"/>
                      <a:pt x="1325" y="16"/>
                      <a:pt x="1326" y="16"/>
                    </a:cubicBezTo>
                    <a:cubicBezTo>
                      <a:pt x="1326" y="16"/>
                      <a:pt x="1327" y="16"/>
                      <a:pt x="1327" y="16"/>
                    </a:cubicBezTo>
                    <a:cubicBezTo>
                      <a:pt x="1328" y="17"/>
                      <a:pt x="1328" y="17"/>
                      <a:pt x="1328" y="17"/>
                    </a:cubicBezTo>
                    <a:cubicBezTo>
                      <a:pt x="1332" y="40"/>
                      <a:pt x="1335" y="63"/>
                      <a:pt x="1338" y="85"/>
                    </a:cubicBezTo>
                    <a:cubicBezTo>
                      <a:pt x="1340" y="87"/>
                      <a:pt x="1342" y="96"/>
                      <a:pt x="1342" y="101"/>
                    </a:cubicBezTo>
                    <a:cubicBezTo>
                      <a:pt x="1342" y="100"/>
                      <a:pt x="1341" y="96"/>
                      <a:pt x="1340" y="96"/>
                    </a:cubicBezTo>
                    <a:cubicBezTo>
                      <a:pt x="1343" y="117"/>
                      <a:pt x="1345" y="143"/>
                      <a:pt x="1349" y="157"/>
                    </a:cubicBezTo>
                    <a:cubicBezTo>
                      <a:pt x="1348" y="158"/>
                      <a:pt x="1348" y="158"/>
                      <a:pt x="1348" y="158"/>
                    </a:cubicBezTo>
                    <a:cubicBezTo>
                      <a:pt x="1353" y="192"/>
                      <a:pt x="1358" y="225"/>
                      <a:pt x="1362" y="256"/>
                    </a:cubicBezTo>
                    <a:cubicBezTo>
                      <a:pt x="1384" y="258"/>
                      <a:pt x="1405" y="260"/>
                      <a:pt x="1425" y="262"/>
                    </a:cubicBezTo>
                    <a:cubicBezTo>
                      <a:pt x="1445" y="263"/>
                      <a:pt x="1464" y="265"/>
                      <a:pt x="1483" y="267"/>
                    </a:cubicBezTo>
                    <a:cubicBezTo>
                      <a:pt x="1502" y="268"/>
                      <a:pt x="1521" y="270"/>
                      <a:pt x="1539" y="271"/>
                    </a:cubicBezTo>
                    <a:cubicBezTo>
                      <a:pt x="1549" y="272"/>
                      <a:pt x="1558" y="273"/>
                      <a:pt x="1568" y="273"/>
                    </a:cubicBezTo>
                    <a:cubicBezTo>
                      <a:pt x="1573" y="274"/>
                      <a:pt x="1578" y="274"/>
                      <a:pt x="1582" y="274"/>
                    </a:cubicBezTo>
                    <a:cubicBezTo>
                      <a:pt x="1589" y="275"/>
                      <a:pt x="1589" y="275"/>
                      <a:pt x="1589" y="275"/>
                    </a:cubicBezTo>
                    <a:cubicBezTo>
                      <a:pt x="1593" y="275"/>
                      <a:pt x="1593" y="275"/>
                      <a:pt x="1593" y="275"/>
                    </a:cubicBezTo>
                    <a:cubicBezTo>
                      <a:pt x="1594" y="275"/>
                      <a:pt x="1594" y="275"/>
                      <a:pt x="1594" y="275"/>
                    </a:cubicBezTo>
                    <a:cubicBezTo>
                      <a:pt x="1594" y="277"/>
                      <a:pt x="1593" y="279"/>
                      <a:pt x="1593" y="280"/>
                    </a:cubicBezTo>
                    <a:cubicBezTo>
                      <a:pt x="1593" y="280"/>
                      <a:pt x="1593" y="281"/>
                      <a:pt x="1593" y="282"/>
                    </a:cubicBezTo>
                    <a:cubicBezTo>
                      <a:pt x="1592" y="285"/>
                      <a:pt x="1592" y="285"/>
                      <a:pt x="1592" y="285"/>
                    </a:cubicBezTo>
                    <a:cubicBezTo>
                      <a:pt x="1592" y="286"/>
                      <a:pt x="1592" y="288"/>
                      <a:pt x="1591" y="290"/>
                    </a:cubicBezTo>
                    <a:cubicBezTo>
                      <a:pt x="1590" y="296"/>
                      <a:pt x="1589" y="303"/>
                      <a:pt x="1588" y="311"/>
                    </a:cubicBezTo>
                    <a:cubicBezTo>
                      <a:pt x="1587" y="325"/>
                      <a:pt x="1585" y="340"/>
                      <a:pt x="1583" y="355"/>
                    </a:cubicBezTo>
                    <a:cubicBezTo>
                      <a:pt x="1578" y="392"/>
                      <a:pt x="1573" y="431"/>
                      <a:pt x="1568" y="467"/>
                    </a:cubicBezTo>
                    <a:cubicBezTo>
                      <a:pt x="1563" y="467"/>
                      <a:pt x="1559" y="468"/>
                      <a:pt x="1555" y="468"/>
                    </a:cubicBezTo>
                    <a:cubicBezTo>
                      <a:pt x="1552" y="468"/>
                      <a:pt x="1550" y="468"/>
                      <a:pt x="1548" y="469"/>
                    </a:cubicBezTo>
                    <a:cubicBezTo>
                      <a:pt x="1547" y="469"/>
                      <a:pt x="1545" y="469"/>
                      <a:pt x="1544" y="469"/>
                    </a:cubicBezTo>
                    <a:cubicBezTo>
                      <a:pt x="1544" y="468"/>
                      <a:pt x="1544" y="467"/>
                      <a:pt x="1544" y="467"/>
                    </a:cubicBezTo>
                    <a:cubicBezTo>
                      <a:pt x="1544" y="466"/>
                      <a:pt x="1544" y="465"/>
                      <a:pt x="1544" y="465"/>
                    </a:cubicBezTo>
                    <a:cubicBezTo>
                      <a:pt x="1544" y="461"/>
                      <a:pt x="1543" y="458"/>
                      <a:pt x="1543" y="455"/>
                    </a:cubicBezTo>
                    <a:cubicBezTo>
                      <a:pt x="1542" y="453"/>
                      <a:pt x="1543" y="464"/>
                      <a:pt x="1541" y="456"/>
                    </a:cubicBezTo>
                    <a:cubicBezTo>
                      <a:pt x="1540" y="451"/>
                      <a:pt x="1542" y="453"/>
                      <a:pt x="1542" y="450"/>
                    </a:cubicBezTo>
                    <a:cubicBezTo>
                      <a:pt x="1539" y="435"/>
                      <a:pt x="1534" y="422"/>
                      <a:pt x="1527" y="410"/>
                    </a:cubicBezTo>
                    <a:cubicBezTo>
                      <a:pt x="1521" y="397"/>
                      <a:pt x="1512" y="385"/>
                      <a:pt x="1499" y="374"/>
                    </a:cubicBezTo>
                    <a:cubicBezTo>
                      <a:pt x="1495" y="372"/>
                      <a:pt x="1492" y="371"/>
                      <a:pt x="1489" y="370"/>
                    </a:cubicBezTo>
                    <a:cubicBezTo>
                      <a:pt x="1490" y="369"/>
                      <a:pt x="1485" y="366"/>
                      <a:pt x="1479" y="363"/>
                    </a:cubicBezTo>
                    <a:cubicBezTo>
                      <a:pt x="1474" y="361"/>
                      <a:pt x="1468" y="360"/>
                      <a:pt x="1465" y="359"/>
                    </a:cubicBezTo>
                    <a:cubicBezTo>
                      <a:pt x="1465" y="358"/>
                      <a:pt x="1465" y="358"/>
                      <a:pt x="1465" y="358"/>
                    </a:cubicBezTo>
                    <a:cubicBezTo>
                      <a:pt x="1462" y="357"/>
                      <a:pt x="1460" y="357"/>
                      <a:pt x="1457" y="356"/>
                    </a:cubicBezTo>
                    <a:cubicBezTo>
                      <a:pt x="1455" y="356"/>
                      <a:pt x="1453" y="356"/>
                      <a:pt x="1450" y="356"/>
                    </a:cubicBezTo>
                    <a:cubicBezTo>
                      <a:pt x="1446" y="355"/>
                      <a:pt x="1442" y="355"/>
                      <a:pt x="1438" y="355"/>
                    </a:cubicBezTo>
                    <a:cubicBezTo>
                      <a:pt x="1438" y="353"/>
                      <a:pt x="1430" y="355"/>
                      <a:pt x="1427" y="355"/>
                    </a:cubicBezTo>
                    <a:cubicBezTo>
                      <a:pt x="1420" y="355"/>
                      <a:pt x="1408" y="355"/>
                      <a:pt x="1397" y="357"/>
                    </a:cubicBezTo>
                    <a:cubicBezTo>
                      <a:pt x="1387" y="360"/>
                      <a:pt x="1377" y="364"/>
                      <a:pt x="1372" y="367"/>
                    </a:cubicBezTo>
                    <a:cubicBezTo>
                      <a:pt x="1377" y="366"/>
                      <a:pt x="1380" y="366"/>
                      <a:pt x="1373" y="369"/>
                    </a:cubicBezTo>
                    <a:cubicBezTo>
                      <a:pt x="1373" y="368"/>
                      <a:pt x="1368" y="370"/>
                      <a:pt x="1364" y="373"/>
                    </a:cubicBezTo>
                    <a:cubicBezTo>
                      <a:pt x="1360" y="375"/>
                      <a:pt x="1357" y="378"/>
                      <a:pt x="1359" y="378"/>
                    </a:cubicBezTo>
                    <a:cubicBezTo>
                      <a:pt x="1355" y="379"/>
                      <a:pt x="1349" y="387"/>
                      <a:pt x="1347" y="386"/>
                    </a:cubicBezTo>
                    <a:cubicBezTo>
                      <a:pt x="1350" y="383"/>
                      <a:pt x="1359" y="377"/>
                      <a:pt x="1357" y="376"/>
                    </a:cubicBezTo>
                    <a:cubicBezTo>
                      <a:pt x="1349" y="381"/>
                      <a:pt x="1342" y="390"/>
                      <a:pt x="1337" y="399"/>
                    </a:cubicBezTo>
                    <a:cubicBezTo>
                      <a:pt x="1331" y="408"/>
                      <a:pt x="1328" y="417"/>
                      <a:pt x="1326" y="423"/>
                    </a:cubicBezTo>
                    <a:cubicBezTo>
                      <a:pt x="1326" y="428"/>
                      <a:pt x="1329" y="423"/>
                      <a:pt x="1328" y="426"/>
                    </a:cubicBezTo>
                    <a:cubicBezTo>
                      <a:pt x="1327" y="429"/>
                      <a:pt x="1325" y="433"/>
                      <a:pt x="1324" y="434"/>
                    </a:cubicBezTo>
                    <a:cubicBezTo>
                      <a:pt x="1323" y="445"/>
                      <a:pt x="1323" y="449"/>
                      <a:pt x="1323" y="456"/>
                    </a:cubicBezTo>
                    <a:cubicBezTo>
                      <a:pt x="1323" y="457"/>
                      <a:pt x="1322" y="458"/>
                      <a:pt x="1322" y="459"/>
                    </a:cubicBezTo>
                    <a:cubicBezTo>
                      <a:pt x="1322" y="459"/>
                      <a:pt x="1322" y="460"/>
                      <a:pt x="1322" y="460"/>
                    </a:cubicBezTo>
                    <a:cubicBezTo>
                      <a:pt x="1321" y="461"/>
                      <a:pt x="1321" y="462"/>
                      <a:pt x="1322" y="464"/>
                    </a:cubicBezTo>
                    <a:cubicBezTo>
                      <a:pt x="1322" y="464"/>
                      <a:pt x="1321" y="464"/>
                      <a:pt x="1321" y="464"/>
                    </a:cubicBezTo>
                    <a:cubicBezTo>
                      <a:pt x="1321" y="464"/>
                      <a:pt x="1321" y="464"/>
                      <a:pt x="1321" y="464"/>
                    </a:cubicBezTo>
                    <a:cubicBezTo>
                      <a:pt x="1319" y="464"/>
                      <a:pt x="1319" y="464"/>
                      <a:pt x="1319" y="464"/>
                    </a:cubicBezTo>
                    <a:cubicBezTo>
                      <a:pt x="1318" y="464"/>
                      <a:pt x="1317" y="464"/>
                      <a:pt x="1316" y="464"/>
                    </a:cubicBezTo>
                    <a:cubicBezTo>
                      <a:pt x="1313" y="465"/>
                      <a:pt x="1309" y="465"/>
                      <a:pt x="1306" y="466"/>
                    </a:cubicBezTo>
                    <a:cubicBezTo>
                      <a:pt x="1302" y="464"/>
                      <a:pt x="1290" y="464"/>
                      <a:pt x="1287" y="466"/>
                    </a:cubicBezTo>
                    <a:cubicBezTo>
                      <a:pt x="1287" y="464"/>
                      <a:pt x="1265" y="465"/>
                      <a:pt x="1260" y="466"/>
                    </a:cubicBezTo>
                    <a:cubicBezTo>
                      <a:pt x="1251" y="464"/>
                      <a:pt x="1238" y="466"/>
                      <a:pt x="1222" y="465"/>
                    </a:cubicBezTo>
                    <a:cubicBezTo>
                      <a:pt x="1218" y="468"/>
                      <a:pt x="1205" y="466"/>
                      <a:pt x="1197" y="465"/>
                    </a:cubicBezTo>
                    <a:cubicBezTo>
                      <a:pt x="1200" y="467"/>
                      <a:pt x="1193" y="467"/>
                      <a:pt x="1195" y="468"/>
                    </a:cubicBezTo>
                    <a:cubicBezTo>
                      <a:pt x="1179" y="470"/>
                      <a:pt x="1174" y="468"/>
                      <a:pt x="1163" y="468"/>
                    </a:cubicBezTo>
                    <a:cubicBezTo>
                      <a:pt x="1163" y="466"/>
                      <a:pt x="1171" y="467"/>
                      <a:pt x="1179" y="467"/>
                    </a:cubicBezTo>
                    <a:cubicBezTo>
                      <a:pt x="1179" y="467"/>
                      <a:pt x="1175" y="467"/>
                      <a:pt x="1176" y="468"/>
                    </a:cubicBezTo>
                    <a:cubicBezTo>
                      <a:pt x="1182" y="468"/>
                      <a:pt x="1182" y="468"/>
                      <a:pt x="1182" y="468"/>
                    </a:cubicBezTo>
                    <a:cubicBezTo>
                      <a:pt x="1182" y="468"/>
                      <a:pt x="1182" y="469"/>
                      <a:pt x="1184" y="468"/>
                    </a:cubicBezTo>
                    <a:cubicBezTo>
                      <a:pt x="1180" y="466"/>
                      <a:pt x="1197" y="468"/>
                      <a:pt x="1195" y="466"/>
                    </a:cubicBezTo>
                    <a:cubicBezTo>
                      <a:pt x="1179" y="467"/>
                      <a:pt x="1184" y="466"/>
                      <a:pt x="1173" y="465"/>
                    </a:cubicBezTo>
                    <a:cubicBezTo>
                      <a:pt x="1167" y="466"/>
                      <a:pt x="1154" y="466"/>
                      <a:pt x="1152" y="468"/>
                    </a:cubicBezTo>
                    <a:cubicBezTo>
                      <a:pt x="1147" y="468"/>
                      <a:pt x="1138" y="468"/>
                      <a:pt x="1141" y="467"/>
                    </a:cubicBezTo>
                    <a:cubicBezTo>
                      <a:pt x="1148" y="466"/>
                      <a:pt x="1153" y="468"/>
                      <a:pt x="1151" y="466"/>
                    </a:cubicBezTo>
                    <a:cubicBezTo>
                      <a:pt x="1144" y="465"/>
                      <a:pt x="1127" y="467"/>
                      <a:pt x="1140" y="465"/>
                    </a:cubicBezTo>
                    <a:cubicBezTo>
                      <a:pt x="1134" y="465"/>
                      <a:pt x="1120" y="465"/>
                      <a:pt x="1119" y="466"/>
                    </a:cubicBezTo>
                    <a:cubicBezTo>
                      <a:pt x="1124" y="466"/>
                      <a:pt x="1119" y="468"/>
                      <a:pt x="1117" y="469"/>
                    </a:cubicBezTo>
                    <a:cubicBezTo>
                      <a:pt x="1109" y="468"/>
                      <a:pt x="1095" y="468"/>
                      <a:pt x="1092" y="469"/>
                    </a:cubicBezTo>
                    <a:cubicBezTo>
                      <a:pt x="1092" y="467"/>
                      <a:pt x="1099" y="468"/>
                      <a:pt x="1094" y="466"/>
                    </a:cubicBezTo>
                    <a:cubicBezTo>
                      <a:pt x="1073" y="466"/>
                      <a:pt x="1042" y="465"/>
                      <a:pt x="1027" y="467"/>
                    </a:cubicBezTo>
                    <a:cubicBezTo>
                      <a:pt x="1016" y="464"/>
                      <a:pt x="982" y="469"/>
                      <a:pt x="967" y="466"/>
                    </a:cubicBezTo>
                    <a:cubicBezTo>
                      <a:pt x="967" y="468"/>
                      <a:pt x="962" y="466"/>
                      <a:pt x="958" y="466"/>
                    </a:cubicBezTo>
                    <a:cubicBezTo>
                      <a:pt x="933" y="468"/>
                      <a:pt x="894" y="467"/>
                      <a:pt x="874" y="468"/>
                    </a:cubicBezTo>
                    <a:cubicBezTo>
                      <a:pt x="874" y="469"/>
                      <a:pt x="879" y="469"/>
                      <a:pt x="875" y="469"/>
                    </a:cubicBezTo>
                    <a:cubicBezTo>
                      <a:pt x="854" y="467"/>
                      <a:pt x="803" y="471"/>
                      <a:pt x="798" y="468"/>
                    </a:cubicBezTo>
                    <a:cubicBezTo>
                      <a:pt x="718" y="470"/>
                      <a:pt x="580" y="470"/>
                      <a:pt x="494" y="469"/>
                    </a:cubicBezTo>
                    <a:cubicBezTo>
                      <a:pt x="489" y="469"/>
                      <a:pt x="483" y="469"/>
                      <a:pt x="477" y="469"/>
                    </a:cubicBezTo>
                    <a:cubicBezTo>
                      <a:pt x="474" y="469"/>
                      <a:pt x="471" y="469"/>
                      <a:pt x="469" y="470"/>
                    </a:cubicBezTo>
                    <a:cubicBezTo>
                      <a:pt x="465" y="470"/>
                      <a:pt x="465" y="470"/>
                      <a:pt x="465" y="470"/>
                    </a:cubicBezTo>
                    <a:cubicBezTo>
                      <a:pt x="463" y="470"/>
                      <a:pt x="463" y="470"/>
                      <a:pt x="463" y="470"/>
                    </a:cubicBezTo>
                    <a:cubicBezTo>
                      <a:pt x="462" y="470"/>
                      <a:pt x="462" y="470"/>
                      <a:pt x="462" y="470"/>
                    </a:cubicBezTo>
                    <a:cubicBezTo>
                      <a:pt x="462" y="470"/>
                      <a:pt x="462" y="470"/>
                      <a:pt x="462" y="470"/>
                    </a:cubicBezTo>
                    <a:cubicBezTo>
                      <a:pt x="461" y="470"/>
                      <a:pt x="461" y="470"/>
                      <a:pt x="461" y="469"/>
                    </a:cubicBezTo>
                    <a:cubicBezTo>
                      <a:pt x="461" y="468"/>
                      <a:pt x="461" y="467"/>
                      <a:pt x="461" y="465"/>
                    </a:cubicBezTo>
                    <a:cubicBezTo>
                      <a:pt x="461" y="460"/>
                      <a:pt x="461" y="460"/>
                      <a:pt x="461" y="460"/>
                    </a:cubicBezTo>
                    <a:cubicBezTo>
                      <a:pt x="460" y="457"/>
                      <a:pt x="460" y="453"/>
                      <a:pt x="459" y="450"/>
                    </a:cubicBezTo>
                    <a:cubicBezTo>
                      <a:pt x="458" y="443"/>
                      <a:pt x="456" y="437"/>
                      <a:pt x="455" y="431"/>
                    </a:cubicBezTo>
                    <a:cubicBezTo>
                      <a:pt x="451" y="419"/>
                      <a:pt x="446" y="409"/>
                      <a:pt x="443" y="402"/>
                    </a:cubicBezTo>
                    <a:cubicBezTo>
                      <a:pt x="442" y="401"/>
                      <a:pt x="444" y="402"/>
                      <a:pt x="442" y="399"/>
                    </a:cubicBezTo>
                    <a:cubicBezTo>
                      <a:pt x="442" y="398"/>
                      <a:pt x="435" y="390"/>
                      <a:pt x="428" y="384"/>
                    </a:cubicBezTo>
                    <a:cubicBezTo>
                      <a:pt x="422" y="378"/>
                      <a:pt x="416" y="374"/>
                      <a:pt x="422" y="377"/>
                    </a:cubicBezTo>
                    <a:cubicBezTo>
                      <a:pt x="410" y="367"/>
                      <a:pt x="396" y="361"/>
                      <a:pt x="380" y="359"/>
                    </a:cubicBezTo>
                    <a:cubicBezTo>
                      <a:pt x="365" y="357"/>
                      <a:pt x="350" y="357"/>
                      <a:pt x="334" y="360"/>
                    </a:cubicBezTo>
                    <a:cubicBezTo>
                      <a:pt x="327" y="361"/>
                      <a:pt x="319" y="364"/>
                      <a:pt x="312" y="367"/>
                    </a:cubicBezTo>
                    <a:cubicBezTo>
                      <a:pt x="305" y="370"/>
                      <a:pt x="298" y="374"/>
                      <a:pt x="291" y="378"/>
                    </a:cubicBezTo>
                    <a:cubicBezTo>
                      <a:pt x="278" y="387"/>
                      <a:pt x="268" y="400"/>
                      <a:pt x="260" y="414"/>
                    </a:cubicBezTo>
                    <a:cubicBezTo>
                      <a:pt x="260" y="415"/>
                      <a:pt x="260" y="416"/>
                      <a:pt x="259" y="419"/>
                    </a:cubicBezTo>
                    <a:cubicBezTo>
                      <a:pt x="256" y="423"/>
                      <a:pt x="253" y="429"/>
                      <a:pt x="250" y="436"/>
                    </a:cubicBezTo>
                    <a:cubicBezTo>
                      <a:pt x="248" y="443"/>
                      <a:pt x="247" y="451"/>
                      <a:pt x="246" y="458"/>
                    </a:cubicBezTo>
                    <a:cubicBezTo>
                      <a:pt x="245" y="460"/>
                      <a:pt x="245" y="463"/>
                      <a:pt x="244" y="466"/>
                    </a:cubicBezTo>
                    <a:cubicBezTo>
                      <a:pt x="244" y="467"/>
                      <a:pt x="244" y="468"/>
                      <a:pt x="243" y="469"/>
                    </a:cubicBezTo>
                    <a:cubicBezTo>
                      <a:pt x="243" y="471"/>
                      <a:pt x="243" y="472"/>
                      <a:pt x="243" y="473"/>
                    </a:cubicBezTo>
                    <a:cubicBezTo>
                      <a:pt x="242" y="473"/>
                      <a:pt x="240" y="473"/>
                      <a:pt x="239" y="473"/>
                    </a:cubicBezTo>
                    <a:cubicBezTo>
                      <a:pt x="237" y="473"/>
                      <a:pt x="235" y="473"/>
                      <a:pt x="233" y="473"/>
                    </a:cubicBezTo>
                    <a:cubicBezTo>
                      <a:pt x="229" y="473"/>
                      <a:pt x="224" y="473"/>
                      <a:pt x="219" y="473"/>
                    </a:cubicBezTo>
                    <a:cubicBezTo>
                      <a:pt x="210" y="473"/>
                      <a:pt x="199" y="473"/>
                      <a:pt x="189" y="473"/>
                    </a:cubicBezTo>
                    <a:cubicBezTo>
                      <a:pt x="169" y="472"/>
                      <a:pt x="150" y="472"/>
                      <a:pt x="135" y="472"/>
                    </a:cubicBezTo>
                    <a:cubicBezTo>
                      <a:pt x="120" y="472"/>
                      <a:pt x="104" y="472"/>
                      <a:pt x="87" y="472"/>
                    </a:cubicBezTo>
                    <a:cubicBezTo>
                      <a:pt x="71" y="471"/>
                      <a:pt x="55" y="471"/>
                      <a:pt x="39" y="471"/>
                    </a:cubicBezTo>
                    <a:cubicBezTo>
                      <a:pt x="38" y="466"/>
                      <a:pt x="38" y="460"/>
                      <a:pt x="37" y="455"/>
                    </a:cubicBezTo>
                    <a:cubicBezTo>
                      <a:pt x="36" y="448"/>
                      <a:pt x="36" y="441"/>
                      <a:pt x="35" y="435"/>
                    </a:cubicBezTo>
                    <a:cubicBezTo>
                      <a:pt x="33" y="422"/>
                      <a:pt x="31" y="409"/>
                      <a:pt x="30" y="398"/>
                    </a:cubicBezTo>
                    <a:cubicBezTo>
                      <a:pt x="29" y="364"/>
                      <a:pt x="19" y="312"/>
                      <a:pt x="17" y="275"/>
                    </a:cubicBezTo>
                    <a:cubicBezTo>
                      <a:pt x="16" y="267"/>
                      <a:pt x="15" y="271"/>
                      <a:pt x="15" y="268"/>
                    </a:cubicBezTo>
                    <a:cubicBezTo>
                      <a:pt x="14" y="263"/>
                      <a:pt x="13" y="256"/>
                      <a:pt x="13" y="248"/>
                    </a:cubicBezTo>
                    <a:cubicBezTo>
                      <a:pt x="12" y="244"/>
                      <a:pt x="12" y="240"/>
                      <a:pt x="12" y="236"/>
                    </a:cubicBezTo>
                    <a:cubicBezTo>
                      <a:pt x="12" y="235"/>
                      <a:pt x="12" y="235"/>
                      <a:pt x="12" y="235"/>
                    </a:cubicBezTo>
                    <a:cubicBezTo>
                      <a:pt x="12" y="235"/>
                      <a:pt x="12" y="235"/>
                      <a:pt x="12" y="235"/>
                    </a:cubicBezTo>
                    <a:cubicBezTo>
                      <a:pt x="12" y="235"/>
                      <a:pt x="12" y="235"/>
                      <a:pt x="12" y="235"/>
                    </a:cubicBezTo>
                    <a:cubicBezTo>
                      <a:pt x="12" y="233"/>
                      <a:pt x="12" y="233"/>
                      <a:pt x="12" y="233"/>
                    </a:cubicBezTo>
                    <a:cubicBezTo>
                      <a:pt x="12" y="233"/>
                      <a:pt x="12" y="232"/>
                      <a:pt x="12" y="232"/>
                    </a:cubicBezTo>
                    <a:cubicBezTo>
                      <a:pt x="12" y="232"/>
                      <a:pt x="13" y="232"/>
                      <a:pt x="14" y="232"/>
                    </a:cubicBezTo>
                    <a:cubicBezTo>
                      <a:pt x="14" y="232"/>
                      <a:pt x="15" y="232"/>
                      <a:pt x="15" y="232"/>
                    </a:cubicBezTo>
                    <a:cubicBezTo>
                      <a:pt x="16" y="232"/>
                      <a:pt x="17" y="232"/>
                      <a:pt x="18" y="232"/>
                    </a:cubicBezTo>
                    <a:cubicBezTo>
                      <a:pt x="22" y="232"/>
                      <a:pt x="24" y="232"/>
                      <a:pt x="26" y="231"/>
                    </a:cubicBezTo>
                    <a:cubicBezTo>
                      <a:pt x="38" y="233"/>
                      <a:pt x="64" y="233"/>
                      <a:pt x="67" y="231"/>
                    </a:cubicBezTo>
                    <a:cubicBezTo>
                      <a:pt x="87" y="232"/>
                      <a:pt x="107" y="230"/>
                      <a:pt x="129" y="229"/>
                    </a:cubicBezTo>
                    <a:cubicBezTo>
                      <a:pt x="130" y="230"/>
                      <a:pt x="128" y="230"/>
                      <a:pt x="127" y="231"/>
                    </a:cubicBezTo>
                    <a:cubicBezTo>
                      <a:pt x="170" y="230"/>
                      <a:pt x="192" y="230"/>
                      <a:pt x="228" y="232"/>
                    </a:cubicBezTo>
                    <a:cubicBezTo>
                      <a:pt x="232" y="231"/>
                      <a:pt x="223" y="230"/>
                      <a:pt x="232" y="230"/>
                    </a:cubicBezTo>
                    <a:cubicBezTo>
                      <a:pt x="234" y="232"/>
                      <a:pt x="254" y="232"/>
                      <a:pt x="263" y="230"/>
                    </a:cubicBezTo>
                    <a:cubicBezTo>
                      <a:pt x="281" y="233"/>
                      <a:pt x="317" y="232"/>
                      <a:pt x="342" y="231"/>
                    </a:cubicBezTo>
                    <a:cubicBezTo>
                      <a:pt x="342" y="232"/>
                      <a:pt x="341" y="233"/>
                      <a:pt x="345" y="233"/>
                    </a:cubicBezTo>
                    <a:cubicBezTo>
                      <a:pt x="351" y="233"/>
                      <a:pt x="365" y="230"/>
                      <a:pt x="369" y="233"/>
                    </a:cubicBezTo>
                    <a:cubicBezTo>
                      <a:pt x="377" y="233"/>
                      <a:pt x="376" y="231"/>
                      <a:pt x="388" y="232"/>
                    </a:cubicBezTo>
                    <a:cubicBezTo>
                      <a:pt x="388" y="233"/>
                      <a:pt x="390" y="233"/>
                      <a:pt x="394" y="233"/>
                    </a:cubicBezTo>
                    <a:cubicBezTo>
                      <a:pt x="394" y="232"/>
                      <a:pt x="393" y="232"/>
                      <a:pt x="399" y="232"/>
                    </a:cubicBezTo>
                    <a:cubicBezTo>
                      <a:pt x="400" y="233"/>
                      <a:pt x="395" y="233"/>
                      <a:pt x="399" y="233"/>
                    </a:cubicBezTo>
                    <a:cubicBezTo>
                      <a:pt x="401" y="232"/>
                      <a:pt x="415" y="234"/>
                      <a:pt x="418" y="233"/>
                    </a:cubicBezTo>
                    <a:cubicBezTo>
                      <a:pt x="414" y="231"/>
                      <a:pt x="410" y="234"/>
                      <a:pt x="407" y="232"/>
                    </a:cubicBezTo>
                    <a:cubicBezTo>
                      <a:pt x="437" y="233"/>
                      <a:pt x="458" y="234"/>
                      <a:pt x="491" y="234"/>
                    </a:cubicBezTo>
                    <a:cubicBezTo>
                      <a:pt x="489" y="234"/>
                      <a:pt x="489" y="235"/>
                      <a:pt x="494" y="235"/>
                    </a:cubicBezTo>
                    <a:cubicBezTo>
                      <a:pt x="501" y="232"/>
                      <a:pt x="525" y="236"/>
                      <a:pt x="529" y="232"/>
                    </a:cubicBezTo>
                    <a:cubicBezTo>
                      <a:pt x="522" y="231"/>
                      <a:pt x="534" y="228"/>
                      <a:pt x="517" y="228"/>
                    </a:cubicBezTo>
                    <a:cubicBezTo>
                      <a:pt x="510" y="228"/>
                      <a:pt x="522" y="229"/>
                      <a:pt x="515" y="230"/>
                    </a:cubicBezTo>
                    <a:cubicBezTo>
                      <a:pt x="499" y="230"/>
                      <a:pt x="503" y="228"/>
                      <a:pt x="498" y="227"/>
                    </a:cubicBezTo>
                    <a:cubicBezTo>
                      <a:pt x="498" y="229"/>
                      <a:pt x="489" y="229"/>
                      <a:pt x="488" y="230"/>
                    </a:cubicBezTo>
                    <a:close/>
                    <a:moveTo>
                      <a:pt x="283" y="226"/>
                    </a:moveTo>
                    <a:cubicBezTo>
                      <a:pt x="284" y="225"/>
                      <a:pt x="291" y="225"/>
                      <a:pt x="288" y="224"/>
                    </a:cubicBezTo>
                    <a:cubicBezTo>
                      <a:pt x="292" y="224"/>
                      <a:pt x="296" y="224"/>
                      <a:pt x="296" y="223"/>
                    </a:cubicBezTo>
                    <a:cubicBezTo>
                      <a:pt x="304" y="224"/>
                      <a:pt x="297" y="225"/>
                      <a:pt x="291" y="224"/>
                    </a:cubicBezTo>
                    <a:cubicBezTo>
                      <a:pt x="298" y="225"/>
                      <a:pt x="299" y="226"/>
                      <a:pt x="308" y="226"/>
                    </a:cubicBezTo>
                    <a:cubicBezTo>
                      <a:pt x="296" y="228"/>
                      <a:pt x="297" y="226"/>
                      <a:pt x="283" y="226"/>
                    </a:cubicBezTo>
                    <a:close/>
                    <a:moveTo>
                      <a:pt x="36" y="226"/>
                    </a:moveTo>
                    <a:cubicBezTo>
                      <a:pt x="38" y="226"/>
                      <a:pt x="40" y="226"/>
                      <a:pt x="44" y="226"/>
                    </a:cubicBezTo>
                    <a:cubicBezTo>
                      <a:pt x="41" y="226"/>
                      <a:pt x="43" y="228"/>
                      <a:pt x="36" y="227"/>
                    </a:cubicBezTo>
                    <a:cubicBezTo>
                      <a:pt x="38" y="226"/>
                      <a:pt x="28" y="226"/>
                      <a:pt x="30" y="225"/>
                    </a:cubicBezTo>
                    <a:cubicBezTo>
                      <a:pt x="33" y="225"/>
                      <a:pt x="36" y="225"/>
                      <a:pt x="36" y="226"/>
                    </a:cubicBezTo>
                    <a:close/>
                    <a:moveTo>
                      <a:pt x="11" y="292"/>
                    </a:moveTo>
                    <a:cubicBezTo>
                      <a:pt x="12" y="286"/>
                      <a:pt x="14" y="307"/>
                      <a:pt x="14" y="296"/>
                    </a:cubicBezTo>
                    <a:cubicBezTo>
                      <a:pt x="15" y="298"/>
                      <a:pt x="16" y="313"/>
                      <a:pt x="16" y="321"/>
                    </a:cubicBezTo>
                    <a:cubicBezTo>
                      <a:pt x="14" y="312"/>
                      <a:pt x="14" y="302"/>
                      <a:pt x="11" y="292"/>
                    </a:cubicBezTo>
                    <a:close/>
                    <a:moveTo>
                      <a:pt x="29" y="395"/>
                    </a:moveTo>
                    <a:cubicBezTo>
                      <a:pt x="25" y="375"/>
                      <a:pt x="27" y="369"/>
                      <a:pt x="29" y="395"/>
                    </a:cubicBezTo>
                    <a:close/>
                    <a:moveTo>
                      <a:pt x="30" y="420"/>
                    </a:moveTo>
                    <a:cubicBezTo>
                      <a:pt x="31" y="424"/>
                      <a:pt x="30" y="435"/>
                      <a:pt x="31" y="442"/>
                    </a:cubicBezTo>
                    <a:cubicBezTo>
                      <a:pt x="30" y="440"/>
                      <a:pt x="29" y="438"/>
                      <a:pt x="30" y="443"/>
                    </a:cubicBezTo>
                    <a:cubicBezTo>
                      <a:pt x="27" y="433"/>
                      <a:pt x="32" y="437"/>
                      <a:pt x="30" y="420"/>
                    </a:cubicBezTo>
                    <a:close/>
                    <a:moveTo>
                      <a:pt x="77" y="480"/>
                    </a:moveTo>
                    <a:cubicBezTo>
                      <a:pt x="74" y="481"/>
                      <a:pt x="73" y="478"/>
                      <a:pt x="69" y="478"/>
                    </a:cubicBezTo>
                    <a:cubicBezTo>
                      <a:pt x="67" y="477"/>
                      <a:pt x="82" y="478"/>
                      <a:pt x="80" y="477"/>
                    </a:cubicBezTo>
                    <a:cubicBezTo>
                      <a:pt x="88" y="477"/>
                      <a:pt x="70" y="479"/>
                      <a:pt x="77" y="480"/>
                    </a:cubicBezTo>
                    <a:close/>
                    <a:moveTo>
                      <a:pt x="88" y="479"/>
                    </a:moveTo>
                    <a:cubicBezTo>
                      <a:pt x="84" y="477"/>
                      <a:pt x="111" y="479"/>
                      <a:pt x="118" y="477"/>
                    </a:cubicBezTo>
                    <a:cubicBezTo>
                      <a:pt x="120" y="477"/>
                      <a:pt x="126" y="476"/>
                      <a:pt x="120" y="476"/>
                    </a:cubicBezTo>
                    <a:cubicBezTo>
                      <a:pt x="128" y="475"/>
                      <a:pt x="131" y="476"/>
                      <a:pt x="142" y="475"/>
                    </a:cubicBezTo>
                    <a:cubicBezTo>
                      <a:pt x="143" y="477"/>
                      <a:pt x="130" y="476"/>
                      <a:pt x="131" y="477"/>
                    </a:cubicBezTo>
                    <a:cubicBezTo>
                      <a:pt x="119" y="477"/>
                      <a:pt x="98" y="479"/>
                      <a:pt x="88" y="479"/>
                    </a:cubicBezTo>
                    <a:close/>
                    <a:moveTo>
                      <a:pt x="233" y="481"/>
                    </a:moveTo>
                    <a:cubicBezTo>
                      <a:pt x="236" y="481"/>
                      <a:pt x="234" y="479"/>
                      <a:pt x="238" y="478"/>
                    </a:cubicBezTo>
                    <a:cubicBezTo>
                      <a:pt x="240" y="478"/>
                      <a:pt x="242" y="478"/>
                      <a:pt x="244" y="479"/>
                    </a:cubicBezTo>
                    <a:cubicBezTo>
                      <a:pt x="245" y="479"/>
                      <a:pt x="247" y="479"/>
                      <a:pt x="249" y="479"/>
                    </a:cubicBezTo>
                    <a:cubicBezTo>
                      <a:pt x="249" y="477"/>
                      <a:pt x="249" y="475"/>
                      <a:pt x="249" y="472"/>
                    </a:cubicBezTo>
                    <a:cubicBezTo>
                      <a:pt x="249" y="473"/>
                      <a:pt x="249" y="476"/>
                      <a:pt x="249" y="479"/>
                    </a:cubicBezTo>
                    <a:cubicBezTo>
                      <a:pt x="246" y="480"/>
                      <a:pt x="242" y="480"/>
                      <a:pt x="238" y="480"/>
                    </a:cubicBezTo>
                    <a:cubicBezTo>
                      <a:pt x="243" y="480"/>
                      <a:pt x="247" y="481"/>
                      <a:pt x="250" y="480"/>
                    </a:cubicBezTo>
                    <a:cubicBezTo>
                      <a:pt x="250" y="478"/>
                      <a:pt x="250" y="475"/>
                      <a:pt x="251" y="472"/>
                    </a:cubicBezTo>
                    <a:cubicBezTo>
                      <a:pt x="251" y="471"/>
                      <a:pt x="251" y="470"/>
                      <a:pt x="251" y="470"/>
                    </a:cubicBezTo>
                    <a:cubicBezTo>
                      <a:pt x="251" y="469"/>
                      <a:pt x="251" y="468"/>
                      <a:pt x="251" y="467"/>
                    </a:cubicBezTo>
                    <a:cubicBezTo>
                      <a:pt x="251" y="466"/>
                      <a:pt x="252" y="464"/>
                      <a:pt x="252" y="463"/>
                    </a:cubicBezTo>
                    <a:cubicBezTo>
                      <a:pt x="252" y="464"/>
                      <a:pt x="252" y="465"/>
                      <a:pt x="252" y="466"/>
                    </a:cubicBezTo>
                    <a:cubicBezTo>
                      <a:pt x="252" y="467"/>
                      <a:pt x="252" y="467"/>
                      <a:pt x="252" y="467"/>
                    </a:cubicBezTo>
                    <a:cubicBezTo>
                      <a:pt x="252" y="468"/>
                      <a:pt x="252" y="468"/>
                      <a:pt x="252" y="468"/>
                    </a:cubicBezTo>
                    <a:cubicBezTo>
                      <a:pt x="252" y="469"/>
                      <a:pt x="252" y="469"/>
                      <a:pt x="252" y="469"/>
                    </a:cubicBezTo>
                    <a:cubicBezTo>
                      <a:pt x="252" y="473"/>
                      <a:pt x="252" y="477"/>
                      <a:pt x="251" y="482"/>
                    </a:cubicBezTo>
                    <a:cubicBezTo>
                      <a:pt x="248" y="482"/>
                      <a:pt x="245" y="482"/>
                      <a:pt x="242" y="482"/>
                    </a:cubicBezTo>
                    <a:cubicBezTo>
                      <a:pt x="240" y="481"/>
                      <a:pt x="238" y="481"/>
                      <a:pt x="236" y="481"/>
                    </a:cubicBezTo>
                    <a:cubicBezTo>
                      <a:pt x="235" y="481"/>
                      <a:pt x="234" y="481"/>
                      <a:pt x="233" y="481"/>
                    </a:cubicBezTo>
                    <a:close/>
                    <a:moveTo>
                      <a:pt x="261" y="430"/>
                    </a:moveTo>
                    <a:cubicBezTo>
                      <a:pt x="259" y="434"/>
                      <a:pt x="261" y="428"/>
                      <a:pt x="263" y="425"/>
                    </a:cubicBezTo>
                    <a:cubicBezTo>
                      <a:pt x="262" y="424"/>
                      <a:pt x="262" y="426"/>
                      <a:pt x="261" y="427"/>
                    </a:cubicBezTo>
                    <a:cubicBezTo>
                      <a:pt x="261" y="425"/>
                      <a:pt x="264" y="421"/>
                      <a:pt x="266" y="418"/>
                    </a:cubicBezTo>
                    <a:cubicBezTo>
                      <a:pt x="267" y="418"/>
                      <a:pt x="262" y="426"/>
                      <a:pt x="261" y="430"/>
                    </a:cubicBezTo>
                    <a:close/>
                    <a:moveTo>
                      <a:pt x="273" y="404"/>
                    </a:moveTo>
                    <a:cubicBezTo>
                      <a:pt x="274" y="404"/>
                      <a:pt x="271" y="408"/>
                      <a:pt x="274" y="404"/>
                    </a:cubicBezTo>
                    <a:cubicBezTo>
                      <a:pt x="274" y="405"/>
                      <a:pt x="272" y="409"/>
                      <a:pt x="272" y="409"/>
                    </a:cubicBezTo>
                    <a:cubicBezTo>
                      <a:pt x="269" y="413"/>
                      <a:pt x="268" y="414"/>
                      <a:pt x="268" y="413"/>
                    </a:cubicBezTo>
                    <a:cubicBezTo>
                      <a:pt x="268" y="411"/>
                      <a:pt x="270" y="408"/>
                      <a:pt x="273" y="404"/>
                    </a:cubicBezTo>
                    <a:close/>
                    <a:moveTo>
                      <a:pt x="284" y="392"/>
                    </a:moveTo>
                    <a:cubicBezTo>
                      <a:pt x="283" y="392"/>
                      <a:pt x="285" y="389"/>
                      <a:pt x="288" y="386"/>
                    </a:cubicBezTo>
                    <a:cubicBezTo>
                      <a:pt x="290" y="383"/>
                      <a:pt x="294" y="381"/>
                      <a:pt x="294" y="380"/>
                    </a:cubicBezTo>
                    <a:cubicBezTo>
                      <a:pt x="294" y="381"/>
                      <a:pt x="292" y="383"/>
                      <a:pt x="290" y="385"/>
                    </a:cubicBezTo>
                    <a:cubicBezTo>
                      <a:pt x="288" y="388"/>
                      <a:pt x="285" y="390"/>
                      <a:pt x="284" y="392"/>
                    </a:cubicBezTo>
                    <a:close/>
                    <a:moveTo>
                      <a:pt x="357" y="360"/>
                    </a:moveTo>
                    <a:cubicBezTo>
                      <a:pt x="361" y="359"/>
                      <a:pt x="364" y="360"/>
                      <a:pt x="371" y="360"/>
                    </a:cubicBezTo>
                    <a:cubicBezTo>
                      <a:pt x="371" y="361"/>
                      <a:pt x="369" y="361"/>
                      <a:pt x="366" y="361"/>
                    </a:cubicBezTo>
                    <a:cubicBezTo>
                      <a:pt x="363" y="361"/>
                      <a:pt x="359" y="361"/>
                      <a:pt x="357" y="360"/>
                    </a:cubicBezTo>
                    <a:close/>
                    <a:moveTo>
                      <a:pt x="448" y="433"/>
                    </a:moveTo>
                    <a:cubicBezTo>
                      <a:pt x="447" y="425"/>
                      <a:pt x="442" y="414"/>
                      <a:pt x="438" y="406"/>
                    </a:cubicBezTo>
                    <a:cubicBezTo>
                      <a:pt x="441" y="407"/>
                      <a:pt x="443" y="417"/>
                      <a:pt x="446" y="420"/>
                    </a:cubicBezTo>
                    <a:cubicBezTo>
                      <a:pt x="448" y="423"/>
                      <a:pt x="443" y="410"/>
                      <a:pt x="446" y="416"/>
                    </a:cubicBezTo>
                    <a:cubicBezTo>
                      <a:pt x="446" y="420"/>
                      <a:pt x="449" y="427"/>
                      <a:pt x="451" y="435"/>
                    </a:cubicBezTo>
                    <a:cubicBezTo>
                      <a:pt x="453" y="442"/>
                      <a:pt x="453" y="448"/>
                      <a:pt x="452" y="446"/>
                    </a:cubicBezTo>
                    <a:cubicBezTo>
                      <a:pt x="452" y="443"/>
                      <a:pt x="451" y="432"/>
                      <a:pt x="448" y="433"/>
                    </a:cubicBezTo>
                    <a:close/>
                    <a:moveTo>
                      <a:pt x="455" y="456"/>
                    </a:moveTo>
                    <a:cubicBezTo>
                      <a:pt x="456" y="458"/>
                      <a:pt x="456" y="459"/>
                      <a:pt x="456" y="461"/>
                    </a:cubicBezTo>
                    <a:cubicBezTo>
                      <a:pt x="456" y="461"/>
                      <a:pt x="456" y="462"/>
                      <a:pt x="456" y="463"/>
                    </a:cubicBezTo>
                    <a:cubicBezTo>
                      <a:pt x="456" y="463"/>
                      <a:pt x="456" y="464"/>
                      <a:pt x="456" y="465"/>
                    </a:cubicBezTo>
                    <a:cubicBezTo>
                      <a:pt x="456" y="468"/>
                      <a:pt x="456" y="471"/>
                      <a:pt x="456" y="475"/>
                    </a:cubicBezTo>
                    <a:cubicBezTo>
                      <a:pt x="457" y="475"/>
                      <a:pt x="459" y="475"/>
                      <a:pt x="461" y="475"/>
                    </a:cubicBezTo>
                    <a:cubicBezTo>
                      <a:pt x="460" y="475"/>
                      <a:pt x="458" y="476"/>
                      <a:pt x="456" y="475"/>
                    </a:cubicBezTo>
                    <a:cubicBezTo>
                      <a:pt x="455" y="472"/>
                      <a:pt x="455" y="468"/>
                      <a:pt x="455" y="464"/>
                    </a:cubicBezTo>
                    <a:cubicBezTo>
                      <a:pt x="455" y="463"/>
                      <a:pt x="455" y="462"/>
                      <a:pt x="455" y="461"/>
                    </a:cubicBezTo>
                    <a:cubicBezTo>
                      <a:pt x="455" y="461"/>
                      <a:pt x="455" y="460"/>
                      <a:pt x="455" y="459"/>
                    </a:cubicBezTo>
                    <a:cubicBezTo>
                      <a:pt x="455" y="458"/>
                      <a:pt x="454" y="457"/>
                      <a:pt x="454" y="456"/>
                    </a:cubicBezTo>
                    <a:cubicBezTo>
                      <a:pt x="454" y="456"/>
                      <a:pt x="454" y="468"/>
                      <a:pt x="453" y="457"/>
                    </a:cubicBezTo>
                    <a:cubicBezTo>
                      <a:pt x="454" y="454"/>
                      <a:pt x="454" y="454"/>
                      <a:pt x="455" y="456"/>
                    </a:cubicBezTo>
                    <a:close/>
                    <a:moveTo>
                      <a:pt x="765" y="475"/>
                    </a:moveTo>
                    <a:cubicBezTo>
                      <a:pt x="767" y="475"/>
                      <a:pt x="770" y="475"/>
                      <a:pt x="773" y="475"/>
                    </a:cubicBezTo>
                    <a:cubicBezTo>
                      <a:pt x="772" y="476"/>
                      <a:pt x="768" y="475"/>
                      <a:pt x="768" y="476"/>
                    </a:cubicBezTo>
                    <a:cubicBezTo>
                      <a:pt x="769" y="477"/>
                      <a:pt x="778" y="476"/>
                      <a:pt x="776" y="478"/>
                    </a:cubicBezTo>
                    <a:cubicBezTo>
                      <a:pt x="771" y="477"/>
                      <a:pt x="762" y="477"/>
                      <a:pt x="765" y="475"/>
                    </a:cubicBezTo>
                    <a:close/>
                    <a:moveTo>
                      <a:pt x="1058" y="473"/>
                    </a:moveTo>
                    <a:cubicBezTo>
                      <a:pt x="1059" y="473"/>
                      <a:pt x="1043" y="474"/>
                      <a:pt x="1047" y="472"/>
                    </a:cubicBezTo>
                    <a:cubicBezTo>
                      <a:pt x="1059" y="472"/>
                      <a:pt x="1057" y="471"/>
                      <a:pt x="1066" y="472"/>
                    </a:cubicBezTo>
                    <a:cubicBezTo>
                      <a:pt x="1069" y="473"/>
                      <a:pt x="1049" y="471"/>
                      <a:pt x="1058" y="473"/>
                    </a:cubicBezTo>
                    <a:close/>
                    <a:moveTo>
                      <a:pt x="1131" y="471"/>
                    </a:moveTo>
                    <a:cubicBezTo>
                      <a:pt x="1121" y="471"/>
                      <a:pt x="1137" y="471"/>
                      <a:pt x="1133" y="469"/>
                    </a:cubicBezTo>
                    <a:cubicBezTo>
                      <a:pt x="1136" y="470"/>
                      <a:pt x="1143" y="470"/>
                      <a:pt x="1142" y="472"/>
                    </a:cubicBezTo>
                    <a:cubicBezTo>
                      <a:pt x="1135" y="472"/>
                      <a:pt x="1133" y="470"/>
                      <a:pt x="1131" y="471"/>
                    </a:cubicBezTo>
                    <a:close/>
                    <a:moveTo>
                      <a:pt x="1326" y="466"/>
                    </a:moveTo>
                    <a:cubicBezTo>
                      <a:pt x="1325" y="465"/>
                      <a:pt x="1325" y="464"/>
                      <a:pt x="1326" y="464"/>
                    </a:cubicBezTo>
                    <a:cubicBezTo>
                      <a:pt x="1326" y="461"/>
                      <a:pt x="1325" y="460"/>
                      <a:pt x="1325" y="459"/>
                    </a:cubicBezTo>
                    <a:cubicBezTo>
                      <a:pt x="1325" y="457"/>
                      <a:pt x="1325" y="456"/>
                      <a:pt x="1325" y="453"/>
                    </a:cubicBezTo>
                    <a:cubicBezTo>
                      <a:pt x="1326" y="453"/>
                      <a:pt x="1326" y="456"/>
                      <a:pt x="1327" y="456"/>
                    </a:cubicBezTo>
                    <a:cubicBezTo>
                      <a:pt x="1327" y="458"/>
                      <a:pt x="1327" y="460"/>
                      <a:pt x="1326" y="462"/>
                    </a:cubicBezTo>
                    <a:cubicBezTo>
                      <a:pt x="1326" y="463"/>
                      <a:pt x="1326" y="465"/>
                      <a:pt x="1326" y="466"/>
                    </a:cubicBezTo>
                    <a:close/>
                    <a:moveTo>
                      <a:pt x="1326" y="445"/>
                    </a:moveTo>
                    <a:cubicBezTo>
                      <a:pt x="1327" y="437"/>
                      <a:pt x="1329" y="438"/>
                      <a:pt x="1330" y="437"/>
                    </a:cubicBezTo>
                    <a:cubicBezTo>
                      <a:pt x="1329" y="445"/>
                      <a:pt x="1328" y="446"/>
                      <a:pt x="1328" y="453"/>
                    </a:cubicBezTo>
                    <a:cubicBezTo>
                      <a:pt x="1327" y="450"/>
                      <a:pt x="1329" y="442"/>
                      <a:pt x="1329" y="439"/>
                    </a:cubicBezTo>
                    <a:cubicBezTo>
                      <a:pt x="1328" y="440"/>
                      <a:pt x="1327" y="447"/>
                      <a:pt x="1326" y="445"/>
                    </a:cubicBezTo>
                    <a:close/>
                    <a:moveTo>
                      <a:pt x="1332" y="431"/>
                    </a:moveTo>
                    <a:cubicBezTo>
                      <a:pt x="1333" y="431"/>
                      <a:pt x="1333" y="429"/>
                      <a:pt x="1333" y="429"/>
                    </a:cubicBezTo>
                    <a:cubicBezTo>
                      <a:pt x="1335" y="422"/>
                      <a:pt x="1334" y="429"/>
                      <a:pt x="1333" y="434"/>
                    </a:cubicBezTo>
                    <a:cubicBezTo>
                      <a:pt x="1331" y="437"/>
                      <a:pt x="1331" y="433"/>
                      <a:pt x="1332" y="428"/>
                    </a:cubicBezTo>
                    <a:cubicBezTo>
                      <a:pt x="1333" y="423"/>
                      <a:pt x="1335" y="418"/>
                      <a:pt x="1336" y="419"/>
                    </a:cubicBezTo>
                    <a:cubicBezTo>
                      <a:pt x="1334" y="422"/>
                      <a:pt x="1332" y="428"/>
                      <a:pt x="1332" y="431"/>
                    </a:cubicBezTo>
                    <a:close/>
                    <a:moveTo>
                      <a:pt x="1332" y="416"/>
                    </a:moveTo>
                    <a:cubicBezTo>
                      <a:pt x="1330" y="415"/>
                      <a:pt x="1330" y="415"/>
                      <a:pt x="1330" y="415"/>
                    </a:cubicBezTo>
                    <a:cubicBezTo>
                      <a:pt x="1333" y="409"/>
                      <a:pt x="1336" y="404"/>
                      <a:pt x="1341" y="396"/>
                    </a:cubicBezTo>
                    <a:cubicBezTo>
                      <a:pt x="1339" y="401"/>
                      <a:pt x="1343" y="395"/>
                      <a:pt x="1344" y="397"/>
                    </a:cubicBezTo>
                    <a:cubicBezTo>
                      <a:pt x="1342" y="399"/>
                      <a:pt x="1338" y="405"/>
                      <a:pt x="1335" y="411"/>
                    </a:cubicBezTo>
                    <a:cubicBezTo>
                      <a:pt x="1336" y="407"/>
                      <a:pt x="1335" y="407"/>
                      <a:pt x="1332" y="416"/>
                    </a:cubicBezTo>
                    <a:close/>
                    <a:moveTo>
                      <a:pt x="1428" y="362"/>
                    </a:moveTo>
                    <a:cubicBezTo>
                      <a:pt x="1422" y="361"/>
                      <a:pt x="1431" y="361"/>
                      <a:pt x="1425" y="361"/>
                    </a:cubicBezTo>
                    <a:cubicBezTo>
                      <a:pt x="1431" y="360"/>
                      <a:pt x="1435" y="361"/>
                      <a:pt x="1444" y="361"/>
                    </a:cubicBezTo>
                    <a:cubicBezTo>
                      <a:pt x="1444" y="360"/>
                      <a:pt x="1440" y="359"/>
                      <a:pt x="1441" y="358"/>
                    </a:cubicBezTo>
                    <a:cubicBezTo>
                      <a:pt x="1442" y="358"/>
                      <a:pt x="1444" y="358"/>
                      <a:pt x="1447" y="358"/>
                    </a:cubicBezTo>
                    <a:cubicBezTo>
                      <a:pt x="1449" y="359"/>
                      <a:pt x="1451" y="359"/>
                      <a:pt x="1455" y="360"/>
                    </a:cubicBezTo>
                    <a:cubicBezTo>
                      <a:pt x="1452" y="360"/>
                      <a:pt x="1440" y="360"/>
                      <a:pt x="1452" y="362"/>
                    </a:cubicBezTo>
                    <a:cubicBezTo>
                      <a:pt x="1450" y="362"/>
                      <a:pt x="1449" y="362"/>
                      <a:pt x="1447" y="362"/>
                    </a:cubicBezTo>
                    <a:cubicBezTo>
                      <a:pt x="1445" y="362"/>
                      <a:pt x="1443" y="362"/>
                      <a:pt x="1441" y="361"/>
                    </a:cubicBezTo>
                    <a:cubicBezTo>
                      <a:pt x="1437" y="361"/>
                      <a:pt x="1433" y="361"/>
                      <a:pt x="1428" y="362"/>
                    </a:cubicBezTo>
                    <a:close/>
                    <a:moveTo>
                      <a:pt x="1465" y="367"/>
                    </a:moveTo>
                    <a:cubicBezTo>
                      <a:pt x="1466" y="367"/>
                      <a:pt x="1471" y="368"/>
                      <a:pt x="1475" y="370"/>
                    </a:cubicBezTo>
                    <a:cubicBezTo>
                      <a:pt x="1477" y="371"/>
                      <a:pt x="1479" y="372"/>
                      <a:pt x="1480" y="373"/>
                    </a:cubicBezTo>
                    <a:cubicBezTo>
                      <a:pt x="1481" y="374"/>
                      <a:pt x="1482" y="374"/>
                      <a:pt x="1482" y="375"/>
                    </a:cubicBezTo>
                    <a:cubicBezTo>
                      <a:pt x="1480" y="374"/>
                      <a:pt x="1478" y="373"/>
                      <a:pt x="1477" y="372"/>
                    </a:cubicBezTo>
                    <a:cubicBezTo>
                      <a:pt x="1476" y="371"/>
                      <a:pt x="1474" y="371"/>
                      <a:pt x="1473" y="370"/>
                    </a:cubicBezTo>
                    <a:cubicBezTo>
                      <a:pt x="1471" y="369"/>
                      <a:pt x="1469" y="369"/>
                      <a:pt x="1465" y="367"/>
                    </a:cubicBezTo>
                    <a:close/>
                    <a:moveTo>
                      <a:pt x="1473" y="367"/>
                    </a:moveTo>
                    <a:cubicBezTo>
                      <a:pt x="1473" y="367"/>
                      <a:pt x="1476" y="368"/>
                      <a:pt x="1478" y="369"/>
                    </a:cubicBezTo>
                    <a:cubicBezTo>
                      <a:pt x="1478" y="368"/>
                      <a:pt x="1469" y="365"/>
                      <a:pt x="1468" y="364"/>
                    </a:cubicBezTo>
                    <a:cubicBezTo>
                      <a:pt x="1472" y="364"/>
                      <a:pt x="1481" y="369"/>
                      <a:pt x="1483" y="371"/>
                    </a:cubicBezTo>
                    <a:cubicBezTo>
                      <a:pt x="1482" y="371"/>
                      <a:pt x="1481" y="370"/>
                      <a:pt x="1479" y="370"/>
                    </a:cubicBezTo>
                    <a:cubicBezTo>
                      <a:pt x="1477" y="369"/>
                      <a:pt x="1475" y="368"/>
                      <a:pt x="1473" y="367"/>
                    </a:cubicBezTo>
                    <a:close/>
                    <a:moveTo>
                      <a:pt x="1490" y="374"/>
                    </a:moveTo>
                    <a:cubicBezTo>
                      <a:pt x="1495" y="376"/>
                      <a:pt x="1501" y="379"/>
                      <a:pt x="1503" y="380"/>
                    </a:cubicBezTo>
                    <a:cubicBezTo>
                      <a:pt x="1503" y="380"/>
                      <a:pt x="1504" y="381"/>
                      <a:pt x="1505" y="383"/>
                    </a:cubicBezTo>
                    <a:cubicBezTo>
                      <a:pt x="1506" y="385"/>
                      <a:pt x="1507" y="387"/>
                      <a:pt x="1509" y="389"/>
                    </a:cubicBezTo>
                    <a:cubicBezTo>
                      <a:pt x="1511" y="391"/>
                      <a:pt x="1512" y="393"/>
                      <a:pt x="1514" y="394"/>
                    </a:cubicBezTo>
                    <a:cubicBezTo>
                      <a:pt x="1515" y="396"/>
                      <a:pt x="1516" y="397"/>
                      <a:pt x="1517" y="397"/>
                    </a:cubicBezTo>
                    <a:cubicBezTo>
                      <a:pt x="1519" y="401"/>
                      <a:pt x="1518" y="400"/>
                      <a:pt x="1517" y="399"/>
                    </a:cubicBezTo>
                    <a:cubicBezTo>
                      <a:pt x="1515" y="397"/>
                      <a:pt x="1513" y="395"/>
                      <a:pt x="1512" y="395"/>
                    </a:cubicBezTo>
                    <a:cubicBezTo>
                      <a:pt x="1510" y="389"/>
                      <a:pt x="1501" y="381"/>
                      <a:pt x="1490" y="374"/>
                    </a:cubicBezTo>
                    <a:close/>
                    <a:moveTo>
                      <a:pt x="1522" y="408"/>
                    </a:moveTo>
                    <a:cubicBezTo>
                      <a:pt x="1520" y="406"/>
                      <a:pt x="1520" y="406"/>
                      <a:pt x="1521" y="405"/>
                    </a:cubicBezTo>
                    <a:cubicBezTo>
                      <a:pt x="1521" y="405"/>
                      <a:pt x="1521" y="405"/>
                      <a:pt x="1521" y="405"/>
                    </a:cubicBezTo>
                    <a:cubicBezTo>
                      <a:pt x="1522" y="407"/>
                      <a:pt x="1523" y="409"/>
                      <a:pt x="1525" y="412"/>
                    </a:cubicBezTo>
                    <a:cubicBezTo>
                      <a:pt x="1527" y="415"/>
                      <a:pt x="1528" y="416"/>
                      <a:pt x="1531" y="424"/>
                    </a:cubicBezTo>
                    <a:cubicBezTo>
                      <a:pt x="1530" y="423"/>
                      <a:pt x="1529" y="421"/>
                      <a:pt x="1528" y="420"/>
                    </a:cubicBezTo>
                    <a:cubicBezTo>
                      <a:pt x="1526" y="416"/>
                      <a:pt x="1524" y="409"/>
                      <a:pt x="1522" y="408"/>
                    </a:cubicBezTo>
                    <a:close/>
                    <a:moveTo>
                      <a:pt x="1590" y="343"/>
                    </a:moveTo>
                    <a:cubicBezTo>
                      <a:pt x="1589" y="350"/>
                      <a:pt x="1588" y="352"/>
                      <a:pt x="1587" y="360"/>
                    </a:cubicBezTo>
                    <a:cubicBezTo>
                      <a:pt x="1588" y="351"/>
                      <a:pt x="1588" y="346"/>
                      <a:pt x="1589" y="338"/>
                    </a:cubicBezTo>
                    <a:cubicBezTo>
                      <a:pt x="1589" y="341"/>
                      <a:pt x="1588" y="349"/>
                      <a:pt x="1590" y="343"/>
                    </a:cubicBezTo>
                    <a:close/>
                    <a:moveTo>
                      <a:pt x="1596" y="316"/>
                    </a:moveTo>
                    <a:cubicBezTo>
                      <a:pt x="1595" y="322"/>
                      <a:pt x="1594" y="322"/>
                      <a:pt x="1593" y="327"/>
                    </a:cubicBezTo>
                    <a:cubicBezTo>
                      <a:pt x="1592" y="328"/>
                      <a:pt x="1594" y="317"/>
                      <a:pt x="1592" y="319"/>
                    </a:cubicBezTo>
                    <a:cubicBezTo>
                      <a:pt x="1593" y="314"/>
                      <a:pt x="1594" y="322"/>
                      <a:pt x="1596" y="316"/>
                    </a:cubicBezTo>
                    <a:close/>
                    <a:moveTo>
                      <a:pt x="891" y="4"/>
                    </a:moveTo>
                    <a:cubicBezTo>
                      <a:pt x="895" y="4"/>
                      <a:pt x="891" y="5"/>
                      <a:pt x="892" y="6"/>
                    </a:cubicBezTo>
                    <a:cubicBezTo>
                      <a:pt x="883" y="5"/>
                      <a:pt x="886" y="6"/>
                      <a:pt x="875" y="6"/>
                    </a:cubicBezTo>
                    <a:cubicBezTo>
                      <a:pt x="876" y="4"/>
                      <a:pt x="889" y="5"/>
                      <a:pt x="891" y="4"/>
                    </a:cubicBezTo>
                    <a:close/>
                    <a:moveTo>
                      <a:pt x="721" y="6"/>
                    </a:moveTo>
                    <a:cubicBezTo>
                      <a:pt x="730" y="7"/>
                      <a:pt x="726" y="6"/>
                      <a:pt x="734" y="7"/>
                    </a:cubicBezTo>
                    <a:cubicBezTo>
                      <a:pt x="731" y="8"/>
                      <a:pt x="725" y="7"/>
                      <a:pt x="727" y="8"/>
                    </a:cubicBezTo>
                    <a:cubicBezTo>
                      <a:pt x="716" y="8"/>
                      <a:pt x="716" y="8"/>
                      <a:pt x="716" y="8"/>
                    </a:cubicBezTo>
                    <a:cubicBezTo>
                      <a:pt x="723" y="8"/>
                      <a:pt x="721" y="5"/>
                      <a:pt x="713" y="7"/>
                    </a:cubicBezTo>
                    <a:cubicBezTo>
                      <a:pt x="706" y="7"/>
                      <a:pt x="719" y="6"/>
                      <a:pt x="718" y="5"/>
                    </a:cubicBezTo>
                    <a:cubicBezTo>
                      <a:pt x="721" y="5"/>
                      <a:pt x="721" y="6"/>
                      <a:pt x="721" y="6"/>
                    </a:cubicBezTo>
                    <a:close/>
                    <a:moveTo>
                      <a:pt x="656" y="8"/>
                    </a:moveTo>
                    <a:cubicBezTo>
                      <a:pt x="651" y="11"/>
                      <a:pt x="640" y="8"/>
                      <a:pt x="632" y="9"/>
                    </a:cubicBezTo>
                    <a:cubicBezTo>
                      <a:pt x="639" y="7"/>
                      <a:pt x="652" y="8"/>
                      <a:pt x="656" y="8"/>
                    </a:cubicBezTo>
                    <a:close/>
                  </a:path>
                </a:pathLst>
              </a:custGeom>
              <a:solidFill>
                <a:srgbClr val="E634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10" name="Freeform 1808"/>
              <p:cNvSpPr>
                <a:spLocks/>
              </p:cNvSpPr>
              <p:nvPr/>
            </p:nvSpPr>
            <p:spPr bwMode="auto">
              <a:xfrm>
                <a:off x="4264" y="2254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11" name="Freeform 1809"/>
              <p:cNvSpPr>
                <a:spLocks/>
              </p:cNvSpPr>
              <p:nvPr/>
            </p:nvSpPr>
            <p:spPr bwMode="auto">
              <a:xfrm>
                <a:off x="4254" y="2254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3 w 3"/>
                  <a:gd name="T3" fmla="*/ 0 h 2"/>
                  <a:gd name="T4" fmla="*/ 0 w 3"/>
                  <a:gd name="T5" fmla="*/ 2 h 2"/>
                  <a:gd name="T6" fmla="*/ 3 w 3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12" name="Freeform 1810"/>
              <p:cNvSpPr>
                <a:spLocks/>
              </p:cNvSpPr>
              <p:nvPr/>
            </p:nvSpPr>
            <p:spPr bwMode="auto">
              <a:xfrm>
                <a:off x="4249" y="2254"/>
                <a:ext cx="5" cy="2"/>
              </a:xfrm>
              <a:custGeom>
                <a:avLst/>
                <a:gdLst>
                  <a:gd name="T0" fmla="*/ 3 w 2"/>
                  <a:gd name="T1" fmla="*/ 0 h 1"/>
                  <a:gd name="T2" fmla="*/ 5 w 2"/>
                  <a:gd name="T3" fmla="*/ 0 h 1"/>
                  <a:gd name="T4" fmla="*/ 5 w 2"/>
                  <a:gd name="T5" fmla="*/ 2 h 1"/>
                  <a:gd name="T6" fmla="*/ 5 w 2"/>
                  <a:gd name="T7" fmla="*/ 0 h 1"/>
                  <a:gd name="T8" fmla="*/ 3 w 2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1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13" name="Freeform 1811"/>
              <p:cNvSpPr>
                <a:spLocks/>
              </p:cNvSpPr>
              <p:nvPr/>
            </p:nvSpPr>
            <p:spPr bwMode="auto">
              <a:xfrm>
                <a:off x="4249" y="2245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14" name="Freeform 1812"/>
              <p:cNvSpPr>
                <a:spLocks/>
              </p:cNvSpPr>
              <p:nvPr/>
            </p:nvSpPr>
            <p:spPr bwMode="auto">
              <a:xfrm>
                <a:off x="4249" y="2245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60000 65536"/>
                  <a:gd name="T3" fmla="*/ 0 60000 65536"/>
                </a:gdLst>
                <a:ahLst/>
                <a:cxnLst>
                  <a:cxn ang="T2">
                    <a:pos x="T0" y="0"/>
                  </a:cxn>
                  <a:cxn ang="T3">
                    <a:pos x="T1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15" name="Freeform 1813"/>
              <p:cNvSpPr>
                <a:spLocks/>
              </p:cNvSpPr>
              <p:nvPr/>
            </p:nvSpPr>
            <p:spPr bwMode="auto">
              <a:xfrm>
                <a:off x="4247" y="2242"/>
                <a:ext cx="0" cy="3"/>
              </a:xfrm>
              <a:custGeom>
                <a:avLst/>
                <a:gdLst>
                  <a:gd name="T0" fmla="*/ 3 h 1"/>
                  <a:gd name="T1" fmla="*/ 3 h 1"/>
                  <a:gd name="T2" fmla="*/ 0 h 1"/>
                  <a:gd name="T3" fmla="*/ 3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16" name="Freeform 1814"/>
              <p:cNvSpPr>
                <a:spLocks/>
              </p:cNvSpPr>
              <p:nvPr/>
            </p:nvSpPr>
            <p:spPr bwMode="auto">
              <a:xfrm>
                <a:off x="4245" y="2247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17" name="Freeform 1815"/>
              <p:cNvSpPr>
                <a:spLocks/>
              </p:cNvSpPr>
              <p:nvPr/>
            </p:nvSpPr>
            <p:spPr bwMode="auto">
              <a:xfrm>
                <a:off x="4247" y="224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18" name="Freeform 1816"/>
              <p:cNvSpPr>
                <a:spLocks/>
              </p:cNvSpPr>
              <p:nvPr/>
            </p:nvSpPr>
            <p:spPr bwMode="auto">
              <a:xfrm>
                <a:off x="4247" y="2247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19" name="Freeform 1817"/>
              <p:cNvSpPr>
                <a:spLocks/>
              </p:cNvSpPr>
              <p:nvPr/>
            </p:nvSpPr>
            <p:spPr bwMode="auto">
              <a:xfrm>
                <a:off x="4249" y="2256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3 h 1"/>
                  <a:gd name="T4" fmla="*/ 3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20" name="Freeform 1818"/>
              <p:cNvSpPr>
                <a:spLocks/>
              </p:cNvSpPr>
              <p:nvPr/>
            </p:nvSpPr>
            <p:spPr bwMode="auto">
              <a:xfrm>
                <a:off x="4240" y="2242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5 h 2"/>
                  <a:gd name="T4" fmla="*/ 2 w 1"/>
                  <a:gd name="T5" fmla="*/ 3 h 2"/>
                  <a:gd name="T6" fmla="*/ 0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21" name="Freeform 1819"/>
              <p:cNvSpPr>
                <a:spLocks/>
              </p:cNvSpPr>
              <p:nvPr/>
            </p:nvSpPr>
            <p:spPr bwMode="auto">
              <a:xfrm>
                <a:off x="4240" y="224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131" name="Group 2021"/>
            <p:cNvGrpSpPr>
              <a:grpSpLocks/>
            </p:cNvGrpSpPr>
            <p:nvPr/>
          </p:nvGrpSpPr>
          <p:grpSpPr bwMode="auto">
            <a:xfrm>
              <a:off x="532" y="2134"/>
              <a:ext cx="3767" cy="356"/>
              <a:chOff x="532" y="2134"/>
              <a:chExt cx="3767" cy="356"/>
            </a:xfrm>
          </p:grpSpPr>
          <p:sp>
            <p:nvSpPr>
              <p:cNvPr id="4722" name="Freeform 1821"/>
              <p:cNvSpPr>
                <a:spLocks/>
              </p:cNvSpPr>
              <p:nvPr/>
            </p:nvSpPr>
            <p:spPr bwMode="auto">
              <a:xfrm>
                <a:off x="4245" y="2249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2 w 1"/>
                  <a:gd name="T3" fmla="*/ 0 h 1"/>
                  <a:gd name="T4" fmla="*/ 0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23" name="Freeform 1822"/>
              <p:cNvSpPr>
                <a:spLocks/>
              </p:cNvSpPr>
              <p:nvPr/>
            </p:nvSpPr>
            <p:spPr bwMode="auto">
              <a:xfrm>
                <a:off x="4235" y="2242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3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24" name="Freeform 1823"/>
              <p:cNvSpPr>
                <a:spLocks/>
              </p:cNvSpPr>
              <p:nvPr/>
            </p:nvSpPr>
            <p:spPr bwMode="auto">
              <a:xfrm>
                <a:off x="4228" y="2242"/>
                <a:ext cx="5" cy="3"/>
              </a:xfrm>
              <a:custGeom>
                <a:avLst/>
                <a:gdLst>
                  <a:gd name="T0" fmla="*/ 5 w 2"/>
                  <a:gd name="T1" fmla="*/ 3 h 1"/>
                  <a:gd name="T2" fmla="*/ 3 w 2"/>
                  <a:gd name="T3" fmla="*/ 0 h 1"/>
                  <a:gd name="T4" fmla="*/ 0 w 2"/>
                  <a:gd name="T5" fmla="*/ 3 h 1"/>
                  <a:gd name="T6" fmla="*/ 5 w 2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25" name="Freeform 1824"/>
              <p:cNvSpPr>
                <a:spLocks/>
              </p:cNvSpPr>
              <p:nvPr/>
            </p:nvSpPr>
            <p:spPr bwMode="auto">
              <a:xfrm>
                <a:off x="4228" y="2245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26" name="Freeform 1825"/>
              <p:cNvSpPr>
                <a:spLocks/>
              </p:cNvSpPr>
              <p:nvPr/>
            </p:nvSpPr>
            <p:spPr bwMode="auto">
              <a:xfrm>
                <a:off x="4235" y="2245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0 w 1"/>
                  <a:gd name="T3" fmla="*/ 0 h 1"/>
                  <a:gd name="T4" fmla="*/ 3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27" name="Freeform 1826"/>
              <p:cNvSpPr>
                <a:spLocks/>
              </p:cNvSpPr>
              <p:nvPr/>
            </p:nvSpPr>
            <p:spPr bwMode="auto">
              <a:xfrm>
                <a:off x="4235" y="2247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28" name="Freeform 1827"/>
              <p:cNvSpPr>
                <a:spLocks/>
              </p:cNvSpPr>
              <p:nvPr/>
            </p:nvSpPr>
            <p:spPr bwMode="auto">
              <a:xfrm>
                <a:off x="4238" y="224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29" name="Freeform 1828"/>
              <p:cNvSpPr>
                <a:spLocks/>
              </p:cNvSpPr>
              <p:nvPr/>
            </p:nvSpPr>
            <p:spPr bwMode="auto">
              <a:xfrm>
                <a:off x="4240" y="2249"/>
                <a:ext cx="2" cy="5"/>
              </a:xfrm>
              <a:custGeom>
                <a:avLst/>
                <a:gdLst>
                  <a:gd name="T0" fmla="*/ 2 w 1"/>
                  <a:gd name="T1" fmla="*/ 0 h 2"/>
                  <a:gd name="T2" fmla="*/ 2 w 1"/>
                  <a:gd name="T3" fmla="*/ 5 h 2"/>
                  <a:gd name="T4" fmla="*/ 2 w 1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1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30" name="Freeform 1829"/>
              <p:cNvSpPr>
                <a:spLocks/>
              </p:cNvSpPr>
              <p:nvPr/>
            </p:nvSpPr>
            <p:spPr bwMode="auto">
              <a:xfrm>
                <a:off x="4238" y="2247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2 h 1"/>
                  <a:gd name="T4" fmla="*/ 2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31" name="Rectangle 1830"/>
              <p:cNvSpPr>
                <a:spLocks noChangeArrowheads="1"/>
              </p:cNvSpPr>
              <p:nvPr/>
            </p:nvSpPr>
            <p:spPr bwMode="auto">
              <a:xfrm>
                <a:off x="4238" y="2249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732" name="Freeform 1831"/>
              <p:cNvSpPr>
                <a:spLocks/>
              </p:cNvSpPr>
              <p:nvPr/>
            </p:nvSpPr>
            <p:spPr bwMode="auto">
              <a:xfrm>
                <a:off x="4231" y="2247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2 w 1"/>
                  <a:gd name="T5" fmla="*/ 2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33" name="Freeform 1832"/>
              <p:cNvSpPr>
                <a:spLocks/>
              </p:cNvSpPr>
              <p:nvPr/>
            </p:nvSpPr>
            <p:spPr bwMode="auto">
              <a:xfrm>
                <a:off x="4233" y="2247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34" name="Rectangle 1833"/>
              <p:cNvSpPr>
                <a:spLocks noChangeArrowheads="1"/>
              </p:cNvSpPr>
              <p:nvPr/>
            </p:nvSpPr>
            <p:spPr bwMode="auto">
              <a:xfrm>
                <a:off x="4223" y="2252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735" name="Freeform 1834"/>
              <p:cNvSpPr>
                <a:spLocks/>
              </p:cNvSpPr>
              <p:nvPr/>
            </p:nvSpPr>
            <p:spPr bwMode="auto">
              <a:xfrm>
                <a:off x="4233" y="224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36" name="Freeform 1835"/>
              <p:cNvSpPr>
                <a:spLocks/>
              </p:cNvSpPr>
              <p:nvPr/>
            </p:nvSpPr>
            <p:spPr bwMode="auto">
              <a:xfrm>
                <a:off x="4226" y="2247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37" name="Freeform 1836"/>
              <p:cNvSpPr>
                <a:spLocks/>
              </p:cNvSpPr>
              <p:nvPr/>
            </p:nvSpPr>
            <p:spPr bwMode="auto">
              <a:xfrm>
                <a:off x="4233" y="224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38" name="Freeform 1837"/>
              <p:cNvSpPr>
                <a:spLocks/>
              </p:cNvSpPr>
              <p:nvPr/>
            </p:nvSpPr>
            <p:spPr bwMode="auto">
              <a:xfrm>
                <a:off x="4233" y="2247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39" name="Freeform 1838"/>
              <p:cNvSpPr>
                <a:spLocks/>
              </p:cNvSpPr>
              <p:nvPr/>
            </p:nvSpPr>
            <p:spPr bwMode="auto">
              <a:xfrm>
                <a:off x="4223" y="2252"/>
                <a:ext cx="8" cy="11"/>
              </a:xfrm>
              <a:custGeom>
                <a:avLst/>
                <a:gdLst>
                  <a:gd name="T0" fmla="*/ 8 w 3"/>
                  <a:gd name="T1" fmla="*/ 11 h 5"/>
                  <a:gd name="T2" fmla="*/ 8 w 3"/>
                  <a:gd name="T3" fmla="*/ 9 h 5"/>
                  <a:gd name="T4" fmla="*/ 0 w 3"/>
                  <a:gd name="T5" fmla="*/ 0 h 5"/>
                  <a:gd name="T6" fmla="*/ 0 w 3"/>
                  <a:gd name="T7" fmla="*/ 2 h 5"/>
                  <a:gd name="T8" fmla="*/ 5 w 3"/>
                  <a:gd name="T9" fmla="*/ 7 h 5"/>
                  <a:gd name="T10" fmla="*/ 3 w 3"/>
                  <a:gd name="T11" fmla="*/ 4 h 5"/>
                  <a:gd name="T12" fmla="*/ 5 w 3"/>
                  <a:gd name="T13" fmla="*/ 11 h 5"/>
                  <a:gd name="T14" fmla="*/ 5 w 3"/>
                  <a:gd name="T15" fmla="*/ 9 h 5"/>
                  <a:gd name="T16" fmla="*/ 8 w 3"/>
                  <a:gd name="T17" fmla="*/ 11 h 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cubicBezTo>
                      <a:pt x="2" y="4"/>
                      <a:pt x="2" y="4"/>
                      <a:pt x="3" y="4"/>
                    </a:cubicBezTo>
                    <a:cubicBezTo>
                      <a:pt x="3" y="3"/>
                      <a:pt x="1" y="1"/>
                      <a:pt x="0" y="0"/>
                    </a:cubicBezTo>
                    <a:cubicBezTo>
                      <a:pt x="0" y="1"/>
                      <a:pt x="1" y="1"/>
                      <a:pt x="0" y="1"/>
                    </a:cubicBezTo>
                    <a:cubicBezTo>
                      <a:pt x="1" y="2"/>
                      <a:pt x="2" y="2"/>
                      <a:pt x="2" y="3"/>
                    </a:cubicBezTo>
                    <a:cubicBezTo>
                      <a:pt x="2" y="3"/>
                      <a:pt x="1" y="3"/>
                      <a:pt x="1" y="2"/>
                    </a:cubicBezTo>
                    <a:cubicBezTo>
                      <a:pt x="2" y="3"/>
                      <a:pt x="1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3" y="5"/>
                      <a:pt x="3" y="5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40" name="Freeform 1839"/>
              <p:cNvSpPr>
                <a:spLocks/>
              </p:cNvSpPr>
              <p:nvPr/>
            </p:nvSpPr>
            <p:spPr bwMode="auto">
              <a:xfrm>
                <a:off x="4223" y="2249"/>
                <a:ext cx="3" cy="3"/>
              </a:xfrm>
              <a:custGeom>
                <a:avLst/>
                <a:gdLst>
                  <a:gd name="T0" fmla="*/ 3 w 1"/>
                  <a:gd name="T1" fmla="*/ 3 h 1"/>
                  <a:gd name="T2" fmla="*/ 3 w 1"/>
                  <a:gd name="T3" fmla="*/ 3 h 1"/>
                  <a:gd name="T4" fmla="*/ 0 w 1"/>
                  <a:gd name="T5" fmla="*/ 0 h 1"/>
                  <a:gd name="T6" fmla="*/ 0 w 1"/>
                  <a:gd name="T7" fmla="*/ 3 h 1"/>
                  <a:gd name="T8" fmla="*/ 3 w 1"/>
                  <a:gd name="T9" fmla="*/ 3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41" name="Freeform 1840"/>
              <p:cNvSpPr>
                <a:spLocks/>
              </p:cNvSpPr>
              <p:nvPr/>
            </p:nvSpPr>
            <p:spPr bwMode="auto">
              <a:xfrm>
                <a:off x="4226" y="2249"/>
                <a:ext cx="5" cy="5"/>
              </a:xfrm>
              <a:custGeom>
                <a:avLst/>
                <a:gdLst>
                  <a:gd name="T0" fmla="*/ 3 w 2"/>
                  <a:gd name="T1" fmla="*/ 0 h 2"/>
                  <a:gd name="T2" fmla="*/ 5 w 2"/>
                  <a:gd name="T3" fmla="*/ 5 h 2"/>
                  <a:gd name="T4" fmla="*/ 5 w 2"/>
                  <a:gd name="T5" fmla="*/ 3 h 2"/>
                  <a:gd name="T6" fmla="*/ 3 w 2"/>
                  <a:gd name="T7" fmla="*/ 0 h 2"/>
                  <a:gd name="T8" fmla="*/ 5 w 2"/>
                  <a:gd name="T9" fmla="*/ 0 h 2"/>
                  <a:gd name="T10" fmla="*/ 3 w 2"/>
                  <a:gd name="T11" fmla="*/ 0 h 2"/>
                  <a:gd name="T12" fmla="*/ 3 w 2"/>
                  <a:gd name="T13" fmla="*/ 0 h 2"/>
                  <a:gd name="T14" fmla="*/ 3 w 2"/>
                  <a:gd name="T15" fmla="*/ 0 h 2"/>
                  <a:gd name="T16" fmla="*/ 3 w 2"/>
                  <a:gd name="T17" fmla="*/ 0 h 2"/>
                  <a:gd name="T18" fmla="*/ 3 w 2"/>
                  <a:gd name="T19" fmla="*/ 0 h 2"/>
                  <a:gd name="T20" fmla="*/ 3 w 2"/>
                  <a:gd name="T21" fmla="*/ 0 h 2"/>
                  <a:gd name="T22" fmla="*/ 3 w 2"/>
                  <a:gd name="T23" fmla="*/ 0 h 2"/>
                  <a:gd name="T24" fmla="*/ 3 w 2"/>
                  <a:gd name="T25" fmla="*/ 0 h 2"/>
                  <a:gd name="T26" fmla="*/ 3 w 2"/>
                  <a:gd name="T27" fmla="*/ 0 h 2"/>
                  <a:gd name="T28" fmla="*/ 3 w 2"/>
                  <a:gd name="T29" fmla="*/ 0 h 2"/>
                  <a:gd name="T30" fmla="*/ 0 w 2"/>
                  <a:gd name="T31" fmla="*/ 3 h 2"/>
                  <a:gd name="T32" fmla="*/ 3 w 2"/>
                  <a:gd name="T33" fmla="*/ 0 h 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1"/>
                      <a:pt x="1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1" y="2"/>
                      <a:pt x="2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42" name="Freeform 1841"/>
              <p:cNvSpPr>
                <a:spLocks/>
              </p:cNvSpPr>
              <p:nvPr/>
            </p:nvSpPr>
            <p:spPr bwMode="auto">
              <a:xfrm>
                <a:off x="4240" y="2256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43" name="Freeform 1842"/>
              <p:cNvSpPr>
                <a:spLocks/>
              </p:cNvSpPr>
              <p:nvPr/>
            </p:nvSpPr>
            <p:spPr bwMode="auto">
              <a:xfrm>
                <a:off x="4238" y="2252"/>
                <a:ext cx="4" cy="4"/>
              </a:xfrm>
              <a:custGeom>
                <a:avLst/>
                <a:gdLst>
                  <a:gd name="T0" fmla="*/ 2 w 2"/>
                  <a:gd name="T1" fmla="*/ 4 h 2"/>
                  <a:gd name="T2" fmla="*/ 2 w 2"/>
                  <a:gd name="T3" fmla="*/ 4 h 2"/>
                  <a:gd name="T4" fmla="*/ 2 w 2"/>
                  <a:gd name="T5" fmla="*/ 4 h 2"/>
                  <a:gd name="T6" fmla="*/ 2 w 2"/>
                  <a:gd name="T7" fmla="*/ 2 h 2"/>
                  <a:gd name="T8" fmla="*/ 2 w 2"/>
                  <a:gd name="T9" fmla="*/ 2 h 2"/>
                  <a:gd name="T10" fmla="*/ 0 w 2"/>
                  <a:gd name="T11" fmla="*/ 0 h 2"/>
                  <a:gd name="T12" fmla="*/ 2 w 2"/>
                  <a:gd name="T13" fmla="*/ 4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44" name="Freeform 1843"/>
              <p:cNvSpPr>
                <a:spLocks/>
              </p:cNvSpPr>
              <p:nvPr/>
            </p:nvSpPr>
            <p:spPr bwMode="auto">
              <a:xfrm>
                <a:off x="4233" y="2254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2 w 1"/>
                  <a:gd name="T5" fmla="*/ 2 h 1"/>
                  <a:gd name="T6" fmla="*/ 2 w 1"/>
                  <a:gd name="T7" fmla="*/ 0 h 1"/>
                  <a:gd name="T8" fmla="*/ 2 w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45" name="Freeform 1844"/>
              <p:cNvSpPr>
                <a:spLocks/>
              </p:cNvSpPr>
              <p:nvPr/>
            </p:nvSpPr>
            <p:spPr bwMode="auto">
              <a:xfrm>
                <a:off x="4221" y="2249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0 w 1"/>
                  <a:gd name="T3" fmla="*/ 0 h 1"/>
                  <a:gd name="T4" fmla="*/ 2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46" name="Freeform 1845"/>
              <p:cNvSpPr>
                <a:spLocks/>
              </p:cNvSpPr>
              <p:nvPr/>
            </p:nvSpPr>
            <p:spPr bwMode="auto">
              <a:xfrm>
                <a:off x="4219" y="2252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47" name="Freeform 1846"/>
              <p:cNvSpPr>
                <a:spLocks/>
              </p:cNvSpPr>
              <p:nvPr/>
            </p:nvSpPr>
            <p:spPr bwMode="auto">
              <a:xfrm>
                <a:off x="4207" y="235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48" name="Freeform 1847"/>
              <p:cNvSpPr>
                <a:spLocks/>
              </p:cNvSpPr>
              <p:nvPr/>
            </p:nvSpPr>
            <p:spPr bwMode="auto">
              <a:xfrm>
                <a:off x="4207" y="235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49" name="Freeform 1848"/>
              <p:cNvSpPr>
                <a:spLocks/>
              </p:cNvSpPr>
              <p:nvPr/>
            </p:nvSpPr>
            <p:spPr bwMode="auto">
              <a:xfrm>
                <a:off x="4195" y="2294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3 h 1"/>
                  <a:gd name="T4" fmla="*/ 2 w 1"/>
                  <a:gd name="T5" fmla="*/ 3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50" name="Freeform 1849"/>
              <p:cNvSpPr>
                <a:spLocks/>
              </p:cNvSpPr>
              <p:nvPr/>
            </p:nvSpPr>
            <p:spPr bwMode="auto">
              <a:xfrm>
                <a:off x="4200" y="2325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51" name="Freeform 1850"/>
              <p:cNvSpPr>
                <a:spLocks/>
              </p:cNvSpPr>
              <p:nvPr/>
            </p:nvSpPr>
            <p:spPr bwMode="auto">
              <a:xfrm>
                <a:off x="4209" y="233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52" name="Freeform 1851"/>
              <p:cNvSpPr>
                <a:spLocks/>
              </p:cNvSpPr>
              <p:nvPr/>
            </p:nvSpPr>
            <p:spPr bwMode="auto">
              <a:xfrm>
                <a:off x="4205" y="2367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3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53" name="Freeform 1852"/>
              <p:cNvSpPr>
                <a:spLocks/>
              </p:cNvSpPr>
              <p:nvPr/>
            </p:nvSpPr>
            <p:spPr bwMode="auto">
              <a:xfrm>
                <a:off x="4207" y="2271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2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54" name="Freeform 1853"/>
              <p:cNvSpPr>
                <a:spLocks/>
              </p:cNvSpPr>
              <p:nvPr/>
            </p:nvSpPr>
            <p:spPr bwMode="auto">
              <a:xfrm>
                <a:off x="4186" y="2346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55" name="Freeform 1854"/>
              <p:cNvSpPr>
                <a:spLocks/>
              </p:cNvSpPr>
              <p:nvPr/>
            </p:nvSpPr>
            <p:spPr bwMode="auto">
              <a:xfrm>
                <a:off x="4205" y="2273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2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56" name="Freeform 1855"/>
              <p:cNvSpPr>
                <a:spLocks/>
              </p:cNvSpPr>
              <p:nvPr/>
            </p:nvSpPr>
            <p:spPr bwMode="auto">
              <a:xfrm>
                <a:off x="4193" y="242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57" name="Freeform 1856"/>
              <p:cNvSpPr>
                <a:spLocks/>
              </p:cNvSpPr>
              <p:nvPr/>
            </p:nvSpPr>
            <p:spPr bwMode="auto">
              <a:xfrm>
                <a:off x="4169" y="243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58" name="Freeform 1857"/>
              <p:cNvSpPr>
                <a:spLocks/>
              </p:cNvSpPr>
              <p:nvPr/>
            </p:nvSpPr>
            <p:spPr bwMode="auto">
              <a:xfrm>
                <a:off x="4214" y="2259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0 60000 65536"/>
                  <a:gd name="T3" fmla="*/ 0 60000 65536"/>
                </a:gdLst>
                <a:ahLst/>
                <a:cxnLst>
                  <a:cxn ang="T2">
                    <a:pos x="0" y="T0"/>
                  </a:cxn>
                  <a:cxn ang="T3">
                    <a:pos x="0" y="T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59" name="Freeform 1858"/>
              <p:cNvSpPr>
                <a:spLocks/>
              </p:cNvSpPr>
              <p:nvPr/>
            </p:nvSpPr>
            <p:spPr bwMode="auto">
              <a:xfrm>
                <a:off x="4221" y="22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60" name="Freeform 1859"/>
              <p:cNvSpPr>
                <a:spLocks/>
              </p:cNvSpPr>
              <p:nvPr/>
            </p:nvSpPr>
            <p:spPr bwMode="auto">
              <a:xfrm>
                <a:off x="4216" y="228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61" name="Freeform 1860"/>
              <p:cNvSpPr>
                <a:spLocks/>
              </p:cNvSpPr>
              <p:nvPr/>
            </p:nvSpPr>
            <p:spPr bwMode="auto">
              <a:xfrm>
                <a:off x="4214" y="226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62" name="Freeform 1861"/>
              <p:cNvSpPr>
                <a:spLocks/>
              </p:cNvSpPr>
              <p:nvPr/>
            </p:nvSpPr>
            <p:spPr bwMode="auto">
              <a:xfrm>
                <a:off x="4214" y="225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63" name="Freeform 1862"/>
              <p:cNvSpPr>
                <a:spLocks/>
              </p:cNvSpPr>
              <p:nvPr/>
            </p:nvSpPr>
            <p:spPr bwMode="auto">
              <a:xfrm>
                <a:off x="4214" y="226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64" name="Freeform 1863"/>
              <p:cNvSpPr>
                <a:spLocks/>
              </p:cNvSpPr>
              <p:nvPr/>
            </p:nvSpPr>
            <p:spPr bwMode="auto">
              <a:xfrm>
                <a:off x="4193" y="239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65" name="Rectangle 1864"/>
              <p:cNvSpPr>
                <a:spLocks noChangeArrowheads="1"/>
              </p:cNvSpPr>
              <p:nvPr/>
            </p:nvSpPr>
            <p:spPr bwMode="auto">
              <a:xfrm>
                <a:off x="4216" y="2311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766" name="Freeform 1865"/>
              <p:cNvSpPr>
                <a:spLocks/>
              </p:cNvSpPr>
              <p:nvPr/>
            </p:nvSpPr>
            <p:spPr bwMode="auto">
              <a:xfrm>
                <a:off x="4209" y="2308"/>
                <a:ext cx="7" cy="5"/>
              </a:xfrm>
              <a:custGeom>
                <a:avLst/>
                <a:gdLst>
                  <a:gd name="T0" fmla="*/ 7 w 3"/>
                  <a:gd name="T1" fmla="*/ 5 h 2"/>
                  <a:gd name="T2" fmla="*/ 7 w 3"/>
                  <a:gd name="T3" fmla="*/ 3 h 2"/>
                  <a:gd name="T4" fmla="*/ 0 w 3"/>
                  <a:gd name="T5" fmla="*/ 0 h 2"/>
                  <a:gd name="T6" fmla="*/ 7 w 3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cubicBezTo>
                      <a:pt x="2" y="1"/>
                      <a:pt x="2" y="1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67" name="Freeform 1866"/>
              <p:cNvSpPr>
                <a:spLocks noEditPoints="1"/>
              </p:cNvSpPr>
              <p:nvPr/>
            </p:nvSpPr>
            <p:spPr bwMode="auto">
              <a:xfrm>
                <a:off x="4167" y="2254"/>
                <a:ext cx="59" cy="184"/>
              </a:xfrm>
              <a:custGeom>
                <a:avLst/>
                <a:gdLst>
                  <a:gd name="T0" fmla="*/ 40 w 25"/>
                  <a:gd name="T1" fmla="*/ 101 h 78"/>
                  <a:gd name="T2" fmla="*/ 40 w 25"/>
                  <a:gd name="T3" fmla="*/ 97 h 78"/>
                  <a:gd name="T4" fmla="*/ 42 w 25"/>
                  <a:gd name="T5" fmla="*/ 94 h 78"/>
                  <a:gd name="T6" fmla="*/ 40 w 25"/>
                  <a:gd name="T7" fmla="*/ 90 h 78"/>
                  <a:gd name="T8" fmla="*/ 42 w 25"/>
                  <a:gd name="T9" fmla="*/ 83 h 78"/>
                  <a:gd name="T10" fmla="*/ 35 w 25"/>
                  <a:gd name="T11" fmla="*/ 68 h 78"/>
                  <a:gd name="T12" fmla="*/ 35 w 25"/>
                  <a:gd name="T13" fmla="*/ 68 h 78"/>
                  <a:gd name="T14" fmla="*/ 42 w 25"/>
                  <a:gd name="T15" fmla="*/ 73 h 78"/>
                  <a:gd name="T16" fmla="*/ 42 w 25"/>
                  <a:gd name="T17" fmla="*/ 68 h 78"/>
                  <a:gd name="T18" fmla="*/ 45 w 25"/>
                  <a:gd name="T19" fmla="*/ 61 h 78"/>
                  <a:gd name="T20" fmla="*/ 50 w 25"/>
                  <a:gd name="T21" fmla="*/ 54 h 78"/>
                  <a:gd name="T22" fmla="*/ 52 w 25"/>
                  <a:gd name="T23" fmla="*/ 52 h 78"/>
                  <a:gd name="T24" fmla="*/ 40 w 25"/>
                  <a:gd name="T25" fmla="*/ 38 h 78"/>
                  <a:gd name="T26" fmla="*/ 52 w 25"/>
                  <a:gd name="T27" fmla="*/ 42 h 78"/>
                  <a:gd name="T28" fmla="*/ 54 w 25"/>
                  <a:gd name="T29" fmla="*/ 38 h 78"/>
                  <a:gd name="T30" fmla="*/ 54 w 25"/>
                  <a:gd name="T31" fmla="*/ 35 h 78"/>
                  <a:gd name="T32" fmla="*/ 57 w 25"/>
                  <a:gd name="T33" fmla="*/ 26 h 78"/>
                  <a:gd name="T34" fmla="*/ 50 w 25"/>
                  <a:gd name="T35" fmla="*/ 19 h 78"/>
                  <a:gd name="T36" fmla="*/ 59 w 25"/>
                  <a:gd name="T37" fmla="*/ 14 h 78"/>
                  <a:gd name="T38" fmla="*/ 54 w 25"/>
                  <a:gd name="T39" fmla="*/ 9 h 78"/>
                  <a:gd name="T40" fmla="*/ 47 w 25"/>
                  <a:gd name="T41" fmla="*/ 5 h 78"/>
                  <a:gd name="T42" fmla="*/ 50 w 25"/>
                  <a:gd name="T43" fmla="*/ 5 h 78"/>
                  <a:gd name="T44" fmla="*/ 42 w 25"/>
                  <a:gd name="T45" fmla="*/ 12 h 78"/>
                  <a:gd name="T46" fmla="*/ 38 w 25"/>
                  <a:gd name="T47" fmla="*/ 21 h 78"/>
                  <a:gd name="T48" fmla="*/ 35 w 25"/>
                  <a:gd name="T49" fmla="*/ 35 h 78"/>
                  <a:gd name="T50" fmla="*/ 31 w 25"/>
                  <a:gd name="T51" fmla="*/ 40 h 78"/>
                  <a:gd name="T52" fmla="*/ 35 w 25"/>
                  <a:gd name="T53" fmla="*/ 45 h 78"/>
                  <a:gd name="T54" fmla="*/ 35 w 25"/>
                  <a:gd name="T55" fmla="*/ 52 h 78"/>
                  <a:gd name="T56" fmla="*/ 28 w 25"/>
                  <a:gd name="T57" fmla="*/ 64 h 78"/>
                  <a:gd name="T58" fmla="*/ 31 w 25"/>
                  <a:gd name="T59" fmla="*/ 68 h 78"/>
                  <a:gd name="T60" fmla="*/ 28 w 25"/>
                  <a:gd name="T61" fmla="*/ 78 h 78"/>
                  <a:gd name="T62" fmla="*/ 28 w 25"/>
                  <a:gd name="T63" fmla="*/ 85 h 78"/>
                  <a:gd name="T64" fmla="*/ 21 w 25"/>
                  <a:gd name="T65" fmla="*/ 90 h 78"/>
                  <a:gd name="T66" fmla="*/ 17 w 25"/>
                  <a:gd name="T67" fmla="*/ 101 h 78"/>
                  <a:gd name="T68" fmla="*/ 14 w 25"/>
                  <a:gd name="T69" fmla="*/ 113 h 78"/>
                  <a:gd name="T70" fmla="*/ 14 w 25"/>
                  <a:gd name="T71" fmla="*/ 123 h 78"/>
                  <a:gd name="T72" fmla="*/ 9 w 25"/>
                  <a:gd name="T73" fmla="*/ 134 h 78"/>
                  <a:gd name="T74" fmla="*/ 9 w 25"/>
                  <a:gd name="T75" fmla="*/ 139 h 78"/>
                  <a:gd name="T76" fmla="*/ 7 w 25"/>
                  <a:gd name="T77" fmla="*/ 151 h 78"/>
                  <a:gd name="T78" fmla="*/ 5 w 25"/>
                  <a:gd name="T79" fmla="*/ 163 h 78"/>
                  <a:gd name="T80" fmla="*/ 5 w 25"/>
                  <a:gd name="T81" fmla="*/ 184 h 78"/>
                  <a:gd name="T82" fmla="*/ 19 w 25"/>
                  <a:gd name="T83" fmla="*/ 179 h 78"/>
                  <a:gd name="T84" fmla="*/ 21 w 25"/>
                  <a:gd name="T85" fmla="*/ 163 h 78"/>
                  <a:gd name="T86" fmla="*/ 26 w 25"/>
                  <a:gd name="T87" fmla="*/ 163 h 78"/>
                  <a:gd name="T88" fmla="*/ 26 w 25"/>
                  <a:gd name="T89" fmla="*/ 151 h 78"/>
                  <a:gd name="T90" fmla="*/ 24 w 25"/>
                  <a:gd name="T91" fmla="*/ 144 h 78"/>
                  <a:gd name="T92" fmla="*/ 26 w 25"/>
                  <a:gd name="T93" fmla="*/ 139 h 78"/>
                  <a:gd name="T94" fmla="*/ 28 w 25"/>
                  <a:gd name="T95" fmla="*/ 134 h 78"/>
                  <a:gd name="T96" fmla="*/ 35 w 25"/>
                  <a:gd name="T97" fmla="*/ 130 h 78"/>
                  <a:gd name="T98" fmla="*/ 28 w 25"/>
                  <a:gd name="T99" fmla="*/ 125 h 78"/>
                  <a:gd name="T100" fmla="*/ 33 w 25"/>
                  <a:gd name="T101" fmla="*/ 120 h 78"/>
                  <a:gd name="T102" fmla="*/ 35 w 25"/>
                  <a:gd name="T103" fmla="*/ 120 h 78"/>
                  <a:gd name="T104" fmla="*/ 38 w 25"/>
                  <a:gd name="T105" fmla="*/ 113 h 78"/>
                  <a:gd name="T106" fmla="*/ 38 w 25"/>
                  <a:gd name="T107" fmla="*/ 106 h 78"/>
                  <a:gd name="T108" fmla="*/ 40 w 25"/>
                  <a:gd name="T109" fmla="*/ 71 h 78"/>
                  <a:gd name="T110" fmla="*/ 47 w 25"/>
                  <a:gd name="T111" fmla="*/ 12 h 78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5" h="78">
                    <a:moveTo>
                      <a:pt x="16" y="45"/>
                    </a:moveTo>
                    <a:cubicBezTo>
                      <a:pt x="17" y="45"/>
                      <a:pt x="17" y="45"/>
                      <a:pt x="17" y="45"/>
                    </a:cubicBezTo>
                    <a:cubicBezTo>
                      <a:pt x="18" y="45"/>
                      <a:pt x="18" y="46"/>
                      <a:pt x="19" y="45"/>
                    </a:cubicBezTo>
                    <a:cubicBezTo>
                      <a:pt x="16" y="45"/>
                      <a:pt x="19" y="44"/>
                      <a:pt x="16" y="43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8" y="43"/>
                      <a:pt x="15" y="43"/>
                      <a:pt x="16" y="42"/>
                    </a:cubicBezTo>
                    <a:cubicBezTo>
                      <a:pt x="16" y="42"/>
                      <a:pt x="16" y="42"/>
                      <a:pt x="17" y="42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6" y="41"/>
                      <a:pt x="17" y="41"/>
                      <a:pt x="17" y="42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16" y="41"/>
                      <a:pt x="16" y="40"/>
                      <a:pt x="15" y="40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6" y="40"/>
                      <a:pt x="17" y="40"/>
                      <a:pt x="17" y="40"/>
                    </a:cubicBezTo>
                    <a:cubicBezTo>
                      <a:pt x="19" y="41"/>
                      <a:pt x="16" y="40"/>
                      <a:pt x="18" y="40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20" y="40"/>
                      <a:pt x="19" y="40"/>
                      <a:pt x="20" y="39"/>
                    </a:cubicBezTo>
                    <a:cubicBezTo>
                      <a:pt x="20" y="39"/>
                      <a:pt x="18" y="40"/>
                      <a:pt x="17" y="39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8" y="39"/>
                      <a:pt x="18" y="39"/>
                      <a:pt x="18" y="38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8"/>
                      <a:pt x="18" y="38"/>
                      <a:pt x="17" y="38"/>
                    </a:cubicBezTo>
                    <a:cubicBezTo>
                      <a:pt x="18" y="37"/>
                      <a:pt x="19" y="38"/>
                      <a:pt x="19" y="38"/>
                    </a:cubicBezTo>
                    <a:cubicBezTo>
                      <a:pt x="20" y="37"/>
                      <a:pt x="18" y="38"/>
                      <a:pt x="18" y="37"/>
                    </a:cubicBezTo>
                    <a:cubicBezTo>
                      <a:pt x="18" y="37"/>
                      <a:pt x="18" y="36"/>
                      <a:pt x="17" y="35"/>
                    </a:cubicBezTo>
                    <a:cubicBezTo>
                      <a:pt x="18" y="35"/>
                      <a:pt x="18" y="36"/>
                      <a:pt x="18" y="36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8" y="35"/>
                      <a:pt x="17" y="35"/>
                      <a:pt x="17" y="34"/>
                    </a:cubicBezTo>
                    <a:cubicBezTo>
                      <a:pt x="15" y="34"/>
                      <a:pt x="19" y="34"/>
                      <a:pt x="17" y="33"/>
                    </a:cubicBezTo>
                    <a:cubicBezTo>
                      <a:pt x="18" y="33"/>
                      <a:pt x="18" y="34"/>
                      <a:pt x="19" y="34"/>
                    </a:cubicBezTo>
                    <a:cubicBezTo>
                      <a:pt x="18" y="33"/>
                      <a:pt x="18" y="33"/>
                      <a:pt x="17" y="32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7" y="31"/>
                      <a:pt x="16" y="33"/>
                      <a:pt x="15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4" y="29"/>
                      <a:pt x="14" y="30"/>
                      <a:pt x="14" y="30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5" y="29"/>
                      <a:pt x="15" y="29"/>
                      <a:pt x="16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6" y="29"/>
                      <a:pt x="17" y="31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1"/>
                      <a:pt x="17" y="31"/>
                      <a:pt x="18" y="31"/>
                    </a:cubicBezTo>
                    <a:cubicBezTo>
                      <a:pt x="18" y="31"/>
                      <a:pt x="17" y="31"/>
                      <a:pt x="17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8" y="30"/>
                      <a:pt x="16" y="29"/>
                      <a:pt x="16" y="28"/>
                    </a:cubicBezTo>
                    <a:cubicBezTo>
                      <a:pt x="17" y="28"/>
                      <a:pt x="17" y="28"/>
                      <a:pt x="19" y="28"/>
                    </a:cubicBezTo>
                    <a:cubicBezTo>
                      <a:pt x="17" y="28"/>
                      <a:pt x="19" y="29"/>
                      <a:pt x="18" y="30"/>
                    </a:cubicBezTo>
                    <a:cubicBezTo>
                      <a:pt x="19" y="29"/>
                      <a:pt x="19" y="30"/>
                      <a:pt x="19" y="3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9" y="29"/>
                      <a:pt x="19" y="29"/>
                      <a:pt x="20" y="29"/>
                    </a:cubicBezTo>
                    <a:cubicBezTo>
                      <a:pt x="18" y="28"/>
                      <a:pt x="19" y="28"/>
                      <a:pt x="18" y="27"/>
                    </a:cubicBezTo>
                    <a:cubicBezTo>
                      <a:pt x="19" y="27"/>
                      <a:pt x="19" y="28"/>
                      <a:pt x="19" y="28"/>
                    </a:cubicBezTo>
                    <a:cubicBezTo>
                      <a:pt x="21" y="28"/>
                      <a:pt x="17" y="27"/>
                      <a:pt x="18" y="27"/>
                    </a:cubicBezTo>
                    <a:cubicBezTo>
                      <a:pt x="18" y="27"/>
                      <a:pt x="18" y="27"/>
                      <a:pt x="19" y="27"/>
                    </a:cubicBezTo>
                    <a:cubicBezTo>
                      <a:pt x="18" y="27"/>
                      <a:pt x="19" y="26"/>
                      <a:pt x="19" y="26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0" y="26"/>
                      <a:pt x="20" y="25"/>
                      <a:pt x="18" y="24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7" y="23"/>
                      <a:pt x="20" y="23"/>
                      <a:pt x="21" y="24"/>
                    </a:cubicBezTo>
                    <a:cubicBezTo>
                      <a:pt x="21" y="24"/>
                      <a:pt x="21" y="24"/>
                      <a:pt x="21" y="23"/>
                    </a:cubicBezTo>
                    <a:cubicBezTo>
                      <a:pt x="21" y="23"/>
                      <a:pt x="19" y="23"/>
                      <a:pt x="19" y="23"/>
                    </a:cubicBezTo>
                    <a:cubicBezTo>
                      <a:pt x="20" y="23"/>
                      <a:pt x="20" y="23"/>
                      <a:pt x="21" y="23"/>
                    </a:cubicBezTo>
                    <a:cubicBezTo>
                      <a:pt x="21" y="23"/>
                      <a:pt x="19" y="22"/>
                      <a:pt x="19" y="22"/>
                    </a:cubicBezTo>
                    <a:cubicBezTo>
                      <a:pt x="19" y="22"/>
                      <a:pt x="21" y="22"/>
                      <a:pt x="21" y="22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20" y="21"/>
                      <a:pt x="21" y="22"/>
                      <a:pt x="22" y="22"/>
                    </a:cubicBezTo>
                    <a:cubicBezTo>
                      <a:pt x="21" y="22"/>
                      <a:pt x="22" y="21"/>
                      <a:pt x="22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2" y="21"/>
                      <a:pt x="18" y="20"/>
                      <a:pt x="19" y="19"/>
                    </a:cubicBezTo>
                    <a:cubicBezTo>
                      <a:pt x="19" y="19"/>
                      <a:pt x="21" y="20"/>
                      <a:pt x="22" y="20"/>
                    </a:cubicBezTo>
                    <a:cubicBezTo>
                      <a:pt x="21" y="19"/>
                      <a:pt x="17" y="17"/>
                      <a:pt x="16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8" y="17"/>
                      <a:pt x="21" y="19"/>
                      <a:pt x="22" y="20"/>
                    </a:cubicBezTo>
                    <a:cubicBezTo>
                      <a:pt x="23" y="19"/>
                      <a:pt x="23" y="20"/>
                      <a:pt x="23" y="19"/>
                    </a:cubicBezTo>
                    <a:cubicBezTo>
                      <a:pt x="24" y="19"/>
                      <a:pt x="24" y="20"/>
                      <a:pt x="24" y="20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3" y="19"/>
                      <a:pt x="23" y="18"/>
                      <a:pt x="22" y="18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2" y="19"/>
                      <a:pt x="20" y="17"/>
                      <a:pt x="20" y="17"/>
                    </a:cubicBezTo>
                    <a:cubicBezTo>
                      <a:pt x="21" y="17"/>
                      <a:pt x="23" y="18"/>
                      <a:pt x="23" y="18"/>
                    </a:cubicBezTo>
                    <a:cubicBezTo>
                      <a:pt x="23" y="18"/>
                      <a:pt x="22" y="17"/>
                      <a:pt x="23" y="17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4" y="17"/>
                      <a:pt x="22" y="16"/>
                      <a:pt x="23" y="16"/>
                    </a:cubicBezTo>
                    <a:cubicBezTo>
                      <a:pt x="23" y="16"/>
                      <a:pt x="25" y="17"/>
                      <a:pt x="24" y="16"/>
                    </a:cubicBezTo>
                    <a:cubicBezTo>
                      <a:pt x="23" y="16"/>
                      <a:pt x="18" y="14"/>
                      <a:pt x="17" y="14"/>
                    </a:cubicBezTo>
                    <a:cubicBezTo>
                      <a:pt x="17" y="14"/>
                      <a:pt x="19" y="14"/>
                      <a:pt x="20" y="14"/>
                    </a:cubicBezTo>
                    <a:cubicBezTo>
                      <a:pt x="21" y="14"/>
                      <a:pt x="22" y="15"/>
                      <a:pt x="23" y="15"/>
                    </a:cubicBezTo>
                    <a:cubicBezTo>
                      <a:pt x="23" y="15"/>
                      <a:pt x="23" y="15"/>
                      <a:pt x="22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2" y="14"/>
                      <a:pt x="24" y="14"/>
                      <a:pt x="22" y="14"/>
                    </a:cubicBezTo>
                    <a:cubicBezTo>
                      <a:pt x="22" y="14"/>
                      <a:pt x="23" y="14"/>
                      <a:pt x="23" y="14"/>
                    </a:cubicBezTo>
                    <a:cubicBezTo>
                      <a:pt x="22" y="13"/>
                      <a:pt x="20" y="12"/>
                      <a:pt x="20" y="12"/>
                    </a:cubicBezTo>
                    <a:cubicBezTo>
                      <a:pt x="20" y="12"/>
                      <a:pt x="21" y="12"/>
                      <a:pt x="21" y="12"/>
                    </a:cubicBezTo>
                    <a:cubicBezTo>
                      <a:pt x="21" y="11"/>
                      <a:pt x="22" y="11"/>
                      <a:pt x="22" y="11"/>
                    </a:cubicBezTo>
                    <a:cubicBezTo>
                      <a:pt x="23" y="11"/>
                      <a:pt x="23" y="11"/>
                      <a:pt x="24" y="11"/>
                    </a:cubicBezTo>
                    <a:cubicBezTo>
                      <a:pt x="24" y="11"/>
                      <a:pt x="23" y="11"/>
                      <a:pt x="23" y="10"/>
                    </a:cubicBezTo>
                    <a:cubicBezTo>
                      <a:pt x="24" y="11"/>
                      <a:pt x="23" y="11"/>
                      <a:pt x="25" y="11"/>
                    </a:cubicBezTo>
                    <a:cubicBezTo>
                      <a:pt x="24" y="11"/>
                      <a:pt x="24" y="10"/>
                      <a:pt x="23" y="10"/>
                    </a:cubicBezTo>
                    <a:cubicBezTo>
                      <a:pt x="22" y="9"/>
                      <a:pt x="23" y="10"/>
                      <a:pt x="23" y="11"/>
                    </a:cubicBezTo>
                    <a:cubicBezTo>
                      <a:pt x="22" y="10"/>
                      <a:pt x="20" y="9"/>
                      <a:pt x="20" y="8"/>
                    </a:cubicBezTo>
                    <a:cubicBezTo>
                      <a:pt x="20" y="7"/>
                      <a:pt x="21" y="8"/>
                      <a:pt x="21" y="8"/>
                    </a:cubicBezTo>
                    <a:cubicBezTo>
                      <a:pt x="22" y="7"/>
                      <a:pt x="19" y="6"/>
                      <a:pt x="20" y="5"/>
                    </a:cubicBezTo>
                    <a:cubicBezTo>
                      <a:pt x="21" y="6"/>
                      <a:pt x="22" y="6"/>
                      <a:pt x="23" y="7"/>
                    </a:cubicBezTo>
                    <a:cubicBezTo>
                      <a:pt x="23" y="7"/>
                      <a:pt x="22" y="7"/>
                      <a:pt x="22" y="7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3" y="8"/>
                      <a:pt x="23" y="8"/>
                      <a:pt x="22" y="8"/>
                    </a:cubicBezTo>
                    <a:cubicBezTo>
                      <a:pt x="23" y="8"/>
                      <a:pt x="24" y="7"/>
                      <a:pt x="25" y="6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3" y="6"/>
                      <a:pt x="23" y="5"/>
                      <a:pt x="23" y="5"/>
                    </a:cubicBezTo>
                    <a:cubicBezTo>
                      <a:pt x="22" y="4"/>
                      <a:pt x="22" y="3"/>
                      <a:pt x="23" y="3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3" y="3"/>
                      <a:pt x="23" y="4"/>
                      <a:pt x="23" y="4"/>
                    </a:cubicBezTo>
                    <a:cubicBezTo>
                      <a:pt x="23" y="3"/>
                      <a:pt x="25" y="4"/>
                      <a:pt x="24" y="3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2"/>
                      <a:pt x="22" y="1"/>
                      <a:pt x="23" y="1"/>
                    </a:cubicBezTo>
                    <a:cubicBezTo>
                      <a:pt x="22" y="0"/>
                      <a:pt x="23" y="1"/>
                      <a:pt x="22" y="0"/>
                    </a:cubicBezTo>
                    <a:cubicBezTo>
                      <a:pt x="23" y="1"/>
                      <a:pt x="20" y="1"/>
                      <a:pt x="22" y="2"/>
                    </a:cubicBezTo>
                    <a:cubicBezTo>
                      <a:pt x="21" y="1"/>
                      <a:pt x="21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2"/>
                      <a:pt x="20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2" y="3"/>
                      <a:pt x="21" y="4"/>
                      <a:pt x="21" y="4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5"/>
                    </a:cubicBezTo>
                    <a:cubicBezTo>
                      <a:pt x="18" y="5"/>
                      <a:pt x="19" y="6"/>
                      <a:pt x="18" y="5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7"/>
                      <a:pt x="19" y="8"/>
                      <a:pt x="17" y="8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5" y="10"/>
                      <a:pt x="16" y="10"/>
                    </a:cubicBezTo>
                    <a:cubicBezTo>
                      <a:pt x="14" y="10"/>
                      <a:pt x="15" y="11"/>
                      <a:pt x="14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5" y="13"/>
                      <a:pt x="15" y="13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7" y="14"/>
                      <a:pt x="15" y="14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3" y="15"/>
                      <a:pt x="16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4" y="18"/>
                      <a:pt x="14" y="18"/>
                    </a:cubicBezTo>
                    <a:cubicBezTo>
                      <a:pt x="14" y="18"/>
                      <a:pt x="15" y="19"/>
                      <a:pt x="15" y="19"/>
                    </a:cubicBezTo>
                    <a:cubicBezTo>
                      <a:pt x="13" y="18"/>
                      <a:pt x="15" y="19"/>
                      <a:pt x="13" y="19"/>
                    </a:cubicBezTo>
                    <a:cubicBezTo>
                      <a:pt x="14" y="19"/>
                      <a:pt x="14" y="20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4" y="22"/>
                      <a:pt x="14" y="22"/>
                      <a:pt x="13" y="21"/>
                    </a:cubicBezTo>
                    <a:cubicBezTo>
                      <a:pt x="14" y="22"/>
                      <a:pt x="13" y="22"/>
                      <a:pt x="15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3"/>
                      <a:pt x="15" y="24"/>
                      <a:pt x="14" y="24"/>
                    </a:cubicBezTo>
                    <a:cubicBezTo>
                      <a:pt x="13" y="24"/>
                      <a:pt x="13" y="26"/>
                      <a:pt x="12" y="26"/>
                    </a:cubicBezTo>
                    <a:cubicBezTo>
                      <a:pt x="14" y="27"/>
                      <a:pt x="10" y="27"/>
                      <a:pt x="12" y="27"/>
                    </a:cubicBezTo>
                    <a:cubicBezTo>
                      <a:pt x="12" y="27"/>
                      <a:pt x="11" y="27"/>
                      <a:pt x="11" y="27"/>
                    </a:cubicBezTo>
                    <a:cubicBezTo>
                      <a:pt x="11" y="28"/>
                      <a:pt x="10" y="28"/>
                      <a:pt x="11" y="28"/>
                    </a:cubicBezTo>
                    <a:cubicBezTo>
                      <a:pt x="11" y="28"/>
                      <a:pt x="10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9" y="29"/>
                      <a:pt x="11" y="29"/>
                      <a:pt x="13" y="29"/>
                    </a:cubicBezTo>
                    <a:cubicBezTo>
                      <a:pt x="12" y="30"/>
                      <a:pt x="12" y="30"/>
                      <a:pt x="13" y="30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1" y="30"/>
                      <a:pt x="11" y="31"/>
                      <a:pt x="12" y="31"/>
                    </a:cubicBezTo>
                    <a:cubicBezTo>
                      <a:pt x="11" y="31"/>
                      <a:pt x="12" y="32"/>
                      <a:pt x="12" y="32"/>
                    </a:cubicBezTo>
                    <a:cubicBezTo>
                      <a:pt x="12" y="32"/>
                      <a:pt x="11" y="32"/>
                      <a:pt x="11" y="33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3" y="33"/>
                      <a:pt x="12" y="33"/>
                      <a:pt x="12" y="33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0" y="34"/>
                      <a:pt x="12" y="34"/>
                      <a:pt x="11" y="34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4" y="35"/>
                      <a:pt x="10" y="35"/>
                      <a:pt x="11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36"/>
                      <a:pt x="9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7" y="36"/>
                      <a:pt x="9" y="36"/>
                      <a:pt x="9" y="37"/>
                    </a:cubicBezTo>
                    <a:cubicBezTo>
                      <a:pt x="9" y="37"/>
                      <a:pt x="8" y="36"/>
                      <a:pt x="7" y="36"/>
                    </a:cubicBezTo>
                    <a:cubicBezTo>
                      <a:pt x="7" y="36"/>
                      <a:pt x="9" y="38"/>
                      <a:pt x="8" y="38"/>
                    </a:cubicBezTo>
                    <a:cubicBezTo>
                      <a:pt x="8" y="38"/>
                      <a:pt x="9" y="38"/>
                      <a:pt x="9" y="38"/>
                    </a:cubicBezTo>
                    <a:cubicBezTo>
                      <a:pt x="9" y="39"/>
                      <a:pt x="7" y="39"/>
                      <a:pt x="9" y="40"/>
                    </a:cubicBezTo>
                    <a:cubicBezTo>
                      <a:pt x="9" y="40"/>
                      <a:pt x="8" y="40"/>
                      <a:pt x="8" y="40"/>
                    </a:cubicBezTo>
                    <a:cubicBezTo>
                      <a:pt x="9" y="40"/>
                      <a:pt x="9" y="41"/>
                      <a:pt x="10" y="41"/>
                    </a:cubicBezTo>
                    <a:cubicBezTo>
                      <a:pt x="6" y="41"/>
                      <a:pt x="11" y="43"/>
                      <a:pt x="8" y="43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7" y="44"/>
                      <a:pt x="8" y="44"/>
                      <a:pt x="8" y="45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7" y="45"/>
                      <a:pt x="7" y="45"/>
                      <a:pt x="8" y="46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8" y="47"/>
                      <a:pt x="6" y="47"/>
                      <a:pt x="7" y="48"/>
                    </a:cubicBezTo>
                    <a:cubicBezTo>
                      <a:pt x="7" y="48"/>
                      <a:pt x="6" y="48"/>
                      <a:pt x="6" y="48"/>
                    </a:cubicBezTo>
                    <a:cubicBezTo>
                      <a:pt x="7" y="49"/>
                      <a:pt x="3" y="49"/>
                      <a:pt x="7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8" y="51"/>
                      <a:pt x="9" y="52"/>
                      <a:pt x="9" y="52"/>
                    </a:cubicBezTo>
                    <a:cubicBezTo>
                      <a:pt x="10" y="52"/>
                      <a:pt x="8" y="52"/>
                      <a:pt x="8" y="52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6" y="51"/>
                      <a:pt x="7" y="53"/>
                      <a:pt x="6" y="52"/>
                    </a:cubicBezTo>
                    <a:cubicBezTo>
                      <a:pt x="6" y="54"/>
                      <a:pt x="5" y="55"/>
                      <a:pt x="4" y="56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5" y="57"/>
                      <a:pt x="4" y="57"/>
                      <a:pt x="4" y="57"/>
                    </a:cubicBezTo>
                    <a:cubicBezTo>
                      <a:pt x="4" y="57"/>
                      <a:pt x="5" y="57"/>
                      <a:pt x="5" y="58"/>
                    </a:cubicBezTo>
                    <a:cubicBezTo>
                      <a:pt x="5" y="58"/>
                      <a:pt x="4" y="57"/>
                      <a:pt x="4" y="57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4" y="58"/>
                      <a:pt x="5" y="58"/>
                      <a:pt x="5" y="58"/>
                    </a:cubicBezTo>
                    <a:cubicBezTo>
                      <a:pt x="5" y="59"/>
                      <a:pt x="4" y="58"/>
                      <a:pt x="4" y="58"/>
                    </a:cubicBezTo>
                    <a:cubicBezTo>
                      <a:pt x="4" y="58"/>
                      <a:pt x="4" y="58"/>
                      <a:pt x="4" y="59"/>
                    </a:cubicBezTo>
                    <a:cubicBezTo>
                      <a:pt x="4" y="59"/>
                      <a:pt x="4" y="59"/>
                      <a:pt x="4" y="59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5" y="59"/>
                      <a:pt x="5" y="60"/>
                      <a:pt x="6" y="60"/>
                    </a:cubicBezTo>
                    <a:cubicBezTo>
                      <a:pt x="4" y="60"/>
                      <a:pt x="5" y="62"/>
                      <a:pt x="4" y="62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5" y="63"/>
                      <a:pt x="6" y="63"/>
                      <a:pt x="6" y="64"/>
                    </a:cubicBezTo>
                    <a:cubicBezTo>
                      <a:pt x="3" y="63"/>
                      <a:pt x="5" y="64"/>
                      <a:pt x="3" y="64"/>
                    </a:cubicBezTo>
                    <a:cubicBezTo>
                      <a:pt x="4" y="64"/>
                      <a:pt x="3" y="66"/>
                      <a:pt x="5" y="65"/>
                    </a:cubicBezTo>
                    <a:cubicBezTo>
                      <a:pt x="4" y="66"/>
                      <a:pt x="4" y="65"/>
                      <a:pt x="3" y="65"/>
                    </a:cubicBezTo>
                    <a:cubicBezTo>
                      <a:pt x="4" y="66"/>
                      <a:pt x="2" y="67"/>
                      <a:pt x="2" y="68"/>
                    </a:cubicBezTo>
                    <a:cubicBezTo>
                      <a:pt x="2" y="68"/>
                      <a:pt x="3" y="68"/>
                      <a:pt x="3" y="68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2" y="69"/>
                      <a:pt x="4" y="69"/>
                      <a:pt x="2" y="69"/>
                    </a:cubicBezTo>
                    <a:cubicBezTo>
                      <a:pt x="3" y="69"/>
                      <a:pt x="3" y="69"/>
                      <a:pt x="3" y="70"/>
                    </a:cubicBezTo>
                    <a:cubicBezTo>
                      <a:pt x="1" y="71"/>
                      <a:pt x="4" y="74"/>
                      <a:pt x="0" y="75"/>
                    </a:cubicBezTo>
                    <a:cubicBezTo>
                      <a:pt x="1" y="75"/>
                      <a:pt x="1" y="75"/>
                      <a:pt x="1" y="76"/>
                    </a:cubicBezTo>
                    <a:cubicBezTo>
                      <a:pt x="1" y="75"/>
                      <a:pt x="2" y="76"/>
                      <a:pt x="2" y="76"/>
                    </a:cubicBezTo>
                    <a:cubicBezTo>
                      <a:pt x="1" y="76"/>
                      <a:pt x="1" y="76"/>
                      <a:pt x="1" y="76"/>
                    </a:cubicBezTo>
                    <a:cubicBezTo>
                      <a:pt x="2" y="77"/>
                      <a:pt x="1" y="77"/>
                      <a:pt x="2" y="78"/>
                    </a:cubicBezTo>
                    <a:cubicBezTo>
                      <a:pt x="2" y="77"/>
                      <a:pt x="2" y="77"/>
                      <a:pt x="2" y="77"/>
                    </a:cubicBezTo>
                    <a:cubicBezTo>
                      <a:pt x="3" y="78"/>
                      <a:pt x="5" y="77"/>
                      <a:pt x="7" y="78"/>
                    </a:cubicBezTo>
                    <a:cubicBezTo>
                      <a:pt x="6" y="77"/>
                      <a:pt x="10" y="77"/>
                      <a:pt x="8" y="76"/>
                    </a:cubicBezTo>
                    <a:cubicBezTo>
                      <a:pt x="8" y="76"/>
                      <a:pt x="8" y="76"/>
                      <a:pt x="9" y="76"/>
                    </a:cubicBezTo>
                    <a:cubicBezTo>
                      <a:pt x="8" y="76"/>
                      <a:pt x="8" y="76"/>
                      <a:pt x="8" y="75"/>
                    </a:cubicBezTo>
                    <a:cubicBezTo>
                      <a:pt x="8" y="76"/>
                      <a:pt x="8" y="76"/>
                      <a:pt x="8" y="76"/>
                    </a:cubicBezTo>
                    <a:cubicBezTo>
                      <a:pt x="8" y="74"/>
                      <a:pt x="9" y="74"/>
                      <a:pt x="10" y="73"/>
                    </a:cubicBezTo>
                    <a:cubicBezTo>
                      <a:pt x="9" y="73"/>
                      <a:pt x="9" y="73"/>
                      <a:pt x="9" y="73"/>
                    </a:cubicBezTo>
                    <a:cubicBezTo>
                      <a:pt x="9" y="73"/>
                      <a:pt x="9" y="73"/>
                      <a:pt x="10" y="73"/>
                    </a:cubicBezTo>
                    <a:cubicBezTo>
                      <a:pt x="8" y="72"/>
                      <a:pt x="9" y="73"/>
                      <a:pt x="8" y="73"/>
                    </a:cubicBezTo>
                    <a:cubicBezTo>
                      <a:pt x="10" y="73"/>
                      <a:pt x="8" y="70"/>
                      <a:pt x="10" y="70"/>
                    </a:cubicBezTo>
                    <a:cubicBezTo>
                      <a:pt x="11" y="70"/>
                      <a:pt x="9" y="73"/>
                      <a:pt x="9" y="69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9" y="70"/>
                      <a:pt x="9" y="70"/>
                      <a:pt x="9" y="70"/>
                    </a:cubicBezTo>
                    <a:cubicBezTo>
                      <a:pt x="9" y="69"/>
                      <a:pt x="10" y="70"/>
                      <a:pt x="11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2" y="70"/>
                      <a:pt x="11" y="70"/>
                      <a:pt x="11" y="70"/>
                    </a:cubicBezTo>
                    <a:cubicBezTo>
                      <a:pt x="11" y="69"/>
                      <a:pt x="11" y="69"/>
                      <a:pt x="11" y="69"/>
                    </a:cubicBezTo>
                    <a:cubicBezTo>
                      <a:pt x="10" y="68"/>
                      <a:pt x="11" y="69"/>
                      <a:pt x="10" y="65"/>
                    </a:cubicBezTo>
                    <a:cubicBezTo>
                      <a:pt x="10" y="65"/>
                      <a:pt x="10" y="65"/>
                      <a:pt x="10" y="65"/>
                    </a:cubicBezTo>
                    <a:cubicBezTo>
                      <a:pt x="9" y="65"/>
                      <a:pt x="10" y="65"/>
                      <a:pt x="10" y="64"/>
                    </a:cubicBezTo>
                    <a:cubicBezTo>
                      <a:pt x="10" y="65"/>
                      <a:pt x="10" y="65"/>
                      <a:pt x="10" y="65"/>
                    </a:cubicBezTo>
                    <a:cubicBezTo>
                      <a:pt x="10" y="64"/>
                      <a:pt x="10" y="64"/>
                      <a:pt x="10" y="64"/>
                    </a:cubicBezTo>
                    <a:cubicBezTo>
                      <a:pt x="10" y="65"/>
                      <a:pt x="11" y="64"/>
                      <a:pt x="11" y="64"/>
                    </a:cubicBezTo>
                    <a:cubicBezTo>
                      <a:pt x="11" y="63"/>
                      <a:pt x="11" y="64"/>
                      <a:pt x="9" y="63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9" y="63"/>
                      <a:pt x="9" y="63"/>
                      <a:pt x="9" y="62"/>
                    </a:cubicBezTo>
                    <a:cubicBezTo>
                      <a:pt x="10" y="63"/>
                      <a:pt x="10" y="62"/>
                      <a:pt x="11" y="63"/>
                    </a:cubicBezTo>
                    <a:cubicBezTo>
                      <a:pt x="13" y="62"/>
                      <a:pt x="10" y="61"/>
                      <a:pt x="12" y="61"/>
                    </a:cubicBezTo>
                    <a:cubicBezTo>
                      <a:pt x="10" y="60"/>
                      <a:pt x="11" y="62"/>
                      <a:pt x="10" y="61"/>
                    </a:cubicBezTo>
                    <a:cubicBezTo>
                      <a:pt x="10" y="62"/>
                      <a:pt x="9" y="61"/>
                      <a:pt x="9" y="61"/>
                    </a:cubicBezTo>
                    <a:cubicBezTo>
                      <a:pt x="9" y="60"/>
                      <a:pt x="12" y="61"/>
                      <a:pt x="12" y="60"/>
                    </a:cubicBezTo>
                    <a:cubicBezTo>
                      <a:pt x="12" y="60"/>
                      <a:pt x="12" y="60"/>
                      <a:pt x="12" y="60"/>
                    </a:cubicBezTo>
                    <a:cubicBezTo>
                      <a:pt x="13" y="60"/>
                      <a:pt x="11" y="59"/>
                      <a:pt x="12" y="59"/>
                    </a:cubicBezTo>
                    <a:cubicBezTo>
                      <a:pt x="11" y="59"/>
                      <a:pt x="12" y="59"/>
                      <a:pt x="11" y="59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1" y="59"/>
                      <a:pt x="9" y="58"/>
                      <a:pt x="10" y="58"/>
                    </a:cubicBezTo>
                    <a:cubicBezTo>
                      <a:pt x="10" y="58"/>
                      <a:pt x="11" y="58"/>
                      <a:pt x="11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3" y="58"/>
                      <a:pt x="11" y="59"/>
                      <a:pt x="12" y="59"/>
                    </a:cubicBezTo>
                    <a:cubicBezTo>
                      <a:pt x="13" y="59"/>
                      <a:pt x="12" y="58"/>
                      <a:pt x="13" y="59"/>
                    </a:cubicBezTo>
                    <a:cubicBezTo>
                      <a:pt x="11" y="58"/>
                      <a:pt x="14" y="58"/>
                      <a:pt x="12" y="57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3" y="57"/>
                      <a:pt x="12" y="57"/>
                      <a:pt x="12" y="57"/>
                    </a:cubicBezTo>
                    <a:cubicBezTo>
                      <a:pt x="14" y="58"/>
                      <a:pt x="14" y="58"/>
                      <a:pt x="14" y="58"/>
                    </a:cubicBezTo>
                    <a:cubicBezTo>
                      <a:pt x="13" y="57"/>
                      <a:pt x="15" y="57"/>
                      <a:pt x="14" y="56"/>
                    </a:cubicBezTo>
                    <a:cubicBezTo>
                      <a:pt x="14" y="57"/>
                      <a:pt x="13" y="56"/>
                      <a:pt x="12" y="57"/>
                    </a:cubicBezTo>
                    <a:cubicBezTo>
                      <a:pt x="11" y="55"/>
                      <a:pt x="15" y="57"/>
                      <a:pt x="15" y="55"/>
                    </a:cubicBezTo>
                    <a:cubicBezTo>
                      <a:pt x="15" y="56"/>
                      <a:pt x="14" y="56"/>
                      <a:pt x="14" y="56"/>
                    </a:cubicBezTo>
                    <a:cubicBezTo>
                      <a:pt x="14" y="55"/>
                      <a:pt x="14" y="55"/>
                      <a:pt x="15" y="55"/>
                    </a:cubicBezTo>
                    <a:cubicBezTo>
                      <a:pt x="15" y="54"/>
                      <a:pt x="14" y="55"/>
                      <a:pt x="13" y="55"/>
                    </a:cubicBezTo>
                    <a:cubicBezTo>
                      <a:pt x="14" y="55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4" y="53"/>
                      <a:pt x="12" y="53"/>
                      <a:pt x="12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4" y="53"/>
                      <a:pt x="14" y="53"/>
                      <a:pt x="14" y="52"/>
                    </a:cubicBezTo>
                    <a:cubicBezTo>
                      <a:pt x="14" y="52"/>
                      <a:pt x="13" y="52"/>
                      <a:pt x="13" y="51"/>
                    </a:cubicBezTo>
                    <a:cubicBezTo>
                      <a:pt x="13" y="51"/>
                      <a:pt x="14" y="52"/>
                      <a:pt x="14" y="51"/>
                    </a:cubicBezTo>
                    <a:cubicBezTo>
                      <a:pt x="14" y="51"/>
                      <a:pt x="15" y="52"/>
                      <a:pt x="14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5" y="52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1"/>
                      <a:pt x="15" y="51"/>
                    </a:cubicBezTo>
                    <a:cubicBezTo>
                      <a:pt x="15" y="51"/>
                      <a:pt x="14" y="50"/>
                      <a:pt x="14" y="50"/>
                    </a:cubicBezTo>
                    <a:cubicBezTo>
                      <a:pt x="15" y="50"/>
                      <a:pt x="16" y="50"/>
                      <a:pt x="16" y="51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6" y="50"/>
                      <a:pt x="16" y="50"/>
                      <a:pt x="17" y="50"/>
                    </a:cubicBezTo>
                    <a:cubicBezTo>
                      <a:pt x="17" y="50"/>
                      <a:pt x="15" y="49"/>
                      <a:pt x="16" y="48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16" y="48"/>
                      <a:pt x="17" y="47"/>
                      <a:pt x="16" y="47"/>
                    </a:cubicBezTo>
                    <a:cubicBezTo>
                      <a:pt x="17" y="47"/>
                      <a:pt x="17" y="47"/>
                      <a:pt x="17" y="47"/>
                    </a:cubicBezTo>
                    <a:cubicBezTo>
                      <a:pt x="17" y="46"/>
                      <a:pt x="16" y="47"/>
                      <a:pt x="15" y="46"/>
                    </a:cubicBezTo>
                    <a:cubicBezTo>
                      <a:pt x="15" y="45"/>
                      <a:pt x="16" y="46"/>
                      <a:pt x="17" y="46"/>
                    </a:cubicBezTo>
                    <a:cubicBezTo>
                      <a:pt x="16" y="45"/>
                      <a:pt x="15" y="45"/>
                      <a:pt x="16" y="44"/>
                    </a:cubicBezTo>
                    <a:cubicBezTo>
                      <a:pt x="16" y="45"/>
                      <a:pt x="16" y="45"/>
                      <a:pt x="16" y="45"/>
                    </a:cubicBezTo>
                    <a:close/>
                    <a:moveTo>
                      <a:pt x="17" y="39"/>
                    </a:moveTo>
                    <a:cubicBezTo>
                      <a:pt x="17" y="39"/>
                      <a:pt x="18" y="40"/>
                      <a:pt x="17" y="40"/>
                    </a:cubicBezTo>
                    <a:cubicBezTo>
                      <a:pt x="16" y="39"/>
                      <a:pt x="17" y="39"/>
                      <a:pt x="17" y="39"/>
                    </a:cubicBezTo>
                    <a:close/>
                    <a:moveTo>
                      <a:pt x="17" y="30"/>
                    </a:moveTo>
                    <a:cubicBezTo>
                      <a:pt x="17" y="30"/>
                      <a:pt x="17" y="31"/>
                      <a:pt x="17" y="31"/>
                    </a:cubicBezTo>
                    <a:cubicBezTo>
                      <a:pt x="17" y="30"/>
                      <a:pt x="17" y="30"/>
                      <a:pt x="17" y="30"/>
                    </a:cubicBezTo>
                    <a:close/>
                    <a:moveTo>
                      <a:pt x="19" y="5"/>
                    </a:move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lose/>
                    <a:moveTo>
                      <a:pt x="20" y="4"/>
                    </a:move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5"/>
                    </a:cubicBezTo>
                    <a:cubicBezTo>
                      <a:pt x="20" y="5"/>
                      <a:pt x="20" y="5"/>
                      <a:pt x="20" y="4"/>
                    </a:cubicBezTo>
                    <a:close/>
                    <a:moveTo>
                      <a:pt x="4" y="58"/>
                    </a:moveTo>
                    <a:cubicBezTo>
                      <a:pt x="5" y="58"/>
                      <a:pt x="5" y="58"/>
                      <a:pt x="5" y="58"/>
                    </a:cubicBezTo>
                    <a:cubicBezTo>
                      <a:pt x="5" y="59"/>
                      <a:pt x="5" y="59"/>
                      <a:pt x="4" y="58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68" name="Freeform 1867"/>
              <p:cNvSpPr>
                <a:spLocks/>
              </p:cNvSpPr>
              <p:nvPr/>
            </p:nvSpPr>
            <p:spPr bwMode="auto">
              <a:xfrm>
                <a:off x="4207" y="2327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0 w 1"/>
                  <a:gd name="T3" fmla="*/ 0 h 1"/>
                  <a:gd name="T4" fmla="*/ 2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69" name="Rectangle 1868"/>
              <p:cNvSpPr>
                <a:spLocks noChangeArrowheads="1"/>
              </p:cNvSpPr>
              <p:nvPr/>
            </p:nvSpPr>
            <p:spPr bwMode="auto">
              <a:xfrm>
                <a:off x="4205" y="2367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770" name="Freeform 1869"/>
              <p:cNvSpPr>
                <a:spLocks/>
              </p:cNvSpPr>
              <p:nvPr/>
            </p:nvSpPr>
            <p:spPr bwMode="auto">
              <a:xfrm>
                <a:off x="4221" y="2289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71" name="Freeform 1870"/>
              <p:cNvSpPr>
                <a:spLocks/>
              </p:cNvSpPr>
              <p:nvPr/>
            </p:nvSpPr>
            <p:spPr bwMode="auto">
              <a:xfrm>
                <a:off x="4216" y="225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72" name="Freeform 1871"/>
              <p:cNvSpPr>
                <a:spLocks/>
              </p:cNvSpPr>
              <p:nvPr/>
            </p:nvSpPr>
            <p:spPr bwMode="auto">
              <a:xfrm>
                <a:off x="4231" y="2259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73" name="Freeform 1872"/>
              <p:cNvSpPr>
                <a:spLocks/>
              </p:cNvSpPr>
              <p:nvPr/>
            </p:nvSpPr>
            <p:spPr bwMode="auto">
              <a:xfrm>
                <a:off x="4221" y="2256"/>
                <a:ext cx="2" cy="5"/>
              </a:xfrm>
              <a:custGeom>
                <a:avLst/>
                <a:gdLst>
                  <a:gd name="T0" fmla="*/ 0 w 1"/>
                  <a:gd name="T1" fmla="*/ 3 h 2"/>
                  <a:gd name="T2" fmla="*/ 2 w 1"/>
                  <a:gd name="T3" fmla="*/ 3 h 2"/>
                  <a:gd name="T4" fmla="*/ 2 w 1"/>
                  <a:gd name="T5" fmla="*/ 3 h 2"/>
                  <a:gd name="T6" fmla="*/ 0 w 1"/>
                  <a:gd name="T7" fmla="*/ 3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74" name="Freeform 1873"/>
              <p:cNvSpPr>
                <a:spLocks/>
              </p:cNvSpPr>
              <p:nvPr/>
            </p:nvSpPr>
            <p:spPr bwMode="auto">
              <a:xfrm>
                <a:off x="4223" y="225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75" name="Freeform 1874"/>
              <p:cNvSpPr>
                <a:spLocks/>
              </p:cNvSpPr>
              <p:nvPr/>
            </p:nvSpPr>
            <p:spPr bwMode="auto">
              <a:xfrm>
                <a:off x="4212" y="2259"/>
                <a:ext cx="2" cy="4"/>
              </a:xfrm>
              <a:custGeom>
                <a:avLst/>
                <a:gdLst>
                  <a:gd name="T0" fmla="*/ 2 w 1"/>
                  <a:gd name="T1" fmla="*/ 2 h 2"/>
                  <a:gd name="T2" fmla="*/ 0 w 1"/>
                  <a:gd name="T3" fmla="*/ 2 h 2"/>
                  <a:gd name="T4" fmla="*/ 2 w 1"/>
                  <a:gd name="T5" fmla="*/ 2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0" y="0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76" name="Freeform 1875"/>
              <p:cNvSpPr>
                <a:spLocks/>
              </p:cNvSpPr>
              <p:nvPr/>
            </p:nvSpPr>
            <p:spPr bwMode="auto">
              <a:xfrm>
                <a:off x="4226" y="226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77" name="Freeform 1876"/>
              <p:cNvSpPr>
                <a:spLocks/>
              </p:cNvSpPr>
              <p:nvPr/>
            </p:nvSpPr>
            <p:spPr bwMode="auto">
              <a:xfrm>
                <a:off x="4221" y="2266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2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78" name="Freeform 1877"/>
              <p:cNvSpPr>
                <a:spLocks/>
              </p:cNvSpPr>
              <p:nvPr/>
            </p:nvSpPr>
            <p:spPr bwMode="auto">
              <a:xfrm>
                <a:off x="4223" y="2263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79" name="Rectangle 1878"/>
              <p:cNvSpPr>
                <a:spLocks noChangeArrowheads="1"/>
              </p:cNvSpPr>
              <p:nvPr/>
            </p:nvSpPr>
            <p:spPr bwMode="auto">
              <a:xfrm>
                <a:off x="4226" y="2266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780" name="Freeform 1879"/>
              <p:cNvSpPr>
                <a:spLocks/>
              </p:cNvSpPr>
              <p:nvPr/>
            </p:nvSpPr>
            <p:spPr bwMode="auto">
              <a:xfrm>
                <a:off x="4216" y="2273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3 w 1"/>
                  <a:gd name="T3" fmla="*/ 2 h 1"/>
                  <a:gd name="T4" fmla="*/ 3 w 1"/>
                  <a:gd name="T5" fmla="*/ 2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81" name="Freeform 1880"/>
              <p:cNvSpPr>
                <a:spLocks/>
              </p:cNvSpPr>
              <p:nvPr/>
            </p:nvSpPr>
            <p:spPr bwMode="auto">
              <a:xfrm>
                <a:off x="4223" y="2275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3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82" name="Freeform 1881"/>
              <p:cNvSpPr>
                <a:spLocks/>
              </p:cNvSpPr>
              <p:nvPr/>
            </p:nvSpPr>
            <p:spPr bwMode="auto">
              <a:xfrm>
                <a:off x="4223" y="2278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3 w 1"/>
                  <a:gd name="T3" fmla="*/ 0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83" name="Freeform 1882"/>
              <p:cNvSpPr>
                <a:spLocks/>
              </p:cNvSpPr>
              <p:nvPr/>
            </p:nvSpPr>
            <p:spPr bwMode="auto">
              <a:xfrm>
                <a:off x="4209" y="2287"/>
                <a:ext cx="5" cy="2"/>
              </a:xfrm>
              <a:custGeom>
                <a:avLst/>
                <a:gdLst>
                  <a:gd name="T0" fmla="*/ 5 w 5"/>
                  <a:gd name="T1" fmla="*/ 2 h 2"/>
                  <a:gd name="T2" fmla="*/ 5 w 5"/>
                  <a:gd name="T3" fmla="*/ 0 h 2"/>
                  <a:gd name="T4" fmla="*/ 0 w 5"/>
                  <a:gd name="T5" fmla="*/ 0 h 2"/>
                  <a:gd name="T6" fmla="*/ 5 w 5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84" name="Freeform 1883"/>
              <p:cNvSpPr>
                <a:spLocks/>
              </p:cNvSpPr>
              <p:nvPr/>
            </p:nvSpPr>
            <p:spPr bwMode="auto">
              <a:xfrm>
                <a:off x="4219" y="2301"/>
                <a:ext cx="4" cy="3"/>
              </a:xfrm>
              <a:custGeom>
                <a:avLst/>
                <a:gdLst>
                  <a:gd name="T0" fmla="*/ 2 w 2"/>
                  <a:gd name="T1" fmla="*/ 3 h 1"/>
                  <a:gd name="T2" fmla="*/ 2 w 2"/>
                  <a:gd name="T3" fmla="*/ 0 h 1"/>
                  <a:gd name="T4" fmla="*/ 0 w 2"/>
                  <a:gd name="T5" fmla="*/ 0 h 1"/>
                  <a:gd name="T6" fmla="*/ 2 w 2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0" y="1"/>
                      <a:pt x="1" y="0"/>
                    </a:cubicBezTo>
                    <a:cubicBezTo>
                      <a:pt x="0" y="0"/>
                      <a:pt x="0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85" name="Freeform 1884"/>
              <p:cNvSpPr>
                <a:spLocks/>
              </p:cNvSpPr>
              <p:nvPr/>
            </p:nvSpPr>
            <p:spPr bwMode="auto">
              <a:xfrm>
                <a:off x="4219" y="230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86" name="Freeform 1885"/>
              <p:cNvSpPr>
                <a:spLocks/>
              </p:cNvSpPr>
              <p:nvPr/>
            </p:nvSpPr>
            <p:spPr bwMode="auto">
              <a:xfrm>
                <a:off x="4164" y="2436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87" name="Freeform 1886"/>
              <p:cNvSpPr>
                <a:spLocks/>
              </p:cNvSpPr>
              <p:nvPr/>
            </p:nvSpPr>
            <p:spPr bwMode="auto">
              <a:xfrm>
                <a:off x="4167" y="2436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2 w 1"/>
                  <a:gd name="T5" fmla="*/ 2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88" name="Freeform 1887"/>
              <p:cNvSpPr>
                <a:spLocks/>
              </p:cNvSpPr>
              <p:nvPr/>
            </p:nvSpPr>
            <p:spPr bwMode="auto">
              <a:xfrm>
                <a:off x="4212" y="2346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89" name="Freeform 1888"/>
              <p:cNvSpPr>
                <a:spLocks/>
              </p:cNvSpPr>
              <p:nvPr/>
            </p:nvSpPr>
            <p:spPr bwMode="auto">
              <a:xfrm>
                <a:off x="4207" y="2353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3 h 3"/>
                  <a:gd name="T4" fmla="*/ 0 w 2"/>
                  <a:gd name="T5" fmla="*/ 0 h 3"/>
                  <a:gd name="T6" fmla="*/ 2 w 2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3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90" name="Freeform 1889"/>
              <p:cNvSpPr>
                <a:spLocks/>
              </p:cNvSpPr>
              <p:nvPr/>
            </p:nvSpPr>
            <p:spPr bwMode="auto">
              <a:xfrm>
                <a:off x="4207" y="2363"/>
                <a:ext cx="5" cy="0"/>
              </a:xfrm>
              <a:custGeom>
                <a:avLst/>
                <a:gdLst>
                  <a:gd name="T0" fmla="*/ 3 w 2"/>
                  <a:gd name="T1" fmla="*/ 3 w 2"/>
                  <a:gd name="T2" fmla="*/ 3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2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91" name="Freeform 1890"/>
              <p:cNvSpPr>
                <a:spLocks/>
              </p:cNvSpPr>
              <p:nvPr/>
            </p:nvSpPr>
            <p:spPr bwMode="auto">
              <a:xfrm>
                <a:off x="4205" y="2282"/>
                <a:ext cx="94" cy="208"/>
              </a:xfrm>
              <a:custGeom>
                <a:avLst/>
                <a:gdLst>
                  <a:gd name="T0" fmla="*/ 68 w 40"/>
                  <a:gd name="T1" fmla="*/ 0 h 88"/>
                  <a:gd name="T2" fmla="*/ 0 w 40"/>
                  <a:gd name="T3" fmla="*/ 168 h 88"/>
                  <a:gd name="T4" fmla="*/ 66 w 40"/>
                  <a:gd name="T5" fmla="*/ 168 h 88"/>
                  <a:gd name="T6" fmla="*/ 68 w 40"/>
                  <a:gd name="T7" fmla="*/ 0 h 8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0" h="88">
                    <a:moveTo>
                      <a:pt x="29" y="0"/>
                    </a:moveTo>
                    <a:cubicBezTo>
                      <a:pt x="18" y="0"/>
                      <a:pt x="0" y="71"/>
                      <a:pt x="0" y="71"/>
                    </a:cubicBezTo>
                    <a:cubicBezTo>
                      <a:pt x="0" y="71"/>
                      <a:pt x="24" y="88"/>
                      <a:pt x="28" y="71"/>
                    </a:cubicBezTo>
                    <a:cubicBezTo>
                      <a:pt x="32" y="55"/>
                      <a:pt x="40" y="0"/>
                      <a:pt x="29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92" name="Freeform 1891"/>
              <p:cNvSpPr>
                <a:spLocks noEditPoints="1"/>
              </p:cNvSpPr>
              <p:nvPr/>
            </p:nvSpPr>
            <p:spPr bwMode="auto">
              <a:xfrm>
                <a:off x="4197" y="2271"/>
                <a:ext cx="100" cy="203"/>
              </a:xfrm>
              <a:custGeom>
                <a:avLst/>
                <a:gdLst>
                  <a:gd name="T0" fmla="*/ 83 w 42"/>
                  <a:gd name="T1" fmla="*/ 19 h 86"/>
                  <a:gd name="T2" fmla="*/ 86 w 42"/>
                  <a:gd name="T3" fmla="*/ 28 h 86"/>
                  <a:gd name="T4" fmla="*/ 83 w 42"/>
                  <a:gd name="T5" fmla="*/ 45 h 86"/>
                  <a:gd name="T6" fmla="*/ 86 w 42"/>
                  <a:gd name="T7" fmla="*/ 57 h 86"/>
                  <a:gd name="T8" fmla="*/ 88 w 42"/>
                  <a:gd name="T9" fmla="*/ 66 h 86"/>
                  <a:gd name="T10" fmla="*/ 88 w 42"/>
                  <a:gd name="T11" fmla="*/ 71 h 86"/>
                  <a:gd name="T12" fmla="*/ 86 w 42"/>
                  <a:gd name="T13" fmla="*/ 80 h 86"/>
                  <a:gd name="T14" fmla="*/ 83 w 42"/>
                  <a:gd name="T15" fmla="*/ 90 h 86"/>
                  <a:gd name="T16" fmla="*/ 79 w 42"/>
                  <a:gd name="T17" fmla="*/ 97 h 86"/>
                  <a:gd name="T18" fmla="*/ 83 w 42"/>
                  <a:gd name="T19" fmla="*/ 104 h 86"/>
                  <a:gd name="T20" fmla="*/ 76 w 42"/>
                  <a:gd name="T21" fmla="*/ 120 h 86"/>
                  <a:gd name="T22" fmla="*/ 74 w 42"/>
                  <a:gd name="T23" fmla="*/ 127 h 86"/>
                  <a:gd name="T24" fmla="*/ 69 w 42"/>
                  <a:gd name="T25" fmla="*/ 139 h 86"/>
                  <a:gd name="T26" fmla="*/ 69 w 42"/>
                  <a:gd name="T27" fmla="*/ 149 h 86"/>
                  <a:gd name="T28" fmla="*/ 67 w 42"/>
                  <a:gd name="T29" fmla="*/ 156 h 86"/>
                  <a:gd name="T30" fmla="*/ 69 w 42"/>
                  <a:gd name="T31" fmla="*/ 165 h 86"/>
                  <a:gd name="T32" fmla="*/ 64 w 42"/>
                  <a:gd name="T33" fmla="*/ 179 h 86"/>
                  <a:gd name="T34" fmla="*/ 64 w 42"/>
                  <a:gd name="T35" fmla="*/ 186 h 86"/>
                  <a:gd name="T36" fmla="*/ 62 w 42"/>
                  <a:gd name="T37" fmla="*/ 194 h 86"/>
                  <a:gd name="T38" fmla="*/ 48 w 42"/>
                  <a:gd name="T39" fmla="*/ 189 h 86"/>
                  <a:gd name="T40" fmla="*/ 38 w 42"/>
                  <a:gd name="T41" fmla="*/ 186 h 86"/>
                  <a:gd name="T42" fmla="*/ 17 w 42"/>
                  <a:gd name="T43" fmla="*/ 179 h 86"/>
                  <a:gd name="T44" fmla="*/ 14 w 42"/>
                  <a:gd name="T45" fmla="*/ 163 h 86"/>
                  <a:gd name="T46" fmla="*/ 17 w 42"/>
                  <a:gd name="T47" fmla="*/ 153 h 86"/>
                  <a:gd name="T48" fmla="*/ 21 w 42"/>
                  <a:gd name="T49" fmla="*/ 142 h 86"/>
                  <a:gd name="T50" fmla="*/ 24 w 42"/>
                  <a:gd name="T51" fmla="*/ 127 h 86"/>
                  <a:gd name="T52" fmla="*/ 26 w 42"/>
                  <a:gd name="T53" fmla="*/ 120 h 86"/>
                  <a:gd name="T54" fmla="*/ 31 w 42"/>
                  <a:gd name="T55" fmla="*/ 111 h 86"/>
                  <a:gd name="T56" fmla="*/ 33 w 42"/>
                  <a:gd name="T57" fmla="*/ 97 h 86"/>
                  <a:gd name="T58" fmla="*/ 40 w 42"/>
                  <a:gd name="T59" fmla="*/ 87 h 86"/>
                  <a:gd name="T60" fmla="*/ 40 w 42"/>
                  <a:gd name="T61" fmla="*/ 80 h 86"/>
                  <a:gd name="T62" fmla="*/ 43 w 42"/>
                  <a:gd name="T63" fmla="*/ 73 h 86"/>
                  <a:gd name="T64" fmla="*/ 45 w 42"/>
                  <a:gd name="T65" fmla="*/ 64 h 86"/>
                  <a:gd name="T66" fmla="*/ 48 w 42"/>
                  <a:gd name="T67" fmla="*/ 52 h 86"/>
                  <a:gd name="T68" fmla="*/ 57 w 42"/>
                  <a:gd name="T69" fmla="*/ 26 h 86"/>
                  <a:gd name="T70" fmla="*/ 62 w 42"/>
                  <a:gd name="T71" fmla="*/ 19 h 86"/>
                  <a:gd name="T72" fmla="*/ 76 w 42"/>
                  <a:gd name="T73" fmla="*/ 0 h 86"/>
                  <a:gd name="T74" fmla="*/ 50 w 42"/>
                  <a:gd name="T75" fmla="*/ 24 h 86"/>
                  <a:gd name="T76" fmla="*/ 45 w 42"/>
                  <a:gd name="T77" fmla="*/ 40 h 86"/>
                  <a:gd name="T78" fmla="*/ 31 w 42"/>
                  <a:gd name="T79" fmla="*/ 78 h 86"/>
                  <a:gd name="T80" fmla="*/ 2 w 42"/>
                  <a:gd name="T81" fmla="*/ 177 h 86"/>
                  <a:gd name="T82" fmla="*/ 19 w 42"/>
                  <a:gd name="T83" fmla="*/ 194 h 86"/>
                  <a:gd name="T84" fmla="*/ 43 w 42"/>
                  <a:gd name="T85" fmla="*/ 198 h 86"/>
                  <a:gd name="T86" fmla="*/ 48 w 42"/>
                  <a:gd name="T87" fmla="*/ 203 h 86"/>
                  <a:gd name="T88" fmla="*/ 76 w 42"/>
                  <a:gd name="T89" fmla="*/ 179 h 86"/>
                  <a:gd name="T90" fmla="*/ 95 w 42"/>
                  <a:gd name="T91" fmla="*/ 66 h 86"/>
                  <a:gd name="T92" fmla="*/ 93 w 42"/>
                  <a:gd name="T93" fmla="*/ 19 h 86"/>
                  <a:gd name="T94" fmla="*/ 79 w 42"/>
                  <a:gd name="T95" fmla="*/ 9 h 86"/>
                  <a:gd name="T96" fmla="*/ 90 w 42"/>
                  <a:gd name="T97" fmla="*/ 57 h 86"/>
                  <a:gd name="T98" fmla="*/ 88 w 42"/>
                  <a:gd name="T99" fmla="*/ 83 h 86"/>
                  <a:gd name="T100" fmla="*/ 86 w 42"/>
                  <a:gd name="T101" fmla="*/ 97 h 86"/>
                  <a:gd name="T102" fmla="*/ 81 w 42"/>
                  <a:gd name="T103" fmla="*/ 113 h 86"/>
                  <a:gd name="T104" fmla="*/ 83 w 42"/>
                  <a:gd name="T105" fmla="*/ 127 h 86"/>
                  <a:gd name="T106" fmla="*/ 76 w 42"/>
                  <a:gd name="T107" fmla="*/ 142 h 86"/>
                  <a:gd name="T108" fmla="*/ 50 w 42"/>
                  <a:gd name="T109" fmla="*/ 198 h 86"/>
                  <a:gd name="T110" fmla="*/ 29 w 42"/>
                  <a:gd name="T111" fmla="*/ 189 h 86"/>
                  <a:gd name="T112" fmla="*/ 24 w 42"/>
                  <a:gd name="T113" fmla="*/ 191 h 86"/>
                  <a:gd name="T114" fmla="*/ 14 w 42"/>
                  <a:gd name="T115" fmla="*/ 179 h 86"/>
                  <a:gd name="T116" fmla="*/ 7 w 42"/>
                  <a:gd name="T117" fmla="*/ 182 h 86"/>
                  <a:gd name="T118" fmla="*/ 14 w 42"/>
                  <a:gd name="T119" fmla="*/ 151 h 86"/>
                  <a:gd name="T120" fmla="*/ 50 w 42"/>
                  <a:gd name="T121" fmla="*/ 38 h 8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42" h="86">
                    <a:moveTo>
                      <a:pt x="35" y="3"/>
                    </a:moveTo>
                    <a:cubicBezTo>
                      <a:pt x="35" y="4"/>
                      <a:pt x="34" y="4"/>
                      <a:pt x="35" y="5"/>
                    </a:cubicBezTo>
                    <a:cubicBezTo>
                      <a:pt x="35" y="5"/>
                      <a:pt x="36" y="5"/>
                      <a:pt x="36" y="5"/>
                    </a:cubicBezTo>
                    <a:cubicBezTo>
                      <a:pt x="36" y="6"/>
                      <a:pt x="35" y="5"/>
                      <a:pt x="35" y="5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5" y="6"/>
                      <a:pt x="34" y="7"/>
                      <a:pt x="34" y="7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7"/>
                      <a:pt x="36" y="7"/>
                      <a:pt x="36" y="7"/>
                    </a:cubicBezTo>
                    <a:cubicBezTo>
                      <a:pt x="36" y="7"/>
                      <a:pt x="34" y="8"/>
                      <a:pt x="35" y="8"/>
                    </a:cubicBezTo>
                    <a:cubicBezTo>
                      <a:pt x="35" y="7"/>
                      <a:pt x="36" y="8"/>
                      <a:pt x="37" y="7"/>
                    </a:cubicBezTo>
                    <a:cubicBezTo>
                      <a:pt x="36" y="8"/>
                      <a:pt x="36" y="9"/>
                      <a:pt x="37" y="9"/>
                    </a:cubicBezTo>
                    <a:cubicBezTo>
                      <a:pt x="37" y="10"/>
                      <a:pt x="36" y="10"/>
                      <a:pt x="37" y="11"/>
                    </a:cubicBezTo>
                    <a:cubicBezTo>
                      <a:pt x="36" y="10"/>
                      <a:pt x="35" y="11"/>
                      <a:pt x="36" y="11"/>
                    </a:cubicBezTo>
                    <a:cubicBezTo>
                      <a:pt x="36" y="11"/>
                      <a:pt x="37" y="11"/>
                      <a:pt x="37" y="11"/>
                    </a:cubicBezTo>
                    <a:cubicBezTo>
                      <a:pt x="37" y="11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7" y="12"/>
                      <a:pt x="37" y="11"/>
                      <a:pt x="37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2"/>
                      <a:pt x="37" y="13"/>
                      <a:pt x="36" y="13"/>
                    </a:cubicBezTo>
                    <a:cubicBezTo>
                      <a:pt x="36" y="13"/>
                      <a:pt x="36" y="12"/>
                      <a:pt x="36" y="12"/>
                    </a:cubicBezTo>
                    <a:cubicBezTo>
                      <a:pt x="36" y="13"/>
                      <a:pt x="37" y="14"/>
                      <a:pt x="36" y="14"/>
                    </a:cubicBezTo>
                    <a:cubicBezTo>
                      <a:pt x="36" y="14"/>
                      <a:pt x="36" y="15"/>
                      <a:pt x="37" y="15"/>
                    </a:cubicBezTo>
                    <a:cubicBezTo>
                      <a:pt x="35" y="15"/>
                      <a:pt x="37" y="15"/>
                      <a:pt x="36" y="16"/>
                    </a:cubicBezTo>
                    <a:cubicBezTo>
                      <a:pt x="37" y="17"/>
                      <a:pt x="37" y="16"/>
                      <a:pt x="38" y="16"/>
                    </a:cubicBezTo>
                    <a:cubicBezTo>
                      <a:pt x="37" y="16"/>
                      <a:pt x="37" y="17"/>
                      <a:pt x="37" y="17"/>
                    </a:cubicBezTo>
                    <a:cubicBezTo>
                      <a:pt x="37" y="16"/>
                      <a:pt x="36" y="17"/>
                      <a:pt x="36" y="17"/>
                    </a:cubicBezTo>
                    <a:cubicBezTo>
                      <a:pt x="36" y="17"/>
                      <a:pt x="36" y="18"/>
                      <a:pt x="35" y="18"/>
                    </a:cubicBezTo>
                    <a:cubicBezTo>
                      <a:pt x="36" y="18"/>
                      <a:pt x="35" y="18"/>
                      <a:pt x="36" y="18"/>
                    </a:cubicBezTo>
                    <a:cubicBezTo>
                      <a:pt x="36" y="19"/>
                      <a:pt x="36" y="18"/>
                      <a:pt x="35" y="18"/>
                    </a:cubicBezTo>
                    <a:cubicBezTo>
                      <a:pt x="35" y="19"/>
                      <a:pt x="36" y="19"/>
                      <a:pt x="36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5" y="20"/>
                      <a:pt x="35" y="20"/>
                      <a:pt x="36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6" y="21"/>
                    </a:cubicBezTo>
                    <a:cubicBezTo>
                      <a:pt x="36" y="21"/>
                      <a:pt x="35" y="21"/>
                      <a:pt x="35" y="21"/>
                    </a:cubicBezTo>
                    <a:cubicBezTo>
                      <a:pt x="35" y="21"/>
                      <a:pt x="37" y="22"/>
                      <a:pt x="37" y="22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7" y="22"/>
                      <a:pt x="36" y="22"/>
                      <a:pt x="36" y="22"/>
                    </a:cubicBezTo>
                    <a:cubicBezTo>
                      <a:pt x="37" y="22"/>
                      <a:pt x="35" y="23"/>
                      <a:pt x="36" y="23"/>
                    </a:cubicBezTo>
                    <a:cubicBezTo>
                      <a:pt x="36" y="23"/>
                      <a:pt x="37" y="22"/>
                      <a:pt x="37" y="22"/>
                    </a:cubicBezTo>
                    <a:cubicBezTo>
                      <a:pt x="37" y="23"/>
                      <a:pt x="37" y="24"/>
                      <a:pt x="37" y="24"/>
                    </a:cubicBezTo>
                    <a:cubicBezTo>
                      <a:pt x="37" y="24"/>
                      <a:pt x="36" y="24"/>
                      <a:pt x="36" y="24"/>
                    </a:cubicBezTo>
                    <a:cubicBezTo>
                      <a:pt x="37" y="24"/>
                      <a:pt x="35" y="25"/>
                      <a:pt x="36" y="25"/>
                    </a:cubicBezTo>
                    <a:cubicBezTo>
                      <a:pt x="37" y="25"/>
                      <a:pt x="36" y="25"/>
                      <a:pt x="37" y="25"/>
                    </a:cubicBezTo>
                    <a:cubicBezTo>
                      <a:pt x="37" y="25"/>
                      <a:pt x="36" y="25"/>
                      <a:pt x="37" y="26"/>
                    </a:cubicBezTo>
                    <a:cubicBezTo>
                      <a:pt x="37" y="25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5"/>
                      <a:pt x="37" y="26"/>
                      <a:pt x="36" y="26"/>
                    </a:cubicBezTo>
                    <a:cubicBezTo>
                      <a:pt x="36" y="26"/>
                      <a:pt x="35" y="26"/>
                      <a:pt x="35" y="26"/>
                    </a:cubicBezTo>
                    <a:cubicBezTo>
                      <a:pt x="36" y="26"/>
                      <a:pt x="37" y="26"/>
                      <a:pt x="37" y="26"/>
                    </a:cubicBezTo>
                    <a:cubicBezTo>
                      <a:pt x="36" y="26"/>
                      <a:pt x="36" y="27"/>
                      <a:pt x="35" y="27"/>
                    </a:cubicBezTo>
                    <a:cubicBezTo>
                      <a:pt x="35" y="27"/>
                      <a:pt x="37" y="27"/>
                      <a:pt x="35" y="27"/>
                    </a:cubicBezTo>
                    <a:cubicBezTo>
                      <a:pt x="35" y="28"/>
                      <a:pt x="36" y="28"/>
                      <a:pt x="37" y="28"/>
                    </a:cubicBezTo>
                    <a:cubicBezTo>
                      <a:pt x="37" y="28"/>
                      <a:pt x="36" y="28"/>
                      <a:pt x="36" y="28"/>
                    </a:cubicBezTo>
                    <a:cubicBezTo>
                      <a:pt x="37" y="28"/>
                      <a:pt x="37" y="28"/>
                      <a:pt x="37" y="27"/>
                    </a:cubicBezTo>
                    <a:cubicBezTo>
                      <a:pt x="37" y="28"/>
                      <a:pt x="38" y="27"/>
                      <a:pt x="38" y="27"/>
                    </a:cubicBezTo>
                    <a:cubicBezTo>
                      <a:pt x="38" y="28"/>
                      <a:pt x="37" y="28"/>
                      <a:pt x="36" y="28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37" y="28"/>
                      <a:pt x="36" y="28"/>
                      <a:pt x="36" y="28"/>
                    </a:cubicBezTo>
                    <a:cubicBezTo>
                      <a:pt x="36" y="29"/>
                      <a:pt x="36" y="29"/>
                      <a:pt x="37" y="29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36" y="29"/>
                      <a:pt x="36" y="30"/>
                      <a:pt x="36" y="30"/>
                    </a:cubicBezTo>
                    <a:cubicBezTo>
                      <a:pt x="37" y="30"/>
                      <a:pt x="36" y="30"/>
                      <a:pt x="37" y="30"/>
                    </a:cubicBezTo>
                    <a:cubicBezTo>
                      <a:pt x="38" y="30"/>
                      <a:pt x="36" y="30"/>
                      <a:pt x="37" y="30"/>
                    </a:cubicBezTo>
                    <a:cubicBezTo>
                      <a:pt x="37" y="30"/>
                      <a:pt x="39" y="31"/>
                      <a:pt x="38" y="31"/>
                    </a:cubicBezTo>
                    <a:cubicBezTo>
                      <a:pt x="38" y="31"/>
                      <a:pt x="38" y="31"/>
                      <a:pt x="38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6" y="31"/>
                      <a:pt x="37" y="31"/>
                      <a:pt x="37" y="32"/>
                    </a:cubicBezTo>
                    <a:cubicBezTo>
                      <a:pt x="37" y="32"/>
                      <a:pt x="36" y="32"/>
                      <a:pt x="36" y="32"/>
                    </a:cubicBezTo>
                    <a:cubicBezTo>
                      <a:pt x="36" y="32"/>
                      <a:pt x="36" y="32"/>
                      <a:pt x="36" y="31"/>
                    </a:cubicBezTo>
                    <a:cubicBezTo>
                      <a:pt x="35" y="31"/>
                      <a:pt x="36" y="32"/>
                      <a:pt x="35" y="3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5" y="32"/>
                      <a:pt x="36" y="32"/>
                      <a:pt x="36" y="32"/>
                    </a:cubicBezTo>
                    <a:cubicBezTo>
                      <a:pt x="35" y="32"/>
                      <a:pt x="36" y="33"/>
                      <a:pt x="35" y="33"/>
                    </a:cubicBezTo>
                    <a:cubicBezTo>
                      <a:pt x="35" y="33"/>
                      <a:pt x="37" y="33"/>
                      <a:pt x="36" y="34"/>
                    </a:cubicBezTo>
                    <a:cubicBezTo>
                      <a:pt x="36" y="34"/>
                      <a:pt x="36" y="33"/>
                      <a:pt x="35" y="33"/>
                    </a:cubicBezTo>
                    <a:cubicBezTo>
                      <a:pt x="35" y="34"/>
                      <a:pt x="36" y="35"/>
                      <a:pt x="35" y="35"/>
                    </a:cubicBezTo>
                    <a:cubicBezTo>
                      <a:pt x="35" y="35"/>
                      <a:pt x="36" y="35"/>
                      <a:pt x="36" y="35"/>
                    </a:cubicBezTo>
                    <a:cubicBezTo>
                      <a:pt x="36" y="36"/>
                      <a:pt x="37" y="36"/>
                      <a:pt x="37" y="36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6" y="36"/>
                      <a:pt x="36" y="36"/>
                      <a:pt x="37" y="36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37"/>
                      <a:pt x="37" y="38"/>
                      <a:pt x="37" y="38"/>
                    </a:cubicBezTo>
                    <a:cubicBezTo>
                      <a:pt x="36" y="38"/>
                      <a:pt x="36" y="38"/>
                      <a:pt x="36" y="37"/>
                    </a:cubicBezTo>
                    <a:cubicBezTo>
                      <a:pt x="35" y="38"/>
                      <a:pt x="35" y="38"/>
                      <a:pt x="34" y="37"/>
                    </a:cubicBezTo>
                    <a:cubicBezTo>
                      <a:pt x="34" y="38"/>
                      <a:pt x="35" y="38"/>
                      <a:pt x="35" y="38"/>
                    </a:cubicBezTo>
                    <a:cubicBezTo>
                      <a:pt x="34" y="38"/>
                      <a:pt x="34" y="39"/>
                      <a:pt x="35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9"/>
                      <a:pt x="34" y="40"/>
                      <a:pt x="34" y="40"/>
                    </a:cubicBezTo>
                    <a:cubicBezTo>
                      <a:pt x="34" y="40"/>
                      <a:pt x="34" y="40"/>
                      <a:pt x="33" y="40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4" y="41"/>
                      <a:pt x="34" y="41"/>
                      <a:pt x="34" y="41"/>
                    </a:cubicBezTo>
                    <a:cubicBezTo>
                      <a:pt x="34" y="40"/>
                      <a:pt x="32" y="41"/>
                      <a:pt x="33" y="41"/>
                    </a:cubicBezTo>
                    <a:cubicBezTo>
                      <a:pt x="33" y="41"/>
                      <a:pt x="34" y="41"/>
                      <a:pt x="34" y="41"/>
                    </a:cubicBezTo>
                    <a:cubicBezTo>
                      <a:pt x="34" y="41"/>
                      <a:pt x="35" y="41"/>
                      <a:pt x="34" y="41"/>
                    </a:cubicBezTo>
                    <a:cubicBezTo>
                      <a:pt x="34" y="41"/>
                      <a:pt x="34" y="41"/>
                      <a:pt x="33" y="41"/>
                    </a:cubicBezTo>
                    <a:cubicBezTo>
                      <a:pt x="34" y="42"/>
                      <a:pt x="33" y="41"/>
                      <a:pt x="33" y="42"/>
                    </a:cubicBezTo>
                    <a:cubicBezTo>
                      <a:pt x="34" y="41"/>
                      <a:pt x="36" y="42"/>
                      <a:pt x="35" y="42"/>
                    </a:cubicBezTo>
                    <a:cubicBezTo>
                      <a:pt x="35" y="42"/>
                      <a:pt x="36" y="42"/>
                      <a:pt x="36" y="43"/>
                    </a:cubicBezTo>
                    <a:cubicBezTo>
                      <a:pt x="35" y="42"/>
                      <a:pt x="35" y="43"/>
                      <a:pt x="35" y="43"/>
                    </a:cubicBezTo>
                    <a:cubicBezTo>
                      <a:pt x="35" y="43"/>
                      <a:pt x="34" y="43"/>
                      <a:pt x="34" y="43"/>
                    </a:cubicBezTo>
                    <a:cubicBezTo>
                      <a:pt x="34" y="43"/>
                      <a:pt x="33" y="43"/>
                      <a:pt x="33" y="43"/>
                    </a:cubicBezTo>
                    <a:cubicBezTo>
                      <a:pt x="34" y="43"/>
                      <a:pt x="33" y="43"/>
                      <a:pt x="33" y="43"/>
                    </a:cubicBezTo>
                    <a:cubicBezTo>
                      <a:pt x="34" y="43"/>
                      <a:pt x="33" y="44"/>
                      <a:pt x="3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44"/>
                      <a:pt x="35" y="44"/>
                      <a:pt x="35" y="44"/>
                    </a:cubicBezTo>
                    <a:cubicBezTo>
                      <a:pt x="34" y="45"/>
                      <a:pt x="33" y="44"/>
                      <a:pt x="32" y="44"/>
                    </a:cubicBezTo>
                    <a:cubicBezTo>
                      <a:pt x="33" y="44"/>
                      <a:pt x="33" y="45"/>
                      <a:pt x="33" y="45"/>
                    </a:cubicBezTo>
                    <a:cubicBezTo>
                      <a:pt x="33" y="45"/>
                      <a:pt x="32" y="44"/>
                      <a:pt x="32" y="45"/>
                    </a:cubicBezTo>
                    <a:cubicBezTo>
                      <a:pt x="33" y="46"/>
                      <a:pt x="31" y="47"/>
                      <a:pt x="32" y="48"/>
                    </a:cubicBezTo>
                    <a:cubicBezTo>
                      <a:pt x="32" y="48"/>
                      <a:pt x="33" y="48"/>
                      <a:pt x="33" y="48"/>
                    </a:cubicBezTo>
                    <a:cubicBezTo>
                      <a:pt x="33" y="48"/>
                      <a:pt x="31" y="49"/>
                      <a:pt x="32" y="49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32" y="50"/>
                      <a:pt x="33" y="49"/>
                      <a:pt x="33" y="50"/>
                    </a:cubicBezTo>
                    <a:cubicBezTo>
                      <a:pt x="32" y="49"/>
                      <a:pt x="32" y="50"/>
                      <a:pt x="32" y="50"/>
                    </a:cubicBezTo>
                    <a:cubicBezTo>
                      <a:pt x="31" y="50"/>
                      <a:pt x="32" y="49"/>
                      <a:pt x="31" y="49"/>
                    </a:cubicBezTo>
                    <a:cubicBezTo>
                      <a:pt x="31" y="50"/>
                      <a:pt x="31" y="50"/>
                      <a:pt x="32" y="51"/>
                    </a:cubicBezTo>
                    <a:cubicBezTo>
                      <a:pt x="33" y="51"/>
                      <a:pt x="32" y="50"/>
                      <a:pt x="32" y="50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2" y="51"/>
                      <a:pt x="34" y="51"/>
                      <a:pt x="33" y="52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3" y="52"/>
                      <a:pt x="32" y="51"/>
                      <a:pt x="32" y="51"/>
                    </a:cubicBezTo>
                    <a:cubicBezTo>
                      <a:pt x="32" y="52"/>
                      <a:pt x="33" y="52"/>
                      <a:pt x="33" y="52"/>
                    </a:cubicBezTo>
                    <a:cubicBezTo>
                      <a:pt x="32" y="52"/>
                      <a:pt x="31" y="52"/>
                      <a:pt x="31" y="52"/>
                    </a:cubicBezTo>
                    <a:cubicBezTo>
                      <a:pt x="31" y="53"/>
                      <a:pt x="32" y="53"/>
                      <a:pt x="32" y="53"/>
                    </a:cubicBezTo>
                    <a:cubicBezTo>
                      <a:pt x="32" y="53"/>
                      <a:pt x="31" y="53"/>
                      <a:pt x="31" y="53"/>
                    </a:cubicBezTo>
                    <a:cubicBezTo>
                      <a:pt x="31" y="53"/>
                      <a:pt x="32" y="53"/>
                      <a:pt x="32" y="53"/>
                    </a:cubicBezTo>
                    <a:cubicBezTo>
                      <a:pt x="32" y="53"/>
                      <a:pt x="31" y="54"/>
                      <a:pt x="31" y="54"/>
                    </a:cubicBezTo>
                    <a:cubicBezTo>
                      <a:pt x="31" y="54"/>
                      <a:pt x="32" y="54"/>
                      <a:pt x="32" y="54"/>
                    </a:cubicBezTo>
                    <a:cubicBezTo>
                      <a:pt x="31" y="55"/>
                      <a:pt x="32" y="55"/>
                      <a:pt x="33" y="56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33" y="56"/>
                      <a:pt x="32" y="56"/>
                      <a:pt x="32" y="56"/>
                    </a:cubicBezTo>
                    <a:cubicBezTo>
                      <a:pt x="32" y="56"/>
                      <a:pt x="33" y="56"/>
                      <a:pt x="32" y="56"/>
                    </a:cubicBezTo>
                    <a:cubicBezTo>
                      <a:pt x="31" y="56"/>
                      <a:pt x="31" y="57"/>
                      <a:pt x="32" y="58"/>
                    </a:cubicBezTo>
                    <a:cubicBezTo>
                      <a:pt x="31" y="57"/>
                      <a:pt x="31" y="58"/>
                      <a:pt x="31" y="58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29" y="59"/>
                      <a:pt x="31" y="59"/>
                      <a:pt x="30" y="59"/>
                    </a:cubicBezTo>
                    <a:cubicBezTo>
                      <a:pt x="30" y="59"/>
                      <a:pt x="30" y="59"/>
                      <a:pt x="29" y="59"/>
                    </a:cubicBezTo>
                    <a:cubicBezTo>
                      <a:pt x="29" y="59"/>
                      <a:pt x="30" y="59"/>
                      <a:pt x="30" y="60"/>
                    </a:cubicBezTo>
                    <a:cubicBezTo>
                      <a:pt x="30" y="60"/>
                      <a:pt x="29" y="60"/>
                      <a:pt x="29" y="60"/>
                    </a:cubicBezTo>
                    <a:cubicBezTo>
                      <a:pt x="30" y="61"/>
                      <a:pt x="31" y="60"/>
                      <a:pt x="31" y="61"/>
                    </a:cubicBezTo>
                    <a:cubicBezTo>
                      <a:pt x="31" y="61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29" y="61"/>
                      <a:pt x="29" y="61"/>
                    </a:cubicBezTo>
                    <a:cubicBezTo>
                      <a:pt x="30" y="61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1" y="63"/>
                      <a:pt x="30" y="63"/>
                    </a:cubicBezTo>
                    <a:cubicBezTo>
                      <a:pt x="30" y="63"/>
                      <a:pt x="30" y="62"/>
                      <a:pt x="29" y="62"/>
                    </a:cubicBezTo>
                    <a:cubicBezTo>
                      <a:pt x="29" y="63"/>
                      <a:pt x="30" y="63"/>
                      <a:pt x="29" y="63"/>
                    </a:cubicBezTo>
                    <a:cubicBezTo>
                      <a:pt x="29" y="63"/>
                      <a:pt x="28" y="64"/>
                      <a:pt x="29" y="64"/>
                    </a:cubicBezTo>
                    <a:cubicBezTo>
                      <a:pt x="30" y="64"/>
                      <a:pt x="29" y="64"/>
                      <a:pt x="29" y="63"/>
                    </a:cubicBezTo>
                    <a:cubicBezTo>
                      <a:pt x="30" y="64"/>
                      <a:pt x="30" y="65"/>
                      <a:pt x="29" y="65"/>
                    </a:cubicBezTo>
                    <a:cubicBezTo>
                      <a:pt x="29" y="65"/>
                      <a:pt x="31" y="65"/>
                      <a:pt x="30" y="65"/>
                    </a:cubicBezTo>
                    <a:cubicBezTo>
                      <a:pt x="30" y="65"/>
                      <a:pt x="30" y="65"/>
                      <a:pt x="31" y="65"/>
                    </a:cubicBezTo>
                    <a:cubicBezTo>
                      <a:pt x="31" y="65"/>
                      <a:pt x="30" y="65"/>
                      <a:pt x="31" y="66"/>
                    </a:cubicBezTo>
                    <a:cubicBezTo>
                      <a:pt x="30" y="65"/>
                      <a:pt x="30" y="66"/>
                      <a:pt x="30" y="66"/>
                    </a:cubicBezTo>
                    <a:cubicBezTo>
                      <a:pt x="30" y="65"/>
                      <a:pt x="29" y="65"/>
                      <a:pt x="29" y="65"/>
                    </a:cubicBezTo>
                    <a:cubicBezTo>
                      <a:pt x="29" y="66"/>
                      <a:pt x="29" y="65"/>
                      <a:pt x="28" y="66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66"/>
                      <a:pt x="28" y="66"/>
                      <a:pt x="28" y="66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67"/>
                      <a:pt x="29" y="67"/>
                      <a:pt x="29" y="68"/>
                    </a:cubicBezTo>
                    <a:cubicBezTo>
                      <a:pt x="28" y="68"/>
                      <a:pt x="28" y="67"/>
                      <a:pt x="28" y="67"/>
                    </a:cubicBezTo>
                    <a:cubicBezTo>
                      <a:pt x="28" y="68"/>
                      <a:pt x="29" y="68"/>
                      <a:pt x="29" y="68"/>
                    </a:cubicBezTo>
                    <a:cubicBezTo>
                      <a:pt x="28" y="68"/>
                      <a:pt x="28" y="69"/>
                      <a:pt x="28" y="69"/>
                    </a:cubicBezTo>
                    <a:cubicBezTo>
                      <a:pt x="29" y="69"/>
                      <a:pt x="29" y="69"/>
                      <a:pt x="30" y="69"/>
                    </a:cubicBezTo>
                    <a:cubicBezTo>
                      <a:pt x="30" y="69"/>
                      <a:pt x="30" y="70"/>
                      <a:pt x="30" y="70"/>
                    </a:cubicBezTo>
                    <a:cubicBezTo>
                      <a:pt x="29" y="69"/>
                      <a:pt x="29" y="69"/>
                      <a:pt x="29" y="69"/>
                    </a:cubicBezTo>
                    <a:cubicBezTo>
                      <a:pt x="29" y="70"/>
                      <a:pt x="29" y="70"/>
                      <a:pt x="30" y="70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9" y="70"/>
                      <a:pt x="29" y="69"/>
                      <a:pt x="29" y="70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9" y="70"/>
                      <a:pt x="29" y="70"/>
                      <a:pt x="28" y="70"/>
                    </a:cubicBezTo>
                    <a:cubicBezTo>
                      <a:pt x="29" y="71"/>
                      <a:pt x="28" y="71"/>
                      <a:pt x="28" y="71"/>
                    </a:cubicBezTo>
                    <a:cubicBezTo>
                      <a:pt x="28" y="71"/>
                      <a:pt x="28" y="71"/>
                      <a:pt x="28" y="71"/>
                    </a:cubicBezTo>
                    <a:cubicBezTo>
                      <a:pt x="28" y="72"/>
                      <a:pt x="28" y="73"/>
                      <a:pt x="28" y="73"/>
                    </a:cubicBezTo>
                    <a:cubicBezTo>
                      <a:pt x="27" y="73"/>
                      <a:pt x="28" y="74"/>
                      <a:pt x="27" y="74"/>
                    </a:cubicBezTo>
                    <a:cubicBezTo>
                      <a:pt x="26" y="75"/>
                      <a:pt x="27" y="75"/>
                      <a:pt x="27" y="75"/>
                    </a:cubicBezTo>
                    <a:cubicBezTo>
                      <a:pt x="27" y="75"/>
                      <a:pt x="27" y="75"/>
                      <a:pt x="27" y="75"/>
                    </a:cubicBezTo>
                    <a:cubicBezTo>
                      <a:pt x="27" y="75"/>
                      <a:pt x="28" y="75"/>
                      <a:pt x="29" y="76"/>
                    </a:cubicBezTo>
                    <a:cubicBezTo>
                      <a:pt x="28" y="75"/>
                      <a:pt x="28" y="75"/>
                      <a:pt x="28" y="75"/>
                    </a:cubicBezTo>
                    <a:cubicBezTo>
                      <a:pt x="28" y="76"/>
                      <a:pt x="28" y="76"/>
                      <a:pt x="27" y="76"/>
                    </a:cubicBezTo>
                    <a:cubicBezTo>
                      <a:pt x="27" y="76"/>
                      <a:pt x="27" y="76"/>
                      <a:pt x="27" y="76"/>
                    </a:cubicBezTo>
                    <a:cubicBezTo>
                      <a:pt x="27" y="76"/>
                      <a:pt x="27" y="76"/>
                      <a:pt x="27" y="76"/>
                    </a:cubicBezTo>
                    <a:cubicBezTo>
                      <a:pt x="28" y="76"/>
                      <a:pt x="26" y="77"/>
                      <a:pt x="27" y="78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26" y="77"/>
                      <a:pt x="27" y="77"/>
                      <a:pt x="26" y="77"/>
                    </a:cubicBezTo>
                    <a:cubicBezTo>
                      <a:pt x="26" y="77"/>
                      <a:pt x="26" y="77"/>
                      <a:pt x="26" y="77"/>
                    </a:cubicBezTo>
                    <a:cubicBezTo>
                      <a:pt x="26" y="77"/>
                      <a:pt x="27" y="77"/>
                      <a:pt x="27" y="77"/>
                    </a:cubicBezTo>
                    <a:cubicBezTo>
                      <a:pt x="27" y="78"/>
                      <a:pt x="26" y="77"/>
                      <a:pt x="26" y="77"/>
                    </a:cubicBezTo>
                    <a:cubicBezTo>
                      <a:pt x="26" y="78"/>
                      <a:pt x="26" y="77"/>
                      <a:pt x="26" y="78"/>
                    </a:cubicBezTo>
                    <a:cubicBezTo>
                      <a:pt x="26" y="78"/>
                      <a:pt x="27" y="78"/>
                      <a:pt x="27" y="78"/>
                    </a:cubicBezTo>
                    <a:cubicBezTo>
                      <a:pt x="27" y="79"/>
                      <a:pt x="27" y="79"/>
                      <a:pt x="27" y="79"/>
                    </a:cubicBezTo>
                    <a:cubicBezTo>
                      <a:pt x="27" y="79"/>
                      <a:pt x="27" y="79"/>
                      <a:pt x="27" y="79"/>
                    </a:cubicBezTo>
                    <a:cubicBezTo>
                      <a:pt x="26" y="79"/>
                      <a:pt x="26" y="78"/>
                      <a:pt x="27" y="79"/>
                    </a:cubicBezTo>
                    <a:cubicBezTo>
                      <a:pt x="26" y="78"/>
                      <a:pt x="25" y="78"/>
                      <a:pt x="26" y="79"/>
                    </a:cubicBezTo>
                    <a:cubicBezTo>
                      <a:pt x="25" y="79"/>
                      <a:pt x="25" y="79"/>
                      <a:pt x="25" y="80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6" y="80"/>
                      <a:pt x="26" y="80"/>
                      <a:pt x="26" y="80"/>
                    </a:cubicBezTo>
                    <a:cubicBezTo>
                      <a:pt x="26" y="81"/>
                      <a:pt x="25" y="80"/>
                      <a:pt x="25" y="81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5" y="81"/>
                      <a:pt x="25" y="80"/>
                      <a:pt x="26" y="81"/>
                    </a:cubicBezTo>
                    <a:cubicBezTo>
                      <a:pt x="26" y="81"/>
                      <a:pt x="27" y="82"/>
                      <a:pt x="26" y="82"/>
                    </a:cubicBezTo>
                    <a:cubicBezTo>
                      <a:pt x="25" y="81"/>
                      <a:pt x="26" y="83"/>
                      <a:pt x="25" y="82"/>
                    </a:cubicBezTo>
                    <a:cubicBezTo>
                      <a:pt x="25" y="82"/>
                      <a:pt x="25" y="81"/>
                      <a:pt x="26" y="82"/>
                    </a:cubicBezTo>
                    <a:cubicBezTo>
                      <a:pt x="25" y="81"/>
                      <a:pt x="25" y="80"/>
                      <a:pt x="24" y="80"/>
                    </a:cubicBezTo>
                    <a:cubicBezTo>
                      <a:pt x="24" y="81"/>
                      <a:pt x="23" y="80"/>
                      <a:pt x="23" y="81"/>
                    </a:cubicBezTo>
                    <a:cubicBezTo>
                      <a:pt x="23" y="80"/>
                      <a:pt x="24" y="81"/>
                      <a:pt x="24" y="81"/>
                    </a:cubicBezTo>
                    <a:cubicBezTo>
                      <a:pt x="24" y="82"/>
                      <a:pt x="23" y="81"/>
                      <a:pt x="23" y="82"/>
                    </a:cubicBezTo>
                    <a:cubicBezTo>
                      <a:pt x="23" y="82"/>
                      <a:pt x="23" y="82"/>
                      <a:pt x="22" y="82"/>
                    </a:cubicBezTo>
                    <a:cubicBezTo>
                      <a:pt x="22" y="81"/>
                      <a:pt x="23" y="81"/>
                      <a:pt x="22" y="80"/>
                    </a:cubicBezTo>
                    <a:cubicBezTo>
                      <a:pt x="23" y="81"/>
                      <a:pt x="22" y="80"/>
                      <a:pt x="22" y="80"/>
                    </a:cubicBezTo>
                    <a:cubicBezTo>
                      <a:pt x="22" y="81"/>
                      <a:pt x="20" y="80"/>
                      <a:pt x="21" y="81"/>
                    </a:cubicBezTo>
                    <a:cubicBezTo>
                      <a:pt x="20" y="81"/>
                      <a:pt x="20" y="80"/>
                      <a:pt x="20" y="80"/>
                    </a:cubicBezTo>
                    <a:cubicBezTo>
                      <a:pt x="20" y="81"/>
                      <a:pt x="20" y="80"/>
                      <a:pt x="19" y="80"/>
                    </a:cubicBezTo>
                    <a:cubicBezTo>
                      <a:pt x="19" y="81"/>
                      <a:pt x="19" y="81"/>
                      <a:pt x="19" y="81"/>
                    </a:cubicBezTo>
                    <a:cubicBezTo>
                      <a:pt x="19" y="81"/>
                      <a:pt x="19" y="80"/>
                      <a:pt x="19" y="80"/>
                    </a:cubicBezTo>
                    <a:cubicBezTo>
                      <a:pt x="19" y="80"/>
                      <a:pt x="18" y="79"/>
                      <a:pt x="18" y="81"/>
                    </a:cubicBezTo>
                    <a:cubicBezTo>
                      <a:pt x="18" y="80"/>
                      <a:pt x="17" y="81"/>
                      <a:pt x="17" y="80"/>
                    </a:cubicBezTo>
                    <a:cubicBezTo>
                      <a:pt x="17" y="80"/>
                      <a:pt x="18" y="80"/>
                      <a:pt x="18" y="80"/>
                    </a:cubicBezTo>
                    <a:cubicBezTo>
                      <a:pt x="17" y="80"/>
                      <a:pt x="16" y="78"/>
                      <a:pt x="16" y="80"/>
                    </a:cubicBezTo>
                    <a:cubicBezTo>
                      <a:pt x="16" y="80"/>
                      <a:pt x="16" y="79"/>
                      <a:pt x="16" y="80"/>
                    </a:cubicBezTo>
                    <a:cubicBezTo>
                      <a:pt x="16" y="80"/>
                      <a:pt x="16" y="80"/>
                      <a:pt x="16" y="80"/>
                    </a:cubicBezTo>
                    <a:cubicBezTo>
                      <a:pt x="15" y="81"/>
                      <a:pt x="16" y="80"/>
                      <a:pt x="15" y="80"/>
                    </a:cubicBezTo>
                    <a:cubicBezTo>
                      <a:pt x="15" y="80"/>
                      <a:pt x="15" y="80"/>
                      <a:pt x="16" y="79"/>
                    </a:cubicBezTo>
                    <a:cubicBezTo>
                      <a:pt x="15" y="80"/>
                      <a:pt x="15" y="79"/>
                      <a:pt x="14" y="79"/>
                    </a:cubicBezTo>
                    <a:cubicBezTo>
                      <a:pt x="14" y="79"/>
                      <a:pt x="14" y="79"/>
                      <a:pt x="14" y="79"/>
                    </a:cubicBezTo>
                    <a:cubicBezTo>
                      <a:pt x="13" y="79"/>
                      <a:pt x="13" y="78"/>
                      <a:pt x="11" y="78"/>
                    </a:cubicBezTo>
                    <a:cubicBezTo>
                      <a:pt x="12" y="78"/>
                      <a:pt x="12" y="78"/>
                      <a:pt x="11" y="79"/>
                    </a:cubicBezTo>
                    <a:cubicBezTo>
                      <a:pt x="11" y="79"/>
                      <a:pt x="11" y="78"/>
                      <a:pt x="11" y="78"/>
                    </a:cubicBezTo>
                    <a:cubicBezTo>
                      <a:pt x="10" y="78"/>
                      <a:pt x="10" y="79"/>
                      <a:pt x="10" y="79"/>
                    </a:cubicBezTo>
                    <a:cubicBezTo>
                      <a:pt x="10" y="78"/>
                      <a:pt x="10" y="78"/>
                      <a:pt x="9" y="78"/>
                    </a:cubicBezTo>
                    <a:cubicBezTo>
                      <a:pt x="9" y="77"/>
                      <a:pt x="9" y="77"/>
                      <a:pt x="10" y="77"/>
                    </a:cubicBezTo>
                    <a:cubicBezTo>
                      <a:pt x="9" y="77"/>
                      <a:pt x="8" y="76"/>
                      <a:pt x="7" y="77"/>
                    </a:cubicBezTo>
                    <a:cubicBezTo>
                      <a:pt x="7" y="76"/>
                      <a:pt x="7" y="76"/>
                      <a:pt x="6" y="77"/>
                    </a:cubicBezTo>
                    <a:cubicBezTo>
                      <a:pt x="7" y="76"/>
                      <a:pt x="7" y="76"/>
                      <a:pt x="7" y="76"/>
                    </a:cubicBezTo>
                    <a:cubicBezTo>
                      <a:pt x="6" y="76"/>
                      <a:pt x="6" y="76"/>
                      <a:pt x="6" y="75"/>
                    </a:cubicBezTo>
                    <a:cubicBezTo>
                      <a:pt x="6" y="75"/>
                      <a:pt x="6" y="75"/>
                      <a:pt x="5" y="75"/>
                    </a:cubicBezTo>
                    <a:cubicBezTo>
                      <a:pt x="5" y="75"/>
                      <a:pt x="7" y="74"/>
                      <a:pt x="6" y="74"/>
                    </a:cubicBezTo>
                    <a:cubicBezTo>
                      <a:pt x="6" y="74"/>
                      <a:pt x="6" y="74"/>
                      <a:pt x="6" y="74"/>
                    </a:cubicBezTo>
                    <a:cubicBezTo>
                      <a:pt x="7" y="74"/>
                      <a:pt x="6" y="74"/>
                      <a:pt x="6" y="74"/>
                    </a:cubicBezTo>
                    <a:cubicBezTo>
                      <a:pt x="7" y="74"/>
                      <a:pt x="6" y="74"/>
                      <a:pt x="6" y="73"/>
                    </a:cubicBezTo>
                    <a:cubicBezTo>
                      <a:pt x="5" y="73"/>
                      <a:pt x="6" y="74"/>
                      <a:pt x="6" y="74"/>
                    </a:cubicBezTo>
                    <a:cubicBezTo>
                      <a:pt x="5" y="73"/>
                      <a:pt x="5" y="74"/>
                      <a:pt x="4" y="74"/>
                    </a:cubicBezTo>
                    <a:cubicBezTo>
                      <a:pt x="5" y="73"/>
                      <a:pt x="7" y="72"/>
                      <a:pt x="6" y="71"/>
                    </a:cubicBezTo>
                    <a:cubicBezTo>
                      <a:pt x="6" y="72"/>
                      <a:pt x="7" y="71"/>
                      <a:pt x="7" y="71"/>
                    </a:cubicBezTo>
                    <a:cubicBezTo>
                      <a:pt x="6" y="70"/>
                      <a:pt x="6" y="70"/>
                      <a:pt x="6" y="69"/>
                    </a:cubicBezTo>
                    <a:cubicBezTo>
                      <a:pt x="6" y="69"/>
                      <a:pt x="6" y="69"/>
                      <a:pt x="6" y="69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7" y="70"/>
                      <a:pt x="7" y="70"/>
                      <a:pt x="7" y="71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6" y="69"/>
                      <a:pt x="7" y="68"/>
                      <a:pt x="6" y="68"/>
                    </a:cubicBezTo>
                    <a:cubicBezTo>
                      <a:pt x="6" y="68"/>
                      <a:pt x="6" y="67"/>
                      <a:pt x="7" y="68"/>
                    </a:cubicBezTo>
                    <a:cubicBezTo>
                      <a:pt x="7" y="67"/>
                      <a:pt x="7" y="67"/>
                      <a:pt x="7" y="67"/>
                    </a:cubicBezTo>
                    <a:cubicBezTo>
                      <a:pt x="6" y="66"/>
                      <a:pt x="7" y="67"/>
                      <a:pt x="8" y="67"/>
                    </a:cubicBezTo>
                    <a:cubicBezTo>
                      <a:pt x="6" y="66"/>
                      <a:pt x="8" y="66"/>
                      <a:pt x="7" y="65"/>
                    </a:cubicBezTo>
                    <a:cubicBezTo>
                      <a:pt x="7" y="65"/>
                      <a:pt x="8" y="65"/>
                      <a:pt x="8" y="65"/>
                    </a:cubicBezTo>
                    <a:cubicBezTo>
                      <a:pt x="7" y="65"/>
                      <a:pt x="7" y="65"/>
                      <a:pt x="7" y="65"/>
                    </a:cubicBezTo>
                    <a:cubicBezTo>
                      <a:pt x="7" y="64"/>
                      <a:pt x="9" y="65"/>
                      <a:pt x="8" y="64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8" y="64"/>
                      <a:pt x="9" y="64"/>
                      <a:pt x="8" y="63"/>
                    </a:cubicBezTo>
                    <a:cubicBezTo>
                      <a:pt x="9" y="64"/>
                      <a:pt x="9" y="63"/>
                      <a:pt x="9" y="64"/>
                    </a:cubicBezTo>
                    <a:cubicBezTo>
                      <a:pt x="8" y="63"/>
                      <a:pt x="9" y="63"/>
                      <a:pt x="9" y="63"/>
                    </a:cubicBezTo>
                    <a:cubicBezTo>
                      <a:pt x="9" y="63"/>
                      <a:pt x="8" y="63"/>
                      <a:pt x="8" y="63"/>
                    </a:cubicBezTo>
                    <a:cubicBezTo>
                      <a:pt x="9" y="62"/>
                      <a:pt x="8" y="61"/>
                      <a:pt x="10" y="61"/>
                    </a:cubicBezTo>
                    <a:cubicBezTo>
                      <a:pt x="10" y="61"/>
                      <a:pt x="10" y="61"/>
                      <a:pt x="9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9" y="61"/>
                      <a:pt x="9" y="61"/>
                      <a:pt x="8" y="61"/>
                    </a:cubicBezTo>
                    <a:cubicBezTo>
                      <a:pt x="9" y="61"/>
                      <a:pt x="9" y="61"/>
                      <a:pt x="9" y="60"/>
                    </a:cubicBezTo>
                    <a:cubicBezTo>
                      <a:pt x="8" y="60"/>
                      <a:pt x="10" y="59"/>
                      <a:pt x="10" y="58"/>
                    </a:cubicBezTo>
                    <a:cubicBezTo>
                      <a:pt x="10" y="59"/>
                      <a:pt x="10" y="59"/>
                      <a:pt x="10" y="59"/>
                    </a:cubicBezTo>
                    <a:cubicBezTo>
                      <a:pt x="10" y="58"/>
                      <a:pt x="10" y="58"/>
                      <a:pt x="10" y="58"/>
                    </a:cubicBezTo>
                    <a:cubicBezTo>
                      <a:pt x="10" y="58"/>
                      <a:pt x="10" y="58"/>
                      <a:pt x="11" y="58"/>
                    </a:cubicBezTo>
                    <a:cubicBezTo>
                      <a:pt x="9" y="57"/>
                      <a:pt x="11" y="57"/>
                      <a:pt x="10" y="56"/>
                    </a:cubicBezTo>
                    <a:cubicBezTo>
                      <a:pt x="10" y="56"/>
                      <a:pt x="11" y="56"/>
                      <a:pt x="10" y="56"/>
                    </a:cubicBezTo>
                    <a:cubicBezTo>
                      <a:pt x="10" y="55"/>
                      <a:pt x="10" y="55"/>
                      <a:pt x="10" y="55"/>
                    </a:cubicBezTo>
                    <a:cubicBezTo>
                      <a:pt x="10" y="55"/>
                      <a:pt x="9" y="55"/>
                      <a:pt x="9" y="54"/>
                    </a:cubicBezTo>
                    <a:cubicBezTo>
                      <a:pt x="11" y="55"/>
                      <a:pt x="10" y="55"/>
                      <a:pt x="10" y="55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1" y="54"/>
                      <a:pt x="10" y="54"/>
                      <a:pt x="10" y="54"/>
                    </a:cubicBezTo>
                    <a:cubicBezTo>
                      <a:pt x="11" y="55"/>
                      <a:pt x="11" y="54"/>
                      <a:pt x="11" y="54"/>
                    </a:cubicBezTo>
                    <a:cubicBezTo>
                      <a:pt x="11" y="54"/>
                      <a:pt x="10" y="54"/>
                      <a:pt x="10" y="54"/>
                    </a:cubicBezTo>
                    <a:cubicBezTo>
                      <a:pt x="11" y="54"/>
                      <a:pt x="11" y="54"/>
                      <a:pt x="10" y="53"/>
                    </a:cubicBezTo>
                    <a:cubicBezTo>
                      <a:pt x="10" y="53"/>
                      <a:pt x="11" y="53"/>
                      <a:pt x="11" y="53"/>
                    </a:cubicBezTo>
                    <a:cubicBezTo>
                      <a:pt x="11" y="52"/>
                      <a:pt x="10" y="53"/>
                      <a:pt x="10" y="52"/>
                    </a:cubicBezTo>
                    <a:cubicBezTo>
                      <a:pt x="11" y="52"/>
                      <a:pt x="11" y="53"/>
                      <a:pt x="11" y="53"/>
                    </a:cubicBezTo>
                    <a:cubicBezTo>
                      <a:pt x="12" y="52"/>
                      <a:pt x="10" y="52"/>
                      <a:pt x="10" y="52"/>
                    </a:cubicBezTo>
                    <a:cubicBezTo>
                      <a:pt x="11" y="52"/>
                      <a:pt x="11" y="52"/>
                      <a:pt x="12" y="53"/>
                    </a:cubicBezTo>
                    <a:cubicBezTo>
                      <a:pt x="12" y="52"/>
                      <a:pt x="11" y="52"/>
                      <a:pt x="12" y="52"/>
                    </a:cubicBezTo>
                    <a:cubicBezTo>
                      <a:pt x="11" y="52"/>
                      <a:pt x="11" y="52"/>
                      <a:pt x="11" y="51"/>
                    </a:cubicBezTo>
                    <a:cubicBezTo>
                      <a:pt x="12" y="52"/>
                      <a:pt x="11" y="51"/>
                      <a:pt x="11" y="51"/>
                    </a:cubicBezTo>
                    <a:cubicBezTo>
                      <a:pt x="12" y="52"/>
                      <a:pt x="12" y="51"/>
                      <a:pt x="12" y="50"/>
                    </a:cubicBezTo>
                    <a:cubicBezTo>
                      <a:pt x="12" y="50"/>
                      <a:pt x="11" y="49"/>
                      <a:pt x="12" y="49"/>
                    </a:cubicBezTo>
                    <a:cubicBezTo>
                      <a:pt x="12" y="49"/>
                      <a:pt x="12" y="49"/>
                      <a:pt x="13" y="49"/>
                    </a:cubicBezTo>
                    <a:cubicBezTo>
                      <a:pt x="13" y="49"/>
                      <a:pt x="12" y="48"/>
                      <a:pt x="12" y="48"/>
                    </a:cubicBezTo>
                    <a:cubicBezTo>
                      <a:pt x="12" y="48"/>
                      <a:pt x="12" y="49"/>
                      <a:pt x="12" y="49"/>
                    </a:cubicBezTo>
                    <a:cubicBezTo>
                      <a:pt x="12" y="48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4" y="48"/>
                      <a:pt x="13" y="48"/>
                      <a:pt x="13" y="48"/>
                    </a:cubicBezTo>
                    <a:cubicBezTo>
                      <a:pt x="13" y="47"/>
                      <a:pt x="12" y="48"/>
                      <a:pt x="12" y="47"/>
                    </a:cubicBezTo>
                    <a:cubicBezTo>
                      <a:pt x="12" y="47"/>
                      <a:pt x="13" y="47"/>
                      <a:pt x="1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4" y="46"/>
                      <a:pt x="13" y="46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3" y="45"/>
                      <a:pt x="13" y="46"/>
                      <a:pt x="14" y="46"/>
                    </a:cubicBezTo>
                    <a:cubicBezTo>
                      <a:pt x="14" y="45"/>
                      <a:pt x="15" y="44"/>
                      <a:pt x="14" y="43"/>
                    </a:cubicBezTo>
                    <a:cubicBezTo>
                      <a:pt x="14" y="44"/>
                      <a:pt x="14" y="44"/>
                      <a:pt x="15" y="44"/>
                    </a:cubicBezTo>
                    <a:cubicBezTo>
                      <a:pt x="15" y="43"/>
                      <a:pt x="15" y="43"/>
                      <a:pt x="14" y="43"/>
                    </a:cubicBezTo>
                    <a:cubicBezTo>
                      <a:pt x="14" y="42"/>
                      <a:pt x="14" y="42"/>
                      <a:pt x="14" y="42"/>
                    </a:cubicBezTo>
                    <a:cubicBezTo>
                      <a:pt x="14" y="42"/>
                      <a:pt x="15" y="42"/>
                      <a:pt x="15" y="43"/>
                    </a:cubicBezTo>
                    <a:cubicBezTo>
                      <a:pt x="15" y="42"/>
                      <a:pt x="15" y="42"/>
                      <a:pt x="15" y="42"/>
                    </a:cubicBezTo>
                    <a:cubicBezTo>
                      <a:pt x="15" y="42"/>
                      <a:pt x="14" y="41"/>
                      <a:pt x="14" y="41"/>
                    </a:cubicBezTo>
                    <a:cubicBezTo>
                      <a:pt x="14" y="41"/>
                      <a:pt x="14" y="42"/>
                      <a:pt x="15" y="41"/>
                    </a:cubicBezTo>
                    <a:cubicBezTo>
                      <a:pt x="14" y="41"/>
                      <a:pt x="15" y="41"/>
                      <a:pt x="15" y="41"/>
                    </a:cubicBezTo>
                    <a:cubicBezTo>
                      <a:pt x="15" y="40"/>
                      <a:pt x="14" y="40"/>
                      <a:pt x="14" y="40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5" y="40"/>
                      <a:pt x="15" y="39"/>
                      <a:pt x="15" y="39"/>
                    </a:cubicBezTo>
                    <a:cubicBezTo>
                      <a:pt x="15" y="39"/>
                      <a:pt x="16" y="39"/>
                      <a:pt x="16" y="39"/>
                    </a:cubicBezTo>
                    <a:cubicBezTo>
                      <a:pt x="16" y="39"/>
                      <a:pt x="15" y="39"/>
                      <a:pt x="15" y="38"/>
                    </a:cubicBezTo>
                    <a:cubicBezTo>
                      <a:pt x="15" y="38"/>
                      <a:pt x="16" y="39"/>
                      <a:pt x="16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8"/>
                      <a:pt x="15" y="38"/>
                      <a:pt x="15" y="38"/>
                    </a:cubicBezTo>
                    <a:cubicBezTo>
                      <a:pt x="16" y="38"/>
                      <a:pt x="16" y="37"/>
                      <a:pt x="17" y="37"/>
                    </a:cubicBezTo>
                    <a:cubicBezTo>
                      <a:pt x="17" y="37"/>
                      <a:pt x="16" y="37"/>
                      <a:pt x="16" y="37"/>
                    </a:cubicBezTo>
                    <a:cubicBezTo>
                      <a:pt x="16" y="37"/>
                      <a:pt x="17" y="36"/>
                      <a:pt x="17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6" y="37"/>
                      <a:pt x="16" y="37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5"/>
                      <a:pt x="15" y="35"/>
                      <a:pt x="15" y="35"/>
                    </a:cubicBezTo>
                    <a:cubicBezTo>
                      <a:pt x="16" y="35"/>
                      <a:pt x="17" y="36"/>
                      <a:pt x="17" y="35"/>
                    </a:cubicBezTo>
                    <a:cubicBezTo>
                      <a:pt x="17" y="35"/>
                      <a:pt x="16" y="35"/>
                      <a:pt x="16" y="35"/>
                    </a:cubicBezTo>
                    <a:cubicBezTo>
                      <a:pt x="17" y="35"/>
                      <a:pt x="17" y="35"/>
                      <a:pt x="1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4"/>
                      <a:pt x="18" y="33"/>
                      <a:pt x="18" y="33"/>
                    </a:cubicBezTo>
                    <a:cubicBezTo>
                      <a:pt x="17" y="33"/>
                      <a:pt x="18" y="33"/>
                      <a:pt x="17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8" y="33"/>
                      <a:pt x="17" y="32"/>
                      <a:pt x="18" y="32"/>
                    </a:cubicBezTo>
                    <a:cubicBezTo>
                      <a:pt x="18" y="31"/>
                      <a:pt x="17" y="31"/>
                      <a:pt x="16" y="31"/>
                    </a:cubicBezTo>
                    <a:cubicBezTo>
                      <a:pt x="17" y="31"/>
                      <a:pt x="18" y="31"/>
                      <a:pt x="19" y="31"/>
                    </a:cubicBezTo>
                    <a:cubicBezTo>
                      <a:pt x="19" y="31"/>
                      <a:pt x="19" y="31"/>
                      <a:pt x="18" y="30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31"/>
                      <a:pt x="17" y="30"/>
                      <a:pt x="17" y="30"/>
                    </a:cubicBezTo>
                    <a:cubicBezTo>
                      <a:pt x="17" y="30"/>
                      <a:pt x="17" y="31"/>
                      <a:pt x="17" y="31"/>
                    </a:cubicBezTo>
                    <a:cubicBezTo>
                      <a:pt x="17" y="30"/>
                      <a:pt x="18" y="30"/>
                      <a:pt x="17" y="29"/>
                    </a:cubicBezTo>
                    <a:cubicBezTo>
                      <a:pt x="17" y="30"/>
                      <a:pt x="18" y="29"/>
                      <a:pt x="18" y="29"/>
                    </a:cubicBezTo>
                    <a:cubicBezTo>
                      <a:pt x="17" y="29"/>
                      <a:pt x="17" y="30"/>
                      <a:pt x="18" y="30"/>
                    </a:cubicBezTo>
                    <a:cubicBezTo>
                      <a:pt x="18" y="30"/>
                      <a:pt x="18" y="30"/>
                      <a:pt x="19" y="30"/>
                    </a:cubicBezTo>
                    <a:cubicBezTo>
                      <a:pt x="18" y="29"/>
                      <a:pt x="19" y="29"/>
                      <a:pt x="19" y="28"/>
                    </a:cubicBezTo>
                    <a:cubicBezTo>
                      <a:pt x="19" y="28"/>
                      <a:pt x="18" y="28"/>
                      <a:pt x="18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8" y="27"/>
                    </a:cubicBezTo>
                    <a:cubicBezTo>
                      <a:pt x="20" y="28"/>
                      <a:pt x="18" y="27"/>
                      <a:pt x="19" y="27"/>
                    </a:cubicBezTo>
                    <a:cubicBezTo>
                      <a:pt x="19" y="27"/>
                      <a:pt x="19" y="27"/>
                      <a:pt x="19" y="28"/>
                    </a:cubicBezTo>
                    <a:cubicBezTo>
                      <a:pt x="19" y="27"/>
                      <a:pt x="19" y="27"/>
                      <a:pt x="20" y="27"/>
                    </a:cubicBezTo>
                    <a:cubicBezTo>
                      <a:pt x="20" y="27"/>
                      <a:pt x="19" y="26"/>
                      <a:pt x="19" y="26"/>
                    </a:cubicBezTo>
                    <a:cubicBezTo>
                      <a:pt x="19" y="26"/>
                      <a:pt x="19" y="26"/>
                      <a:pt x="20" y="26"/>
                    </a:cubicBezTo>
                    <a:cubicBezTo>
                      <a:pt x="18" y="26"/>
                      <a:pt x="19" y="25"/>
                      <a:pt x="19" y="25"/>
                    </a:cubicBezTo>
                    <a:cubicBezTo>
                      <a:pt x="19" y="25"/>
                      <a:pt x="20" y="25"/>
                      <a:pt x="20" y="25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20" y="24"/>
                      <a:pt x="20" y="23"/>
                      <a:pt x="20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2"/>
                      <a:pt x="19" y="22"/>
                      <a:pt x="20" y="22"/>
                    </a:cubicBezTo>
                    <a:cubicBezTo>
                      <a:pt x="20" y="22"/>
                      <a:pt x="20" y="22"/>
                      <a:pt x="21" y="22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2" y="21"/>
                      <a:pt x="20" y="19"/>
                      <a:pt x="22" y="20"/>
                    </a:cubicBezTo>
                    <a:cubicBezTo>
                      <a:pt x="22" y="19"/>
                      <a:pt x="22" y="19"/>
                      <a:pt x="21" y="18"/>
                    </a:cubicBezTo>
                    <a:cubicBezTo>
                      <a:pt x="22" y="17"/>
                      <a:pt x="24" y="17"/>
                      <a:pt x="23" y="15"/>
                    </a:cubicBezTo>
                    <a:cubicBezTo>
                      <a:pt x="23" y="15"/>
                      <a:pt x="23" y="15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3" y="14"/>
                      <a:pt x="24" y="14"/>
                      <a:pt x="25" y="14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3" y="12"/>
                      <a:pt x="24" y="11"/>
                      <a:pt x="23" y="11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3" y="10"/>
                      <a:pt x="25" y="10"/>
                      <a:pt x="24" y="9"/>
                    </a:cubicBezTo>
                    <a:cubicBezTo>
                      <a:pt x="25" y="9"/>
                      <a:pt x="24" y="10"/>
                      <a:pt x="25" y="10"/>
                    </a:cubicBezTo>
                    <a:cubicBezTo>
                      <a:pt x="25" y="9"/>
                      <a:pt x="24" y="9"/>
                      <a:pt x="25" y="9"/>
                    </a:cubicBezTo>
                    <a:cubicBezTo>
                      <a:pt x="25" y="9"/>
                      <a:pt x="25" y="10"/>
                      <a:pt x="26" y="9"/>
                    </a:cubicBezTo>
                    <a:cubicBezTo>
                      <a:pt x="25" y="9"/>
                      <a:pt x="26" y="9"/>
                      <a:pt x="26" y="9"/>
                    </a:cubicBezTo>
                    <a:cubicBezTo>
                      <a:pt x="25" y="9"/>
                      <a:pt x="25" y="8"/>
                      <a:pt x="25" y="8"/>
                    </a:cubicBezTo>
                    <a:cubicBezTo>
                      <a:pt x="25" y="8"/>
                      <a:pt x="26" y="8"/>
                      <a:pt x="26" y="8"/>
                    </a:cubicBezTo>
                    <a:cubicBezTo>
                      <a:pt x="25" y="8"/>
                      <a:pt x="25" y="8"/>
                      <a:pt x="25" y="7"/>
                    </a:cubicBezTo>
                    <a:cubicBezTo>
                      <a:pt x="26" y="8"/>
                      <a:pt x="26" y="8"/>
                      <a:pt x="26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7" y="8"/>
                      <a:pt x="26" y="7"/>
                      <a:pt x="27" y="7"/>
                    </a:cubicBezTo>
                    <a:cubicBezTo>
                      <a:pt x="27" y="7"/>
                      <a:pt x="26" y="7"/>
                      <a:pt x="26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6"/>
                      <a:pt x="27" y="6"/>
                      <a:pt x="29" y="6"/>
                    </a:cubicBezTo>
                    <a:cubicBezTo>
                      <a:pt x="28" y="5"/>
                      <a:pt x="26" y="4"/>
                      <a:pt x="25" y="4"/>
                    </a:cubicBezTo>
                    <a:cubicBezTo>
                      <a:pt x="26" y="4"/>
                      <a:pt x="28" y="5"/>
                      <a:pt x="28" y="5"/>
                    </a:cubicBezTo>
                    <a:cubicBezTo>
                      <a:pt x="29" y="5"/>
                      <a:pt x="29" y="5"/>
                      <a:pt x="30" y="5"/>
                    </a:cubicBezTo>
                    <a:cubicBezTo>
                      <a:pt x="29" y="4"/>
                      <a:pt x="31" y="4"/>
                      <a:pt x="31" y="4"/>
                    </a:cubicBezTo>
                    <a:cubicBezTo>
                      <a:pt x="31" y="4"/>
                      <a:pt x="31" y="4"/>
                      <a:pt x="32" y="4"/>
                    </a:cubicBezTo>
                    <a:cubicBezTo>
                      <a:pt x="32" y="4"/>
                      <a:pt x="32" y="4"/>
                      <a:pt x="32" y="3"/>
                    </a:cubicBezTo>
                    <a:cubicBezTo>
                      <a:pt x="32" y="2"/>
                      <a:pt x="32" y="1"/>
                      <a:pt x="32" y="0"/>
                    </a:cubicBezTo>
                    <a:cubicBezTo>
                      <a:pt x="31" y="1"/>
                      <a:pt x="31" y="1"/>
                      <a:pt x="30" y="1"/>
                    </a:cubicBezTo>
                    <a:cubicBezTo>
                      <a:pt x="29" y="1"/>
                      <a:pt x="29" y="2"/>
                      <a:pt x="29" y="2"/>
                    </a:cubicBezTo>
                    <a:cubicBezTo>
                      <a:pt x="28" y="2"/>
                      <a:pt x="27" y="3"/>
                      <a:pt x="27" y="3"/>
                    </a:cubicBezTo>
                    <a:cubicBezTo>
                      <a:pt x="25" y="4"/>
                      <a:pt x="24" y="5"/>
                      <a:pt x="24" y="6"/>
                    </a:cubicBezTo>
                    <a:cubicBezTo>
                      <a:pt x="24" y="6"/>
                      <a:pt x="24" y="6"/>
                      <a:pt x="23" y="6"/>
                    </a:cubicBezTo>
                    <a:cubicBezTo>
                      <a:pt x="23" y="6"/>
                      <a:pt x="23" y="7"/>
                      <a:pt x="23" y="7"/>
                    </a:cubicBezTo>
                    <a:cubicBezTo>
                      <a:pt x="23" y="7"/>
                      <a:pt x="24" y="7"/>
                      <a:pt x="23" y="7"/>
                    </a:cubicBezTo>
                    <a:cubicBezTo>
                      <a:pt x="23" y="7"/>
                      <a:pt x="23" y="7"/>
                      <a:pt x="22" y="7"/>
                    </a:cubicBezTo>
                    <a:cubicBezTo>
                      <a:pt x="22" y="7"/>
                      <a:pt x="23" y="8"/>
                      <a:pt x="23" y="8"/>
                    </a:cubicBezTo>
                    <a:cubicBezTo>
                      <a:pt x="23" y="8"/>
                      <a:pt x="22" y="7"/>
                      <a:pt x="22" y="7"/>
                    </a:cubicBezTo>
                    <a:cubicBezTo>
                      <a:pt x="22" y="9"/>
                      <a:pt x="22" y="9"/>
                      <a:pt x="21" y="10"/>
                    </a:cubicBezTo>
                    <a:cubicBezTo>
                      <a:pt x="22" y="11"/>
                      <a:pt x="21" y="10"/>
                      <a:pt x="21" y="11"/>
                    </a:cubicBezTo>
                    <a:cubicBezTo>
                      <a:pt x="21" y="11"/>
                      <a:pt x="22" y="11"/>
                      <a:pt x="22" y="12"/>
                    </a:cubicBezTo>
                    <a:cubicBezTo>
                      <a:pt x="22" y="12"/>
                      <a:pt x="21" y="11"/>
                      <a:pt x="21" y="11"/>
                    </a:cubicBezTo>
                    <a:cubicBezTo>
                      <a:pt x="22" y="12"/>
                      <a:pt x="21" y="12"/>
                      <a:pt x="22" y="13"/>
                    </a:cubicBezTo>
                    <a:cubicBezTo>
                      <a:pt x="21" y="13"/>
                      <a:pt x="20" y="13"/>
                      <a:pt x="20" y="14"/>
                    </a:cubicBezTo>
                    <a:cubicBezTo>
                      <a:pt x="21" y="14"/>
                      <a:pt x="21" y="13"/>
                      <a:pt x="21" y="14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1" y="14"/>
                      <a:pt x="21" y="14"/>
                      <a:pt x="20" y="14"/>
                    </a:cubicBezTo>
                    <a:cubicBezTo>
                      <a:pt x="20" y="15"/>
                      <a:pt x="19" y="15"/>
                      <a:pt x="19" y="15"/>
                    </a:cubicBezTo>
                    <a:cubicBezTo>
                      <a:pt x="20" y="15"/>
                      <a:pt x="19" y="16"/>
                      <a:pt x="19" y="16"/>
                    </a:cubicBezTo>
                    <a:cubicBezTo>
                      <a:pt x="19" y="16"/>
                      <a:pt x="20" y="17"/>
                      <a:pt x="19" y="17"/>
                    </a:cubicBezTo>
                    <a:cubicBezTo>
                      <a:pt x="19" y="17"/>
                      <a:pt x="19" y="17"/>
                      <a:pt x="19" y="18"/>
                    </a:cubicBezTo>
                    <a:cubicBezTo>
                      <a:pt x="19" y="18"/>
                      <a:pt x="19" y="18"/>
                      <a:pt x="18" y="17"/>
                    </a:cubicBezTo>
                    <a:cubicBezTo>
                      <a:pt x="18" y="18"/>
                      <a:pt x="18" y="19"/>
                      <a:pt x="18" y="20"/>
                    </a:cubicBezTo>
                    <a:cubicBezTo>
                      <a:pt x="18" y="20"/>
                      <a:pt x="18" y="20"/>
                      <a:pt x="17" y="20"/>
                    </a:cubicBezTo>
                    <a:cubicBezTo>
                      <a:pt x="17" y="20"/>
                      <a:pt x="17" y="21"/>
                      <a:pt x="18" y="22"/>
                    </a:cubicBezTo>
                    <a:cubicBezTo>
                      <a:pt x="17" y="21"/>
                      <a:pt x="17" y="22"/>
                      <a:pt x="17" y="22"/>
                    </a:cubicBezTo>
                    <a:cubicBezTo>
                      <a:pt x="16" y="22"/>
                      <a:pt x="17" y="23"/>
                      <a:pt x="17" y="24"/>
                    </a:cubicBezTo>
                    <a:cubicBezTo>
                      <a:pt x="16" y="25"/>
                      <a:pt x="15" y="28"/>
                      <a:pt x="15" y="30"/>
                    </a:cubicBezTo>
                    <a:cubicBezTo>
                      <a:pt x="13" y="30"/>
                      <a:pt x="14" y="32"/>
                      <a:pt x="13" y="33"/>
                    </a:cubicBezTo>
                    <a:cubicBezTo>
                      <a:pt x="13" y="33"/>
                      <a:pt x="14" y="34"/>
                      <a:pt x="14" y="34"/>
                    </a:cubicBezTo>
                    <a:cubicBezTo>
                      <a:pt x="13" y="34"/>
                      <a:pt x="14" y="33"/>
                      <a:pt x="13" y="33"/>
                    </a:cubicBezTo>
                    <a:cubicBezTo>
                      <a:pt x="12" y="36"/>
                      <a:pt x="11" y="40"/>
                      <a:pt x="10" y="44"/>
                    </a:cubicBezTo>
                    <a:cubicBezTo>
                      <a:pt x="11" y="44"/>
                      <a:pt x="11" y="45"/>
                      <a:pt x="11" y="45"/>
                    </a:cubicBezTo>
                    <a:cubicBezTo>
                      <a:pt x="10" y="45"/>
                      <a:pt x="10" y="45"/>
                      <a:pt x="10" y="44"/>
                    </a:cubicBezTo>
                    <a:cubicBezTo>
                      <a:pt x="10" y="45"/>
                      <a:pt x="8" y="46"/>
                      <a:pt x="9" y="47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7" y="52"/>
                      <a:pt x="5" y="56"/>
                      <a:pt x="5" y="61"/>
                    </a:cubicBezTo>
                    <a:cubicBezTo>
                      <a:pt x="4" y="62"/>
                      <a:pt x="4" y="63"/>
                      <a:pt x="4" y="64"/>
                    </a:cubicBezTo>
                    <a:cubicBezTo>
                      <a:pt x="3" y="67"/>
                      <a:pt x="2" y="69"/>
                      <a:pt x="2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2"/>
                      <a:pt x="2" y="72"/>
                      <a:pt x="1" y="72"/>
                    </a:cubicBezTo>
                    <a:cubicBezTo>
                      <a:pt x="1" y="73"/>
                      <a:pt x="1" y="74"/>
                      <a:pt x="1" y="75"/>
                    </a:cubicBezTo>
                    <a:cubicBezTo>
                      <a:pt x="1" y="75"/>
                      <a:pt x="1" y="76"/>
                      <a:pt x="0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1" y="78"/>
                      <a:pt x="1" y="78"/>
                    </a:cubicBezTo>
                    <a:cubicBezTo>
                      <a:pt x="0" y="78"/>
                      <a:pt x="2" y="79"/>
                      <a:pt x="2" y="79"/>
                    </a:cubicBezTo>
                    <a:cubicBezTo>
                      <a:pt x="2" y="79"/>
                      <a:pt x="2" y="79"/>
                      <a:pt x="2" y="79"/>
                    </a:cubicBezTo>
                    <a:cubicBezTo>
                      <a:pt x="3" y="79"/>
                      <a:pt x="3" y="79"/>
                      <a:pt x="4" y="79"/>
                    </a:cubicBezTo>
                    <a:cubicBezTo>
                      <a:pt x="3" y="80"/>
                      <a:pt x="4" y="80"/>
                      <a:pt x="5" y="80"/>
                    </a:cubicBezTo>
                    <a:cubicBezTo>
                      <a:pt x="5" y="81"/>
                      <a:pt x="6" y="82"/>
                      <a:pt x="7" y="81"/>
                    </a:cubicBezTo>
                    <a:cubicBezTo>
                      <a:pt x="7" y="81"/>
                      <a:pt x="7" y="80"/>
                      <a:pt x="7" y="80"/>
                    </a:cubicBezTo>
                    <a:cubicBezTo>
                      <a:pt x="7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2"/>
                    </a:cubicBezTo>
                    <a:cubicBezTo>
                      <a:pt x="8" y="82"/>
                      <a:pt x="8" y="81"/>
                      <a:pt x="8" y="82"/>
                    </a:cubicBezTo>
                    <a:cubicBezTo>
                      <a:pt x="8" y="83"/>
                      <a:pt x="9" y="82"/>
                      <a:pt x="10" y="83"/>
                    </a:cubicBezTo>
                    <a:cubicBezTo>
                      <a:pt x="10" y="83"/>
                      <a:pt x="10" y="82"/>
                      <a:pt x="10" y="82"/>
                    </a:cubicBezTo>
                    <a:cubicBezTo>
                      <a:pt x="10" y="82"/>
                      <a:pt x="10" y="82"/>
                      <a:pt x="10" y="83"/>
                    </a:cubicBezTo>
                    <a:cubicBezTo>
                      <a:pt x="11" y="83"/>
                      <a:pt x="11" y="83"/>
                      <a:pt x="11" y="83"/>
                    </a:cubicBezTo>
                    <a:cubicBezTo>
                      <a:pt x="11" y="84"/>
                      <a:pt x="12" y="84"/>
                      <a:pt x="13" y="83"/>
                    </a:cubicBezTo>
                    <a:cubicBezTo>
                      <a:pt x="13" y="84"/>
                      <a:pt x="13" y="84"/>
                      <a:pt x="14" y="83"/>
                    </a:cubicBezTo>
                    <a:cubicBezTo>
                      <a:pt x="13" y="84"/>
                      <a:pt x="14" y="84"/>
                      <a:pt x="15" y="84"/>
                    </a:cubicBezTo>
                    <a:cubicBezTo>
                      <a:pt x="15" y="85"/>
                      <a:pt x="16" y="84"/>
                      <a:pt x="16" y="85"/>
                    </a:cubicBezTo>
                    <a:cubicBezTo>
                      <a:pt x="17" y="83"/>
                      <a:pt x="17" y="84"/>
                      <a:pt x="17" y="85"/>
                    </a:cubicBezTo>
                    <a:cubicBezTo>
                      <a:pt x="18" y="84"/>
                      <a:pt x="18" y="84"/>
                      <a:pt x="18" y="84"/>
                    </a:cubicBezTo>
                    <a:cubicBezTo>
                      <a:pt x="19" y="83"/>
                      <a:pt x="19" y="84"/>
                      <a:pt x="19" y="84"/>
                    </a:cubicBezTo>
                    <a:cubicBezTo>
                      <a:pt x="19" y="85"/>
                      <a:pt x="19" y="85"/>
                      <a:pt x="18" y="8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18" y="84"/>
                      <a:pt x="18" y="84"/>
                      <a:pt x="18" y="84"/>
                    </a:cubicBezTo>
                    <a:cubicBezTo>
                      <a:pt x="18" y="84"/>
                      <a:pt x="18" y="84"/>
                      <a:pt x="18" y="84"/>
                    </a:cubicBezTo>
                    <a:cubicBezTo>
                      <a:pt x="18" y="85"/>
                      <a:pt x="18" y="84"/>
                      <a:pt x="18" y="85"/>
                    </a:cubicBezTo>
                    <a:cubicBezTo>
                      <a:pt x="18" y="84"/>
                      <a:pt x="18" y="85"/>
                      <a:pt x="19" y="85"/>
                    </a:cubicBezTo>
                    <a:cubicBezTo>
                      <a:pt x="19" y="85"/>
                      <a:pt x="20" y="85"/>
                      <a:pt x="20" y="84"/>
                    </a:cubicBezTo>
                    <a:cubicBezTo>
                      <a:pt x="20" y="84"/>
                      <a:pt x="20" y="84"/>
                      <a:pt x="20" y="85"/>
                    </a:cubicBezTo>
                    <a:cubicBezTo>
                      <a:pt x="20" y="85"/>
                      <a:pt x="20" y="84"/>
                      <a:pt x="20" y="85"/>
                    </a:cubicBezTo>
                    <a:cubicBezTo>
                      <a:pt x="20" y="86"/>
                      <a:pt x="21" y="85"/>
                      <a:pt x="20" y="86"/>
                    </a:cubicBezTo>
                    <a:cubicBezTo>
                      <a:pt x="20" y="86"/>
                      <a:pt x="21" y="86"/>
                      <a:pt x="21" y="85"/>
                    </a:cubicBezTo>
                    <a:cubicBezTo>
                      <a:pt x="21" y="85"/>
                      <a:pt x="21" y="84"/>
                      <a:pt x="21" y="84"/>
                    </a:cubicBezTo>
                    <a:cubicBezTo>
                      <a:pt x="22" y="85"/>
                      <a:pt x="22" y="85"/>
                      <a:pt x="22" y="84"/>
                    </a:cubicBezTo>
                    <a:cubicBezTo>
                      <a:pt x="23" y="85"/>
                      <a:pt x="22" y="85"/>
                      <a:pt x="22" y="86"/>
                    </a:cubicBezTo>
                    <a:cubicBezTo>
                      <a:pt x="23" y="85"/>
                      <a:pt x="25" y="86"/>
                      <a:pt x="26" y="84"/>
                    </a:cubicBezTo>
                    <a:cubicBezTo>
                      <a:pt x="26" y="85"/>
                      <a:pt x="27" y="85"/>
                      <a:pt x="27" y="84"/>
                    </a:cubicBezTo>
                    <a:cubicBezTo>
                      <a:pt x="28" y="84"/>
                      <a:pt x="28" y="83"/>
                      <a:pt x="29" y="83"/>
                    </a:cubicBezTo>
                    <a:cubicBezTo>
                      <a:pt x="28" y="83"/>
                      <a:pt x="29" y="83"/>
                      <a:pt x="29" y="83"/>
                    </a:cubicBezTo>
                    <a:cubicBezTo>
                      <a:pt x="29" y="82"/>
                      <a:pt x="31" y="80"/>
                      <a:pt x="31" y="79"/>
                    </a:cubicBezTo>
                    <a:cubicBezTo>
                      <a:pt x="31" y="79"/>
                      <a:pt x="30" y="79"/>
                      <a:pt x="30" y="79"/>
                    </a:cubicBezTo>
                    <a:cubicBezTo>
                      <a:pt x="32" y="79"/>
                      <a:pt x="31" y="76"/>
                      <a:pt x="32" y="76"/>
                    </a:cubicBezTo>
                    <a:cubicBezTo>
                      <a:pt x="32" y="72"/>
                      <a:pt x="34" y="67"/>
                      <a:pt x="34" y="63"/>
                    </a:cubicBezTo>
                    <a:cubicBezTo>
                      <a:pt x="35" y="61"/>
                      <a:pt x="34" y="59"/>
                      <a:pt x="35" y="58"/>
                    </a:cubicBezTo>
                    <a:cubicBezTo>
                      <a:pt x="35" y="58"/>
                      <a:pt x="36" y="58"/>
                      <a:pt x="36" y="58"/>
                    </a:cubicBezTo>
                    <a:cubicBezTo>
                      <a:pt x="36" y="58"/>
                      <a:pt x="35" y="56"/>
                      <a:pt x="36" y="57"/>
                    </a:cubicBezTo>
                    <a:cubicBezTo>
                      <a:pt x="36" y="54"/>
                      <a:pt x="36" y="52"/>
                      <a:pt x="37" y="49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8" y="48"/>
                      <a:pt x="37" y="47"/>
                      <a:pt x="37" y="47"/>
                    </a:cubicBezTo>
                    <a:cubicBezTo>
                      <a:pt x="38" y="46"/>
                      <a:pt x="38" y="43"/>
                      <a:pt x="39" y="41"/>
                    </a:cubicBezTo>
                    <a:cubicBezTo>
                      <a:pt x="39" y="39"/>
                      <a:pt x="40" y="36"/>
                      <a:pt x="39" y="33"/>
                    </a:cubicBezTo>
                    <a:cubicBezTo>
                      <a:pt x="41" y="32"/>
                      <a:pt x="39" y="30"/>
                      <a:pt x="41" y="28"/>
                    </a:cubicBezTo>
                    <a:cubicBezTo>
                      <a:pt x="41" y="28"/>
                      <a:pt x="40" y="28"/>
                      <a:pt x="40" y="28"/>
                    </a:cubicBezTo>
                    <a:cubicBezTo>
                      <a:pt x="40" y="27"/>
                      <a:pt x="42" y="25"/>
                      <a:pt x="41" y="25"/>
                    </a:cubicBezTo>
                    <a:cubicBezTo>
                      <a:pt x="41" y="24"/>
                      <a:pt x="42" y="23"/>
                      <a:pt x="41" y="23"/>
                    </a:cubicBezTo>
                    <a:cubicBezTo>
                      <a:pt x="41" y="22"/>
                      <a:pt x="40" y="21"/>
                      <a:pt x="40" y="20"/>
                    </a:cubicBezTo>
                    <a:cubicBezTo>
                      <a:pt x="40" y="20"/>
                      <a:pt x="40" y="20"/>
                      <a:pt x="40" y="20"/>
                    </a:cubicBezTo>
                    <a:cubicBezTo>
                      <a:pt x="40" y="18"/>
                      <a:pt x="40" y="17"/>
                      <a:pt x="41" y="16"/>
                    </a:cubicBezTo>
                    <a:cubicBezTo>
                      <a:pt x="40" y="15"/>
                      <a:pt x="40" y="16"/>
                      <a:pt x="40" y="15"/>
                    </a:cubicBezTo>
                    <a:cubicBezTo>
                      <a:pt x="41" y="15"/>
                      <a:pt x="41" y="14"/>
                      <a:pt x="40" y="14"/>
                    </a:cubicBezTo>
                    <a:cubicBezTo>
                      <a:pt x="41" y="13"/>
                      <a:pt x="40" y="11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39" y="9"/>
                      <a:pt x="40" y="9"/>
                    </a:cubicBezTo>
                    <a:cubicBezTo>
                      <a:pt x="40" y="8"/>
                      <a:pt x="39" y="8"/>
                      <a:pt x="39" y="8"/>
                    </a:cubicBezTo>
                    <a:cubicBezTo>
                      <a:pt x="40" y="8"/>
                      <a:pt x="40" y="7"/>
                      <a:pt x="40" y="7"/>
                    </a:cubicBezTo>
                    <a:cubicBezTo>
                      <a:pt x="40" y="7"/>
                      <a:pt x="39" y="8"/>
                      <a:pt x="39" y="7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39" y="7"/>
                      <a:pt x="40" y="6"/>
                      <a:pt x="39" y="6"/>
                    </a:cubicBezTo>
                    <a:cubicBezTo>
                      <a:pt x="39" y="7"/>
                      <a:pt x="40" y="6"/>
                      <a:pt x="39" y="7"/>
                    </a:cubicBezTo>
                    <a:cubicBezTo>
                      <a:pt x="39" y="6"/>
                      <a:pt x="39" y="5"/>
                      <a:pt x="39" y="4"/>
                    </a:cubicBezTo>
                    <a:cubicBezTo>
                      <a:pt x="38" y="3"/>
                      <a:pt x="37" y="2"/>
                      <a:pt x="36" y="2"/>
                    </a:cubicBezTo>
                    <a:cubicBezTo>
                      <a:pt x="36" y="1"/>
                      <a:pt x="37" y="1"/>
                      <a:pt x="36" y="1"/>
                    </a:cubicBezTo>
                    <a:cubicBezTo>
                      <a:pt x="35" y="1"/>
                      <a:pt x="35" y="1"/>
                      <a:pt x="34" y="1"/>
                    </a:cubicBezTo>
                    <a:cubicBezTo>
                      <a:pt x="33" y="0"/>
                      <a:pt x="32" y="0"/>
                      <a:pt x="32" y="1"/>
                    </a:cubicBezTo>
                    <a:cubicBezTo>
                      <a:pt x="33" y="2"/>
                      <a:pt x="32" y="3"/>
                      <a:pt x="33" y="4"/>
                    </a:cubicBezTo>
                    <a:cubicBezTo>
                      <a:pt x="34" y="3"/>
                      <a:pt x="33" y="2"/>
                      <a:pt x="33" y="2"/>
                    </a:cubicBezTo>
                    <a:cubicBezTo>
                      <a:pt x="35" y="3"/>
                      <a:pt x="34" y="4"/>
                      <a:pt x="34" y="4"/>
                    </a:cubicBezTo>
                    <a:cubicBezTo>
                      <a:pt x="34" y="3"/>
                      <a:pt x="35" y="4"/>
                      <a:pt x="35" y="3"/>
                    </a:cubicBezTo>
                    <a:close/>
                    <a:moveTo>
                      <a:pt x="38" y="13"/>
                    </a:moveTo>
                    <a:cubicBezTo>
                      <a:pt x="37" y="13"/>
                      <a:pt x="37" y="13"/>
                      <a:pt x="37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6" y="13"/>
                      <a:pt x="37" y="13"/>
                      <a:pt x="37" y="13"/>
                    </a:cubicBezTo>
                    <a:cubicBezTo>
                      <a:pt x="37" y="13"/>
                      <a:pt x="38" y="13"/>
                      <a:pt x="37" y="12"/>
                    </a:cubicBezTo>
                    <a:cubicBezTo>
                      <a:pt x="38" y="13"/>
                      <a:pt x="37" y="13"/>
                      <a:pt x="38" y="13"/>
                    </a:cubicBezTo>
                    <a:close/>
                    <a:moveTo>
                      <a:pt x="38" y="24"/>
                    </a:moveTo>
                    <a:cubicBezTo>
                      <a:pt x="38" y="24"/>
                      <a:pt x="38" y="24"/>
                      <a:pt x="38" y="24"/>
                    </a:cubicBezTo>
                    <a:cubicBezTo>
                      <a:pt x="38" y="24"/>
                      <a:pt x="39" y="24"/>
                      <a:pt x="39" y="24"/>
                    </a:cubicBezTo>
                    <a:cubicBezTo>
                      <a:pt x="38" y="24"/>
                      <a:pt x="38" y="25"/>
                      <a:pt x="37" y="24"/>
                    </a:cubicBezTo>
                    <a:cubicBezTo>
                      <a:pt x="38" y="24"/>
                      <a:pt x="38" y="24"/>
                      <a:pt x="38" y="24"/>
                    </a:cubicBezTo>
                    <a:close/>
                    <a:moveTo>
                      <a:pt x="37" y="28"/>
                    </a:moveTo>
                    <a:cubicBezTo>
                      <a:pt x="38" y="28"/>
                      <a:pt x="38" y="29"/>
                      <a:pt x="38" y="29"/>
                    </a:cubicBezTo>
                    <a:cubicBezTo>
                      <a:pt x="38" y="29"/>
                      <a:pt x="38" y="29"/>
                      <a:pt x="38" y="30"/>
                    </a:cubicBezTo>
                    <a:cubicBezTo>
                      <a:pt x="37" y="29"/>
                      <a:pt x="38" y="29"/>
                      <a:pt x="37" y="28"/>
                    </a:cubicBezTo>
                    <a:close/>
                    <a:moveTo>
                      <a:pt x="39" y="33"/>
                    </a:moveTo>
                    <a:cubicBezTo>
                      <a:pt x="38" y="32"/>
                      <a:pt x="40" y="32"/>
                      <a:pt x="39" y="33"/>
                    </a:cubicBezTo>
                    <a:close/>
                    <a:moveTo>
                      <a:pt x="38" y="34"/>
                    </a:moveTo>
                    <a:cubicBezTo>
                      <a:pt x="38" y="34"/>
                      <a:pt x="37" y="35"/>
                      <a:pt x="37" y="35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6" y="35"/>
                      <a:pt x="38" y="35"/>
                      <a:pt x="38" y="34"/>
                    </a:cubicBezTo>
                    <a:close/>
                    <a:moveTo>
                      <a:pt x="35" y="38"/>
                    </a:moveTo>
                    <a:cubicBezTo>
                      <a:pt x="34" y="38"/>
                      <a:pt x="36" y="38"/>
                      <a:pt x="36" y="38"/>
                    </a:cubicBezTo>
                    <a:cubicBezTo>
                      <a:pt x="36" y="38"/>
                      <a:pt x="35" y="39"/>
                      <a:pt x="36" y="39"/>
                    </a:cubicBezTo>
                    <a:cubicBezTo>
                      <a:pt x="36" y="39"/>
                      <a:pt x="35" y="38"/>
                      <a:pt x="35" y="38"/>
                    </a:cubicBezTo>
                    <a:close/>
                    <a:moveTo>
                      <a:pt x="35" y="39"/>
                    </a:moveTo>
                    <a:cubicBezTo>
                      <a:pt x="36" y="39"/>
                      <a:pt x="35" y="40"/>
                      <a:pt x="36" y="40"/>
                    </a:cubicBezTo>
                    <a:cubicBezTo>
                      <a:pt x="36" y="40"/>
                      <a:pt x="37" y="41"/>
                      <a:pt x="37" y="40"/>
                    </a:cubicBezTo>
                    <a:cubicBezTo>
                      <a:pt x="37" y="41"/>
                      <a:pt x="36" y="41"/>
                      <a:pt x="37" y="41"/>
                    </a:cubicBezTo>
                    <a:cubicBezTo>
                      <a:pt x="36" y="41"/>
                      <a:pt x="37" y="41"/>
                      <a:pt x="36" y="41"/>
                    </a:cubicBezTo>
                    <a:cubicBezTo>
                      <a:pt x="36" y="40"/>
                      <a:pt x="35" y="39"/>
                      <a:pt x="35" y="39"/>
                    </a:cubicBezTo>
                    <a:close/>
                    <a:moveTo>
                      <a:pt x="33" y="45"/>
                    </a:moveTo>
                    <a:cubicBezTo>
                      <a:pt x="34" y="45"/>
                      <a:pt x="34" y="45"/>
                      <a:pt x="35" y="45"/>
                    </a:cubicBezTo>
                    <a:cubicBezTo>
                      <a:pt x="35" y="46"/>
                      <a:pt x="34" y="46"/>
                      <a:pt x="35" y="46"/>
                    </a:cubicBezTo>
                    <a:cubicBezTo>
                      <a:pt x="34" y="46"/>
                      <a:pt x="34" y="46"/>
                      <a:pt x="34" y="45"/>
                    </a:cubicBezTo>
                    <a:cubicBezTo>
                      <a:pt x="33" y="46"/>
                      <a:pt x="34" y="46"/>
                      <a:pt x="34" y="46"/>
                    </a:cubicBezTo>
                    <a:cubicBezTo>
                      <a:pt x="32" y="46"/>
                      <a:pt x="33" y="46"/>
                      <a:pt x="33" y="45"/>
                    </a:cubicBezTo>
                    <a:close/>
                    <a:moveTo>
                      <a:pt x="33" y="48"/>
                    </a:move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5" y="48"/>
                      <a:pt x="34" y="48"/>
                      <a:pt x="34" y="48"/>
                    </a:cubicBezTo>
                    <a:cubicBezTo>
                      <a:pt x="33" y="48"/>
                      <a:pt x="34" y="48"/>
                      <a:pt x="33" y="48"/>
                    </a:cubicBezTo>
                    <a:close/>
                    <a:moveTo>
                      <a:pt x="34" y="49"/>
                    </a:moveTo>
                    <a:cubicBezTo>
                      <a:pt x="34" y="49"/>
                      <a:pt x="34" y="49"/>
                      <a:pt x="34" y="49"/>
                    </a:cubicBezTo>
                    <a:cubicBezTo>
                      <a:pt x="33" y="49"/>
                      <a:pt x="34" y="49"/>
                      <a:pt x="33" y="49"/>
                    </a:cubicBezTo>
                    <a:cubicBezTo>
                      <a:pt x="33" y="48"/>
                      <a:pt x="35" y="49"/>
                      <a:pt x="34" y="49"/>
                    </a:cubicBezTo>
                    <a:close/>
                    <a:moveTo>
                      <a:pt x="34" y="50"/>
                    </a:moveTo>
                    <a:cubicBezTo>
                      <a:pt x="35" y="50"/>
                      <a:pt x="35" y="51"/>
                      <a:pt x="35" y="51"/>
                    </a:cubicBezTo>
                    <a:cubicBezTo>
                      <a:pt x="34" y="51"/>
                      <a:pt x="34" y="50"/>
                      <a:pt x="34" y="50"/>
                    </a:cubicBezTo>
                    <a:close/>
                    <a:moveTo>
                      <a:pt x="35" y="54"/>
                    </a:moveTo>
                    <a:cubicBezTo>
                      <a:pt x="35" y="54"/>
                      <a:pt x="34" y="54"/>
                      <a:pt x="35" y="54"/>
                    </a:cubicBezTo>
                    <a:cubicBezTo>
                      <a:pt x="34" y="54"/>
                      <a:pt x="34" y="54"/>
                      <a:pt x="35" y="54"/>
                    </a:cubicBezTo>
                    <a:close/>
                    <a:moveTo>
                      <a:pt x="31" y="59"/>
                    </a:moveTo>
                    <a:cubicBezTo>
                      <a:pt x="32" y="59"/>
                      <a:pt x="32" y="58"/>
                      <a:pt x="32" y="58"/>
                    </a:cubicBezTo>
                    <a:cubicBezTo>
                      <a:pt x="33" y="58"/>
                      <a:pt x="32" y="58"/>
                      <a:pt x="32" y="59"/>
                    </a:cubicBezTo>
                    <a:cubicBezTo>
                      <a:pt x="33" y="59"/>
                      <a:pt x="33" y="58"/>
                      <a:pt x="33" y="59"/>
                    </a:cubicBezTo>
                    <a:cubicBezTo>
                      <a:pt x="32" y="59"/>
                      <a:pt x="33" y="60"/>
                      <a:pt x="31" y="60"/>
                    </a:cubicBezTo>
                    <a:cubicBezTo>
                      <a:pt x="32" y="60"/>
                      <a:pt x="33" y="59"/>
                      <a:pt x="31" y="59"/>
                    </a:cubicBezTo>
                    <a:close/>
                    <a:moveTo>
                      <a:pt x="32" y="60"/>
                    </a:moveTo>
                    <a:cubicBezTo>
                      <a:pt x="32" y="61"/>
                      <a:pt x="32" y="61"/>
                      <a:pt x="32" y="61"/>
                    </a:cubicBezTo>
                    <a:cubicBezTo>
                      <a:pt x="31" y="61"/>
                      <a:pt x="32" y="60"/>
                      <a:pt x="32" y="60"/>
                    </a:cubicBezTo>
                    <a:cubicBezTo>
                      <a:pt x="31" y="60"/>
                      <a:pt x="31" y="61"/>
                      <a:pt x="31" y="60"/>
                    </a:cubicBezTo>
                    <a:cubicBezTo>
                      <a:pt x="32" y="60"/>
                      <a:pt x="32" y="60"/>
                      <a:pt x="32" y="60"/>
                    </a:cubicBezTo>
                    <a:close/>
                    <a:moveTo>
                      <a:pt x="29" y="74"/>
                    </a:move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8" y="74"/>
                      <a:pt x="28" y="74"/>
                      <a:pt x="28" y="74"/>
                    </a:cubicBezTo>
                    <a:cubicBezTo>
                      <a:pt x="28" y="74"/>
                      <a:pt x="28" y="74"/>
                      <a:pt x="29" y="74"/>
                    </a:cubicBezTo>
                    <a:close/>
                    <a:moveTo>
                      <a:pt x="24" y="82"/>
                    </a:moveTo>
                    <a:cubicBezTo>
                      <a:pt x="24" y="82"/>
                      <a:pt x="24" y="81"/>
                      <a:pt x="24" y="82"/>
                    </a:cubicBezTo>
                    <a:cubicBezTo>
                      <a:pt x="24" y="82"/>
                      <a:pt x="24" y="83"/>
                      <a:pt x="23" y="82"/>
                    </a:cubicBezTo>
                    <a:cubicBezTo>
                      <a:pt x="23" y="82"/>
                      <a:pt x="24" y="83"/>
                      <a:pt x="24" y="82"/>
                    </a:cubicBezTo>
                    <a:close/>
                    <a:moveTo>
                      <a:pt x="21" y="83"/>
                    </a:moveTo>
                    <a:cubicBezTo>
                      <a:pt x="21" y="83"/>
                      <a:pt x="21" y="83"/>
                      <a:pt x="21" y="84"/>
                    </a:cubicBezTo>
                    <a:cubicBezTo>
                      <a:pt x="21" y="83"/>
                      <a:pt x="20" y="83"/>
                      <a:pt x="20" y="82"/>
                    </a:cubicBezTo>
                    <a:cubicBezTo>
                      <a:pt x="21" y="82"/>
                      <a:pt x="21" y="83"/>
                      <a:pt x="21" y="83"/>
                    </a:cubicBezTo>
                    <a:close/>
                    <a:moveTo>
                      <a:pt x="12" y="82"/>
                    </a:moveTo>
                    <a:cubicBezTo>
                      <a:pt x="12" y="82"/>
                      <a:pt x="12" y="82"/>
                      <a:pt x="12" y="82"/>
                    </a:cubicBezTo>
                    <a:cubicBezTo>
                      <a:pt x="12" y="82"/>
                      <a:pt x="12" y="82"/>
                      <a:pt x="12" y="82"/>
                    </a:cubicBezTo>
                    <a:cubicBezTo>
                      <a:pt x="12" y="81"/>
                      <a:pt x="12" y="81"/>
                      <a:pt x="12" y="81"/>
                    </a:cubicBezTo>
                    <a:cubicBezTo>
                      <a:pt x="12" y="81"/>
                      <a:pt x="12" y="81"/>
                      <a:pt x="12" y="82"/>
                    </a:cubicBezTo>
                    <a:close/>
                    <a:moveTo>
                      <a:pt x="11" y="81"/>
                    </a:moveTo>
                    <a:cubicBezTo>
                      <a:pt x="11" y="81"/>
                      <a:pt x="11" y="80"/>
                      <a:pt x="12" y="80"/>
                    </a:cubicBezTo>
                    <a:cubicBezTo>
                      <a:pt x="12" y="80"/>
                      <a:pt x="12" y="80"/>
                      <a:pt x="12" y="80"/>
                    </a:cubicBezTo>
                    <a:cubicBezTo>
                      <a:pt x="12" y="81"/>
                      <a:pt x="12" y="80"/>
                      <a:pt x="12" y="80"/>
                    </a:cubicBezTo>
                    <a:cubicBezTo>
                      <a:pt x="11" y="81"/>
                      <a:pt x="12" y="81"/>
                      <a:pt x="11" y="81"/>
                    </a:cubicBezTo>
                    <a:close/>
                    <a:moveTo>
                      <a:pt x="12" y="79"/>
                    </a:moveTo>
                    <a:cubicBezTo>
                      <a:pt x="12" y="79"/>
                      <a:pt x="12" y="79"/>
                      <a:pt x="12" y="79"/>
                    </a:cubicBezTo>
                    <a:cubicBezTo>
                      <a:pt x="11" y="79"/>
                      <a:pt x="12" y="79"/>
                      <a:pt x="12" y="79"/>
                    </a:cubicBezTo>
                    <a:cubicBezTo>
                      <a:pt x="12" y="80"/>
                      <a:pt x="11" y="80"/>
                      <a:pt x="11" y="79"/>
                    </a:cubicBezTo>
                    <a:cubicBezTo>
                      <a:pt x="11" y="80"/>
                      <a:pt x="11" y="80"/>
                      <a:pt x="12" y="79"/>
                    </a:cubicBezTo>
                    <a:close/>
                    <a:moveTo>
                      <a:pt x="10" y="81"/>
                    </a:moveTo>
                    <a:cubicBezTo>
                      <a:pt x="10" y="82"/>
                      <a:pt x="10" y="82"/>
                      <a:pt x="10" y="82"/>
                    </a:cubicBezTo>
                    <a:cubicBezTo>
                      <a:pt x="9" y="82"/>
                      <a:pt x="9" y="81"/>
                      <a:pt x="9" y="81"/>
                    </a:cubicBezTo>
                    <a:cubicBezTo>
                      <a:pt x="9" y="81"/>
                      <a:pt x="9" y="81"/>
                      <a:pt x="9" y="80"/>
                    </a:cubicBezTo>
                    <a:cubicBezTo>
                      <a:pt x="9" y="80"/>
                      <a:pt x="10" y="81"/>
                      <a:pt x="10" y="81"/>
                    </a:cubicBezTo>
                    <a:cubicBezTo>
                      <a:pt x="10" y="81"/>
                      <a:pt x="9" y="81"/>
                      <a:pt x="10" y="81"/>
                    </a:cubicBezTo>
                    <a:close/>
                    <a:moveTo>
                      <a:pt x="7" y="77"/>
                    </a:moveTo>
                    <a:cubicBezTo>
                      <a:pt x="7" y="77"/>
                      <a:pt x="6" y="77"/>
                      <a:pt x="6" y="78"/>
                    </a:cubicBezTo>
                    <a:cubicBezTo>
                      <a:pt x="6" y="78"/>
                      <a:pt x="6" y="77"/>
                      <a:pt x="5" y="77"/>
                    </a:cubicBezTo>
                    <a:cubicBezTo>
                      <a:pt x="5" y="78"/>
                      <a:pt x="5" y="78"/>
                      <a:pt x="5" y="78"/>
                    </a:cubicBezTo>
                    <a:cubicBezTo>
                      <a:pt x="5" y="78"/>
                      <a:pt x="4" y="78"/>
                      <a:pt x="4" y="78"/>
                    </a:cubicBezTo>
                    <a:cubicBezTo>
                      <a:pt x="4" y="78"/>
                      <a:pt x="6" y="78"/>
                      <a:pt x="5" y="77"/>
                    </a:cubicBezTo>
                    <a:cubicBezTo>
                      <a:pt x="6" y="77"/>
                      <a:pt x="5" y="78"/>
                      <a:pt x="7" y="77"/>
                    </a:cubicBezTo>
                    <a:close/>
                    <a:moveTo>
                      <a:pt x="6" y="76"/>
                    </a:moveTo>
                    <a:cubicBezTo>
                      <a:pt x="5" y="77"/>
                      <a:pt x="5" y="76"/>
                      <a:pt x="6" y="76"/>
                    </a:cubicBezTo>
                    <a:cubicBezTo>
                      <a:pt x="6" y="76"/>
                      <a:pt x="6" y="76"/>
                      <a:pt x="6" y="76"/>
                    </a:cubicBezTo>
                    <a:close/>
                    <a:moveTo>
                      <a:pt x="4" y="77"/>
                    </a:moveTo>
                    <a:cubicBezTo>
                      <a:pt x="4" y="77"/>
                      <a:pt x="4" y="77"/>
                      <a:pt x="4" y="77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3" y="78"/>
                      <a:pt x="4" y="77"/>
                      <a:pt x="4" y="77"/>
                    </a:cubicBezTo>
                    <a:cubicBezTo>
                      <a:pt x="4" y="77"/>
                      <a:pt x="4" y="77"/>
                      <a:pt x="4" y="77"/>
                    </a:cubicBezTo>
                    <a:close/>
                    <a:moveTo>
                      <a:pt x="3" y="77"/>
                    </a:moveTo>
                    <a:cubicBezTo>
                      <a:pt x="3" y="77"/>
                      <a:pt x="2" y="77"/>
                      <a:pt x="2" y="77"/>
                    </a:cubicBezTo>
                    <a:cubicBezTo>
                      <a:pt x="2" y="77"/>
                      <a:pt x="2" y="77"/>
                      <a:pt x="1" y="77"/>
                    </a:cubicBezTo>
                    <a:cubicBezTo>
                      <a:pt x="2" y="76"/>
                      <a:pt x="4" y="75"/>
                      <a:pt x="2" y="75"/>
                    </a:cubicBezTo>
                    <a:cubicBezTo>
                      <a:pt x="2" y="75"/>
                      <a:pt x="3" y="75"/>
                      <a:pt x="4" y="75"/>
                    </a:cubicBezTo>
                    <a:cubicBezTo>
                      <a:pt x="2" y="76"/>
                      <a:pt x="3" y="76"/>
                      <a:pt x="3" y="77"/>
                    </a:cubicBezTo>
                    <a:cubicBezTo>
                      <a:pt x="3" y="77"/>
                      <a:pt x="3" y="77"/>
                      <a:pt x="3" y="77"/>
                    </a:cubicBezTo>
                    <a:close/>
                    <a:moveTo>
                      <a:pt x="3" y="75"/>
                    </a:moveTo>
                    <a:cubicBezTo>
                      <a:pt x="3" y="75"/>
                      <a:pt x="3" y="75"/>
                      <a:pt x="3" y="75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3" y="75"/>
                      <a:pt x="3" y="75"/>
                      <a:pt x="3" y="74"/>
                    </a:cubicBezTo>
                    <a:cubicBezTo>
                      <a:pt x="3" y="74"/>
                      <a:pt x="2" y="74"/>
                      <a:pt x="3" y="74"/>
                    </a:cubicBezTo>
                    <a:cubicBezTo>
                      <a:pt x="3" y="74"/>
                      <a:pt x="3" y="74"/>
                      <a:pt x="4" y="74"/>
                    </a:cubicBezTo>
                    <a:cubicBezTo>
                      <a:pt x="4" y="74"/>
                      <a:pt x="3" y="75"/>
                      <a:pt x="3" y="75"/>
                    </a:cubicBezTo>
                    <a:close/>
                    <a:moveTo>
                      <a:pt x="7" y="65"/>
                    </a:moveTo>
                    <a:cubicBezTo>
                      <a:pt x="7" y="65"/>
                      <a:pt x="6" y="65"/>
                      <a:pt x="6" y="65"/>
                    </a:cubicBezTo>
                    <a:cubicBezTo>
                      <a:pt x="6" y="65"/>
                      <a:pt x="6" y="65"/>
                      <a:pt x="6" y="64"/>
                    </a:cubicBezTo>
                    <a:cubicBezTo>
                      <a:pt x="6" y="64"/>
                      <a:pt x="6" y="65"/>
                      <a:pt x="7" y="65"/>
                    </a:cubicBezTo>
                    <a:close/>
                    <a:moveTo>
                      <a:pt x="8" y="64"/>
                    </a:moveTo>
                    <a:cubicBezTo>
                      <a:pt x="8" y="64"/>
                      <a:pt x="7" y="64"/>
                      <a:pt x="7" y="64"/>
                    </a:cubicBezTo>
                    <a:cubicBezTo>
                      <a:pt x="6" y="64"/>
                      <a:pt x="7" y="64"/>
                      <a:pt x="6" y="63"/>
                    </a:cubicBezTo>
                    <a:cubicBezTo>
                      <a:pt x="7" y="63"/>
                      <a:pt x="7" y="64"/>
                      <a:pt x="8" y="64"/>
                    </a:cubicBezTo>
                    <a:close/>
                    <a:moveTo>
                      <a:pt x="20" y="23"/>
                    </a:move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2"/>
                    </a:cubicBezTo>
                    <a:cubicBezTo>
                      <a:pt x="20" y="23"/>
                      <a:pt x="19" y="23"/>
                      <a:pt x="20" y="23"/>
                    </a:cubicBezTo>
                    <a:close/>
                    <a:moveTo>
                      <a:pt x="22" y="16"/>
                    </a:moveTo>
                    <a:cubicBezTo>
                      <a:pt x="22" y="16"/>
                      <a:pt x="22" y="16"/>
                      <a:pt x="21" y="16"/>
                    </a:cubicBezTo>
                    <a:cubicBezTo>
                      <a:pt x="21" y="16"/>
                      <a:pt x="22" y="16"/>
                      <a:pt x="21" y="16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1" y="16"/>
                      <a:pt x="22" y="16"/>
                      <a:pt x="22" y="16"/>
                    </a:cubicBezTo>
                    <a:cubicBezTo>
                      <a:pt x="22" y="15"/>
                      <a:pt x="22" y="16"/>
                      <a:pt x="23" y="16"/>
                    </a:cubicBezTo>
                    <a:cubicBezTo>
                      <a:pt x="22" y="16"/>
                      <a:pt x="22" y="16"/>
                      <a:pt x="22" y="16"/>
                    </a:cubicBezTo>
                    <a:close/>
                    <a:moveTo>
                      <a:pt x="22" y="13"/>
                    </a:moveTo>
                    <a:cubicBezTo>
                      <a:pt x="22" y="12"/>
                      <a:pt x="23" y="13"/>
                      <a:pt x="23" y="12"/>
                    </a:cubicBezTo>
                    <a:cubicBezTo>
                      <a:pt x="23" y="13"/>
                      <a:pt x="23" y="13"/>
                      <a:pt x="22" y="13"/>
                    </a:cubicBezTo>
                    <a:close/>
                  </a:path>
                </a:pathLst>
              </a:custGeom>
              <a:solidFill>
                <a:srgbClr val="FEFD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93" name="Freeform 1892"/>
              <p:cNvSpPr>
                <a:spLocks/>
              </p:cNvSpPr>
              <p:nvPr/>
            </p:nvSpPr>
            <p:spPr bwMode="auto">
              <a:xfrm>
                <a:off x="536" y="2155"/>
                <a:ext cx="178" cy="286"/>
              </a:xfrm>
              <a:custGeom>
                <a:avLst/>
                <a:gdLst>
                  <a:gd name="T0" fmla="*/ 66 w 75"/>
                  <a:gd name="T1" fmla="*/ 267 h 121"/>
                  <a:gd name="T2" fmla="*/ 90 w 75"/>
                  <a:gd name="T3" fmla="*/ 9 h 121"/>
                  <a:gd name="T4" fmla="*/ 66 w 75"/>
                  <a:gd name="T5" fmla="*/ 267 h 12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5" h="121">
                    <a:moveTo>
                      <a:pt x="28" y="113"/>
                    </a:moveTo>
                    <a:cubicBezTo>
                      <a:pt x="51" y="121"/>
                      <a:pt x="75" y="7"/>
                      <a:pt x="38" y="4"/>
                    </a:cubicBezTo>
                    <a:cubicBezTo>
                      <a:pt x="0" y="0"/>
                      <a:pt x="5" y="105"/>
                      <a:pt x="28" y="113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94" name="Freeform 1893"/>
              <p:cNvSpPr>
                <a:spLocks/>
              </p:cNvSpPr>
              <p:nvPr/>
            </p:nvSpPr>
            <p:spPr bwMode="auto">
              <a:xfrm>
                <a:off x="607" y="2436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95" name="Freeform 1894"/>
              <p:cNvSpPr>
                <a:spLocks/>
              </p:cNvSpPr>
              <p:nvPr/>
            </p:nvSpPr>
            <p:spPr bwMode="auto">
              <a:xfrm>
                <a:off x="619" y="2433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0 w 2"/>
                  <a:gd name="T3" fmla="*/ 3 h 3"/>
                  <a:gd name="T4" fmla="*/ 2 w 2"/>
                  <a:gd name="T5" fmla="*/ 0 h 3"/>
                  <a:gd name="T6" fmla="*/ 2 w 2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96" name="Freeform 1895"/>
              <p:cNvSpPr>
                <a:spLocks/>
              </p:cNvSpPr>
              <p:nvPr/>
            </p:nvSpPr>
            <p:spPr bwMode="auto">
              <a:xfrm>
                <a:off x="624" y="2431"/>
                <a:ext cx="7" cy="5"/>
              </a:xfrm>
              <a:custGeom>
                <a:avLst/>
                <a:gdLst>
                  <a:gd name="T0" fmla="*/ 7 w 3"/>
                  <a:gd name="T1" fmla="*/ 3 h 2"/>
                  <a:gd name="T2" fmla="*/ 0 w 3"/>
                  <a:gd name="T3" fmla="*/ 3 h 2"/>
                  <a:gd name="T4" fmla="*/ 0 w 3"/>
                  <a:gd name="T5" fmla="*/ 3 h 2"/>
                  <a:gd name="T6" fmla="*/ 0 w 3"/>
                  <a:gd name="T7" fmla="*/ 5 h 2"/>
                  <a:gd name="T8" fmla="*/ 7 w 3"/>
                  <a:gd name="T9" fmla="*/ 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3" y="1"/>
                    </a:moveTo>
                    <a:cubicBezTo>
                      <a:pt x="2" y="0"/>
                      <a:pt x="1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97" name="Freeform 1896"/>
              <p:cNvSpPr>
                <a:spLocks/>
              </p:cNvSpPr>
              <p:nvPr/>
            </p:nvSpPr>
            <p:spPr bwMode="auto">
              <a:xfrm>
                <a:off x="636" y="2438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0 w 1"/>
                  <a:gd name="T3" fmla="*/ 3 h 1"/>
                  <a:gd name="T4" fmla="*/ 0 w 1"/>
                  <a:gd name="T5" fmla="*/ 3 h 1"/>
                  <a:gd name="T6" fmla="*/ 2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98" name="Rectangle 1897"/>
              <p:cNvSpPr>
                <a:spLocks noChangeArrowheads="1"/>
              </p:cNvSpPr>
              <p:nvPr/>
            </p:nvSpPr>
            <p:spPr bwMode="auto">
              <a:xfrm>
                <a:off x="636" y="2441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799" name="Freeform 1898"/>
              <p:cNvSpPr>
                <a:spLocks/>
              </p:cNvSpPr>
              <p:nvPr/>
            </p:nvSpPr>
            <p:spPr bwMode="auto">
              <a:xfrm>
                <a:off x="640" y="2438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3 h 1"/>
                  <a:gd name="T4" fmla="*/ 0 w 1"/>
                  <a:gd name="T5" fmla="*/ 3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00" name="Freeform 1899"/>
              <p:cNvSpPr>
                <a:spLocks/>
              </p:cNvSpPr>
              <p:nvPr/>
            </p:nvSpPr>
            <p:spPr bwMode="auto">
              <a:xfrm>
                <a:off x="640" y="243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01" name="Freeform 1900"/>
              <p:cNvSpPr>
                <a:spLocks/>
              </p:cNvSpPr>
              <p:nvPr/>
            </p:nvSpPr>
            <p:spPr bwMode="auto">
              <a:xfrm>
                <a:off x="640" y="2433"/>
                <a:ext cx="0" cy="5"/>
              </a:xfrm>
              <a:custGeom>
                <a:avLst/>
                <a:gdLst>
                  <a:gd name="T0" fmla="*/ 5 h 2"/>
                  <a:gd name="T1" fmla="*/ 3 h 2"/>
                  <a:gd name="T2" fmla="*/ 3 h 2"/>
                  <a:gd name="T3" fmla="*/ 5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02" name="Freeform 1901"/>
              <p:cNvSpPr>
                <a:spLocks/>
              </p:cNvSpPr>
              <p:nvPr/>
            </p:nvSpPr>
            <p:spPr bwMode="auto">
              <a:xfrm>
                <a:off x="636" y="2436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0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03" name="Freeform 1902"/>
              <p:cNvSpPr>
                <a:spLocks/>
              </p:cNvSpPr>
              <p:nvPr/>
            </p:nvSpPr>
            <p:spPr bwMode="auto">
              <a:xfrm>
                <a:off x="629" y="2429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0 w 1"/>
                  <a:gd name="T5" fmla="*/ 2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04" name="Freeform 1903"/>
              <p:cNvSpPr>
                <a:spLocks/>
              </p:cNvSpPr>
              <p:nvPr/>
            </p:nvSpPr>
            <p:spPr bwMode="auto">
              <a:xfrm>
                <a:off x="647" y="2433"/>
                <a:ext cx="3" cy="3"/>
              </a:xfrm>
              <a:custGeom>
                <a:avLst/>
                <a:gdLst>
                  <a:gd name="T0" fmla="*/ 3 w 1"/>
                  <a:gd name="T1" fmla="*/ 3 h 1"/>
                  <a:gd name="T2" fmla="*/ 0 w 1"/>
                  <a:gd name="T3" fmla="*/ 0 h 1"/>
                  <a:gd name="T4" fmla="*/ 0 w 1"/>
                  <a:gd name="T5" fmla="*/ 3 h 1"/>
                  <a:gd name="T6" fmla="*/ 3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05" name="Freeform 1904"/>
              <p:cNvSpPr>
                <a:spLocks/>
              </p:cNvSpPr>
              <p:nvPr/>
            </p:nvSpPr>
            <p:spPr bwMode="auto">
              <a:xfrm>
                <a:off x="647" y="2431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06" name="Freeform 1905"/>
              <p:cNvSpPr>
                <a:spLocks/>
              </p:cNvSpPr>
              <p:nvPr/>
            </p:nvSpPr>
            <p:spPr bwMode="auto">
              <a:xfrm>
                <a:off x="638" y="2431"/>
                <a:ext cx="2" cy="5"/>
              </a:xfrm>
              <a:custGeom>
                <a:avLst/>
                <a:gdLst>
                  <a:gd name="T0" fmla="*/ 2 w 1"/>
                  <a:gd name="T1" fmla="*/ 0 h 2"/>
                  <a:gd name="T2" fmla="*/ 0 w 1"/>
                  <a:gd name="T3" fmla="*/ 5 h 2"/>
                  <a:gd name="T4" fmla="*/ 2 w 1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07" name="Freeform 1906"/>
              <p:cNvSpPr>
                <a:spLocks/>
              </p:cNvSpPr>
              <p:nvPr/>
            </p:nvSpPr>
            <p:spPr bwMode="auto">
              <a:xfrm>
                <a:off x="654" y="2431"/>
                <a:ext cx="0" cy="5"/>
              </a:xfrm>
              <a:custGeom>
                <a:avLst/>
                <a:gdLst>
                  <a:gd name="T0" fmla="*/ 2 h 5"/>
                  <a:gd name="T1" fmla="*/ 5 h 5"/>
                  <a:gd name="T2" fmla="*/ 0 h 5"/>
                  <a:gd name="T3" fmla="*/ 2 h 5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5">
                    <a:moveTo>
                      <a:pt x="0" y="2"/>
                    </a:moveTo>
                    <a:lnTo>
                      <a:pt x="0" y="5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08" name="Freeform 1907"/>
              <p:cNvSpPr>
                <a:spLocks/>
              </p:cNvSpPr>
              <p:nvPr/>
            </p:nvSpPr>
            <p:spPr bwMode="auto">
              <a:xfrm>
                <a:off x="657" y="2429"/>
                <a:ext cx="2" cy="4"/>
              </a:xfrm>
              <a:custGeom>
                <a:avLst/>
                <a:gdLst>
                  <a:gd name="T0" fmla="*/ 0 w 1"/>
                  <a:gd name="T1" fmla="*/ 2 h 2"/>
                  <a:gd name="T2" fmla="*/ 2 w 1"/>
                  <a:gd name="T3" fmla="*/ 4 h 2"/>
                  <a:gd name="T4" fmla="*/ 2 w 1"/>
                  <a:gd name="T5" fmla="*/ 0 h 2"/>
                  <a:gd name="T6" fmla="*/ 0 w 1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09" name="Freeform 1908"/>
              <p:cNvSpPr>
                <a:spLocks/>
              </p:cNvSpPr>
              <p:nvPr/>
            </p:nvSpPr>
            <p:spPr bwMode="auto">
              <a:xfrm>
                <a:off x="659" y="2426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3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10" name="Freeform 1909"/>
              <p:cNvSpPr>
                <a:spLocks/>
              </p:cNvSpPr>
              <p:nvPr/>
            </p:nvSpPr>
            <p:spPr bwMode="auto">
              <a:xfrm>
                <a:off x="650" y="2431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11" name="Rectangle 1910"/>
              <p:cNvSpPr>
                <a:spLocks noChangeArrowheads="1"/>
              </p:cNvSpPr>
              <p:nvPr/>
            </p:nvSpPr>
            <p:spPr bwMode="auto">
              <a:xfrm>
                <a:off x="652" y="2431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812" name="Freeform 1911"/>
              <p:cNvSpPr>
                <a:spLocks/>
              </p:cNvSpPr>
              <p:nvPr/>
            </p:nvSpPr>
            <p:spPr bwMode="auto">
              <a:xfrm>
                <a:off x="650" y="243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13" name="Freeform 1912"/>
              <p:cNvSpPr>
                <a:spLocks/>
              </p:cNvSpPr>
              <p:nvPr/>
            </p:nvSpPr>
            <p:spPr bwMode="auto">
              <a:xfrm>
                <a:off x="643" y="2429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0 w 1"/>
                  <a:gd name="T3" fmla="*/ 0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0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14" name="Freeform 1913"/>
              <p:cNvSpPr>
                <a:spLocks/>
              </p:cNvSpPr>
              <p:nvPr/>
            </p:nvSpPr>
            <p:spPr bwMode="auto">
              <a:xfrm>
                <a:off x="647" y="2429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15" name="Freeform 1914"/>
              <p:cNvSpPr>
                <a:spLocks/>
              </p:cNvSpPr>
              <p:nvPr/>
            </p:nvSpPr>
            <p:spPr bwMode="auto">
              <a:xfrm>
                <a:off x="647" y="2429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16" name="Freeform 1915"/>
              <p:cNvSpPr>
                <a:spLocks/>
              </p:cNvSpPr>
              <p:nvPr/>
            </p:nvSpPr>
            <p:spPr bwMode="auto">
              <a:xfrm>
                <a:off x="657" y="2426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17" name="Freeform 1916"/>
              <p:cNvSpPr>
                <a:spLocks/>
              </p:cNvSpPr>
              <p:nvPr/>
            </p:nvSpPr>
            <p:spPr bwMode="auto">
              <a:xfrm>
                <a:off x="654" y="242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18" name="Rectangle 1917"/>
              <p:cNvSpPr>
                <a:spLocks noChangeArrowheads="1"/>
              </p:cNvSpPr>
              <p:nvPr/>
            </p:nvSpPr>
            <p:spPr bwMode="auto">
              <a:xfrm>
                <a:off x="664" y="2419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819" name="Freeform 1918"/>
              <p:cNvSpPr>
                <a:spLocks/>
              </p:cNvSpPr>
              <p:nvPr/>
            </p:nvSpPr>
            <p:spPr bwMode="auto">
              <a:xfrm>
                <a:off x="654" y="2426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3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20" name="Freeform 1919"/>
              <p:cNvSpPr>
                <a:spLocks/>
              </p:cNvSpPr>
              <p:nvPr/>
            </p:nvSpPr>
            <p:spPr bwMode="auto">
              <a:xfrm>
                <a:off x="659" y="2424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0 w 1"/>
                  <a:gd name="T3" fmla="*/ 0 h 1"/>
                  <a:gd name="T4" fmla="*/ 3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21" name="Freeform 1920"/>
              <p:cNvSpPr>
                <a:spLocks/>
              </p:cNvSpPr>
              <p:nvPr/>
            </p:nvSpPr>
            <p:spPr bwMode="auto">
              <a:xfrm>
                <a:off x="654" y="242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22" name="Freeform 1921"/>
              <p:cNvSpPr>
                <a:spLocks/>
              </p:cNvSpPr>
              <p:nvPr/>
            </p:nvSpPr>
            <p:spPr bwMode="auto">
              <a:xfrm>
                <a:off x="654" y="2426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3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23" name="Freeform 1922"/>
              <p:cNvSpPr>
                <a:spLocks/>
              </p:cNvSpPr>
              <p:nvPr/>
            </p:nvSpPr>
            <p:spPr bwMode="auto">
              <a:xfrm>
                <a:off x="657" y="2410"/>
                <a:ext cx="7" cy="9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2 h 4"/>
                  <a:gd name="T4" fmla="*/ 7 w 3"/>
                  <a:gd name="T5" fmla="*/ 9 h 4"/>
                  <a:gd name="T6" fmla="*/ 7 w 3"/>
                  <a:gd name="T7" fmla="*/ 7 h 4"/>
                  <a:gd name="T8" fmla="*/ 2 w 3"/>
                  <a:gd name="T9" fmla="*/ 5 h 4"/>
                  <a:gd name="T10" fmla="*/ 5 w 3"/>
                  <a:gd name="T11" fmla="*/ 5 h 4"/>
                  <a:gd name="T12" fmla="*/ 2 w 3"/>
                  <a:gd name="T13" fmla="*/ 0 h 4"/>
                  <a:gd name="T14" fmla="*/ 2 w 3"/>
                  <a:gd name="T15" fmla="*/ 0 h 4"/>
                  <a:gd name="T16" fmla="*/ 0 w 3"/>
                  <a:gd name="T17" fmla="*/ 0 h 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0" y="2"/>
                      <a:pt x="2" y="4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2" y="3"/>
                      <a:pt x="1" y="3"/>
                      <a:pt x="1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1" y="2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24" name="Freeform 1923"/>
              <p:cNvSpPr>
                <a:spLocks/>
              </p:cNvSpPr>
              <p:nvPr/>
            </p:nvSpPr>
            <p:spPr bwMode="auto">
              <a:xfrm>
                <a:off x="662" y="2419"/>
                <a:ext cx="2" cy="5"/>
              </a:xfrm>
              <a:custGeom>
                <a:avLst/>
                <a:gdLst>
                  <a:gd name="T0" fmla="*/ 0 w 1"/>
                  <a:gd name="T1" fmla="*/ 3 h 2"/>
                  <a:gd name="T2" fmla="*/ 0 w 1"/>
                  <a:gd name="T3" fmla="*/ 3 h 2"/>
                  <a:gd name="T4" fmla="*/ 2 w 1"/>
                  <a:gd name="T5" fmla="*/ 5 h 2"/>
                  <a:gd name="T6" fmla="*/ 2 w 1"/>
                  <a:gd name="T7" fmla="*/ 0 h 2"/>
                  <a:gd name="T8" fmla="*/ 0 w 1"/>
                  <a:gd name="T9" fmla="*/ 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25" name="Freeform 1924"/>
              <p:cNvSpPr>
                <a:spLocks/>
              </p:cNvSpPr>
              <p:nvPr/>
            </p:nvSpPr>
            <p:spPr bwMode="auto">
              <a:xfrm>
                <a:off x="654" y="2419"/>
                <a:ext cx="8" cy="7"/>
              </a:xfrm>
              <a:custGeom>
                <a:avLst/>
                <a:gdLst>
                  <a:gd name="T0" fmla="*/ 5 w 3"/>
                  <a:gd name="T1" fmla="*/ 5 h 3"/>
                  <a:gd name="T2" fmla="*/ 3 w 3"/>
                  <a:gd name="T3" fmla="*/ 0 h 3"/>
                  <a:gd name="T4" fmla="*/ 3 w 3"/>
                  <a:gd name="T5" fmla="*/ 5 h 3"/>
                  <a:gd name="T6" fmla="*/ 5 w 3"/>
                  <a:gd name="T7" fmla="*/ 5 h 3"/>
                  <a:gd name="T8" fmla="*/ 5 w 3"/>
                  <a:gd name="T9" fmla="*/ 7 h 3"/>
                  <a:gd name="T10" fmla="*/ 5 w 3"/>
                  <a:gd name="T11" fmla="*/ 5 h 3"/>
                  <a:gd name="T12" fmla="*/ 5 w 3"/>
                  <a:gd name="T13" fmla="*/ 5 h 3"/>
                  <a:gd name="T14" fmla="*/ 5 w 3"/>
                  <a:gd name="T15" fmla="*/ 5 h 3"/>
                  <a:gd name="T16" fmla="*/ 5 w 3"/>
                  <a:gd name="T17" fmla="*/ 5 h 3"/>
                  <a:gd name="T18" fmla="*/ 5 w 3"/>
                  <a:gd name="T19" fmla="*/ 5 h 3"/>
                  <a:gd name="T20" fmla="*/ 5 w 3"/>
                  <a:gd name="T21" fmla="*/ 5 h 3"/>
                  <a:gd name="T22" fmla="*/ 5 w 3"/>
                  <a:gd name="T23" fmla="*/ 5 h 3"/>
                  <a:gd name="T24" fmla="*/ 5 w 3"/>
                  <a:gd name="T25" fmla="*/ 5 h 3"/>
                  <a:gd name="T26" fmla="*/ 5 w 3"/>
                  <a:gd name="T27" fmla="*/ 5 h 3"/>
                  <a:gd name="T28" fmla="*/ 5 w 3"/>
                  <a:gd name="T29" fmla="*/ 5 h 3"/>
                  <a:gd name="T30" fmla="*/ 8 w 3"/>
                  <a:gd name="T31" fmla="*/ 2 h 3"/>
                  <a:gd name="T32" fmla="*/ 5 w 3"/>
                  <a:gd name="T33" fmla="*/ 5 h 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1"/>
                      <a:pt x="2" y="1"/>
                      <a:pt x="1" y="0"/>
                    </a:cubicBezTo>
                    <a:cubicBezTo>
                      <a:pt x="0" y="1"/>
                      <a:pt x="1" y="1"/>
                      <a:pt x="1" y="2"/>
                    </a:cubicBezTo>
                    <a:cubicBezTo>
                      <a:pt x="2" y="1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26" name="Freeform 1925"/>
              <p:cNvSpPr>
                <a:spLocks/>
              </p:cNvSpPr>
              <p:nvPr/>
            </p:nvSpPr>
            <p:spPr bwMode="auto">
              <a:xfrm>
                <a:off x="643" y="242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27" name="Freeform 1926"/>
              <p:cNvSpPr>
                <a:spLocks/>
              </p:cNvSpPr>
              <p:nvPr/>
            </p:nvSpPr>
            <p:spPr bwMode="auto">
              <a:xfrm>
                <a:off x="643" y="2424"/>
                <a:ext cx="4" cy="2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0 w 2"/>
                  <a:gd name="T5" fmla="*/ 0 h 1"/>
                  <a:gd name="T6" fmla="*/ 0 w 2"/>
                  <a:gd name="T7" fmla="*/ 2 h 1"/>
                  <a:gd name="T8" fmla="*/ 0 w 2"/>
                  <a:gd name="T9" fmla="*/ 2 h 1"/>
                  <a:gd name="T10" fmla="*/ 4 w 2"/>
                  <a:gd name="T11" fmla="*/ 2 h 1"/>
                  <a:gd name="T12" fmla="*/ 0 w 2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28" name="Freeform 1927"/>
              <p:cNvSpPr>
                <a:spLocks/>
              </p:cNvSpPr>
              <p:nvPr/>
            </p:nvSpPr>
            <p:spPr bwMode="auto">
              <a:xfrm>
                <a:off x="650" y="2422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0 h 1"/>
                  <a:gd name="T4" fmla="*/ 0 w 1"/>
                  <a:gd name="T5" fmla="*/ 0 h 1"/>
                  <a:gd name="T6" fmla="*/ 2 w 1"/>
                  <a:gd name="T7" fmla="*/ 0 h 1"/>
                  <a:gd name="T8" fmla="*/ 2 w 1"/>
                  <a:gd name="T9" fmla="*/ 2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29" name="Freeform 1928"/>
              <p:cNvSpPr>
                <a:spLocks/>
              </p:cNvSpPr>
              <p:nvPr/>
            </p:nvSpPr>
            <p:spPr bwMode="auto">
              <a:xfrm>
                <a:off x="664" y="2419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3 h 3"/>
                  <a:gd name="T4" fmla="*/ 2 w 2"/>
                  <a:gd name="T5" fmla="*/ 0 h 3"/>
                  <a:gd name="T6" fmla="*/ 0 w 2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30" name="Rectangle 1929"/>
              <p:cNvSpPr>
                <a:spLocks noChangeArrowheads="1"/>
              </p:cNvSpPr>
              <p:nvPr/>
            </p:nvSpPr>
            <p:spPr bwMode="auto">
              <a:xfrm>
                <a:off x="666" y="2419"/>
                <a:ext cx="3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831" name="Freeform 1930"/>
              <p:cNvSpPr>
                <a:spLocks/>
              </p:cNvSpPr>
              <p:nvPr/>
            </p:nvSpPr>
            <p:spPr bwMode="auto">
              <a:xfrm>
                <a:off x="706" y="226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32" name="Freeform 1931"/>
              <p:cNvSpPr>
                <a:spLocks/>
              </p:cNvSpPr>
              <p:nvPr/>
            </p:nvSpPr>
            <p:spPr bwMode="auto">
              <a:xfrm>
                <a:off x="706" y="227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33" name="Freeform 1932"/>
              <p:cNvSpPr>
                <a:spLocks/>
              </p:cNvSpPr>
              <p:nvPr/>
            </p:nvSpPr>
            <p:spPr bwMode="auto">
              <a:xfrm>
                <a:off x="704" y="2356"/>
                <a:ext cx="5" cy="2"/>
              </a:xfrm>
              <a:custGeom>
                <a:avLst/>
                <a:gdLst>
                  <a:gd name="T0" fmla="*/ 0 w 2"/>
                  <a:gd name="T1" fmla="*/ 2 h 1"/>
                  <a:gd name="T2" fmla="*/ 3 w 2"/>
                  <a:gd name="T3" fmla="*/ 2 h 1"/>
                  <a:gd name="T4" fmla="*/ 3 w 2"/>
                  <a:gd name="T5" fmla="*/ 0 h 1"/>
                  <a:gd name="T6" fmla="*/ 0 w 2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2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34" name="Rectangle 1933"/>
              <p:cNvSpPr>
                <a:spLocks noChangeArrowheads="1"/>
              </p:cNvSpPr>
              <p:nvPr/>
            </p:nvSpPr>
            <p:spPr bwMode="auto">
              <a:xfrm>
                <a:off x="709" y="2311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835" name="Freeform 1934"/>
              <p:cNvSpPr>
                <a:spLocks/>
              </p:cNvSpPr>
              <p:nvPr/>
            </p:nvSpPr>
            <p:spPr bwMode="auto">
              <a:xfrm>
                <a:off x="702" y="230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36" name="Freeform 1935"/>
              <p:cNvSpPr>
                <a:spLocks/>
              </p:cNvSpPr>
              <p:nvPr/>
            </p:nvSpPr>
            <p:spPr bwMode="auto">
              <a:xfrm>
                <a:off x="704" y="2245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37" name="Freeform 1936"/>
              <p:cNvSpPr>
                <a:spLocks/>
              </p:cNvSpPr>
              <p:nvPr/>
            </p:nvSpPr>
            <p:spPr bwMode="auto">
              <a:xfrm>
                <a:off x="685" y="2393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38" name="Freeform 1937"/>
              <p:cNvSpPr>
                <a:spLocks/>
              </p:cNvSpPr>
              <p:nvPr/>
            </p:nvSpPr>
            <p:spPr bwMode="auto">
              <a:xfrm>
                <a:off x="728" y="227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39" name="Freeform 1938"/>
              <p:cNvSpPr>
                <a:spLocks/>
              </p:cNvSpPr>
              <p:nvPr/>
            </p:nvSpPr>
            <p:spPr bwMode="auto">
              <a:xfrm>
                <a:off x="688" y="2391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0 w 1"/>
                  <a:gd name="T5" fmla="*/ 2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40" name="Freeform 1939"/>
              <p:cNvSpPr>
                <a:spLocks/>
              </p:cNvSpPr>
              <p:nvPr/>
            </p:nvSpPr>
            <p:spPr bwMode="auto">
              <a:xfrm>
                <a:off x="685" y="217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41" name="Freeform 1940"/>
              <p:cNvSpPr>
                <a:spLocks/>
              </p:cNvSpPr>
              <p:nvPr/>
            </p:nvSpPr>
            <p:spPr bwMode="auto">
              <a:xfrm>
                <a:off x="678" y="214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42" name="Rectangle 1941"/>
              <p:cNvSpPr>
                <a:spLocks noChangeArrowheads="1"/>
              </p:cNvSpPr>
              <p:nvPr/>
            </p:nvSpPr>
            <p:spPr bwMode="auto">
              <a:xfrm>
                <a:off x="676" y="2410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843" name="Freeform 1942"/>
              <p:cNvSpPr>
                <a:spLocks/>
              </p:cNvSpPr>
              <p:nvPr/>
            </p:nvSpPr>
            <p:spPr bwMode="auto">
              <a:xfrm>
                <a:off x="666" y="2405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0 w 1"/>
                  <a:gd name="T3" fmla="*/ 0 h 1"/>
                  <a:gd name="T4" fmla="*/ 3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44" name="Freeform 1943"/>
              <p:cNvSpPr>
                <a:spLocks/>
              </p:cNvSpPr>
              <p:nvPr/>
            </p:nvSpPr>
            <p:spPr bwMode="auto">
              <a:xfrm>
                <a:off x="680" y="237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45" name="Freeform 1944"/>
              <p:cNvSpPr>
                <a:spLocks/>
              </p:cNvSpPr>
              <p:nvPr/>
            </p:nvSpPr>
            <p:spPr bwMode="auto">
              <a:xfrm>
                <a:off x="676" y="241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46" name="Freeform 1945"/>
              <p:cNvSpPr>
                <a:spLocks/>
              </p:cNvSpPr>
              <p:nvPr/>
            </p:nvSpPr>
            <p:spPr bwMode="auto">
              <a:xfrm>
                <a:off x="676" y="2410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47" name="Freeform 1946"/>
              <p:cNvSpPr>
                <a:spLocks/>
              </p:cNvSpPr>
              <p:nvPr/>
            </p:nvSpPr>
            <p:spPr bwMode="auto">
              <a:xfrm>
                <a:off x="676" y="241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48" name="Freeform 1947"/>
              <p:cNvSpPr>
                <a:spLocks/>
              </p:cNvSpPr>
              <p:nvPr/>
            </p:nvSpPr>
            <p:spPr bwMode="auto">
              <a:xfrm>
                <a:off x="709" y="2207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49" name="Rectangle 1948"/>
              <p:cNvSpPr>
                <a:spLocks noChangeArrowheads="1"/>
              </p:cNvSpPr>
              <p:nvPr/>
            </p:nvSpPr>
            <p:spPr bwMode="auto">
              <a:xfrm>
                <a:off x="690" y="2337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850" name="Freeform 1949"/>
              <p:cNvSpPr>
                <a:spLocks/>
              </p:cNvSpPr>
              <p:nvPr/>
            </p:nvSpPr>
            <p:spPr bwMode="auto">
              <a:xfrm>
                <a:off x="690" y="2334"/>
                <a:ext cx="7" cy="3"/>
              </a:xfrm>
              <a:custGeom>
                <a:avLst/>
                <a:gdLst>
                  <a:gd name="T0" fmla="*/ 0 w 3"/>
                  <a:gd name="T1" fmla="*/ 0 h 1"/>
                  <a:gd name="T2" fmla="*/ 0 w 3"/>
                  <a:gd name="T3" fmla="*/ 3 h 1"/>
                  <a:gd name="T4" fmla="*/ 7 w 3"/>
                  <a:gd name="T5" fmla="*/ 3 h 1"/>
                  <a:gd name="T6" fmla="*/ 0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3" y="1"/>
                      <a:pt x="3" y="1"/>
                      <a:pt x="3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51" name="Freeform 1950"/>
              <p:cNvSpPr>
                <a:spLocks noEditPoints="1"/>
              </p:cNvSpPr>
              <p:nvPr/>
            </p:nvSpPr>
            <p:spPr bwMode="auto">
              <a:xfrm>
                <a:off x="664" y="2134"/>
                <a:ext cx="73" cy="283"/>
              </a:xfrm>
              <a:custGeom>
                <a:avLst/>
                <a:gdLst>
                  <a:gd name="T0" fmla="*/ 42 w 31"/>
                  <a:gd name="T1" fmla="*/ 130 h 120"/>
                  <a:gd name="T2" fmla="*/ 42 w 31"/>
                  <a:gd name="T3" fmla="*/ 139 h 120"/>
                  <a:gd name="T4" fmla="*/ 40 w 31"/>
                  <a:gd name="T5" fmla="*/ 144 h 120"/>
                  <a:gd name="T6" fmla="*/ 40 w 31"/>
                  <a:gd name="T7" fmla="*/ 151 h 120"/>
                  <a:gd name="T8" fmla="*/ 38 w 31"/>
                  <a:gd name="T9" fmla="*/ 160 h 120"/>
                  <a:gd name="T10" fmla="*/ 45 w 31"/>
                  <a:gd name="T11" fmla="*/ 177 h 120"/>
                  <a:gd name="T12" fmla="*/ 45 w 31"/>
                  <a:gd name="T13" fmla="*/ 177 h 120"/>
                  <a:gd name="T14" fmla="*/ 38 w 31"/>
                  <a:gd name="T15" fmla="*/ 175 h 120"/>
                  <a:gd name="T16" fmla="*/ 35 w 31"/>
                  <a:gd name="T17" fmla="*/ 184 h 120"/>
                  <a:gd name="T18" fmla="*/ 33 w 31"/>
                  <a:gd name="T19" fmla="*/ 193 h 120"/>
                  <a:gd name="T20" fmla="*/ 26 w 31"/>
                  <a:gd name="T21" fmla="*/ 205 h 120"/>
                  <a:gd name="T22" fmla="*/ 24 w 31"/>
                  <a:gd name="T23" fmla="*/ 210 h 120"/>
                  <a:gd name="T24" fmla="*/ 31 w 31"/>
                  <a:gd name="T25" fmla="*/ 229 h 120"/>
                  <a:gd name="T26" fmla="*/ 19 w 31"/>
                  <a:gd name="T27" fmla="*/ 224 h 120"/>
                  <a:gd name="T28" fmla="*/ 14 w 31"/>
                  <a:gd name="T29" fmla="*/ 231 h 120"/>
                  <a:gd name="T30" fmla="*/ 14 w 31"/>
                  <a:gd name="T31" fmla="*/ 236 h 120"/>
                  <a:gd name="T32" fmla="*/ 9 w 31"/>
                  <a:gd name="T33" fmla="*/ 250 h 120"/>
                  <a:gd name="T34" fmla="*/ 14 w 31"/>
                  <a:gd name="T35" fmla="*/ 259 h 120"/>
                  <a:gd name="T36" fmla="*/ 2 w 31"/>
                  <a:gd name="T37" fmla="*/ 266 h 120"/>
                  <a:gd name="T38" fmla="*/ 5 w 31"/>
                  <a:gd name="T39" fmla="*/ 274 h 120"/>
                  <a:gd name="T40" fmla="*/ 12 w 31"/>
                  <a:gd name="T41" fmla="*/ 278 h 120"/>
                  <a:gd name="T42" fmla="*/ 9 w 31"/>
                  <a:gd name="T43" fmla="*/ 276 h 120"/>
                  <a:gd name="T44" fmla="*/ 19 w 31"/>
                  <a:gd name="T45" fmla="*/ 269 h 120"/>
                  <a:gd name="T46" fmla="*/ 28 w 31"/>
                  <a:gd name="T47" fmla="*/ 255 h 120"/>
                  <a:gd name="T48" fmla="*/ 35 w 31"/>
                  <a:gd name="T49" fmla="*/ 233 h 120"/>
                  <a:gd name="T50" fmla="*/ 40 w 31"/>
                  <a:gd name="T51" fmla="*/ 224 h 120"/>
                  <a:gd name="T52" fmla="*/ 38 w 31"/>
                  <a:gd name="T53" fmla="*/ 219 h 120"/>
                  <a:gd name="T54" fmla="*/ 40 w 31"/>
                  <a:gd name="T55" fmla="*/ 208 h 120"/>
                  <a:gd name="T56" fmla="*/ 49 w 31"/>
                  <a:gd name="T57" fmla="*/ 189 h 120"/>
                  <a:gd name="T58" fmla="*/ 49 w 31"/>
                  <a:gd name="T59" fmla="*/ 179 h 120"/>
                  <a:gd name="T60" fmla="*/ 54 w 31"/>
                  <a:gd name="T61" fmla="*/ 167 h 120"/>
                  <a:gd name="T62" fmla="*/ 54 w 31"/>
                  <a:gd name="T63" fmla="*/ 156 h 120"/>
                  <a:gd name="T64" fmla="*/ 61 w 31"/>
                  <a:gd name="T65" fmla="*/ 144 h 120"/>
                  <a:gd name="T66" fmla="*/ 66 w 31"/>
                  <a:gd name="T67" fmla="*/ 125 h 120"/>
                  <a:gd name="T68" fmla="*/ 66 w 31"/>
                  <a:gd name="T69" fmla="*/ 106 h 120"/>
                  <a:gd name="T70" fmla="*/ 64 w 31"/>
                  <a:gd name="T71" fmla="*/ 90 h 120"/>
                  <a:gd name="T72" fmla="*/ 61 w 31"/>
                  <a:gd name="T73" fmla="*/ 66 h 120"/>
                  <a:gd name="T74" fmla="*/ 59 w 31"/>
                  <a:gd name="T75" fmla="*/ 59 h 120"/>
                  <a:gd name="T76" fmla="*/ 49 w 31"/>
                  <a:gd name="T77" fmla="*/ 40 h 120"/>
                  <a:gd name="T78" fmla="*/ 35 w 31"/>
                  <a:gd name="T79" fmla="*/ 24 h 120"/>
                  <a:gd name="T80" fmla="*/ 12 w 31"/>
                  <a:gd name="T81" fmla="*/ 7 h 120"/>
                  <a:gd name="T82" fmla="*/ 9 w 31"/>
                  <a:gd name="T83" fmla="*/ 24 h 120"/>
                  <a:gd name="T84" fmla="*/ 19 w 31"/>
                  <a:gd name="T85" fmla="*/ 35 h 120"/>
                  <a:gd name="T86" fmla="*/ 24 w 31"/>
                  <a:gd name="T87" fmla="*/ 40 h 120"/>
                  <a:gd name="T88" fmla="*/ 38 w 31"/>
                  <a:gd name="T89" fmla="*/ 52 h 120"/>
                  <a:gd name="T90" fmla="*/ 40 w 31"/>
                  <a:gd name="T91" fmla="*/ 64 h 120"/>
                  <a:gd name="T92" fmla="*/ 45 w 31"/>
                  <a:gd name="T93" fmla="*/ 73 h 120"/>
                  <a:gd name="T94" fmla="*/ 40 w 31"/>
                  <a:gd name="T95" fmla="*/ 73 h 120"/>
                  <a:gd name="T96" fmla="*/ 45 w 31"/>
                  <a:gd name="T97" fmla="*/ 80 h 120"/>
                  <a:gd name="T98" fmla="*/ 45 w 31"/>
                  <a:gd name="T99" fmla="*/ 90 h 120"/>
                  <a:gd name="T100" fmla="*/ 49 w 31"/>
                  <a:gd name="T101" fmla="*/ 99 h 120"/>
                  <a:gd name="T102" fmla="*/ 47 w 31"/>
                  <a:gd name="T103" fmla="*/ 104 h 120"/>
                  <a:gd name="T104" fmla="*/ 42 w 31"/>
                  <a:gd name="T105" fmla="*/ 111 h 120"/>
                  <a:gd name="T106" fmla="*/ 45 w 31"/>
                  <a:gd name="T107" fmla="*/ 127 h 120"/>
                  <a:gd name="T108" fmla="*/ 40 w 31"/>
                  <a:gd name="T109" fmla="*/ 177 h 120"/>
                  <a:gd name="T110" fmla="*/ 14 w 31"/>
                  <a:gd name="T111" fmla="*/ 271 h 12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31" h="120">
                    <a:moveTo>
                      <a:pt x="19" y="53"/>
                    </a:moveTo>
                    <a:cubicBezTo>
                      <a:pt x="18" y="53"/>
                      <a:pt x="18" y="53"/>
                      <a:pt x="18" y="53"/>
                    </a:cubicBezTo>
                    <a:cubicBezTo>
                      <a:pt x="17" y="52"/>
                      <a:pt x="17" y="52"/>
                      <a:pt x="16" y="52"/>
                    </a:cubicBezTo>
                    <a:cubicBezTo>
                      <a:pt x="19" y="53"/>
                      <a:pt x="16" y="55"/>
                      <a:pt x="19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7" y="56"/>
                      <a:pt x="20" y="56"/>
                      <a:pt x="19" y="57"/>
                    </a:cubicBezTo>
                    <a:cubicBezTo>
                      <a:pt x="19" y="57"/>
                      <a:pt x="19" y="57"/>
                      <a:pt x="18" y="57"/>
                    </a:cubicBezTo>
                    <a:cubicBezTo>
                      <a:pt x="19" y="58"/>
                      <a:pt x="19" y="58"/>
                      <a:pt x="19" y="58"/>
                    </a:cubicBezTo>
                    <a:cubicBezTo>
                      <a:pt x="19" y="58"/>
                      <a:pt x="18" y="58"/>
                      <a:pt x="18" y="58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9" y="59"/>
                      <a:pt x="19" y="60"/>
                      <a:pt x="20" y="60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19" y="61"/>
                      <a:pt x="18" y="60"/>
                      <a:pt x="18" y="60"/>
                    </a:cubicBezTo>
                    <a:cubicBezTo>
                      <a:pt x="16" y="60"/>
                      <a:pt x="19" y="60"/>
                      <a:pt x="17" y="61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15" y="61"/>
                      <a:pt x="16" y="61"/>
                      <a:pt x="15" y="62"/>
                    </a:cubicBezTo>
                    <a:cubicBezTo>
                      <a:pt x="15" y="62"/>
                      <a:pt x="17" y="61"/>
                      <a:pt x="18" y="62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7" y="62"/>
                      <a:pt x="17" y="63"/>
                      <a:pt x="17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7" y="64"/>
                      <a:pt x="17" y="64"/>
                    </a:cubicBezTo>
                    <a:cubicBezTo>
                      <a:pt x="17" y="64"/>
                      <a:pt x="16" y="64"/>
                      <a:pt x="15" y="64"/>
                    </a:cubicBezTo>
                    <a:cubicBezTo>
                      <a:pt x="15" y="65"/>
                      <a:pt x="17" y="64"/>
                      <a:pt x="17" y="65"/>
                    </a:cubicBezTo>
                    <a:cubicBezTo>
                      <a:pt x="16" y="66"/>
                      <a:pt x="17" y="66"/>
                      <a:pt x="17" y="67"/>
                    </a:cubicBezTo>
                    <a:cubicBezTo>
                      <a:pt x="17" y="68"/>
                      <a:pt x="16" y="67"/>
                      <a:pt x="16" y="67"/>
                    </a:cubicBezTo>
                    <a:cubicBezTo>
                      <a:pt x="17" y="68"/>
                      <a:pt x="17" y="68"/>
                      <a:pt x="17" y="68"/>
                    </a:cubicBezTo>
                    <a:cubicBezTo>
                      <a:pt x="17" y="68"/>
                      <a:pt x="17" y="68"/>
                      <a:pt x="16" y="68"/>
                    </a:cubicBezTo>
                    <a:cubicBezTo>
                      <a:pt x="17" y="68"/>
                      <a:pt x="18" y="68"/>
                      <a:pt x="18" y="69"/>
                    </a:cubicBezTo>
                    <a:cubicBezTo>
                      <a:pt x="19" y="69"/>
                      <a:pt x="16" y="70"/>
                      <a:pt x="17" y="71"/>
                    </a:cubicBezTo>
                    <a:cubicBezTo>
                      <a:pt x="16" y="71"/>
                      <a:pt x="16" y="70"/>
                      <a:pt x="16" y="70"/>
                    </a:cubicBezTo>
                    <a:cubicBezTo>
                      <a:pt x="16" y="72"/>
                      <a:pt x="16" y="71"/>
                      <a:pt x="17" y="73"/>
                    </a:cubicBezTo>
                    <a:cubicBezTo>
                      <a:pt x="16" y="73"/>
                      <a:pt x="16" y="73"/>
                      <a:pt x="16" y="73"/>
                    </a:cubicBezTo>
                    <a:cubicBezTo>
                      <a:pt x="17" y="73"/>
                      <a:pt x="18" y="74"/>
                      <a:pt x="19" y="75"/>
                    </a:cubicBezTo>
                    <a:cubicBezTo>
                      <a:pt x="19" y="75"/>
                      <a:pt x="20" y="75"/>
                      <a:pt x="20" y="75"/>
                    </a:cubicBez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0" y="76"/>
                      <a:pt x="19" y="75"/>
                    </a:cubicBezTo>
                    <a:cubicBezTo>
                      <a:pt x="20" y="75"/>
                      <a:pt x="20" y="75"/>
                      <a:pt x="20" y="75"/>
                    </a:cubicBezTo>
                    <a:cubicBezTo>
                      <a:pt x="19" y="76"/>
                      <a:pt x="18" y="75"/>
                      <a:pt x="18" y="75"/>
                    </a:cubicBezTo>
                    <a:cubicBezTo>
                      <a:pt x="19" y="75"/>
                      <a:pt x="19" y="75"/>
                      <a:pt x="19" y="75"/>
                    </a:cubicBezTo>
                    <a:cubicBezTo>
                      <a:pt x="18" y="74"/>
                      <a:pt x="17" y="74"/>
                      <a:pt x="16" y="74"/>
                    </a:cubicBezTo>
                    <a:cubicBezTo>
                      <a:pt x="17" y="74"/>
                      <a:pt x="17" y="74"/>
                      <a:pt x="17" y="74"/>
                    </a:cubicBezTo>
                    <a:cubicBezTo>
                      <a:pt x="17" y="74"/>
                      <a:pt x="16" y="74"/>
                      <a:pt x="16" y="74"/>
                    </a:cubicBezTo>
                    <a:cubicBezTo>
                      <a:pt x="16" y="74"/>
                      <a:pt x="16" y="74"/>
                      <a:pt x="17" y="74"/>
                    </a:cubicBezTo>
                    <a:cubicBezTo>
                      <a:pt x="15" y="74"/>
                      <a:pt x="15" y="74"/>
                      <a:pt x="15" y="74"/>
                    </a:cubicBezTo>
                    <a:cubicBezTo>
                      <a:pt x="16" y="74"/>
                      <a:pt x="16" y="74"/>
                      <a:pt x="16" y="74"/>
                    </a:cubicBezTo>
                    <a:cubicBezTo>
                      <a:pt x="14" y="75"/>
                      <a:pt x="14" y="75"/>
                      <a:pt x="14" y="75"/>
                    </a:cubicBezTo>
                    <a:cubicBezTo>
                      <a:pt x="16" y="76"/>
                      <a:pt x="17" y="78"/>
                      <a:pt x="17" y="79"/>
                    </a:cubicBezTo>
                    <a:cubicBezTo>
                      <a:pt x="17" y="79"/>
                      <a:pt x="16" y="79"/>
                      <a:pt x="15" y="78"/>
                    </a:cubicBezTo>
                    <a:cubicBezTo>
                      <a:pt x="16" y="78"/>
                      <a:pt x="15" y="77"/>
                      <a:pt x="15" y="77"/>
                    </a:cubicBezTo>
                    <a:cubicBezTo>
                      <a:pt x="15" y="77"/>
                      <a:pt x="14" y="77"/>
                      <a:pt x="14" y="77"/>
                    </a:cubicBezTo>
                    <a:cubicBezTo>
                      <a:pt x="15" y="78"/>
                      <a:pt x="15" y="78"/>
                      <a:pt x="15" y="78"/>
                    </a:cubicBezTo>
                    <a:cubicBezTo>
                      <a:pt x="14" y="78"/>
                      <a:pt x="14" y="78"/>
                      <a:pt x="13" y="78"/>
                    </a:cubicBezTo>
                    <a:cubicBezTo>
                      <a:pt x="15" y="79"/>
                      <a:pt x="14" y="80"/>
                      <a:pt x="15" y="80"/>
                    </a:cubicBezTo>
                    <a:cubicBezTo>
                      <a:pt x="14" y="80"/>
                      <a:pt x="14" y="80"/>
                      <a:pt x="14" y="79"/>
                    </a:cubicBezTo>
                    <a:cubicBezTo>
                      <a:pt x="12" y="80"/>
                      <a:pt x="16" y="81"/>
                      <a:pt x="14" y="81"/>
                    </a:cubicBezTo>
                    <a:cubicBezTo>
                      <a:pt x="14" y="81"/>
                      <a:pt x="15" y="81"/>
                      <a:pt x="14" y="81"/>
                    </a:cubicBezTo>
                    <a:cubicBezTo>
                      <a:pt x="15" y="81"/>
                      <a:pt x="14" y="82"/>
                      <a:pt x="14" y="82"/>
                    </a:cubicBezTo>
                    <a:cubicBezTo>
                      <a:pt x="14" y="82"/>
                      <a:pt x="14" y="82"/>
                      <a:pt x="14" y="82"/>
                    </a:cubicBezTo>
                    <a:cubicBezTo>
                      <a:pt x="13" y="83"/>
                      <a:pt x="12" y="85"/>
                      <a:pt x="14" y="85"/>
                    </a:cubicBezTo>
                    <a:cubicBezTo>
                      <a:pt x="14" y="85"/>
                      <a:pt x="12" y="85"/>
                      <a:pt x="12" y="84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15" y="88"/>
                      <a:pt x="12" y="87"/>
                      <a:pt x="11" y="86"/>
                    </a:cubicBezTo>
                    <a:cubicBezTo>
                      <a:pt x="11" y="86"/>
                      <a:pt x="11" y="86"/>
                      <a:pt x="11" y="87"/>
                    </a:cubicBezTo>
                    <a:cubicBezTo>
                      <a:pt x="11" y="87"/>
                      <a:pt x="13" y="87"/>
                      <a:pt x="13" y="87"/>
                    </a:cubicBezTo>
                    <a:cubicBezTo>
                      <a:pt x="11" y="87"/>
                      <a:pt x="12" y="88"/>
                      <a:pt x="11" y="88"/>
                    </a:cubicBezTo>
                    <a:cubicBezTo>
                      <a:pt x="11" y="88"/>
                      <a:pt x="13" y="89"/>
                      <a:pt x="13" y="89"/>
                    </a:cubicBezTo>
                    <a:cubicBezTo>
                      <a:pt x="12" y="89"/>
                      <a:pt x="11" y="88"/>
                      <a:pt x="10" y="88"/>
                    </a:cubicBezTo>
                    <a:cubicBezTo>
                      <a:pt x="12" y="90"/>
                      <a:pt x="12" y="90"/>
                      <a:pt x="12" y="90"/>
                    </a:cubicBezTo>
                    <a:cubicBezTo>
                      <a:pt x="12" y="89"/>
                      <a:pt x="10" y="89"/>
                      <a:pt x="10" y="89"/>
                    </a:cubicBezTo>
                    <a:cubicBezTo>
                      <a:pt x="10" y="89"/>
                      <a:pt x="9" y="90"/>
                      <a:pt x="9" y="90"/>
                    </a:cubicBezTo>
                    <a:cubicBezTo>
                      <a:pt x="10" y="90"/>
                      <a:pt x="10" y="90"/>
                      <a:pt x="10" y="90"/>
                    </a:cubicBezTo>
                    <a:cubicBezTo>
                      <a:pt x="9" y="91"/>
                      <a:pt x="13" y="92"/>
                      <a:pt x="12" y="93"/>
                    </a:cubicBezTo>
                    <a:cubicBezTo>
                      <a:pt x="12" y="93"/>
                      <a:pt x="10" y="92"/>
                      <a:pt x="9" y="92"/>
                    </a:cubicBezTo>
                    <a:cubicBezTo>
                      <a:pt x="10" y="93"/>
                      <a:pt x="14" y="96"/>
                      <a:pt x="14" y="97"/>
                    </a:cubicBezTo>
                    <a:cubicBezTo>
                      <a:pt x="13" y="97"/>
                      <a:pt x="13" y="97"/>
                      <a:pt x="13" y="97"/>
                    </a:cubicBezTo>
                    <a:cubicBezTo>
                      <a:pt x="14" y="98"/>
                      <a:pt x="14" y="98"/>
                      <a:pt x="14" y="98"/>
                    </a:cubicBezTo>
                    <a:cubicBezTo>
                      <a:pt x="12" y="97"/>
                      <a:pt x="10" y="94"/>
                      <a:pt x="9" y="93"/>
                    </a:cubicBezTo>
                    <a:cubicBezTo>
                      <a:pt x="8" y="93"/>
                      <a:pt x="8" y="93"/>
                      <a:pt x="8" y="93"/>
                    </a:cubicBezTo>
                    <a:cubicBezTo>
                      <a:pt x="7" y="93"/>
                      <a:pt x="7" y="92"/>
                      <a:pt x="7" y="92"/>
                    </a:cubicBezTo>
                    <a:cubicBezTo>
                      <a:pt x="6" y="93"/>
                      <a:pt x="6" y="93"/>
                      <a:pt x="6" y="93"/>
                    </a:cubicBezTo>
                    <a:cubicBezTo>
                      <a:pt x="7" y="94"/>
                      <a:pt x="7" y="95"/>
                      <a:pt x="8" y="95"/>
                    </a:cubicBezTo>
                    <a:cubicBezTo>
                      <a:pt x="7" y="93"/>
                      <a:pt x="7" y="93"/>
                      <a:pt x="7" y="93"/>
                    </a:cubicBezTo>
                    <a:cubicBezTo>
                      <a:pt x="8" y="94"/>
                      <a:pt x="10" y="96"/>
                      <a:pt x="10" y="97"/>
                    </a:cubicBezTo>
                    <a:cubicBezTo>
                      <a:pt x="9" y="97"/>
                      <a:pt x="8" y="96"/>
                      <a:pt x="7" y="95"/>
                    </a:cubicBezTo>
                    <a:cubicBezTo>
                      <a:pt x="7" y="96"/>
                      <a:pt x="7" y="97"/>
                      <a:pt x="7" y="97"/>
                    </a:cubicBezTo>
                    <a:cubicBezTo>
                      <a:pt x="7" y="96"/>
                      <a:pt x="7" y="96"/>
                      <a:pt x="7" y="96"/>
                    </a:cubicBezTo>
                    <a:cubicBezTo>
                      <a:pt x="6" y="96"/>
                      <a:pt x="8" y="97"/>
                      <a:pt x="6" y="98"/>
                    </a:cubicBezTo>
                    <a:cubicBezTo>
                      <a:pt x="6" y="98"/>
                      <a:pt x="5" y="97"/>
                      <a:pt x="5" y="98"/>
                    </a:cubicBezTo>
                    <a:cubicBezTo>
                      <a:pt x="7" y="98"/>
                      <a:pt x="11" y="100"/>
                      <a:pt x="12" y="101"/>
                    </a:cubicBezTo>
                    <a:cubicBezTo>
                      <a:pt x="12" y="101"/>
                      <a:pt x="10" y="101"/>
                      <a:pt x="9" y="101"/>
                    </a:cubicBezTo>
                    <a:cubicBezTo>
                      <a:pt x="8" y="101"/>
                      <a:pt x="7" y="100"/>
                      <a:pt x="6" y="99"/>
                    </a:cubicBezTo>
                    <a:cubicBezTo>
                      <a:pt x="6" y="100"/>
                      <a:pt x="7" y="100"/>
                      <a:pt x="7" y="100"/>
                    </a:cubicBezTo>
                    <a:cubicBezTo>
                      <a:pt x="6" y="100"/>
                      <a:pt x="6" y="99"/>
                      <a:pt x="6" y="100"/>
                    </a:cubicBezTo>
                    <a:cubicBezTo>
                      <a:pt x="7" y="101"/>
                      <a:pt x="5" y="101"/>
                      <a:pt x="6" y="101"/>
                    </a:cubicBezTo>
                    <a:cubicBezTo>
                      <a:pt x="7" y="102"/>
                      <a:pt x="6" y="101"/>
                      <a:pt x="6" y="102"/>
                    </a:cubicBezTo>
                    <a:cubicBezTo>
                      <a:pt x="7" y="102"/>
                      <a:pt x="8" y="104"/>
                      <a:pt x="8" y="104"/>
                    </a:cubicBezTo>
                    <a:cubicBezTo>
                      <a:pt x="8" y="104"/>
                      <a:pt x="7" y="104"/>
                      <a:pt x="7" y="104"/>
                    </a:cubicBezTo>
                    <a:cubicBezTo>
                      <a:pt x="6" y="105"/>
                      <a:pt x="6" y="105"/>
                      <a:pt x="5" y="106"/>
                    </a:cubicBezTo>
                    <a:cubicBezTo>
                      <a:pt x="5" y="106"/>
                      <a:pt x="4" y="106"/>
                      <a:pt x="4" y="106"/>
                    </a:cubicBezTo>
                    <a:cubicBezTo>
                      <a:pt x="4" y="106"/>
                      <a:pt x="4" y="106"/>
                      <a:pt x="4" y="107"/>
                    </a:cubicBezTo>
                    <a:cubicBezTo>
                      <a:pt x="3" y="107"/>
                      <a:pt x="4" y="106"/>
                      <a:pt x="3" y="106"/>
                    </a:cubicBezTo>
                    <a:cubicBezTo>
                      <a:pt x="3" y="106"/>
                      <a:pt x="3" y="107"/>
                      <a:pt x="3" y="108"/>
                    </a:cubicBezTo>
                    <a:cubicBezTo>
                      <a:pt x="5" y="108"/>
                      <a:pt x="4" y="107"/>
                      <a:pt x="4" y="106"/>
                    </a:cubicBezTo>
                    <a:cubicBezTo>
                      <a:pt x="6" y="107"/>
                      <a:pt x="7" y="109"/>
                      <a:pt x="7" y="110"/>
                    </a:cubicBezTo>
                    <a:cubicBezTo>
                      <a:pt x="6" y="111"/>
                      <a:pt x="5" y="110"/>
                      <a:pt x="6" y="110"/>
                    </a:cubicBezTo>
                    <a:cubicBezTo>
                      <a:pt x="4" y="111"/>
                      <a:pt x="7" y="113"/>
                      <a:pt x="5" y="113"/>
                    </a:cubicBezTo>
                    <a:cubicBezTo>
                      <a:pt x="4" y="113"/>
                      <a:pt x="4" y="112"/>
                      <a:pt x="3" y="112"/>
                    </a:cubicBezTo>
                    <a:cubicBezTo>
                      <a:pt x="3" y="111"/>
                      <a:pt x="4" y="111"/>
                      <a:pt x="4" y="111"/>
                    </a:cubicBezTo>
                    <a:cubicBezTo>
                      <a:pt x="4" y="111"/>
                      <a:pt x="4" y="111"/>
                      <a:pt x="4" y="111"/>
                    </a:cubicBezTo>
                    <a:cubicBezTo>
                      <a:pt x="3" y="111"/>
                      <a:pt x="3" y="110"/>
                      <a:pt x="4" y="110"/>
                    </a:cubicBezTo>
                    <a:cubicBezTo>
                      <a:pt x="3" y="110"/>
                      <a:pt x="2" y="112"/>
                      <a:pt x="1" y="113"/>
                    </a:cubicBezTo>
                    <a:cubicBezTo>
                      <a:pt x="1" y="113"/>
                      <a:pt x="1" y="114"/>
                      <a:pt x="1" y="114"/>
                    </a:cubicBezTo>
                    <a:cubicBezTo>
                      <a:pt x="1" y="113"/>
                      <a:pt x="1" y="113"/>
                      <a:pt x="1" y="113"/>
                    </a:cubicBezTo>
                    <a:cubicBezTo>
                      <a:pt x="2" y="114"/>
                      <a:pt x="2" y="115"/>
                      <a:pt x="2" y="115"/>
                    </a:cubicBezTo>
                    <a:cubicBezTo>
                      <a:pt x="3" y="115"/>
                      <a:pt x="3" y="117"/>
                      <a:pt x="2" y="117"/>
                    </a:cubicBezTo>
                    <a:cubicBezTo>
                      <a:pt x="1" y="116"/>
                      <a:pt x="1" y="116"/>
                      <a:pt x="1" y="116"/>
                    </a:cubicBezTo>
                    <a:cubicBezTo>
                      <a:pt x="1" y="116"/>
                      <a:pt x="2" y="116"/>
                      <a:pt x="2" y="116"/>
                    </a:cubicBezTo>
                    <a:cubicBezTo>
                      <a:pt x="2" y="116"/>
                      <a:pt x="0" y="116"/>
                      <a:pt x="1" y="117"/>
                    </a:cubicBezTo>
                    <a:cubicBezTo>
                      <a:pt x="2" y="117"/>
                      <a:pt x="2" y="117"/>
                      <a:pt x="2" y="117"/>
                    </a:cubicBezTo>
                    <a:cubicBezTo>
                      <a:pt x="2" y="118"/>
                      <a:pt x="2" y="119"/>
                      <a:pt x="1" y="120"/>
                    </a:cubicBezTo>
                    <a:cubicBezTo>
                      <a:pt x="2" y="120"/>
                      <a:pt x="1" y="119"/>
                      <a:pt x="3" y="120"/>
                    </a:cubicBezTo>
                    <a:cubicBezTo>
                      <a:pt x="1" y="119"/>
                      <a:pt x="4" y="119"/>
                      <a:pt x="2" y="118"/>
                    </a:cubicBezTo>
                    <a:cubicBezTo>
                      <a:pt x="4" y="119"/>
                      <a:pt x="3" y="118"/>
                      <a:pt x="5" y="118"/>
                    </a:cubicBezTo>
                    <a:cubicBezTo>
                      <a:pt x="5" y="118"/>
                      <a:pt x="4" y="118"/>
                      <a:pt x="5" y="117"/>
                    </a:cubicBezTo>
                    <a:cubicBezTo>
                      <a:pt x="5" y="117"/>
                      <a:pt x="5" y="117"/>
                      <a:pt x="5" y="117"/>
                    </a:cubicBezTo>
                    <a:cubicBezTo>
                      <a:pt x="5" y="116"/>
                      <a:pt x="5" y="116"/>
                      <a:pt x="5" y="116"/>
                    </a:cubicBezTo>
                    <a:cubicBezTo>
                      <a:pt x="5" y="116"/>
                      <a:pt x="5" y="116"/>
                      <a:pt x="5" y="116"/>
                    </a:cubicBezTo>
                    <a:cubicBezTo>
                      <a:pt x="4" y="116"/>
                      <a:pt x="4" y="116"/>
                      <a:pt x="4" y="117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3" y="116"/>
                      <a:pt x="4" y="115"/>
                      <a:pt x="4" y="115"/>
                    </a:cubicBezTo>
                    <a:cubicBezTo>
                      <a:pt x="4" y="115"/>
                      <a:pt x="4" y="115"/>
                      <a:pt x="4" y="115"/>
                    </a:cubicBezTo>
                    <a:cubicBezTo>
                      <a:pt x="4" y="114"/>
                      <a:pt x="4" y="114"/>
                      <a:pt x="4" y="114"/>
                    </a:cubicBezTo>
                    <a:cubicBezTo>
                      <a:pt x="5" y="115"/>
                      <a:pt x="6" y="115"/>
                      <a:pt x="6" y="116"/>
                    </a:cubicBezTo>
                    <a:cubicBezTo>
                      <a:pt x="6" y="115"/>
                      <a:pt x="6" y="115"/>
                      <a:pt x="6" y="115"/>
                    </a:cubicBezTo>
                    <a:cubicBezTo>
                      <a:pt x="7" y="115"/>
                      <a:pt x="8" y="115"/>
                      <a:pt x="8" y="114"/>
                    </a:cubicBezTo>
                    <a:cubicBezTo>
                      <a:pt x="8" y="114"/>
                      <a:pt x="7" y="113"/>
                      <a:pt x="8" y="113"/>
                    </a:cubicBezTo>
                    <a:cubicBezTo>
                      <a:pt x="8" y="112"/>
                      <a:pt x="8" y="112"/>
                      <a:pt x="8" y="112"/>
                    </a:cubicBezTo>
                    <a:cubicBezTo>
                      <a:pt x="8" y="112"/>
                      <a:pt x="8" y="112"/>
                      <a:pt x="8" y="112"/>
                    </a:cubicBezTo>
                    <a:cubicBezTo>
                      <a:pt x="9" y="111"/>
                      <a:pt x="8" y="109"/>
                      <a:pt x="10" y="109"/>
                    </a:cubicBezTo>
                    <a:cubicBezTo>
                      <a:pt x="10" y="109"/>
                      <a:pt x="10" y="108"/>
                      <a:pt x="11" y="108"/>
                    </a:cubicBezTo>
                    <a:cubicBezTo>
                      <a:pt x="12" y="108"/>
                      <a:pt x="12" y="108"/>
                      <a:pt x="12" y="108"/>
                    </a:cubicBezTo>
                    <a:cubicBezTo>
                      <a:pt x="12" y="107"/>
                      <a:pt x="13" y="107"/>
                      <a:pt x="12" y="106"/>
                    </a:cubicBezTo>
                    <a:cubicBezTo>
                      <a:pt x="15" y="107"/>
                      <a:pt x="14" y="104"/>
                      <a:pt x="15" y="104"/>
                    </a:cubicBezTo>
                    <a:cubicBezTo>
                      <a:pt x="14" y="103"/>
                      <a:pt x="14" y="103"/>
                      <a:pt x="14" y="103"/>
                    </a:cubicBezTo>
                    <a:cubicBezTo>
                      <a:pt x="14" y="103"/>
                      <a:pt x="14" y="102"/>
                      <a:pt x="14" y="101"/>
                    </a:cubicBezTo>
                    <a:cubicBezTo>
                      <a:pt x="13" y="101"/>
                      <a:pt x="13" y="101"/>
                      <a:pt x="13" y="101"/>
                    </a:cubicBezTo>
                    <a:cubicBezTo>
                      <a:pt x="13" y="100"/>
                      <a:pt x="15" y="100"/>
                      <a:pt x="15" y="99"/>
                    </a:cubicBezTo>
                    <a:cubicBezTo>
                      <a:pt x="15" y="99"/>
                      <a:pt x="15" y="99"/>
                      <a:pt x="15" y="99"/>
                    </a:cubicBezTo>
                    <a:cubicBezTo>
                      <a:pt x="17" y="99"/>
                      <a:pt x="15" y="96"/>
                      <a:pt x="16" y="96"/>
                    </a:cubicBezTo>
                    <a:cubicBezTo>
                      <a:pt x="16" y="95"/>
                      <a:pt x="16" y="95"/>
                      <a:pt x="17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17" y="95"/>
                      <a:pt x="16" y="95"/>
                      <a:pt x="16" y="94"/>
                    </a:cubicBezTo>
                    <a:cubicBezTo>
                      <a:pt x="17" y="94"/>
                      <a:pt x="17" y="94"/>
                      <a:pt x="17" y="94"/>
                    </a:cubicBezTo>
                    <a:cubicBezTo>
                      <a:pt x="17" y="94"/>
                      <a:pt x="17" y="94"/>
                      <a:pt x="17" y="94"/>
                    </a:cubicBezTo>
                    <a:cubicBezTo>
                      <a:pt x="17" y="94"/>
                      <a:pt x="17" y="94"/>
                      <a:pt x="16" y="94"/>
                    </a:cubicBezTo>
                    <a:cubicBezTo>
                      <a:pt x="16" y="94"/>
                      <a:pt x="16" y="93"/>
                      <a:pt x="16" y="93"/>
                    </a:cubicBezTo>
                    <a:cubicBezTo>
                      <a:pt x="18" y="94"/>
                      <a:pt x="16" y="92"/>
                      <a:pt x="18" y="93"/>
                    </a:cubicBezTo>
                    <a:cubicBezTo>
                      <a:pt x="17" y="92"/>
                      <a:pt x="18" y="91"/>
                      <a:pt x="16" y="90"/>
                    </a:cubicBezTo>
                    <a:cubicBezTo>
                      <a:pt x="16" y="90"/>
                      <a:pt x="16" y="90"/>
                      <a:pt x="16" y="90"/>
                    </a:cubicBezTo>
                    <a:cubicBezTo>
                      <a:pt x="17" y="90"/>
                      <a:pt x="17" y="90"/>
                      <a:pt x="17" y="89"/>
                    </a:cubicBezTo>
                    <a:cubicBezTo>
                      <a:pt x="18" y="90"/>
                      <a:pt x="18" y="90"/>
                      <a:pt x="18" y="90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18" y="88"/>
                      <a:pt x="18" y="88"/>
                      <a:pt x="19" y="89"/>
                    </a:cubicBezTo>
                    <a:cubicBezTo>
                      <a:pt x="18" y="87"/>
                      <a:pt x="19" y="88"/>
                      <a:pt x="18" y="86"/>
                    </a:cubicBezTo>
                    <a:cubicBezTo>
                      <a:pt x="18" y="87"/>
                      <a:pt x="18" y="87"/>
                      <a:pt x="18" y="87"/>
                    </a:cubicBezTo>
                    <a:cubicBezTo>
                      <a:pt x="18" y="86"/>
                      <a:pt x="17" y="86"/>
                      <a:pt x="18" y="86"/>
                    </a:cubicBezTo>
                    <a:cubicBezTo>
                      <a:pt x="20" y="85"/>
                      <a:pt x="20" y="82"/>
                      <a:pt x="22" y="81"/>
                    </a:cubicBezTo>
                    <a:cubicBezTo>
                      <a:pt x="19" y="80"/>
                      <a:pt x="23" y="80"/>
                      <a:pt x="21" y="80"/>
                    </a:cubicBezTo>
                    <a:cubicBezTo>
                      <a:pt x="22" y="80"/>
                      <a:pt x="22" y="80"/>
                      <a:pt x="22" y="80"/>
                    </a:cubicBezTo>
                    <a:cubicBezTo>
                      <a:pt x="22" y="79"/>
                      <a:pt x="24" y="79"/>
                      <a:pt x="22" y="78"/>
                    </a:cubicBezTo>
                    <a:cubicBezTo>
                      <a:pt x="23" y="78"/>
                      <a:pt x="23" y="78"/>
                      <a:pt x="23" y="78"/>
                    </a:cubicBezTo>
                    <a:cubicBezTo>
                      <a:pt x="23" y="78"/>
                      <a:pt x="23" y="78"/>
                      <a:pt x="23" y="78"/>
                    </a:cubicBezTo>
                    <a:cubicBezTo>
                      <a:pt x="24" y="78"/>
                      <a:pt x="24" y="78"/>
                      <a:pt x="24" y="78"/>
                    </a:cubicBezTo>
                    <a:cubicBezTo>
                      <a:pt x="24" y="77"/>
                      <a:pt x="23" y="77"/>
                      <a:pt x="21" y="76"/>
                    </a:cubicBezTo>
                    <a:cubicBezTo>
                      <a:pt x="22" y="76"/>
                      <a:pt x="22" y="76"/>
                      <a:pt x="21" y="75"/>
                    </a:cubicBezTo>
                    <a:cubicBezTo>
                      <a:pt x="22" y="75"/>
                      <a:pt x="22" y="75"/>
                      <a:pt x="22" y="75"/>
                    </a:cubicBezTo>
                    <a:cubicBezTo>
                      <a:pt x="22" y="75"/>
                      <a:pt x="24" y="74"/>
                      <a:pt x="22" y="73"/>
                    </a:cubicBezTo>
                    <a:cubicBezTo>
                      <a:pt x="23" y="73"/>
                      <a:pt x="23" y="73"/>
                      <a:pt x="22" y="73"/>
                    </a:cubicBezTo>
                    <a:cubicBezTo>
                      <a:pt x="23" y="72"/>
                      <a:pt x="23" y="72"/>
                      <a:pt x="23" y="71"/>
                    </a:cubicBezTo>
                    <a:cubicBezTo>
                      <a:pt x="23" y="71"/>
                      <a:pt x="23" y="71"/>
                      <a:pt x="23" y="71"/>
                    </a:cubicBezTo>
                    <a:cubicBezTo>
                      <a:pt x="21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4" y="69"/>
                      <a:pt x="22" y="69"/>
                      <a:pt x="24" y="68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21" y="67"/>
                      <a:pt x="24" y="67"/>
                      <a:pt x="24" y="66"/>
                    </a:cubicBezTo>
                    <a:cubicBezTo>
                      <a:pt x="23" y="66"/>
                      <a:pt x="23" y="66"/>
                      <a:pt x="23" y="66"/>
                    </a:cubicBezTo>
                    <a:cubicBezTo>
                      <a:pt x="23" y="66"/>
                      <a:pt x="26" y="66"/>
                      <a:pt x="27" y="65"/>
                    </a:cubicBezTo>
                    <a:cubicBezTo>
                      <a:pt x="27" y="65"/>
                      <a:pt x="27" y="65"/>
                      <a:pt x="27" y="66"/>
                    </a:cubicBezTo>
                    <a:cubicBezTo>
                      <a:pt x="28" y="65"/>
                      <a:pt x="26" y="65"/>
                      <a:pt x="26" y="64"/>
                    </a:cubicBezTo>
                    <a:cubicBezTo>
                      <a:pt x="26" y="64"/>
                      <a:pt x="27" y="65"/>
                      <a:pt x="28" y="64"/>
                    </a:cubicBezTo>
                    <a:cubicBezTo>
                      <a:pt x="28" y="64"/>
                      <a:pt x="26" y="62"/>
                      <a:pt x="27" y="61"/>
                    </a:cubicBezTo>
                    <a:cubicBezTo>
                      <a:pt x="27" y="62"/>
                      <a:pt x="26" y="62"/>
                      <a:pt x="26" y="61"/>
                    </a:cubicBezTo>
                    <a:cubicBezTo>
                      <a:pt x="26" y="61"/>
                      <a:pt x="28" y="60"/>
                      <a:pt x="26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8"/>
                      <a:pt x="26" y="57"/>
                      <a:pt x="26" y="57"/>
                    </a:cubicBezTo>
                    <a:cubicBezTo>
                      <a:pt x="29" y="57"/>
                      <a:pt x="24" y="54"/>
                      <a:pt x="27" y="54"/>
                    </a:cubicBezTo>
                    <a:cubicBezTo>
                      <a:pt x="27" y="53"/>
                      <a:pt x="27" y="53"/>
                      <a:pt x="27" y="53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8" y="52"/>
                      <a:pt x="27" y="51"/>
                      <a:pt x="26" y="51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8" y="49"/>
                      <a:pt x="28" y="49"/>
                      <a:pt x="26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7" y="48"/>
                      <a:pt x="29" y="46"/>
                      <a:pt x="28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7" y="43"/>
                      <a:pt x="31" y="41"/>
                      <a:pt x="27" y="40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6" y="41"/>
                      <a:pt x="24" y="39"/>
                      <a:pt x="24" y="40"/>
                    </a:cubicBezTo>
                    <a:cubicBezTo>
                      <a:pt x="24" y="40"/>
                      <a:pt x="25" y="39"/>
                      <a:pt x="25" y="39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7" y="39"/>
                      <a:pt x="25" y="38"/>
                      <a:pt x="27" y="38"/>
                    </a:cubicBezTo>
                    <a:cubicBezTo>
                      <a:pt x="26" y="35"/>
                      <a:pt x="27" y="32"/>
                      <a:pt x="26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29"/>
                      <a:pt x="25" y="29"/>
                      <a:pt x="25" y="29"/>
                    </a:cubicBezTo>
                    <a:cubicBezTo>
                      <a:pt x="25" y="29"/>
                      <a:pt x="26" y="29"/>
                      <a:pt x="26" y="30"/>
                    </a:cubicBezTo>
                    <a:cubicBezTo>
                      <a:pt x="27" y="29"/>
                      <a:pt x="25" y="29"/>
                      <a:pt x="25" y="29"/>
                    </a:cubicBezTo>
                    <a:cubicBezTo>
                      <a:pt x="25" y="27"/>
                      <a:pt x="26" y="29"/>
                      <a:pt x="26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5" y="28"/>
                      <a:pt x="25" y="28"/>
                      <a:pt x="24" y="27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5" y="27"/>
                      <a:pt x="25" y="26"/>
                      <a:pt x="25" y="26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3" y="26"/>
                      <a:pt x="24" y="25"/>
                      <a:pt x="23" y="26"/>
                    </a:cubicBezTo>
                    <a:cubicBezTo>
                      <a:pt x="24" y="24"/>
                      <a:pt x="22" y="22"/>
                      <a:pt x="22" y="21"/>
                    </a:cubicBezTo>
                    <a:cubicBezTo>
                      <a:pt x="21" y="21"/>
                      <a:pt x="21" y="20"/>
                      <a:pt x="21" y="20"/>
                    </a:cubicBezTo>
                    <a:cubicBezTo>
                      <a:pt x="20" y="20"/>
                      <a:pt x="19" y="21"/>
                      <a:pt x="19" y="20"/>
                    </a:cubicBezTo>
                    <a:cubicBezTo>
                      <a:pt x="22" y="19"/>
                      <a:pt x="20" y="18"/>
                      <a:pt x="21" y="17"/>
                    </a:cubicBezTo>
                    <a:cubicBezTo>
                      <a:pt x="20" y="18"/>
                      <a:pt x="19" y="15"/>
                      <a:pt x="18" y="17"/>
                    </a:cubicBezTo>
                    <a:cubicBezTo>
                      <a:pt x="18" y="16"/>
                      <a:pt x="19" y="16"/>
                      <a:pt x="19" y="15"/>
                    </a:cubicBezTo>
                    <a:cubicBezTo>
                      <a:pt x="18" y="15"/>
                      <a:pt x="18" y="12"/>
                      <a:pt x="17" y="11"/>
                    </a:cubicBezTo>
                    <a:cubicBezTo>
                      <a:pt x="16" y="11"/>
                      <a:pt x="16" y="12"/>
                      <a:pt x="16" y="12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6" y="10"/>
                      <a:pt x="14" y="11"/>
                      <a:pt x="15" y="10"/>
                    </a:cubicBezTo>
                    <a:cubicBezTo>
                      <a:pt x="15" y="10"/>
                      <a:pt x="15" y="11"/>
                      <a:pt x="14" y="11"/>
                    </a:cubicBezTo>
                    <a:cubicBezTo>
                      <a:pt x="14" y="9"/>
                      <a:pt x="12" y="8"/>
                      <a:pt x="11" y="7"/>
                    </a:cubicBezTo>
                    <a:cubicBezTo>
                      <a:pt x="9" y="6"/>
                      <a:pt x="8" y="5"/>
                      <a:pt x="7" y="2"/>
                    </a:cubicBezTo>
                    <a:cubicBezTo>
                      <a:pt x="7" y="3"/>
                      <a:pt x="7" y="3"/>
                      <a:pt x="6" y="3"/>
                    </a:cubicBezTo>
                    <a:cubicBezTo>
                      <a:pt x="7" y="3"/>
                      <a:pt x="6" y="4"/>
                      <a:pt x="6" y="4"/>
                    </a:cubicBezTo>
                    <a:cubicBezTo>
                      <a:pt x="6" y="3"/>
                      <a:pt x="5" y="4"/>
                      <a:pt x="5" y="3"/>
                    </a:cubicBezTo>
                    <a:cubicBezTo>
                      <a:pt x="4" y="4"/>
                      <a:pt x="4" y="0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3" y="7"/>
                      <a:pt x="2" y="8"/>
                    </a:cubicBezTo>
                    <a:cubicBezTo>
                      <a:pt x="3" y="7"/>
                      <a:pt x="2" y="11"/>
                      <a:pt x="4" y="9"/>
                    </a:cubicBezTo>
                    <a:cubicBezTo>
                      <a:pt x="4" y="10"/>
                      <a:pt x="3" y="10"/>
                      <a:pt x="3" y="10"/>
                    </a:cubicBezTo>
                    <a:cubicBezTo>
                      <a:pt x="4" y="9"/>
                      <a:pt x="4" y="9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6" y="11"/>
                      <a:pt x="6" y="12"/>
                      <a:pt x="7" y="13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9" y="13"/>
                      <a:pt x="7" y="13"/>
                      <a:pt x="8" y="12"/>
                    </a:cubicBezTo>
                    <a:cubicBezTo>
                      <a:pt x="7" y="13"/>
                      <a:pt x="10" y="14"/>
                      <a:pt x="8" y="15"/>
                    </a:cubicBezTo>
                    <a:cubicBezTo>
                      <a:pt x="9" y="16"/>
                      <a:pt x="9" y="14"/>
                      <a:pt x="10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10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7"/>
                      <a:pt x="10" y="17"/>
                      <a:pt x="10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7"/>
                      <a:pt x="12" y="19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5" y="20"/>
                      <a:pt x="14" y="21"/>
                      <a:pt x="15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2"/>
                      <a:pt x="16" y="22"/>
                      <a:pt x="16" y="22"/>
                    </a:cubicBezTo>
                    <a:cubicBezTo>
                      <a:pt x="15" y="22"/>
                      <a:pt x="15" y="23"/>
                      <a:pt x="14" y="23"/>
                    </a:cubicBezTo>
                    <a:cubicBezTo>
                      <a:pt x="16" y="24"/>
                      <a:pt x="15" y="23"/>
                      <a:pt x="17" y="23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8" y="24"/>
                      <a:pt x="18" y="24"/>
                    </a:cubicBezTo>
                    <a:cubicBezTo>
                      <a:pt x="17" y="24"/>
                      <a:pt x="17" y="25"/>
                      <a:pt x="16" y="25"/>
                    </a:cubicBezTo>
                    <a:cubicBezTo>
                      <a:pt x="15" y="27"/>
                      <a:pt x="19" y="26"/>
                      <a:pt x="17" y="27"/>
                    </a:cubicBezTo>
                    <a:cubicBezTo>
                      <a:pt x="19" y="27"/>
                      <a:pt x="17" y="26"/>
                      <a:pt x="18" y="26"/>
                    </a:cubicBezTo>
                    <a:cubicBezTo>
                      <a:pt x="18" y="26"/>
                      <a:pt x="19" y="26"/>
                      <a:pt x="19" y="27"/>
                    </a:cubicBezTo>
                    <a:cubicBezTo>
                      <a:pt x="20" y="27"/>
                      <a:pt x="17" y="28"/>
                      <a:pt x="18" y="29"/>
                    </a:cubicBezTo>
                    <a:cubicBezTo>
                      <a:pt x="18" y="29"/>
                      <a:pt x="17" y="29"/>
                      <a:pt x="17" y="29"/>
                    </a:cubicBezTo>
                    <a:cubicBezTo>
                      <a:pt x="17" y="30"/>
                      <a:pt x="18" y="30"/>
                      <a:pt x="18" y="30"/>
                    </a:cubicBezTo>
                    <a:cubicBezTo>
                      <a:pt x="19" y="30"/>
                      <a:pt x="18" y="31"/>
                      <a:pt x="19" y="31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21" y="30"/>
                      <a:pt x="21" y="31"/>
                    </a:cubicBezTo>
                    <a:cubicBezTo>
                      <a:pt x="20" y="31"/>
                      <a:pt x="20" y="31"/>
                      <a:pt x="19" y="31"/>
                    </a:cubicBezTo>
                    <a:cubicBezTo>
                      <a:pt x="19" y="31"/>
                      <a:pt x="20" y="31"/>
                      <a:pt x="20" y="32"/>
                    </a:cubicBezTo>
                    <a:cubicBezTo>
                      <a:pt x="18" y="32"/>
                      <a:pt x="19" y="31"/>
                      <a:pt x="18" y="30"/>
                    </a:cubicBezTo>
                    <a:cubicBezTo>
                      <a:pt x="17" y="31"/>
                      <a:pt x="19" y="31"/>
                      <a:pt x="17" y="31"/>
                    </a:cubicBezTo>
                    <a:cubicBezTo>
                      <a:pt x="19" y="31"/>
                      <a:pt x="17" y="33"/>
                      <a:pt x="19" y="33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8" y="33"/>
                      <a:pt x="19" y="33"/>
                      <a:pt x="19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9" y="34"/>
                      <a:pt x="17" y="35"/>
                      <a:pt x="17" y="35"/>
                    </a:cubicBezTo>
                    <a:cubicBezTo>
                      <a:pt x="17" y="34"/>
                      <a:pt x="19" y="35"/>
                      <a:pt x="19" y="34"/>
                    </a:cubicBezTo>
                    <a:cubicBezTo>
                      <a:pt x="21" y="35"/>
                      <a:pt x="17" y="35"/>
                      <a:pt x="18" y="37"/>
                    </a:cubicBezTo>
                    <a:cubicBezTo>
                      <a:pt x="17" y="37"/>
                      <a:pt x="18" y="36"/>
                      <a:pt x="19" y="36"/>
                    </a:cubicBezTo>
                    <a:cubicBezTo>
                      <a:pt x="18" y="36"/>
                      <a:pt x="18" y="37"/>
                      <a:pt x="18" y="37"/>
                    </a:cubicBezTo>
                    <a:cubicBezTo>
                      <a:pt x="18" y="38"/>
                      <a:pt x="19" y="37"/>
                      <a:pt x="19" y="37"/>
                    </a:cubicBezTo>
                    <a:cubicBezTo>
                      <a:pt x="18" y="38"/>
                      <a:pt x="20" y="38"/>
                      <a:pt x="20" y="38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40"/>
                      <a:pt x="21" y="38"/>
                      <a:pt x="21" y="40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19" y="40"/>
                      <a:pt x="19" y="41"/>
                      <a:pt x="19" y="41"/>
                    </a:cubicBezTo>
                    <a:cubicBezTo>
                      <a:pt x="20" y="41"/>
                      <a:pt x="21" y="41"/>
                      <a:pt x="21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19" y="42"/>
                      <a:pt x="19" y="42"/>
                      <a:pt x="20" y="42"/>
                    </a:cubicBezTo>
                    <a:cubicBezTo>
                      <a:pt x="19" y="42"/>
                      <a:pt x="19" y="41"/>
                      <a:pt x="19" y="41"/>
                    </a:cubicBezTo>
                    <a:cubicBezTo>
                      <a:pt x="18" y="42"/>
                      <a:pt x="19" y="42"/>
                      <a:pt x="19" y="43"/>
                    </a:cubicBezTo>
                    <a:cubicBezTo>
                      <a:pt x="19" y="43"/>
                      <a:pt x="19" y="43"/>
                      <a:pt x="19" y="42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4"/>
                      <a:pt x="19" y="44"/>
                      <a:pt x="19" y="43"/>
                    </a:cubicBezTo>
                    <a:cubicBezTo>
                      <a:pt x="19" y="44"/>
                      <a:pt x="20" y="44"/>
                      <a:pt x="20" y="44"/>
                    </a:cubicBezTo>
                    <a:cubicBezTo>
                      <a:pt x="19" y="44"/>
                      <a:pt x="18" y="44"/>
                      <a:pt x="18" y="44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7" y="46"/>
                      <a:pt x="19" y="47"/>
                      <a:pt x="18" y="47"/>
                    </a:cubicBezTo>
                    <a:cubicBezTo>
                      <a:pt x="19" y="47"/>
                      <a:pt x="19" y="48"/>
                      <a:pt x="19" y="48"/>
                    </a:cubicBezTo>
                    <a:cubicBezTo>
                      <a:pt x="19" y="48"/>
                      <a:pt x="18" y="49"/>
                      <a:pt x="19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8" y="51"/>
                      <a:pt x="19" y="50"/>
                      <a:pt x="20" y="51"/>
                    </a:cubicBezTo>
                    <a:cubicBezTo>
                      <a:pt x="20" y="52"/>
                      <a:pt x="18" y="51"/>
                      <a:pt x="18" y="52"/>
                    </a:cubicBezTo>
                    <a:cubicBezTo>
                      <a:pt x="19" y="52"/>
                      <a:pt x="20" y="53"/>
                      <a:pt x="19" y="54"/>
                    </a:cubicBezTo>
                    <a:cubicBezTo>
                      <a:pt x="18" y="53"/>
                      <a:pt x="19" y="53"/>
                      <a:pt x="19" y="53"/>
                    </a:cubicBezTo>
                    <a:close/>
                    <a:moveTo>
                      <a:pt x="18" y="62"/>
                    </a:moveTo>
                    <a:cubicBezTo>
                      <a:pt x="18" y="61"/>
                      <a:pt x="17" y="61"/>
                      <a:pt x="18" y="61"/>
                    </a:cubicBezTo>
                    <a:cubicBezTo>
                      <a:pt x="19" y="61"/>
                      <a:pt x="18" y="61"/>
                      <a:pt x="18" y="62"/>
                    </a:cubicBezTo>
                    <a:close/>
                    <a:moveTo>
                      <a:pt x="17" y="75"/>
                    </a:moveTo>
                    <a:cubicBezTo>
                      <a:pt x="17" y="75"/>
                      <a:pt x="17" y="75"/>
                      <a:pt x="17" y="75"/>
                    </a:cubicBezTo>
                    <a:cubicBezTo>
                      <a:pt x="17" y="75"/>
                      <a:pt x="17" y="75"/>
                      <a:pt x="17" y="75"/>
                    </a:cubicBezTo>
                    <a:close/>
                    <a:moveTo>
                      <a:pt x="6" y="114"/>
                    </a:moveTo>
                    <a:cubicBezTo>
                      <a:pt x="6" y="114"/>
                      <a:pt x="6" y="114"/>
                      <a:pt x="6" y="114"/>
                    </a:cubicBezTo>
                    <a:cubicBezTo>
                      <a:pt x="7" y="114"/>
                      <a:pt x="7" y="114"/>
                      <a:pt x="6" y="114"/>
                    </a:cubicBezTo>
                    <a:close/>
                    <a:moveTo>
                      <a:pt x="5" y="115"/>
                    </a:moveTo>
                    <a:cubicBezTo>
                      <a:pt x="5" y="115"/>
                      <a:pt x="6" y="115"/>
                      <a:pt x="6" y="115"/>
                    </a:cubicBezTo>
                    <a:cubicBezTo>
                      <a:pt x="6" y="115"/>
                      <a:pt x="6" y="115"/>
                      <a:pt x="6" y="114"/>
                    </a:cubicBezTo>
                    <a:cubicBezTo>
                      <a:pt x="6" y="114"/>
                      <a:pt x="5" y="114"/>
                      <a:pt x="5" y="115"/>
                    </a:cubicBezTo>
                    <a:close/>
                    <a:moveTo>
                      <a:pt x="25" y="27"/>
                    </a:moveTo>
                    <a:cubicBezTo>
                      <a:pt x="25" y="27"/>
                      <a:pt x="25" y="27"/>
                      <a:pt x="25" y="27"/>
                    </a:cubicBezTo>
                    <a:cubicBezTo>
                      <a:pt x="24" y="27"/>
                      <a:pt x="25" y="27"/>
                      <a:pt x="25" y="27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52" name="Freeform 1951"/>
              <p:cNvSpPr>
                <a:spLocks/>
              </p:cNvSpPr>
              <p:nvPr/>
            </p:nvSpPr>
            <p:spPr bwMode="auto">
              <a:xfrm>
                <a:off x="702" y="2306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53" name="Rectangle 1952"/>
              <p:cNvSpPr>
                <a:spLocks noChangeArrowheads="1"/>
              </p:cNvSpPr>
              <p:nvPr/>
            </p:nvSpPr>
            <p:spPr bwMode="auto">
              <a:xfrm>
                <a:off x="706" y="2245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854" name="Freeform 1953"/>
              <p:cNvSpPr>
                <a:spLocks/>
              </p:cNvSpPr>
              <p:nvPr/>
            </p:nvSpPr>
            <p:spPr bwMode="auto">
              <a:xfrm>
                <a:off x="676" y="2367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55" name="Freeform 1954"/>
              <p:cNvSpPr>
                <a:spLocks/>
              </p:cNvSpPr>
              <p:nvPr/>
            </p:nvSpPr>
            <p:spPr bwMode="auto">
              <a:xfrm>
                <a:off x="671" y="2415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56" name="Freeform 1955"/>
              <p:cNvSpPr>
                <a:spLocks/>
              </p:cNvSpPr>
              <p:nvPr/>
            </p:nvSpPr>
            <p:spPr bwMode="auto">
              <a:xfrm>
                <a:off x="654" y="241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57" name="Freeform 1956"/>
              <p:cNvSpPr>
                <a:spLocks/>
              </p:cNvSpPr>
              <p:nvPr/>
            </p:nvSpPr>
            <p:spPr bwMode="auto">
              <a:xfrm>
                <a:off x="664" y="2410"/>
                <a:ext cx="2" cy="5"/>
              </a:xfrm>
              <a:custGeom>
                <a:avLst/>
                <a:gdLst>
                  <a:gd name="T0" fmla="*/ 2 w 1"/>
                  <a:gd name="T1" fmla="*/ 3 h 2"/>
                  <a:gd name="T2" fmla="*/ 0 w 1"/>
                  <a:gd name="T3" fmla="*/ 3 h 2"/>
                  <a:gd name="T4" fmla="*/ 0 w 1"/>
                  <a:gd name="T5" fmla="*/ 3 h 2"/>
                  <a:gd name="T6" fmla="*/ 2 w 1"/>
                  <a:gd name="T7" fmla="*/ 3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58" name="Freeform 1957"/>
              <p:cNvSpPr>
                <a:spLocks/>
              </p:cNvSpPr>
              <p:nvPr/>
            </p:nvSpPr>
            <p:spPr bwMode="auto">
              <a:xfrm>
                <a:off x="664" y="2412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59" name="Freeform 1958"/>
              <p:cNvSpPr>
                <a:spLocks/>
              </p:cNvSpPr>
              <p:nvPr/>
            </p:nvSpPr>
            <p:spPr bwMode="auto">
              <a:xfrm>
                <a:off x="676" y="2405"/>
                <a:ext cx="2" cy="5"/>
              </a:xfrm>
              <a:custGeom>
                <a:avLst/>
                <a:gdLst>
                  <a:gd name="T0" fmla="*/ 0 w 1"/>
                  <a:gd name="T1" fmla="*/ 3 h 2"/>
                  <a:gd name="T2" fmla="*/ 2 w 1"/>
                  <a:gd name="T3" fmla="*/ 5 h 2"/>
                  <a:gd name="T4" fmla="*/ 0 w 1"/>
                  <a:gd name="T5" fmla="*/ 3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1" y="2"/>
                      <a:pt x="1" y="2"/>
                    </a:cubicBezTo>
                    <a:cubicBezTo>
                      <a:pt x="1" y="2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60" name="Freeform 1959"/>
              <p:cNvSpPr>
                <a:spLocks/>
              </p:cNvSpPr>
              <p:nvPr/>
            </p:nvSpPr>
            <p:spPr bwMode="auto">
              <a:xfrm>
                <a:off x="662" y="2407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3 h 3"/>
                  <a:gd name="T4" fmla="*/ 0 w 2"/>
                  <a:gd name="T5" fmla="*/ 0 h 3"/>
                  <a:gd name="T6" fmla="*/ 0 w 2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61" name="Freeform 1960"/>
              <p:cNvSpPr>
                <a:spLocks/>
              </p:cNvSpPr>
              <p:nvPr/>
            </p:nvSpPr>
            <p:spPr bwMode="auto">
              <a:xfrm>
                <a:off x="666" y="2403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62" name="Freeform 1961"/>
              <p:cNvSpPr>
                <a:spLocks/>
              </p:cNvSpPr>
              <p:nvPr/>
            </p:nvSpPr>
            <p:spPr bwMode="auto">
              <a:xfrm>
                <a:off x="666" y="240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63" name="Freeform 1962"/>
              <p:cNvSpPr>
                <a:spLocks/>
              </p:cNvSpPr>
              <p:nvPr/>
            </p:nvSpPr>
            <p:spPr bwMode="auto">
              <a:xfrm>
                <a:off x="662" y="2405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64" name="Freeform 1963"/>
              <p:cNvSpPr>
                <a:spLocks/>
              </p:cNvSpPr>
              <p:nvPr/>
            </p:nvSpPr>
            <p:spPr bwMode="auto">
              <a:xfrm>
                <a:off x="676" y="2389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65" name="Freeform 1964"/>
              <p:cNvSpPr>
                <a:spLocks/>
              </p:cNvSpPr>
              <p:nvPr/>
            </p:nvSpPr>
            <p:spPr bwMode="auto">
              <a:xfrm>
                <a:off x="669" y="2391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66" name="Freeform 1965"/>
              <p:cNvSpPr>
                <a:spLocks/>
              </p:cNvSpPr>
              <p:nvPr/>
            </p:nvSpPr>
            <p:spPr bwMode="auto">
              <a:xfrm>
                <a:off x="669" y="2384"/>
                <a:ext cx="2" cy="5"/>
              </a:xfrm>
              <a:custGeom>
                <a:avLst/>
                <a:gdLst>
                  <a:gd name="T0" fmla="*/ 2 w 1"/>
                  <a:gd name="T1" fmla="*/ 5 h 2"/>
                  <a:gd name="T2" fmla="*/ 0 w 1"/>
                  <a:gd name="T3" fmla="*/ 3 h 2"/>
                  <a:gd name="T4" fmla="*/ 2 w 1"/>
                  <a:gd name="T5" fmla="*/ 5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67" name="Freeform 1966"/>
              <p:cNvSpPr>
                <a:spLocks/>
              </p:cNvSpPr>
              <p:nvPr/>
            </p:nvSpPr>
            <p:spPr bwMode="auto">
              <a:xfrm>
                <a:off x="685" y="2370"/>
                <a:ext cx="5" cy="2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0 h 2"/>
                  <a:gd name="T4" fmla="*/ 5 w 5"/>
                  <a:gd name="T5" fmla="*/ 2 h 2"/>
                  <a:gd name="T6" fmla="*/ 0 w 5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0" y="0"/>
                    </a:lnTo>
                    <a:lnTo>
                      <a:pt x="5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68" name="Freeform 1967"/>
              <p:cNvSpPr>
                <a:spLocks/>
              </p:cNvSpPr>
              <p:nvPr/>
            </p:nvSpPr>
            <p:spPr bwMode="auto">
              <a:xfrm>
                <a:off x="680" y="2346"/>
                <a:ext cx="5" cy="5"/>
              </a:xfrm>
              <a:custGeom>
                <a:avLst/>
                <a:gdLst>
                  <a:gd name="T0" fmla="*/ 3 w 2"/>
                  <a:gd name="T1" fmla="*/ 0 h 2"/>
                  <a:gd name="T2" fmla="*/ 3 w 2"/>
                  <a:gd name="T3" fmla="*/ 3 h 2"/>
                  <a:gd name="T4" fmla="*/ 5 w 2"/>
                  <a:gd name="T5" fmla="*/ 3 h 2"/>
                  <a:gd name="T6" fmla="*/ 3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1"/>
                      <a:pt x="2" y="1"/>
                      <a:pt x="1" y="1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69" name="Freeform 1968"/>
              <p:cNvSpPr>
                <a:spLocks/>
              </p:cNvSpPr>
              <p:nvPr/>
            </p:nvSpPr>
            <p:spPr bwMode="auto">
              <a:xfrm>
                <a:off x="685" y="2348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70" name="Freeform 1969"/>
              <p:cNvSpPr>
                <a:spLocks/>
              </p:cNvSpPr>
              <p:nvPr/>
            </p:nvSpPr>
            <p:spPr bwMode="auto">
              <a:xfrm>
                <a:off x="673" y="2134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0 h 2"/>
                  <a:gd name="T4" fmla="*/ 0 w 3"/>
                  <a:gd name="T5" fmla="*/ 2 h 2"/>
                  <a:gd name="T6" fmla="*/ 3 w 3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71" name="Freeform 1970"/>
              <p:cNvSpPr>
                <a:spLocks/>
              </p:cNvSpPr>
              <p:nvPr/>
            </p:nvSpPr>
            <p:spPr bwMode="auto">
              <a:xfrm>
                <a:off x="669" y="2134"/>
                <a:ext cx="2" cy="4"/>
              </a:xfrm>
              <a:custGeom>
                <a:avLst/>
                <a:gdLst>
                  <a:gd name="T0" fmla="*/ 2 w 1"/>
                  <a:gd name="T1" fmla="*/ 4 h 2"/>
                  <a:gd name="T2" fmla="*/ 2 w 1"/>
                  <a:gd name="T3" fmla="*/ 0 h 2"/>
                  <a:gd name="T4" fmla="*/ 0 w 1"/>
                  <a:gd name="T5" fmla="*/ 2 h 2"/>
                  <a:gd name="T6" fmla="*/ 2 w 1"/>
                  <a:gd name="T7" fmla="*/ 2 h 2"/>
                  <a:gd name="T8" fmla="*/ 2 w 1"/>
                  <a:gd name="T9" fmla="*/ 4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72" name="Freeform 1971"/>
              <p:cNvSpPr>
                <a:spLocks/>
              </p:cNvSpPr>
              <p:nvPr/>
            </p:nvSpPr>
            <p:spPr bwMode="auto">
              <a:xfrm>
                <a:off x="699" y="2280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3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73" name="Freeform 1972"/>
              <p:cNvSpPr>
                <a:spLocks/>
              </p:cNvSpPr>
              <p:nvPr/>
            </p:nvSpPr>
            <p:spPr bwMode="auto">
              <a:xfrm>
                <a:off x="704" y="2266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74" name="Freeform 1973"/>
              <p:cNvSpPr>
                <a:spLocks/>
              </p:cNvSpPr>
              <p:nvPr/>
            </p:nvSpPr>
            <p:spPr bwMode="auto">
              <a:xfrm>
                <a:off x="702" y="2254"/>
                <a:ext cx="4" cy="2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2 h 1"/>
                  <a:gd name="T4" fmla="*/ 0 w 2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75" name="Freeform 1974"/>
              <p:cNvSpPr>
                <a:spLocks/>
              </p:cNvSpPr>
              <p:nvPr/>
            </p:nvSpPr>
            <p:spPr bwMode="auto">
              <a:xfrm>
                <a:off x="4193" y="2275"/>
                <a:ext cx="94" cy="210"/>
              </a:xfrm>
              <a:custGeom>
                <a:avLst/>
                <a:gdLst>
                  <a:gd name="T0" fmla="*/ 68 w 40"/>
                  <a:gd name="T1" fmla="*/ 0 h 89"/>
                  <a:gd name="T2" fmla="*/ 0 w 40"/>
                  <a:gd name="T3" fmla="*/ 170 h 89"/>
                  <a:gd name="T4" fmla="*/ 66 w 40"/>
                  <a:gd name="T5" fmla="*/ 170 h 89"/>
                  <a:gd name="T6" fmla="*/ 68 w 40"/>
                  <a:gd name="T7" fmla="*/ 0 h 8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0" h="89">
                    <a:moveTo>
                      <a:pt x="29" y="0"/>
                    </a:moveTo>
                    <a:cubicBezTo>
                      <a:pt x="18" y="0"/>
                      <a:pt x="0" y="72"/>
                      <a:pt x="0" y="72"/>
                    </a:cubicBezTo>
                    <a:cubicBezTo>
                      <a:pt x="0" y="72"/>
                      <a:pt x="24" y="89"/>
                      <a:pt x="28" y="72"/>
                    </a:cubicBezTo>
                    <a:cubicBezTo>
                      <a:pt x="32" y="55"/>
                      <a:pt x="40" y="0"/>
                      <a:pt x="29" y="0"/>
                    </a:cubicBezTo>
                    <a:close/>
                  </a:path>
                </a:pathLst>
              </a:custGeom>
              <a:solidFill>
                <a:srgbClr val="FDF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76" name="Freeform 1975"/>
              <p:cNvSpPr>
                <a:spLocks noEditPoints="1"/>
              </p:cNvSpPr>
              <p:nvPr/>
            </p:nvSpPr>
            <p:spPr bwMode="auto">
              <a:xfrm>
                <a:off x="4186" y="2266"/>
                <a:ext cx="99" cy="201"/>
              </a:xfrm>
              <a:custGeom>
                <a:avLst/>
                <a:gdLst>
                  <a:gd name="T0" fmla="*/ 83 w 42"/>
                  <a:gd name="T1" fmla="*/ 17 h 85"/>
                  <a:gd name="T2" fmla="*/ 85 w 42"/>
                  <a:gd name="T3" fmla="*/ 28 h 85"/>
                  <a:gd name="T4" fmla="*/ 83 w 42"/>
                  <a:gd name="T5" fmla="*/ 45 h 85"/>
                  <a:gd name="T6" fmla="*/ 85 w 42"/>
                  <a:gd name="T7" fmla="*/ 54 h 85"/>
                  <a:gd name="T8" fmla="*/ 87 w 42"/>
                  <a:gd name="T9" fmla="*/ 64 h 85"/>
                  <a:gd name="T10" fmla="*/ 87 w 42"/>
                  <a:gd name="T11" fmla="*/ 69 h 85"/>
                  <a:gd name="T12" fmla="*/ 85 w 42"/>
                  <a:gd name="T13" fmla="*/ 78 h 85"/>
                  <a:gd name="T14" fmla="*/ 83 w 42"/>
                  <a:gd name="T15" fmla="*/ 87 h 85"/>
                  <a:gd name="T16" fmla="*/ 78 w 42"/>
                  <a:gd name="T17" fmla="*/ 97 h 85"/>
                  <a:gd name="T18" fmla="*/ 83 w 42"/>
                  <a:gd name="T19" fmla="*/ 104 h 85"/>
                  <a:gd name="T20" fmla="*/ 75 w 42"/>
                  <a:gd name="T21" fmla="*/ 118 h 85"/>
                  <a:gd name="T22" fmla="*/ 73 w 42"/>
                  <a:gd name="T23" fmla="*/ 125 h 85"/>
                  <a:gd name="T24" fmla="*/ 68 w 42"/>
                  <a:gd name="T25" fmla="*/ 137 h 85"/>
                  <a:gd name="T26" fmla="*/ 68 w 42"/>
                  <a:gd name="T27" fmla="*/ 147 h 85"/>
                  <a:gd name="T28" fmla="*/ 66 w 42"/>
                  <a:gd name="T29" fmla="*/ 156 h 85"/>
                  <a:gd name="T30" fmla="*/ 68 w 42"/>
                  <a:gd name="T31" fmla="*/ 163 h 85"/>
                  <a:gd name="T32" fmla="*/ 64 w 42"/>
                  <a:gd name="T33" fmla="*/ 177 h 85"/>
                  <a:gd name="T34" fmla="*/ 64 w 42"/>
                  <a:gd name="T35" fmla="*/ 187 h 85"/>
                  <a:gd name="T36" fmla="*/ 61 w 42"/>
                  <a:gd name="T37" fmla="*/ 192 h 85"/>
                  <a:gd name="T38" fmla="*/ 47 w 42"/>
                  <a:gd name="T39" fmla="*/ 189 h 85"/>
                  <a:gd name="T40" fmla="*/ 38 w 42"/>
                  <a:gd name="T41" fmla="*/ 187 h 85"/>
                  <a:gd name="T42" fmla="*/ 17 w 42"/>
                  <a:gd name="T43" fmla="*/ 177 h 85"/>
                  <a:gd name="T44" fmla="*/ 14 w 42"/>
                  <a:gd name="T45" fmla="*/ 163 h 85"/>
                  <a:gd name="T46" fmla="*/ 17 w 42"/>
                  <a:gd name="T47" fmla="*/ 151 h 85"/>
                  <a:gd name="T48" fmla="*/ 21 w 42"/>
                  <a:gd name="T49" fmla="*/ 142 h 85"/>
                  <a:gd name="T50" fmla="*/ 24 w 42"/>
                  <a:gd name="T51" fmla="*/ 128 h 85"/>
                  <a:gd name="T52" fmla="*/ 26 w 42"/>
                  <a:gd name="T53" fmla="*/ 121 h 85"/>
                  <a:gd name="T54" fmla="*/ 31 w 42"/>
                  <a:gd name="T55" fmla="*/ 111 h 85"/>
                  <a:gd name="T56" fmla="*/ 33 w 42"/>
                  <a:gd name="T57" fmla="*/ 95 h 85"/>
                  <a:gd name="T58" fmla="*/ 40 w 42"/>
                  <a:gd name="T59" fmla="*/ 87 h 85"/>
                  <a:gd name="T60" fmla="*/ 40 w 42"/>
                  <a:gd name="T61" fmla="*/ 80 h 85"/>
                  <a:gd name="T62" fmla="*/ 42 w 42"/>
                  <a:gd name="T63" fmla="*/ 71 h 85"/>
                  <a:gd name="T64" fmla="*/ 45 w 42"/>
                  <a:gd name="T65" fmla="*/ 64 h 85"/>
                  <a:gd name="T66" fmla="*/ 47 w 42"/>
                  <a:gd name="T67" fmla="*/ 50 h 85"/>
                  <a:gd name="T68" fmla="*/ 57 w 42"/>
                  <a:gd name="T69" fmla="*/ 24 h 85"/>
                  <a:gd name="T70" fmla="*/ 61 w 42"/>
                  <a:gd name="T71" fmla="*/ 17 h 85"/>
                  <a:gd name="T72" fmla="*/ 75 w 42"/>
                  <a:gd name="T73" fmla="*/ 0 h 85"/>
                  <a:gd name="T74" fmla="*/ 50 w 42"/>
                  <a:gd name="T75" fmla="*/ 24 h 85"/>
                  <a:gd name="T76" fmla="*/ 45 w 42"/>
                  <a:gd name="T77" fmla="*/ 38 h 85"/>
                  <a:gd name="T78" fmla="*/ 31 w 42"/>
                  <a:gd name="T79" fmla="*/ 78 h 85"/>
                  <a:gd name="T80" fmla="*/ 2 w 42"/>
                  <a:gd name="T81" fmla="*/ 175 h 85"/>
                  <a:gd name="T82" fmla="*/ 19 w 42"/>
                  <a:gd name="T83" fmla="*/ 192 h 85"/>
                  <a:gd name="T84" fmla="*/ 42 w 42"/>
                  <a:gd name="T85" fmla="*/ 196 h 85"/>
                  <a:gd name="T86" fmla="*/ 47 w 42"/>
                  <a:gd name="T87" fmla="*/ 201 h 85"/>
                  <a:gd name="T88" fmla="*/ 75 w 42"/>
                  <a:gd name="T89" fmla="*/ 180 h 85"/>
                  <a:gd name="T90" fmla="*/ 94 w 42"/>
                  <a:gd name="T91" fmla="*/ 64 h 85"/>
                  <a:gd name="T92" fmla="*/ 92 w 42"/>
                  <a:gd name="T93" fmla="*/ 17 h 85"/>
                  <a:gd name="T94" fmla="*/ 78 w 42"/>
                  <a:gd name="T95" fmla="*/ 7 h 85"/>
                  <a:gd name="T96" fmla="*/ 90 w 42"/>
                  <a:gd name="T97" fmla="*/ 54 h 85"/>
                  <a:gd name="T98" fmla="*/ 87 w 42"/>
                  <a:gd name="T99" fmla="*/ 83 h 85"/>
                  <a:gd name="T100" fmla="*/ 85 w 42"/>
                  <a:gd name="T101" fmla="*/ 95 h 85"/>
                  <a:gd name="T102" fmla="*/ 80 w 42"/>
                  <a:gd name="T103" fmla="*/ 114 h 85"/>
                  <a:gd name="T104" fmla="*/ 83 w 42"/>
                  <a:gd name="T105" fmla="*/ 125 h 85"/>
                  <a:gd name="T106" fmla="*/ 75 w 42"/>
                  <a:gd name="T107" fmla="*/ 142 h 85"/>
                  <a:gd name="T108" fmla="*/ 50 w 42"/>
                  <a:gd name="T109" fmla="*/ 196 h 85"/>
                  <a:gd name="T110" fmla="*/ 28 w 42"/>
                  <a:gd name="T111" fmla="*/ 189 h 85"/>
                  <a:gd name="T112" fmla="*/ 24 w 42"/>
                  <a:gd name="T113" fmla="*/ 189 h 85"/>
                  <a:gd name="T114" fmla="*/ 14 w 42"/>
                  <a:gd name="T115" fmla="*/ 180 h 85"/>
                  <a:gd name="T116" fmla="*/ 7 w 42"/>
                  <a:gd name="T117" fmla="*/ 180 h 85"/>
                  <a:gd name="T118" fmla="*/ 14 w 42"/>
                  <a:gd name="T119" fmla="*/ 151 h 85"/>
                  <a:gd name="T120" fmla="*/ 50 w 42"/>
                  <a:gd name="T121" fmla="*/ 38 h 8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42" h="85">
                    <a:moveTo>
                      <a:pt x="35" y="3"/>
                    </a:moveTo>
                    <a:cubicBezTo>
                      <a:pt x="35" y="3"/>
                      <a:pt x="34" y="4"/>
                      <a:pt x="35" y="4"/>
                    </a:cubicBezTo>
                    <a:cubicBezTo>
                      <a:pt x="35" y="4"/>
                      <a:pt x="36" y="4"/>
                      <a:pt x="36" y="5"/>
                    </a:cubicBezTo>
                    <a:cubicBezTo>
                      <a:pt x="36" y="5"/>
                      <a:pt x="35" y="4"/>
                      <a:pt x="35" y="5"/>
                    </a:cubicBezTo>
                    <a:cubicBezTo>
                      <a:pt x="35" y="5"/>
                      <a:pt x="35" y="5"/>
                      <a:pt x="35" y="6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5" y="6"/>
                      <a:pt x="34" y="6"/>
                      <a:pt x="34" y="7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6"/>
                      <a:pt x="36" y="6"/>
                      <a:pt x="36" y="7"/>
                    </a:cubicBezTo>
                    <a:cubicBezTo>
                      <a:pt x="36" y="6"/>
                      <a:pt x="34" y="7"/>
                      <a:pt x="35" y="7"/>
                    </a:cubicBezTo>
                    <a:cubicBezTo>
                      <a:pt x="35" y="7"/>
                      <a:pt x="36" y="7"/>
                      <a:pt x="37" y="7"/>
                    </a:cubicBezTo>
                    <a:cubicBezTo>
                      <a:pt x="36" y="7"/>
                      <a:pt x="36" y="8"/>
                      <a:pt x="37" y="9"/>
                    </a:cubicBezTo>
                    <a:cubicBezTo>
                      <a:pt x="37" y="9"/>
                      <a:pt x="36" y="10"/>
                      <a:pt x="37" y="10"/>
                    </a:cubicBezTo>
                    <a:cubicBezTo>
                      <a:pt x="36" y="10"/>
                      <a:pt x="35" y="10"/>
                      <a:pt x="36" y="10"/>
                    </a:cubicBezTo>
                    <a:cubicBezTo>
                      <a:pt x="36" y="10"/>
                      <a:pt x="37" y="10"/>
                      <a:pt x="37" y="10"/>
                    </a:cubicBezTo>
                    <a:cubicBezTo>
                      <a:pt x="37" y="10"/>
                      <a:pt x="36" y="11"/>
                      <a:pt x="36" y="11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7" y="11"/>
                      <a:pt x="37" y="11"/>
                      <a:pt x="37" y="12"/>
                    </a:cubicBezTo>
                    <a:cubicBezTo>
                      <a:pt x="37" y="12"/>
                      <a:pt x="37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3"/>
                      <a:pt x="37" y="13"/>
                      <a:pt x="36" y="14"/>
                    </a:cubicBezTo>
                    <a:cubicBezTo>
                      <a:pt x="36" y="14"/>
                      <a:pt x="36" y="14"/>
                      <a:pt x="37" y="14"/>
                    </a:cubicBezTo>
                    <a:cubicBezTo>
                      <a:pt x="35" y="15"/>
                      <a:pt x="37" y="15"/>
                      <a:pt x="36" y="16"/>
                    </a:cubicBezTo>
                    <a:cubicBezTo>
                      <a:pt x="37" y="16"/>
                      <a:pt x="37" y="15"/>
                      <a:pt x="38" y="15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7" y="16"/>
                      <a:pt x="36" y="16"/>
                      <a:pt x="36" y="16"/>
                    </a:cubicBezTo>
                    <a:cubicBezTo>
                      <a:pt x="36" y="17"/>
                      <a:pt x="36" y="17"/>
                      <a:pt x="35" y="18"/>
                    </a:cubicBezTo>
                    <a:cubicBezTo>
                      <a:pt x="36" y="18"/>
                      <a:pt x="35" y="18"/>
                      <a:pt x="36" y="18"/>
                    </a:cubicBezTo>
                    <a:cubicBezTo>
                      <a:pt x="36" y="18"/>
                      <a:pt x="36" y="18"/>
                      <a:pt x="35" y="18"/>
                    </a:cubicBezTo>
                    <a:cubicBezTo>
                      <a:pt x="35" y="18"/>
                      <a:pt x="36" y="19"/>
                      <a:pt x="36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5" y="19"/>
                      <a:pt x="35" y="19"/>
                      <a:pt x="36" y="19"/>
                    </a:cubicBezTo>
                    <a:cubicBezTo>
                      <a:pt x="35" y="20"/>
                      <a:pt x="35" y="19"/>
                      <a:pt x="35" y="19"/>
                    </a:cubicBezTo>
                    <a:cubicBezTo>
                      <a:pt x="35" y="20"/>
                      <a:pt x="35" y="20"/>
                      <a:pt x="36" y="20"/>
                    </a:cubicBezTo>
                    <a:cubicBezTo>
                      <a:pt x="36" y="20"/>
                      <a:pt x="35" y="21"/>
                      <a:pt x="35" y="20"/>
                    </a:cubicBezTo>
                    <a:cubicBezTo>
                      <a:pt x="35" y="21"/>
                      <a:pt x="37" y="21"/>
                      <a:pt x="37" y="21"/>
                    </a:cubicBezTo>
                    <a:cubicBezTo>
                      <a:pt x="37" y="21"/>
                      <a:pt x="37" y="22"/>
                      <a:pt x="37" y="22"/>
                    </a:cubicBezTo>
                    <a:cubicBezTo>
                      <a:pt x="37" y="22"/>
                      <a:pt x="36" y="21"/>
                      <a:pt x="36" y="22"/>
                    </a:cubicBezTo>
                    <a:cubicBezTo>
                      <a:pt x="37" y="22"/>
                      <a:pt x="35" y="22"/>
                      <a:pt x="36" y="22"/>
                    </a:cubicBezTo>
                    <a:cubicBezTo>
                      <a:pt x="36" y="22"/>
                      <a:pt x="37" y="22"/>
                      <a:pt x="37" y="22"/>
                    </a:cubicBezTo>
                    <a:cubicBezTo>
                      <a:pt x="37" y="22"/>
                      <a:pt x="37" y="23"/>
                      <a:pt x="37" y="23"/>
                    </a:cubicBezTo>
                    <a:cubicBezTo>
                      <a:pt x="37" y="24"/>
                      <a:pt x="36" y="23"/>
                      <a:pt x="36" y="23"/>
                    </a:cubicBezTo>
                    <a:cubicBezTo>
                      <a:pt x="37" y="24"/>
                      <a:pt x="35" y="24"/>
                      <a:pt x="36" y="25"/>
                    </a:cubicBezTo>
                    <a:cubicBezTo>
                      <a:pt x="37" y="25"/>
                      <a:pt x="36" y="24"/>
                      <a:pt x="37" y="24"/>
                    </a:cubicBezTo>
                    <a:cubicBezTo>
                      <a:pt x="37" y="25"/>
                      <a:pt x="36" y="25"/>
                      <a:pt x="37" y="25"/>
                    </a:cubicBezTo>
                    <a:cubicBezTo>
                      <a:pt x="37" y="25"/>
                      <a:pt x="38" y="25"/>
                      <a:pt x="38" y="25"/>
                    </a:cubicBezTo>
                    <a:cubicBezTo>
                      <a:pt x="38" y="25"/>
                      <a:pt x="38" y="25"/>
                      <a:pt x="38" y="26"/>
                    </a:cubicBezTo>
                    <a:cubicBezTo>
                      <a:pt x="38" y="25"/>
                      <a:pt x="37" y="25"/>
                      <a:pt x="36" y="25"/>
                    </a:cubicBezTo>
                    <a:cubicBezTo>
                      <a:pt x="36" y="25"/>
                      <a:pt x="35" y="25"/>
                      <a:pt x="35" y="26"/>
                    </a:cubicBezTo>
                    <a:cubicBezTo>
                      <a:pt x="36" y="26"/>
                      <a:pt x="37" y="25"/>
                      <a:pt x="37" y="26"/>
                    </a:cubicBezTo>
                    <a:cubicBezTo>
                      <a:pt x="36" y="26"/>
                      <a:pt x="36" y="26"/>
                      <a:pt x="35" y="26"/>
                    </a:cubicBezTo>
                    <a:cubicBezTo>
                      <a:pt x="35" y="27"/>
                      <a:pt x="37" y="27"/>
                      <a:pt x="35" y="27"/>
                    </a:cubicBezTo>
                    <a:cubicBezTo>
                      <a:pt x="35" y="27"/>
                      <a:pt x="36" y="27"/>
                      <a:pt x="37" y="27"/>
                    </a:cubicBezTo>
                    <a:cubicBezTo>
                      <a:pt x="37" y="27"/>
                      <a:pt x="36" y="27"/>
                      <a:pt x="36" y="28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37" y="27"/>
                      <a:pt x="38" y="27"/>
                      <a:pt x="38" y="27"/>
                    </a:cubicBezTo>
                    <a:cubicBezTo>
                      <a:pt x="38" y="27"/>
                      <a:pt x="37" y="28"/>
                      <a:pt x="36" y="28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37" y="28"/>
                      <a:pt x="36" y="28"/>
                      <a:pt x="36" y="28"/>
                    </a:cubicBezTo>
                    <a:cubicBezTo>
                      <a:pt x="36" y="28"/>
                      <a:pt x="36" y="28"/>
                      <a:pt x="37" y="28"/>
                    </a:cubicBezTo>
                    <a:cubicBezTo>
                      <a:pt x="36" y="28"/>
                      <a:pt x="36" y="29"/>
                      <a:pt x="36" y="29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37" y="29"/>
                      <a:pt x="36" y="30"/>
                      <a:pt x="37" y="30"/>
                    </a:cubicBezTo>
                    <a:cubicBezTo>
                      <a:pt x="38" y="30"/>
                      <a:pt x="36" y="30"/>
                      <a:pt x="37" y="29"/>
                    </a:cubicBezTo>
                    <a:cubicBezTo>
                      <a:pt x="37" y="30"/>
                      <a:pt x="39" y="30"/>
                      <a:pt x="38" y="31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37" y="30"/>
                      <a:pt x="37" y="30"/>
                      <a:pt x="37" y="30"/>
                    </a:cubicBezTo>
                    <a:cubicBezTo>
                      <a:pt x="36" y="31"/>
                      <a:pt x="37" y="31"/>
                      <a:pt x="37" y="31"/>
                    </a:cubicBezTo>
                    <a:cubicBezTo>
                      <a:pt x="37" y="31"/>
                      <a:pt x="36" y="31"/>
                      <a:pt x="36" y="31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35" y="31"/>
                      <a:pt x="36" y="31"/>
                      <a:pt x="35" y="31"/>
                    </a:cubicBezTo>
                    <a:cubicBezTo>
                      <a:pt x="35" y="31"/>
                      <a:pt x="35" y="31"/>
                      <a:pt x="35" y="32"/>
                    </a:cubicBezTo>
                    <a:cubicBezTo>
                      <a:pt x="35" y="32"/>
                      <a:pt x="36" y="31"/>
                      <a:pt x="36" y="32"/>
                    </a:cubicBezTo>
                    <a:cubicBezTo>
                      <a:pt x="35" y="32"/>
                      <a:pt x="36" y="32"/>
                      <a:pt x="35" y="32"/>
                    </a:cubicBezTo>
                    <a:cubicBezTo>
                      <a:pt x="35" y="33"/>
                      <a:pt x="37" y="33"/>
                      <a:pt x="36" y="33"/>
                    </a:cubicBezTo>
                    <a:cubicBezTo>
                      <a:pt x="36" y="33"/>
                      <a:pt x="36" y="33"/>
                      <a:pt x="35" y="33"/>
                    </a:cubicBezTo>
                    <a:cubicBezTo>
                      <a:pt x="35" y="34"/>
                      <a:pt x="36" y="34"/>
                      <a:pt x="35" y="34"/>
                    </a:cubicBezTo>
                    <a:cubicBezTo>
                      <a:pt x="35" y="35"/>
                      <a:pt x="36" y="35"/>
                      <a:pt x="36" y="35"/>
                    </a:cubicBezTo>
                    <a:cubicBezTo>
                      <a:pt x="36" y="35"/>
                      <a:pt x="37" y="35"/>
                      <a:pt x="37" y="36"/>
                    </a:cubicBezTo>
                    <a:cubicBezTo>
                      <a:pt x="36" y="35"/>
                      <a:pt x="36" y="35"/>
                      <a:pt x="36" y="36"/>
                    </a:cubicBezTo>
                    <a:cubicBezTo>
                      <a:pt x="36" y="36"/>
                      <a:pt x="36" y="36"/>
                      <a:pt x="37" y="36"/>
                    </a:cubicBezTo>
                    <a:cubicBezTo>
                      <a:pt x="36" y="36"/>
                      <a:pt x="36" y="37"/>
                      <a:pt x="36" y="37"/>
                    </a:cubicBezTo>
                    <a:cubicBezTo>
                      <a:pt x="36" y="37"/>
                      <a:pt x="37" y="37"/>
                      <a:pt x="37" y="38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5" y="37"/>
                      <a:pt x="35" y="37"/>
                      <a:pt x="34" y="37"/>
                    </a:cubicBezTo>
                    <a:cubicBezTo>
                      <a:pt x="34" y="37"/>
                      <a:pt x="35" y="37"/>
                      <a:pt x="35" y="37"/>
                    </a:cubicBezTo>
                    <a:cubicBezTo>
                      <a:pt x="34" y="38"/>
                      <a:pt x="34" y="38"/>
                      <a:pt x="35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9"/>
                      <a:pt x="34" y="39"/>
                      <a:pt x="34" y="40"/>
                    </a:cubicBezTo>
                    <a:cubicBezTo>
                      <a:pt x="34" y="39"/>
                      <a:pt x="34" y="39"/>
                      <a:pt x="33" y="39"/>
                    </a:cubicBezTo>
                    <a:cubicBezTo>
                      <a:pt x="33" y="40"/>
                      <a:pt x="33" y="39"/>
                      <a:pt x="33" y="40"/>
                    </a:cubicBezTo>
                    <a:cubicBezTo>
                      <a:pt x="34" y="40"/>
                      <a:pt x="34" y="39"/>
                      <a:pt x="34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4" y="40"/>
                      <a:pt x="32" y="40"/>
                      <a:pt x="33" y="41"/>
                    </a:cubicBezTo>
                    <a:cubicBezTo>
                      <a:pt x="33" y="40"/>
                      <a:pt x="34" y="40"/>
                      <a:pt x="34" y="40"/>
                    </a:cubicBezTo>
                    <a:cubicBezTo>
                      <a:pt x="34" y="40"/>
                      <a:pt x="35" y="40"/>
                      <a:pt x="34" y="41"/>
                    </a:cubicBezTo>
                    <a:cubicBezTo>
                      <a:pt x="34" y="41"/>
                      <a:pt x="34" y="41"/>
                      <a:pt x="33" y="41"/>
                    </a:cubicBezTo>
                    <a:cubicBezTo>
                      <a:pt x="34" y="41"/>
                      <a:pt x="33" y="41"/>
                      <a:pt x="33" y="41"/>
                    </a:cubicBezTo>
                    <a:cubicBezTo>
                      <a:pt x="34" y="41"/>
                      <a:pt x="36" y="42"/>
                      <a:pt x="35" y="42"/>
                    </a:cubicBezTo>
                    <a:cubicBezTo>
                      <a:pt x="35" y="42"/>
                      <a:pt x="36" y="42"/>
                      <a:pt x="36" y="42"/>
                    </a:cubicBezTo>
                    <a:cubicBezTo>
                      <a:pt x="35" y="42"/>
                      <a:pt x="35" y="43"/>
                      <a:pt x="35" y="43"/>
                    </a:cubicBezTo>
                    <a:cubicBezTo>
                      <a:pt x="35" y="42"/>
                      <a:pt x="34" y="43"/>
                      <a:pt x="34" y="42"/>
                    </a:cubicBezTo>
                    <a:cubicBezTo>
                      <a:pt x="34" y="42"/>
                      <a:pt x="33" y="42"/>
                      <a:pt x="33" y="42"/>
                    </a:cubicBezTo>
                    <a:cubicBezTo>
                      <a:pt x="34" y="42"/>
                      <a:pt x="33" y="42"/>
                      <a:pt x="33" y="43"/>
                    </a:cubicBezTo>
                    <a:cubicBezTo>
                      <a:pt x="34" y="43"/>
                      <a:pt x="33" y="43"/>
                      <a:pt x="33" y="44"/>
                    </a:cubicBezTo>
                    <a:cubicBezTo>
                      <a:pt x="34" y="44"/>
                      <a:pt x="34" y="44"/>
                      <a:pt x="34" y="43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4" y="43"/>
                      <a:pt x="35" y="43"/>
                      <a:pt x="35" y="44"/>
                    </a:cubicBezTo>
                    <a:cubicBezTo>
                      <a:pt x="34" y="44"/>
                      <a:pt x="33" y="44"/>
                      <a:pt x="32" y="44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3" y="44"/>
                      <a:pt x="32" y="44"/>
                      <a:pt x="32" y="44"/>
                    </a:cubicBezTo>
                    <a:cubicBezTo>
                      <a:pt x="33" y="45"/>
                      <a:pt x="31" y="46"/>
                      <a:pt x="32" y="47"/>
                    </a:cubicBezTo>
                    <a:cubicBezTo>
                      <a:pt x="32" y="48"/>
                      <a:pt x="33" y="47"/>
                      <a:pt x="33" y="47"/>
                    </a:cubicBezTo>
                    <a:cubicBezTo>
                      <a:pt x="33" y="48"/>
                      <a:pt x="31" y="48"/>
                      <a:pt x="32" y="49"/>
                    </a:cubicBezTo>
                    <a:cubicBezTo>
                      <a:pt x="32" y="49"/>
                      <a:pt x="32" y="48"/>
                      <a:pt x="32" y="48"/>
                    </a:cubicBezTo>
                    <a:cubicBezTo>
                      <a:pt x="32" y="49"/>
                      <a:pt x="33" y="48"/>
                      <a:pt x="33" y="49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31" y="49"/>
                      <a:pt x="32" y="49"/>
                      <a:pt x="31" y="49"/>
                    </a:cubicBezTo>
                    <a:cubicBezTo>
                      <a:pt x="31" y="49"/>
                      <a:pt x="31" y="50"/>
                      <a:pt x="32" y="50"/>
                    </a:cubicBezTo>
                    <a:cubicBezTo>
                      <a:pt x="33" y="50"/>
                      <a:pt x="32" y="50"/>
                      <a:pt x="32" y="50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2" y="51"/>
                      <a:pt x="34" y="51"/>
                      <a:pt x="33" y="51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3" y="51"/>
                      <a:pt x="32" y="51"/>
                      <a:pt x="32" y="51"/>
                    </a:cubicBezTo>
                    <a:cubicBezTo>
                      <a:pt x="32" y="51"/>
                      <a:pt x="33" y="51"/>
                      <a:pt x="33" y="52"/>
                    </a:cubicBezTo>
                    <a:cubicBezTo>
                      <a:pt x="32" y="51"/>
                      <a:pt x="31" y="52"/>
                      <a:pt x="31" y="52"/>
                    </a:cubicBezTo>
                    <a:cubicBezTo>
                      <a:pt x="31" y="52"/>
                      <a:pt x="32" y="52"/>
                      <a:pt x="32" y="52"/>
                    </a:cubicBezTo>
                    <a:cubicBezTo>
                      <a:pt x="32" y="53"/>
                      <a:pt x="31" y="52"/>
                      <a:pt x="31" y="52"/>
                    </a:cubicBezTo>
                    <a:cubicBezTo>
                      <a:pt x="31" y="53"/>
                      <a:pt x="32" y="53"/>
                      <a:pt x="32" y="53"/>
                    </a:cubicBezTo>
                    <a:cubicBezTo>
                      <a:pt x="32" y="53"/>
                      <a:pt x="31" y="53"/>
                      <a:pt x="31" y="53"/>
                    </a:cubicBezTo>
                    <a:cubicBezTo>
                      <a:pt x="31" y="53"/>
                      <a:pt x="32" y="53"/>
                      <a:pt x="32" y="53"/>
                    </a:cubicBezTo>
                    <a:cubicBezTo>
                      <a:pt x="31" y="54"/>
                      <a:pt x="32" y="55"/>
                      <a:pt x="33" y="56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33" y="55"/>
                      <a:pt x="32" y="56"/>
                      <a:pt x="32" y="56"/>
                    </a:cubicBezTo>
                    <a:cubicBezTo>
                      <a:pt x="32" y="55"/>
                      <a:pt x="33" y="55"/>
                      <a:pt x="32" y="55"/>
                    </a:cubicBezTo>
                    <a:cubicBezTo>
                      <a:pt x="31" y="55"/>
                      <a:pt x="31" y="56"/>
                      <a:pt x="32" y="57"/>
                    </a:cubicBezTo>
                    <a:cubicBezTo>
                      <a:pt x="31" y="57"/>
                      <a:pt x="31" y="58"/>
                      <a:pt x="31" y="58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0" y="58"/>
                      <a:pt x="30" y="57"/>
                      <a:pt x="30" y="58"/>
                    </a:cubicBezTo>
                    <a:cubicBezTo>
                      <a:pt x="29" y="58"/>
                      <a:pt x="31" y="58"/>
                      <a:pt x="30" y="59"/>
                    </a:cubicBezTo>
                    <a:cubicBezTo>
                      <a:pt x="30" y="58"/>
                      <a:pt x="30" y="58"/>
                      <a:pt x="29" y="58"/>
                    </a:cubicBezTo>
                    <a:cubicBezTo>
                      <a:pt x="29" y="59"/>
                      <a:pt x="30" y="59"/>
                      <a:pt x="30" y="59"/>
                    </a:cubicBezTo>
                    <a:cubicBezTo>
                      <a:pt x="30" y="60"/>
                      <a:pt x="29" y="59"/>
                      <a:pt x="29" y="60"/>
                    </a:cubicBezTo>
                    <a:cubicBezTo>
                      <a:pt x="30" y="60"/>
                      <a:pt x="31" y="60"/>
                      <a:pt x="31" y="60"/>
                    </a:cubicBezTo>
                    <a:cubicBezTo>
                      <a:pt x="31" y="60"/>
                      <a:pt x="30" y="60"/>
                      <a:pt x="30" y="60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29" y="60"/>
                      <a:pt x="29" y="61"/>
                    </a:cubicBezTo>
                    <a:cubicBezTo>
                      <a:pt x="30" y="61"/>
                      <a:pt x="30" y="61"/>
                      <a:pt x="30" y="62"/>
                    </a:cubicBezTo>
                    <a:cubicBezTo>
                      <a:pt x="30" y="62"/>
                      <a:pt x="30" y="61"/>
                      <a:pt x="30" y="62"/>
                    </a:cubicBezTo>
                    <a:cubicBezTo>
                      <a:pt x="30" y="62"/>
                      <a:pt x="31" y="62"/>
                      <a:pt x="30" y="62"/>
                    </a:cubicBezTo>
                    <a:cubicBezTo>
                      <a:pt x="30" y="62"/>
                      <a:pt x="30" y="62"/>
                      <a:pt x="29" y="62"/>
                    </a:cubicBezTo>
                    <a:cubicBezTo>
                      <a:pt x="29" y="62"/>
                      <a:pt x="30" y="63"/>
                      <a:pt x="29" y="62"/>
                    </a:cubicBezTo>
                    <a:cubicBezTo>
                      <a:pt x="29" y="63"/>
                      <a:pt x="28" y="64"/>
                      <a:pt x="29" y="64"/>
                    </a:cubicBezTo>
                    <a:cubicBezTo>
                      <a:pt x="30" y="64"/>
                      <a:pt x="29" y="63"/>
                      <a:pt x="29" y="63"/>
                    </a:cubicBezTo>
                    <a:cubicBezTo>
                      <a:pt x="30" y="63"/>
                      <a:pt x="30" y="65"/>
                      <a:pt x="29" y="64"/>
                    </a:cubicBezTo>
                    <a:cubicBezTo>
                      <a:pt x="29" y="65"/>
                      <a:pt x="31" y="65"/>
                      <a:pt x="30" y="65"/>
                    </a:cubicBezTo>
                    <a:cubicBezTo>
                      <a:pt x="30" y="64"/>
                      <a:pt x="30" y="64"/>
                      <a:pt x="31" y="64"/>
                    </a:cubicBezTo>
                    <a:cubicBezTo>
                      <a:pt x="31" y="65"/>
                      <a:pt x="30" y="65"/>
                      <a:pt x="31" y="65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0" y="65"/>
                      <a:pt x="29" y="65"/>
                      <a:pt x="29" y="65"/>
                    </a:cubicBezTo>
                    <a:cubicBezTo>
                      <a:pt x="29" y="65"/>
                      <a:pt x="29" y="65"/>
                      <a:pt x="28" y="65"/>
                    </a:cubicBezTo>
                    <a:cubicBezTo>
                      <a:pt x="29" y="65"/>
                      <a:pt x="29" y="65"/>
                      <a:pt x="29" y="66"/>
                    </a:cubicBezTo>
                    <a:cubicBezTo>
                      <a:pt x="29" y="65"/>
                      <a:pt x="28" y="65"/>
                      <a:pt x="28" y="66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66"/>
                      <a:pt x="29" y="67"/>
                      <a:pt x="29" y="67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28" y="67"/>
                      <a:pt x="29" y="67"/>
                      <a:pt x="29" y="68"/>
                    </a:cubicBezTo>
                    <a:cubicBezTo>
                      <a:pt x="28" y="68"/>
                      <a:pt x="28" y="68"/>
                      <a:pt x="28" y="69"/>
                    </a:cubicBezTo>
                    <a:cubicBezTo>
                      <a:pt x="29" y="68"/>
                      <a:pt x="29" y="69"/>
                      <a:pt x="30" y="69"/>
                    </a:cubicBezTo>
                    <a:cubicBezTo>
                      <a:pt x="30" y="69"/>
                      <a:pt x="30" y="69"/>
                      <a:pt x="30" y="69"/>
                    </a:cubicBezTo>
                    <a:cubicBezTo>
                      <a:pt x="29" y="69"/>
                      <a:pt x="29" y="69"/>
                      <a:pt x="29" y="69"/>
                    </a:cubicBezTo>
                    <a:cubicBezTo>
                      <a:pt x="29" y="69"/>
                      <a:pt x="29" y="69"/>
                      <a:pt x="30" y="70"/>
                    </a:cubicBezTo>
                    <a:cubicBezTo>
                      <a:pt x="29" y="69"/>
                      <a:pt x="29" y="70"/>
                      <a:pt x="29" y="70"/>
                    </a:cubicBezTo>
                    <a:cubicBezTo>
                      <a:pt x="29" y="69"/>
                      <a:pt x="29" y="69"/>
                      <a:pt x="29" y="69"/>
                    </a:cubicBezTo>
                    <a:cubicBezTo>
                      <a:pt x="29" y="69"/>
                      <a:pt x="29" y="70"/>
                      <a:pt x="29" y="70"/>
                    </a:cubicBezTo>
                    <a:cubicBezTo>
                      <a:pt x="29" y="70"/>
                      <a:pt x="29" y="70"/>
                      <a:pt x="28" y="70"/>
                    </a:cubicBezTo>
                    <a:cubicBezTo>
                      <a:pt x="29" y="70"/>
                      <a:pt x="28" y="70"/>
                      <a:pt x="28" y="71"/>
                    </a:cubicBezTo>
                    <a:cubicBezTo>
                      <a:pt x="28" y="71"/>
                      <a:pt x="28" y="71"/>
                      <a:pt x="28" y="71"/>
                    </a:cubicBezTo>
                    <a:cubicBezTo>
                      <a:pt x="28" y="71"/>
                      <a:pt x="28" y="72"/>
                      <a:pt x="28" y="73"/>
                    </a:cubicBezTo>
                    <a:cubicBezTo>
                      <a:pt x="27" y="73"/>
                      <a:pt x="28" y="74"/>
                      <a:pt x="27" y="74"/>
                    </a:cubicBezTo>
                    <a:cubicBezTo>
                      <a:pt x="26" y="74"/>
                      <a:pt x="27" y="74"/>
                      <a:pt x="27" y="74"/>
                    </a:cubicBezTo>
                    <a:cubicBezTo>
                      <a:pt x="27" y="75"/>
                      <a:pt x="27" y="74"/>
                      <a:pt x="27" y="74"/>
                    </a:cubicBezTo>
                    <a:cubicBezTo>
                      <a:pt x="27" y="75"/>
                      <a:pt x="28" y="75"/>
                      <a:pt x="29" y="75"/>
                    </a:cubicBezTo>
                    <a:cubicBezTo>
                      <a:pt x="28" y="75"/>
                      <a:pt x="28" y="75"/>
                      <a:pt x="28" y="75"/>
                    </a:cubicBezTo>
                    <a:cubicBezTo>
                      <a:pt x="28" y="75"/>
                      <a:pt x="28" y="75"/>
                      <a:pt x="27" y="75"/>
                    </a:cubicBezTo>
                    <a:cubicBezTo>
                      <a:pt x="27" y="75"/>
                      <a:pt x="27" y="75"/>
                      <a:pt x="27" y="75"/>
                    </a:cubicBezTo>
                    <a:cubicBezTo>
                      <a:pt x="27" y="75"/>
                      <a:pt x="27" y="75"/>
                      <a:pt x="27" y="75"/>
                    </a:cubicBezTo>
                    <a:cubicBezTo>
                      <a:pt x="28" y="76"/>
                      <a:pt x="26" y="76"/>
                      <a:pt x="27" y="77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26" y="77"/>
                      <a:pt x="27" y="77"/>
                      <a:pt x="26" y="76"/>
                    </a:cubicBezTo>
                    <a:cubicBezTo>
                      <a:pt x="26" y="77"/>
                      <a:pt x="26" y="76"/>
                      <a:pt x="26" y="77"/>
                    </a:cubicBezTo>
                    <a:cubicBezTo>
                      <a:pt x="26" y="77"/>
                      <a:pt x="27" y="77"/>
                      <a:pt x="27" y="77"/>
                    </a:cubicBezTo>
                    <a:cubicBezTo>
                      <a:pt x="27" y="77"/>
                      <a:pt x="26" y="77"/>
                      <a:pt x="26" y="77"/>
                    </a:cubicBezTo>
                    <a:cubicBezTo>
                      <a:pt x="26" y="77"/>
                      <a:pt x="26" y="77"/>
                      <a:pt x="26" y="77"/>
                    </a:cubicBezTo>
                    <a:cubicBezTo>
                      <a:pt x="26" y="77"/>
                      <a:pt x="27" y="78"/>
                      <a:pt x="27" y="78"/>
                    </a:cubicBezTo>
                    <a:cubicBezTo>
                      <a:pt x="27" y="78"/>
                      <a:pt x="27" y="78"/>
                      <a:pt x="27" y="79"/>
                    </a:cubicBezTo>
                    <a:cubicBezTo>
                      <a:pt x="27" y="78"/>
                      <a:pt x="27" y="79"/>
                      <a:pt x="27" y="79"/>
                    </a:cubicBezTo>
                    <a:cubicBezTo>
                      <a:pt x="26" y="78"/>
                      <a:pt x="26" y="78"/>
                      <a:pt x="27" y="78"/>
                    </a:cubicBezTo>
                    <a:cubicBezTo>
                      <a:pt x="26" y="77"/>
                      <a:pt x="25" y="78"/>
                      <a:pt x="26" y="78"/>
                    </a:cubicBezTo>
                    <a:cubicBezTo>
                      <a:pt x="25" y="78"/>
                      <a:pt x="25" y="78"/>
                      <a:pt x="25" y="79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6" y="80"/>
                      <a:pt x="26" y="79"/>
                      <a:pt x="26" y="80"/>
                    </a:cubicBezTo>
                    <a:cubicBezTo>
                      <a:pt x="26" y="80"/>
                      <a:pt x="25" y="79"/>
                      <a:pt x="25" y="80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5" y="81"/>
                      <a:pt x="25" y="80"/>
                      <a:pt x="26" y="81"/>
                    </a:cubicBezTo>
                    <a:cubicBezTo>
                      <a:pt x="26" y="81"/>
                      <a:pt x="27" y="81"/>
                      <a:pt x="26" y="81"/>
                    </a:cubicBezTo>
                    <a:cubicBezTo>
                      <a:pt x="25" y="81"/>
                      <a:pt x="26" y="83"/>
                      <a:pt x="25" y="82"/>
                    </a:cubicBezTo>
                    <a:cubicBezTo>
                      <a:pt x="25" y="82"/>
                      <a:pt x="25" y="81"/>
                      <a:pt x="26" y="81"/>
                    </a:cubicBezTo>
                    <a:cubicBezTo>
                      <a:pt x="25" y="81"/>
                      <a:pt x="25" y="80"/>
                      <a:pt x="24" y="79"/>
                    </a:cubicBezTo>
                    <a:cubicBezTo>
                      <a:pt x="24" y="81"/>
                      <a:pt x="23" y="79"/>
                      <a:pt x="23" y="80"/>
                    </a:cubicBezTo>
                    <a:cubicBezTo>
                      <a:pt x="23" y="80"/>
                      <a:pt x="24" y="80"/>
                      <a:pt x="24" y="81"/>
                    </a:cubicBezTo>
                    <a:cubicBezTo>
                      <a:pt x="24" y="82"/>
                      <a:pt x="23" y="80"/>
                      <a:pt x="23" y="81"/>
                    </a:cubicBezTo>
                    <a:cubicBezTo>
                      <a:pt x="23" y="81"/>
                      <a:pt x="23" y="81"/>
                      <a:pt x="22" y="81"/>
                    </a:cubicBezTo>
                    <a:cubicBezTo>
                      <a:pt x="22" y="81"/>
                      <a:pt x="23" y="80"/>
                      <a:pt x="22" y="80"/>
                    </a:cubicBezTo>
                    <a:cubicBezTo>
                      <a:pt x="23" y="81"/>
                      <a:pt x="22" y="80"/>
                      <a:pt x="22" y="80"/>
                    </a:cubicBezTo>
                    <a:cubicBezTo>
                      <a:pt x="22" y="80"/>
                      <a:pt x="20" y="79"/>
                      <a:pt x="21" y="80"/>
                    </a:cubicBezTo>
                    <a:cubicBezTo>
                      <a:pt x="20" y="80"/>
                      <a:pt x="20" y="80"/>
                      <a:pt x="20" y="80"/>
                    </a:cubicBezTo>
                    <a:cubicBezTo>
                      <a:pt x="20" y="81"/>
                      <a:pt x="20" y="80"/>
                      <a:pt x="19" y="80"/>
                    </a:cubicBezTo>
                    <a:cubicBezTo>
                      <a:pt x="19" y="80"/>
                      <a:pt x="19" y="80"/>
                      <a:pt x="19" y="81"/>
                    </a:cubicBezTo>
                    <a:cubicBezTo>
                      <a:pt x="19" y="81"/>
                      <a:pt x="19" y="80"/>
                      <a:pt x="19" y="80"/>
                    </a:cubicBezTo>
                    <a:cubicBezTo>
                      <a:pt x="19" y="79"/>
                      <a:pt x="18" y="79"/>
                      <a:pt x="18" y="80"/>
                    </a:cubicBezTo>
                    <a:cubicBezTo>
                      <a:pt x="18" y="80"/>
                      <a:pt x="17" y="80"/>
                      <a:pt x="17" y="80"/>
                    </a:cubicBezTo>
                    <a:cubicBezTo>
                      <a:pt x="17" y="80"/>
                      <a:pt x="18" y="80"/>
                      <a:pt x="18" y="79"/>
                    </a:cubicBezTo>
                    <a:cubicBezTo>
                      <a:pt x="17" y="80"/>
                      <a:pt x="16" y="77"/>
                      <a:pt x="16" y="79"/>
                    </a:cubicBezTo>
                    <a:cubicBezTo>
                      <a:pt x="16" y="80"/>
                      <a:pt x="16" y="79"/>
                      <a:pt x="16" y="79"/>
                    </a:cubicBezTo>
                    <a:cubicBezTo>
                      <a:pt x="16" y="79"/>
                      <a:pt x="16" y="80"/>
                      <a:pt x="16" y="80"/>
                    </a:cubicBezTo>
                    <a:cubicBezTo>
                      <a:pt x="15" y="80"/>
                      <a:pt x="16" y="79"/>
                      <a:pt x="15" y="80"/>
                    </a:cubicBezTo>
                    <a:cubicBezTo>
                      <a:pt x="15" y="79"/>
                      <a:pt x="15" y="79"/>
                      <a:pt x="16" y="79"/>
                    </a:cubicBezTo>
                    <a:cubicBezTo>
                      <a:pt x="15" y="79"/>
                      <a:pt x="15" y="78"/>
                      <a:pt x="14" y="79"/>
                    </a:cubicBezTo>
                    <a:cubicBezTo>
                      <a:pt x="14" y="79"/>
                      <a:pt x="14" y="79"/>
                      <a:pt x="14" y="78"/>
                    </a:cubicBezTo>
                    <a:cubicBezTo>
                      <a:pt x="13" y="79"/>
                      <a:pt x="13" y="77"/>
                      <a:pt x="11" y="78"/>
                    </a:cubicBezTo>
                    <a:cubicBezTo>
                      <a:pt x="12" y="78"/>
                      <a:pt x="12" y="78"/>
                      <a:pt x="11" y="78"/>
                    </a:cubicBezTo>
                    <a:cubicBezTo>
                      <a:pt x="11" y="78"/>
                      <a:pt x="11" y="78"/>
                      <a:pt x="11" y="77"/>
                    </a:cubicBezTo>
                    <a:cubicBezTo>
                      <a:pt x="10" y="78"/>
                      <a:pt x="10" y="78"/>
                      <a:pt x="10" y="78"/>
                    </a:cubicBezTo>
                    <a:cubicBezTo>
                      <a:pt x="10" y="77"/>
                      <a:pt x="10" y="77"/>
                      <a:pt x="9" y="77"/>
                    </a:cubicBezTo>
                    <a:cubicBezTo>
                      <a:pt x="9" y="77"/>
                      <a:pt x="9" y="77"/>
                      <a:pt x="10" y="77"/>
                    </a:cubicBezTo>
                    <a:cubicBezTo>
                      <a:pt x="9" y="76"/>
                      <a:pt x="8" y="76"/>
                      <a:pt x="7" y="77"/>
                    </a:cubicBezTo>
                    <a:cubicBezTo>
                      <a:pt x="7" y="76"/>
                      <a:pt x="7" y="76"/>
                      <a:pt x="6" y="76"/>
                    </a:cubicBezTo>
                    <a:cubicBezTo>
                      <a:pt x="7" y="76"/>
                      <a:pt x="7" y="76"/>
                      <a:pt x="7" y="75"/>
                    </a:cubicBezTo>
                    <a:cubicBezTo>
                      <a:pt x="6" y="76"/>
                      <a:pt x="6" y="75"/>
                      <a:pt x="6" y="75"/>
                    </a:cubicBezTo>
                    <a:cubicBezTo>
                      <a:pt x="6" y="75"/>
                      <a:pt x="6" y="75"/>
                      <a:pt x="5" y="75"/>
                    </a:cubicBezTo>
                    <a:cubicBezTo>
                      <a:pt x="5" y="74"/>
                      <a:pt x="7" y="74"/>
                      <a:pt x="6" y="74"/>
                    </a:cubicBezTo>
                    <a:cubicBezTo>
                      <a:pt x="6" y="74"/>
                      <a:pt x="6" y="74"/>
                      <a:pt x="6" y="74"/>
                    </a:cubicBezTo>
                    <a:cubicBezTo>
                      <a:pt x="7" y="74"/>
                      <a:pt x="6" y="74"/>
                      <a:pt x="6" y="73"/>
                    </a:cubicBezTo>
                    <a:cubicBezTo>
                      <a:pt x="7" y="73"/>
                      <a:pt x="6" y="73"/>
                      <a:pt x="6" y="73"/>
                    </a:cubicBezTo>
                    <a:cubicBezTo>
                      <a:pt x="5" y="73"/>
                      <a:pt x="6" y="73"/>
                      <a:pt x="6" y="73"/>
                    </a:cubicBezTo>
                    <a:cubicBezTo>
                      <a:pt x="5" y="73"/>
                      <a:pt x="5" y="73"/>
                      <a:pt x="4" y="73"/>
                    </a:cubicBezTo>
                    <a:cubicBezTo>
                      <a:pt x="5" y="73"/>
                      <a:pt x="7" y="72"/>
                      <a:pt x="6" y="71"/>
                    </a:cubicBezTo>
                    <a:cubicBezTo>
                      <a:pt x="6" y="71"/>
                      <a:pt x="7" y="71"/>
                      <a:pt x="7" y="70"/>
                    </a:cubicBezTo>
                    <a:cubicBezTo>
                      <a:pt x="6" y="70"/>
                      <a:pt x="6" y="69"/>
                      <a:pt x="6" y="69"/>
                    </a:cubicBezTo>
                    <a:cubicBezTo>
                      <a:pt x="6" y="69"/>
                      <a:pt x="6" y="69"/>
                      <a:pt x="6" y="69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7" y="70"/>
                      <a:pt x="7" y="70"/>
                      <a:pt x="7" y="69"/>
                    </a:cubicBezTo>
                    <a:cubicBezTo>
                      <a:pt x="6" y="69"/>
                      <a:pt x="7" y="67"/>
                      <a:pt x="6" y="67"/>
                    </a:cubicBezTo>
                    <a:cubicBezTo>
                      <a:pt x="6" y="67"/>
                      <a:pt x="6" y="67"/>
                      <a:pt x="7" y="67"/>
                    </a:cubicBezTo>
                    <a:cubicBezTo>
                      <a:pt x="7" y="67"/>
                      <a:pt x="7" y="67"/>
                      <a:pt x="7" y="66"/>
                    </a:cubicBezTo>
                    <a:cubicBezTo>
                      <a:pt x="7" y="66"/>
                      <a:pt x="7" y="66"/>
                      <a:pt x="8" y="66"/>
                    </a:cubicBezTo>
                    <a:cubicBezTo>
                      <a:pt x="6" y="66"/>
                      <a:pt x="8" y="65"/>
                      <a:pt x="7" y="65"/>
                    </a:cubicBezTo>
                    <a:cubicBezTo>
                      <a:pt x="7" y="65"/>
                      <a:pt x="8" y="65"/>
                      <a:pt x="8" y="65"/>
                    </a:cubicBezTo>
                    <a:cubicBezTo>
                      <a:pt x="7" y="64"/>
                      <a:pt x="7" y="65"/>
                      <a:pt x="7" y="64"/>
                    </a:cubicBezTo>
                    <a:cubicBezTo>
                      <a:pt x="7" y="64"/>
                      <a:pt x="9" y="64"/>
                      <a:pt x="8" y="64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8" y="64"/>
                      <a:pt x="9" y="63"/>
                      <a:pt x="8" y="63"/>
                    </a:cubicBezTo>
                    <a:cubicBezTo>
                      <a:pt x="9" y="63"/>
                      <a:pt x="9" y="63"/>
                      <a:pt x="9" y="63"/>
                    </a:cubicBezTo>
                    <a:cubicBezTo>
                      <a:pt x="8" y="62"/>
                      <a:pt x="9" y="63"/>
                      <a:pt x="9" y="62"/>
                    </a:cubicBezTo>
                    <a:cubicBezTo>
                      <a:pt x="9" y="62"/>
                      <a:pt x="8" y="62"/>
                      <a:pt x="8" y="62"/>
                    </a:cubicBezTo>
                    <a:cubicBezTo>
                      <a:pt x="9" y="62"/>
                      <a:pt x="8" y="61"/>
                      <a:pt x="10" y="61"/>
                    </a:cubicBezTo>
                    <a:cubicBezTo>
                      <a:pt x="10" y="61"/>
                      <a:pt x="10" y="60"/>
                      <a:pt x="9" y="60"/>
                    </a:cubicBezTo>
                    <a:cubicBezTo>
                      <a:pt x="9" y="60"/>
                      <a:pt x="9" y="60"/>
                      <a:pt x="9" y="61"/>
                    </a:cubicBezTo>
                    <a:cubicBezTo>
                      <a:pt x="9" y="61"/>
                      <a:pt x="9" y="61"/>
                      <a:pt x="8" y="61"/>
                    </a:cubicBezTo>
                    <a:cubicBezTo>
                      <a:pt x="9" y="60"/>
                      <a:pt x="9" y="60"/>
                      <a:pt x="9" y="60"/>
                    </a:cubicBezTo>
                    <a:cubicBezTo>
                      <a:pt x="8" y="59"/>
                      <a:pt x="10" y="58"/>
                      <a:pt x="10" y="58"/>
                    </a:cubicBezTo>
                    <a:cubicBezTo>
                      <a:pt x="10" y="58"/>
                      <a:pt x="10" y="58"/>
                      <a:pt x="10" y="58"/>
                    </a:cubicBezTo>
                    <a:cubicBezTo>
                      <a:pt x="10" y="58"/>
                      <a:pt x="10" y="58"/>
                      <a:pt x="10" y="57"/>
                    </a:cubicBezTo>
                    <a:cubicBezTo>
                      <a:pt x="10" y="57"/>
                      <a:pt x="10" y="57"/>
                      <a:pt x="11" y="57"/>
                    </a:cubicBezTo>
                    <a:cubicBezTo>
                      <a:pt x="9" y="57"/>
                      <a:pt x="11" y="56"/>
                      <a:pt x="10" y="56"/>
                    </a:cubicBezTo>
                    <a:cubicBezTo>
                      <a:pt x="10" y="56"/>
                      <a:pt x="11" y="56"/>
                      <a:pt x="10" y="55"/>
                    </a:cubicBezTo>
                    <a:cubicBezTo>
                      <a:pt x="10" y="55"/>
                      <a:pt x="10" y="55"/>
                      <a:pt x="10" y="55"/>
                    </a:cubicBezTo>
                    <a:cubicBezTo>
                      <a:pt x="10" y="55"/>
                      <a:pt x="9" y="54"/>
                      <a:pt x="9" y="54"/>
                    </a:cubicBezTo>
                    <a:cubicBezTo>
                      <a:pt x="11" y="54"/>
                      <a:pt x="10" y="54"/>
                      <a:pt x="10" y="55"/>
                    </a:cubicBezTo>
                    <a:cubicBezTo>
                      <a:pt x="11" y="54"/>
                      <a:pt x="11" y="55"/>
                      <a:pt x="11" y="54"/>
                    </a:cubicBezTo>
                    <a:cubicBezTo>
                      <a:pt x="11" y="54"/>
                      <a:pt x="10" y="54"/>
                      <a:pt x="10" y="54"/>
                    </a:cubicBezTo>
                    <a:cubicBezTo>
                      <a:pt x="11" y="54"/>
                      <a:pt x="11" y="54"/>
                      <a:pt x="11" y="53"/>
                    </a:cubicBezTo>
                    <a:cubicBezTo>
                      <a:pt x="11" y="53"/>
                      <a:pt x="10" y="54"/>
                      <a:pt x="10" y="53"/>
                    </a:cubicBezTo>
                    <a:cubicBezTo>
                      <a:pt x="11" y="53"/>
                      <a:pt x="11" y="53"/>
                      <a:pt x="10" y="53"/>
                    </a:cubicBezTo>
                    <a:cubicBezTo>
                      <a:pt x="10" y="52"/>
                      <a:pt x="11" y="52"/>
                      <a:pt x="11" y="52"/>
                    </a:cubicBezTo>
                    <a:cubicBezTo>
                      <a:pt x="11" y="52"/>
                      <a:pt x="10" y="52"/>
                      <a:pt x="10" y="52"/>
                    </a:cubicBezTo>
                    <a:cubicBezTo>
                      <a:pt x="11" y="52"/>
                      <a:pt x="11" y="52"/>
                      <a:pt x="11" y="52"/>
                    </a:cubicBezTo>
                    <a:cubicBezTo>
                      <a:pt x="12" y="52"/>
                      <a:pt x="10" y="52"/>
                      <a:pt x="10" y="51"/>
                    </a:cubicBezTo>
                    <a:cubicBezTo>
                      <a:pt x="11" y="52"/>
                      <a:pt x="11" y="52"/>
                      <a:pt x="12" y="52"/>
                    </a:cubicBezTo>
                    <a:cubicBezTo>
                      <a:pt x="12" y="52"/>
                      <a:pt x="11" y="52"/>
                      <a:pt x="12" y="52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2" y="51"/>
                      <a:pt x="11" y="51"/>
                      <a:pt x="11" y="51"/>
                    </a:cubicBezTo>
                    <a:cubicBezTo>
                      <a:pt x="12" y="51"/>
                      <a:pt x="12" y="50"/>
                      <a:pt x="12" y="50"/>
                    </a:cubicBezTo>
                    <a:cubicBezTo>
                      <a:pt x="12" y="50"/>
                      <a:pt x="11" y="48"/>
                      <a:pt x="12" y="48"/>
                    </a:cubicBezTo>
                    <a:cubicBezTo>
                      <a:pt x="12" y="48"/>
                      <a:pt x="12" y="49"/>
                      <a:pt x="13" y="49"/>
                    </a:cubicBezTo>
                    <a:cubicBezTo>
                      <a:pt x="13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47"/>
                      <a:pt x="13" y="48"/>
                      <a:pt x="13" y="47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4" y="47"/>
                      <a:pt x="13" y="47"/>
                      <a:pt x="13" y="47"/>
                    </a:cubicBezTo>
                    <a:cubicBezTo>
                      <a:pt x="13" y="47"/>
                      <a:pt x="12" y="47"/>
                      <a:pt x="12" y="47"/>
                    </a:cubicBezTo>
                    <a:cubicBezTo>
                      <a:pt x="12" y="47"/>
                      <a:pt x="13" y="47"/>
                      <a:pt x="1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6"/>
                      <a:pt x="13" y="47"/>
                      <a:pt x="13" y="46"/>
                    </a:cubicBezTo>
                    <a:cubicBezTo>
                      <a:pt x="13" y="46"/>
                      <a:pt x="14" y="46"/>
                      <a:pt x="13" y="45"/>
                    </a:cubicBezTo>
                    <a:cubicBezTo>
                      <a:pt x="13" y="45"/>
                      <a:pt x="13" y="46"/>
                      <a:pt x="13" y="46"/>
                    </a:cubicBezTo>
                    <a:cubicBezTo>
                      <a:pt x="13" y="45"/>
                      <a:pt x="13" y="45"/>
                      <a:pt x="14" y="45"/>
                    </a:cubicBezTo>
                    <a:cubicBezTo>
                      <a:pt x="14" y="44"/>
                      <a:pt x="15" y="44"/>
                      <a:pt x="14" y="43"/>
                    </a:cubicBezTo>
                    <a:cubicBezTo>
                      <a:pt x="14" y="43"/>
                      <a:pt x="14" y="43"/>
                      <a:pt x="15" y="43"/>
                    </a:cubicBezTo>
                    <a:cubicBezTo>
                      <a:pt x="15" y="43"/>
                      <a:pt x="15" y="42"/>
                      <a:pt x="14" y="42"/>
                    </a:cubicBezTo>
                    <a:cubicBezTo>
                      <a:pt x="14" y="42"/>
                      <a:pt x="14" y="41"/>
                      <a:pt x="14" y="42"/>
                    </a:cubicBezTo>
                    <a:cubicBezTo>
                      <a:pt x="14" y="42"/>
                      <a:pt x="15" y="42"/>
                      <a:pt x="15" y="42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4" y="41"/>
                      <a:pt x="14" y="40"/>
                    </a:cubicBezTo>
                    <a:cubicBezTo>
                      <a:pt x="14" y="41"/>
                      <a:pt x="14" y="41"/>
                      <a:pt x="15" y="41"/>
                    </a:cubicBezTo>
                    <a:cubicBezTo>
                      <a:pt x="14" y="40"/>
                      <a:pt x="15" y="40"/>
                      <a:pt x="15" y="40"/>
                    </a:cubicBezTo>
                    <a:cubicBezTo>
                      <a:pt x="15" y="40"/>
                      <a:pt x="14" y="40"/>
                      <a:pt x="14" y="39"/>
                    </a:cubicBezTo>
                    <a:cubicBezTo>
                      <a:pt x="15" y="39"/>
                      <a:pt x="15" y="40"/>
                      <a:pt x="15" y="39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38"/>
                      <a:pt x="16" y="39"/>
                      <a:pt x="16" y="38"/>
                    </a:cubicBezTo>
                    <a:cubicBezTo>
                      <a:pt x="16" y="38"/>
                      <a:pt x="15" y="39"/>
                      <a:pt x="15" y="38"/>
                    </a:cubicBezTo>
                    <a:cubicBezTo>
                      <a:pt x="15" y="38"/>
                      <a:pt x="16" y="38"/>
                      <a:pt x="16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7"/>
                      <a:pt x="15" y="38"/>
                      <a:pt x="15" y="37"/>
                    </a:cubicBezTo>
                    <a:cubicBezTo>
                      <a:pt x="16" y="37"/>
                      <a:pt x="16" y="37"/>
                      <a:pt x="17" y="37"/>
                    </a:cubicBezTo>
                    <a:cubicBezTo>
                      <a:pt x="17" y="36"/>
                      <a:pt x="16" y="37"/>
                      <a:pt x="16" y="36"/>
                    </a:cubicBezTo>
                    <a:cubicBezTo>
                      <a:pt x="16" y="36"/>
                      <a:pt x="17" y="36"/>
                      <a:pt x="17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5" y="36"/>
                      <a:pt x="15" y="36"/>
                      <a:pt x="15" y="35"/>
                    </a:cubicBezTo>
                    <a:cubicBezTo>
                      <a:pt x="16" y="35"/>
                      <a:pt x="16" y="36"/>
                      <a:pt x="16" y="35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5" y="35"/>
                      <a:pt x="15" y="34"/>
                    </a:cubicBezTo>
                    <a:cubicBezTo>
                      <a:pt x="16" y="34"/>
                      <a:pt x="17" y="35"/>
                      <a:pt x="17" y="35"/>
                    </a:cubicBezTo>
                    <a:cubicBezTo>
                      <a:pt x="17" y="34"/>
                      <a:pt x="16" y="35"/>
                      <a:pt x="16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4"/>
                      <a:pt x="17" y="33"/>
                      <a:pt x="17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33"/>
                      <a:pt x="17" y="34"/>
                      <a:pt x="17" y="34"/>
                    </a:cubicBezTo>
                    <a:cubicBezTo>
                      <a:pt x="17" y="33"/>
                      <a:pt x="18" y="33"/>
                      <a:pt x="18" y="33"/>
                    </a:cubicBezTo>
                    <a:cubicBezTo>
                      <a:pt x="17" y="33"/>
                      <a:pt x="18" y="33"/>
                      <a:pt x="17" y="33"/>
                    </a:cubicBezTo>
                    <a:cubicBezTo>
                      <a:pt x="17" y="33"/>
                      <a:pt x="17" y="33"/>
                      <a:pt x="17" y="32"/>
                    </a:cubicBezTo>
                    <a:cubicBezTo>
                      <a:pt x="18" y="32"/>
                      <a:pt x="17" y="32"/>
                      <a:pt x="18" y="31"/>
                    </a:cubicBezTo>
                    <a:cubicBezTo>
                      <a:pt x="18" y="31"/>
                      <a:pt x="17" y="30"/>
                      <a:pt x="16" y="30"/>
                    </a:cubicBezTo>
                    <a:cubicBezTo>
                      <a:pt x="17" y="30"/>
                      <a:pt x="18" y="30"/>
                      <a:pt x="19" y="31"/>
                    </a:cubicBezTo>
                    <a:cubicBezTo>
                      <a:pt x="19" y="30"/>
                      <a:pt x="19" y="30"/>
                      <a:pt x="18" y="30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18" y="31"/>
                      <a:pt x="17" y="30"/>
                      <a:pt x="17" y="30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30"/>
                      <a:pt x="18" y="29"/>
                      <a:pt x="17" y="29"/>
                    </a:cubicBezTo>
                    <a:cubicBezTo>
                      <a:pt x="17" y="29"/>
                      <a:pt x="18" y="29"/>
                      <a:pt x="18" y="29"/>
                    </a:cubicBezTo>
                    <a:cubicBezTo>
                      <a:pt x="17" y="29"/>
                      <a:pt x="17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8" y="28"/>
                      <a:pt x="19" y="28"/>
                      <a:pt x="19" y="28"/>
                    </a:cubicBezTo>
                    <a:cubicBezTo>
                      <a:pt x="19" y="28"/>
                      <a:pt x="18" y="27"/>
                      <a:pt x="18" y="27"/>
                    </a:cubicBezTo>
                    <a:cubicBezTo>
                      <a:pt x="19" y="27"/>
                      <a:pt x="19" y="28"/>
                      <a:pt x="19" y="27"/>
                    </a:cubicBezTo>
                    <a:cubicBezTo>
                      <a:pt x="19" y="27"/>
                      <a:pt x="19" y="27"/>
                      <a:pt x="18" y="27"/>
                    </a:cubicBezTo>
                    <a:cubicBezTo>
                      <a:pt x="20" y="27"/>
                      <a:pt x="18" y="26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7"/>
                      <a:pt x="20" y="27"/>
                    </a:cubicBezTo>
                    <a:cubicBezTo>
                      <a:pt x="20" y="26"/>
                      <a:pt x="19" y="26"/>
                      <a:pt x="19" y="26"/>
                    </a:cubicBezTo>
                    <a:cubicBezTo>
                      <a:pt x="19" y="26"/>
                      <a:pt x="19" y="25"/>
                      <a:pt x="20" y="26"/>
                    </a:cubicBezTo>
                    <a:cubicBezTo>
                      <a:pt x="18" y="25"/>
                      <a:pt x="19" y="25"/>
                      <a:pt x="19" y="24"/>
                    </a:cubicBezTo>
                    <a:cubicBezTo>
                      <a:pt x="19" y="25"/>
                      <a:pt x="20" y="24"/>
                      <a:pt x="20" y="24"/>
                    </a:cubicBezTo>
                    <a:cubicBezTo>
                      <a:pt x="19" y="24"/>
                      <a:pt x="19" y="24"/>
                      <a:pt x="19" y="23"/>
                    </a:cubicBezTo>
                    <a:cubicBezTo>
                      <a:pt x="20" y="24"/>
                      <a:pt x="20" y="23"/>
                      <a:pt x="20" y="22"/>
                    </a:cubicBezTo>
                    <a:cubicBezTo>
                      <a:pt x="21" y="23"/>
                      <a:pt x="21" y="22"/>
                      <a:pt x="21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20" y="22"/>
                      <a:pt x="19" y="22"/>
                      <a:pt x="20" y="21"/>
                    </a:cubicBezTo>
                    <a:cubicBezTo>
                      <a:pt x="20" y="22"/>
                      <a:pt x="20" y="21"/>
                      <a:pt x="21" y="21"/>
                    </a:cubicBezTo>
                    <a:cubicBezTo>
                      <a:pt x="20" y="21"/>
                      <a:pt x="20" y="20"/>
                      <a:pt x="20" y="20"/>
                    </a:cubicBezTo>
                    <a:cubicBezTo>
                      <a:pt x="22" y="21"/>
                      <a:pt x="20" y="19"/>
                      <a:pt x="22" y="20"/>
                    </a:cubicBezTo>
                    <a:cubicBezTo>
                      <a:pt x="22" y="19"/>
                      <a:pt x="22" y="19"/>
                      <a:pt x="21" y="18"/>
                    </a:cubicBezTo>
                    <a:cubicBezTo>
                      <a:pt x="22" y="17"/>
                      <a:pt x="24" y="16"/>
                      <a:pt x="23" y="14"/>
                    </a:cubicBezTo>
                    <a:cubicBezTo>
                      <a:pt x="23" y="14"/>
                      <a:pt x="23" y="15"/>
                      <a:pt x="24" y="15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3" y="14"/>
                      <a:pt x="24" y="14"/>
                      <a:pt x="25" y="13"/>
                    </a:cubicBezTo>
                    <a:cubicBezTo>
                      <a:pt x="24" y="13"/>
                      <a:pt x="24" y="13"/>
                      <a:pt x="24" y="12"/>
                    </a:cubicBezTo>
                    <a:cubicBezTo>
                      <a:pt x="23" y="12"/>
                      <a:pt x="24" y="11"/>
                      <a:pt x="23" y="10"/>
                    </a:cubicBezTo>
                    <a:cubicBezTo>
                      <a:pt x="24" y="10"/>
                      <a:pt x="24" y="11"/>
                      <a:pt x="24" y="10"/>
                    </a:cubicBezTo>
                    <a:cubicBezTo>
                      <a:pt x="23" y="9"/>
                      <a:pt x="25" y="10"/>
                      <a:pt x="24" y="9"/>
                    </a:cubicBezTo>
                    <a:cubicBezTo>
                      <a:pt x="25" y="9"/>
                      <a:pt x="24" y="9"/>
                      <a:pt x="25" y="9"/>
                    </a:cubicBezTo>
                    <a:cubicBezTo>
                      <a:pt x="25" y="9"/>
                      <a:pt x="24" y="8"/>
                      <a:pt x="25" y="8"/>
                    </a:cubicBezTo>
                    <a:cubicBezTo>
                      <a:pt x="25" y="8"/>
                      <a:pt x="25" y="9"/>
                      <a:pt x="26" y="9"/>
                    </a:cubicBezTo>
                    <a:cubicBezTo>
                      <a:pt x="25" y="9"/>
                      <a:pt x="26" y="9"/>
                      <a:pt x="26" y="8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8"/>
                      <a:pt x="26" y="8"/>
                      <a:pt x="26" y="8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7"/>
                      <a:pt x="26" y="7"/>
                      <a:pt x="27" y="7"/>
                    </a:cubicBezTo>
                    <a:cubicBezTo>
                      <a:pt x="27" y="7"/>
                      <a:pt x="26" y="7"/>
                      <a:pt x="26" y="6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5"/>
                      <a:pt x="27" y="5"/>
                      <a:pt x="29" y="5"/>
                    </a:cubicBezTo>
                    <a:cubicBezTo>
                      <a:pt x="28" y="4"/>
                      <a:pt x="26" y="4"/>
                      <a:pt x="25" y="3"/>
                    </a:cubicBezTo>
                    <a:cubicBezTo>
                      <a:pt x="26" y="3"/>
                      <a:pt x="28" y="4"/>
                      <a:pt x="28" y="5"/>
                    </a:cubicBezTo>
                    <a:cubicBezTo>
                      <a:pt x="29" y="4"/>
                      <a:pt x="29" y="4"/>
                      <a:pt x="30" y="4"/>
                    </a:cubicBezTo>
                    <a:cubicBezTo>
                      <a:pt x="29" y="3"/>
                      <a:pt x="31" y="4"/>
                      <a:pt x="31" y="3"/>
                    </a:cubicBezTo>
                    <a:cubicBezTo>
                      <a:pt x="31" y="3"/>
                      <a:pt x="31" y="4"/>
                      <a:pt x="32" y="4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1"/>
                      <a:pt x="32" y="1"/>
                      <a:pt x="32" y="0"/>
                    </a:cubicBezTo>
                    <a:cubicBezTo>
                      <a:pt x="31" y="0"/>
                      <a:pt x="31" y="0"/>
                      <a:pt x="30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8" y="2"/>
                      <a:pt x="27" y="2"/>
                      <a:pt x="27" y="3"/>
                    </a:cubicBezTo>
                    <a:cubicBezTo>
                      <a:pt x="25" y="4"/>
                      <a:pt x="24" y="5"/>
                      <a:pt x="24" y="6"/>
                    </a:cubicBezTo>
                    <a:cubicBezTo>
                      <a:pt x="24" y="6"/>
                      <a:pt x="24" y="6"/>
                      <a:pt x="23" y="6"/>
                    </a:cubicBezTo>
                    <a:cubicBezTo>
                      <a:pt x="23" y="5"/>
                      <a:pt x="23" y="6"/>
                      <a:pt x="23" y="6"/>
                    </a:cubicBezTo>
                    <a:cubicBezTo>
                      <a:pt x="23" y="6"/>
                      <a:pt x="24" y="6"/>
                      <a:pt x="23" y="7"/>
                    </a:cubicBezTo>
                    <a:cubicBezTo>
                      <a:pt x="23" y="7"/>
                      <a:pt x="23" y="7"/>
                      <a:pt x="22" y="6"/>
                    </a:cubicBezTo>
                    <a:cubicBezTo>
                      <a:pt x="22" y="7"/>
                      <a:pt x="23" y="7"/>
                      <a:pt x="23" y="7"/>
                    </a:cubicBezTo>
                    <a:cubicBezTo>
                      <a:pt x="23" y="7"/>
                      <a:pt x="22" y="7"/>
                      <a:pt x="22" y="7"/>
                    </a:cubicBezTo>
                    <a:cubicBezTo>
                      <a:pt x="22" y="8"/>
                      <a:pt x="22" y="9"/>
                      <a:pt x="21" y="10"/>
                    </a:cubicBezTo>
                    <a:cubicBezTo>
                      <a:pt x="22" y="10"/>
                      <a:pt x="21" y="10"/>
                      <a:pt x="21" y="10"/>
                    </a:cubicBezTo>
                    <a:cubicBezTo>
                      <a:pt x="21" y="11"/>
                      <a:pt x="22" y="11"/>
                      <a:pt x="22" y="11"/>
                    </a:cubicBezTo>
                    <a:cubicBezTo>
                      <a:pt x="22" y="12"/>
                      <a:pt x="21" y="11"/>
                      <a:pt x="21" y="11"/>
                    </a:cubicBezTo>
                    <a:cubicBezTo>
                      <a:pt x="22" y="12"/>
                      <a:pt x="21" y="12"/>
                      <a:pt x="22" y="12"/>
                    </a:cubicBezTo>
                    <a:cubicBezTo>
                      <a:pt x="21" y="12"/>
                      <a:pt x="20" y="12"/>
                      <a:pt x="20" y="13"/>
                    </a:cubicBezTo>
                    <a:cubicBezTo>
                      <a:pt x="21" y="14"/>
                      <a:pt x="21" y="13"/>
                      <a:pt x="21" y="13"/>
                    </a:cubicBezTo>
                    <a:cubicBezTo>
                      <a:pt x="21" y="13"/>
                      <a:pt x="21" y="14"/>
                      <a:pt x="21" y="14"/>
                    </a:cubicBezTo>
                    <a:cubicBezTo>
                      <a:pt x="21" y="14"/>
                      <a:pt x="21" y="13"/>
                      <a:pt x="20" y="13"/>
                    </a:cubicBezTo>
                    <a:cubicBezTo>
                      <a:pt x="20" y="14"/>
                      <a:pt x="19" y="14"/>
                      <a:pt x="19" y="15"/>
                    </a:cubicBezTo>
                    <a:cubicBezTo>
                      <a:pt x="20" y="15"/>
                      <a:pt x="19" y="15"/>
                      <a:pt x="19" y="16"/>
                    </a:cubicBezTo>
                    <a:cubicBezTo>
                      <a:pt x="19" y="15"/>
                      <a:pt x="20" y="16"/>
                      <a:pt x="19" y="16"/>
                    </a:cubicBezTo>
                    <a:cubicBezTo>
                      <a:pt x="19" y="16"/>
                      <a:pt x="19" y="17"/>
                      <a:pt x="19" y="17"/>
                    </a:cubicBezTo>
                    <a:cubicBezTo>
                      <a:pt x="19" y="17"/>
                      <a:pt x="19" y="17"/>
                      <a:pt x="18" y="17"/>
                    </a:cubicBezTo>
                    <a:cubicBezTo>
                      <a:pt x="18" y="18"/>
                      <a:pt x="18" y="19"/>
                      <a:pt x="18" y="20"/>
                    </a:cubicBezTo>
                    <a:cubicBezTo>
                      <a:pt x="18" y="19"/>
                      <a:pt x="18" y="19"/>
                      <a:pt x="17" y="19"/>
                    </a:cubicBezTo>
                    <a:cubicBezTo>
                      <a:pt x="17" y="20"/>
                      <a:pt x="17" y="21"/>
                      <a:pt x="18" y="21"/>
                    </a:cubicBezTo>
                    <a:cubicBezTo>
                      <a:pt x="17" y="21"/>
                      <a:pt x="17" y="22"/>
                      <a:pt x="17" y="22"/>
                    </a:cubicBezTo>
                    <a:cubicBezTo>
                      <a:pt x="16" y="22"/>
                      <a:pt x="17" y="23"/>
                      <a:pt x="17" y="23"/>
                    </a:cubicBezTo>
                    <a:cubicBezTo>
                      <a:pt x="16" y="24"/>
                      <a:pt x="15" y="28"/>
                      <a:pt x="15" y="29"/>
                    </a:cubicBezTo>
                    <a:cubicBezTo>
                      <a:pt x="13" y="30"/>
                      <a:pt x="14" y="32"/>
                      <a:pt x="13" y="33"/>
                    </a:cubicBezTo>
                    <a:cubicBezTo>
                      <a:pt x="13" y="32"/>
                      <a:pt x="14" y="33"/>
                      <a:pt x="14" y="33"/>
                    </a:cubicBezTo>
                    <a:cubicBezTo>
                      <a:pt x="13" y="33"/>
                      <a:pt x="14" y="33"/>
                      <a:pt x="13" y="33"/>
                    </a:cubicBezTo>
                    <a:cubicBezTo>
                      <a:pt x="12" y="35"/>
                      <a:pt x="11" y="40"/>
                      <a:pt x="10" y="43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5"/>
                      <a:pt x="8" y="46"/>
                      <a:pt x="9" y="47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7" y="52"/>
                      <a:pt x="5" y="55"/>
                      <a:pt x="5" y="60"/>
                    </a:cubicBezTo>
                    <a:cubicBezTo>
                      <a:pt x="4" y="61"/>
                      <a:pt x="4" y="63"/>
                      <a:pt x="4" y="64"/>
                    </a:cubicBezTo>
                    <a:cubicBezTo>
                      <a:pt x="3" y="66"/>
                      <a:pt x="2" y="69"/>
                      <a:pt x="2" y="71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2" y="72"/>
                      <a:pt x="2" y="71"/>
                      <a:pt x="1" y="71"/>
                    </a:cubicBezTo>
                    <a:cubicBezTo>
                      <a:pt x="1" y="72"/>
                      <a:pt x="1" y="73"/>
                      <a:pt x="1" y="74"/>
                    </a:cubicBezTo>
                    <a:cubicBezTo>
                      <a:pt x="1" y="75"/>
                      <a:pt x="1" y="76"/>
                      <a:pt x="0" y="7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7"/>
                      <a:pt x="1" y="77"/>
                      <a:pt x="1" y="77"/>
                    </a:cubicBezTo>
                    <a:cubicBezTo>
                      <a:pt x="0" y="78"/>
                      <a:pt x="2" y="78"/>
                      <a:pt x="2" y="78"/>
                    </a:cubicBezTo>
                    <a:cubicBezTo>
                      <a:pt x="2" y="78"/>
                      <a:pt x="2" y="78"/>
                      <a:pt x="2" y="78"/>
                    </a:cubicBezTo>
                    <a:cubicBezTo>
                      <a:pt x="3" y="79"/>
                      <a:pt x="3" y="79"/>
                      <a:pt x="4" y="79"/>
                    </a:cubicBezTo>
                    <a:cubicBezTo>
                      <a:pt x="3" y="80"/>
                      <a:pt x="4" y="79"/>
                      <a:pt x="5" y="79"/>
                    </a:cubicBezTo>
                    <a:cubicBezTo>
                      <a:pt x="5" y="81"/>
                      <a:pt x="6" y="81"/>
                      <a:pt x="7" y="81"/>
                    </a:cubicBezTo>
                    <a:cubicBezTo>
                      <a:pt x="7" y="80"/>
                      <a:pt x="7" y="80"/>
                      <a:pt x="7" y="80"/>
                    </a:cubicBezTo>
                    <a:cubicBezTo>
                      <a:pt x="7" y="81"/>
                      <a:pt x="8" y="81"/>
                      <a:pt x="8" y="80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82"/>
                      <a:pt x="9" y="82"/>
                      <a:pt x="10" y="82"/>
                    </a:cubicBezTo>
                    <a:cubicBezTo>
                      <a:pt x="10" y="82"/>
                      <a:pt x="10" y="81"/>
                      <a:pt x="10" y="81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1" y="82"/>
                      <a:pt x="11" y="82"/>
                      <a:pt x="11" y="82"/>
                    </a:cubicBezTo>
                    <a:cubicBezTo>
                      <a:pt x="11" y="84"/>
                      <a:pt x="12" y="83"/>
                      <a:pt x="13" y="83"/>
                    </a:cubicBezTo>
                    <a:cubicBezTo>
                      <a:pt x="13" y="83"/>
                      <a:pt x="13" y="84"/>
                      <a:pt x="14" y="83"/>
                    </a:cubicBezTo>
                    <a:cubicBezTo>
                      <a:pt x="13" y="84"/>
                      <a:pt x="14" y="84"/>
                      <a:pt x="15" y="83"/>
                    </a:cubicBezTo>
                    <a:cubicBezTo>
                      <a:pt x="15" y="84"/>
                      <a:pt x="16" y="84"/>
                      <a:pt x="16" y="84"/>
                    </a:cubicBezTo>
                    <a:cubicBezTo>
                      <a:pt x="17" y="83"/>
                      <a:pt x="17" y="84"/>
                      <a:pt x="17" y="84"/>
                    </a:cubicBezTo>
                    <a:cubicBezTo>
                      <a:pt x="18" y="84"/>
                      <a:pt x="18" y="84"/>
                      <a:pt x="18" y="83"/>
                    </a:cubicBezTo>
                    <a:cubicBezTo>
                      <a:pt x="19" y="83"/>
                      <a:pt x="19" y="84"/>
                      <a:pt x="19" y="84"/>
                    </a:cubicBezTo>
                    <a:cubicBezTo>
                      <a:pt x="19" y="84"/>
                      <a:pt x="19" y="84"/>
                      <a:pt x="18" y="84"/>
                    </a:cubicBezTo>
                    <a:cubicBezTo>
                      <a:pt x="19" y="84"/>
                      <a:pt x="19" y="84"/>
                      <a:pt x="19" y="83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8" y="83"/>
                      <a:pt x="19" y="83"/>
                      <a:pt x="18" y="83"/>
                    </a:cubicBezTo>
                    <a:cubicBezTo>
                      <a:pt x="18" y="84"/>
                      <a:pt x="18" y="83"/>
                      <a:pt x="18" y="84"/>
                    </a:cubicBezTo>
                    <a:cubicBezTo>
                      <a:pt x="18" y="84"/>
                      <a:pt x="18" y="84"/>
                      <a:pt x="19" y="85"/>
                    </a:cubicBezTo>
                    <a:cubicBezTo>
                      <a:pt x="19" y="84"/>
                      <a:pt x="20" y="85"/>
                      <a:pt x="2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20" y="85"/>
                      <a:pt x="20" y="83"/>
                      <a:pt x="20" y="84"/>
                    </a:cubicBezTo>
                    <a:cubicBezTo>
                      <a:pt x="20" y="85"/>
                      <a:pt x="21" y="84"/>
                      <a:pt x="20" y="85"/>
                    </a:cubicBezTo>
                    <a:cubicBezTo>
                      <a:pt x="20" y="85"/>
                      <a:pt x="21" y="85"/>
                      <a:pt x="21" y="85"/>
                    </a:cubicBezTo>
                    <a:cubicBezTo>
                      <a:pt x="21" y="85"/>
                      <a:pt x="21" y="84"/>
                      <a:pt x="21" y="84"/>
                    </a:cubicBezTo>
                    <a:cubicBezTo>
                      <a:pt x="22" y="84"/>
                      <a:pt x="22" y="84"/>
                      <a:pt x="22" y="83"/>
                    </a:cubicBezTo>
                    <a:cubicBezTo>
                      <a:pt x="23" y="84"/>
                      <a:pt x="22" y="84"/>
                      <a:pt x="22" y="85"/>
                    </a:cubicBezTo>
                    <a:cubicBezTo>
                      <a:pt x="23" y="85"/>
                      <a:pt x="25" y="85"/>
                      <a:pt x="26" y="84"/>
                    </a:cubicBezTo>
                    <a:cubicBezTo>
                      <a:pt x="26" y="85"/>
                      <a:pt x="27" y="84"/>
                      <a:pt x="27" y="84"/>
                    </a:cubicBezTo>
                    <a:cubicBezTo>
                      <a:pt x="28" y="83"/>
                      <a:pt x="28" y="83"/>
                      <a:pt x="29" y="83"/>
                    </a:cubicBezTo>
                    <a:cubicBezTo>
                      <a:pt x="28" y="82"/>
                      <a:pt x="29" y="83"/>
                      <a:pt x="29" y="83"/>
                    </a:cubicBezTo>
                    <a:cubicBezTo>
                      <a:pt x="29" y="81"/>
                      <a:pt x="31" y="80"/>
                      <a:pt x="31" y="79"/>
                    </a:cubicBezTo>
                    <a:cubicBezTo>
                      <a:pt x="31" y="79"/>
                      <a:pt x="30" y="79"/>
                      <a:pt x="30" y="79"/>
                    </a:cubicBezTo>
                    <a:cubicBezTo>
                      <a:pt x="32" y="78"/>
                      <a:pt x="31" y="75"/>
                      <a:pt x="32" y="76"/>
                    </a:cubicBezTo>
                    <a:cubicBezTo>
                      <a:pt x="32" y="72"/>
                      <a:pt x="34" y="66"/>
                      <a:pt x="34" y="62"/>
                    </a:cubicBezTo>
                    <a:cubicBezTo>
                      <a:pt x="35" y="61"/>
                      <a:pt x="34" y="59"/>
                      <a:pt x="35" y="58"/>
                    </a:cubicBezTo>
                    <a:cubicBezTo>
                      <a:pt x="35" y="58"/>
                      <a:pt x="36" y="58"/>
                      <a:pt x="36" y="58"/>
                    </a:cubicBezTo>
                    <a:cubicBezTo>
                      <a:pt x="36" y="58"/>
                      <a:pt x="35" y="56"/>
                      <a:pt x="36" y="56"/>
                    </a:cubicBezTo>
                    <a:cubicBezTo>
                      <a:pt x="36" y="54"/>
                      <a:pt x="36" y="51"/>
                      <a:pt x="37" y="48"/>
                    </a:cubicBezTo>
                    <a:cubicBezTo>
                      <a:pt x="37" y="48"/>
                      <a:pt x="37" y="48"/>
                      <a:pt x="37" y="48"/>
                    </a:cubicBezTo>
                    <a:cubicBezTo>
                      <a:pt x="38" y="48"/>
                      <a:pt x="37" y="47"/>
                      <a:pt x="37" y="46"/>
                    </a:cubicBezTo>
                    <a:cubicBezTo>
                      <a:pt x="38" y="45"/>
                      <a:pt x="38" y="42"/>
                      <a:pt x="39" y="41"/>
                    </a:cubicBezTo>
                    <a:cubicBezTo>
                      <a:pt x="39" y="38"/>
                      <a:pt x="40" y="35"/>
                      <a:pt x="39" y="33"/>
                    </a:cubicBezTo>
                    <a:cubicBezTo>
                      <a:pt x="41" y="32"/>
                      <a:pt x="39" y="29"/>
                      <a:pt x="41" y="27"/>
                    </a:cubicBezTo>
                    <a:cubicBezTo>
                      <a:pt x="41" y="27"/>
                      <a:pt x="40" y="27"/>
                      <a:pt x="40" y="27"/>
                    </a:cubicBezTo>
                    <a:cubicBezTo>
                      <a:pt x="40" y="26"/>
                      <a:pt x="42" y="25"/>
                      <a:pt x="41" y="24"/>
                    </a:cubicBezTo>
                    <a:cubicBezTo>
                      <a:pt x="41" y="24"/>
                      <a:pt x="42" y="22"/>
                      <a:pt x="41" y="22"/>
                    </a:cubicBezTo>
                    <a:cubicBezTo>
                      <a:pt x="41" y="21"/>
                      <a:pt x="40" y="21"/>
                      <a:pt x="40" y="20"/>
                    </a:cubicBezTo>
                    <a:cubicBezTo>
                      <a:pt x="40" y="20"/>
                      <a:pt x="40" y="20"/>
                      <a:pt x="40" y="20"/>
                    </a:cubicBezTo>
                    <a:cubicBezTo>
                      <a:pt x="40" y="18"/>
                      <a:pt x="40" y="17"/>
                      <a:pt x="41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1" y="15"/>
                      <a:pt x="41" y="14"/>
                      <a:pt x="40" y="13"/>
                    </a:cubicBezTo>
                    <a:cubicBezTo>
                      <a:pt x="41" y="12"/>
                      <a:pt x="40" y="11"/>
                      <a:pt x="40" y="10"/>
                    </a:cubicBezTo>
                    <a:cubicBezTo>
                      <a:pt x="40" y="10"/>
                      <a:pt x="40" y="10"/>
                      <a:pt x="40" y="9"/>
                    </a:cubicBezTo>
                    <a:cubicBezTo>
                      <a:pt x="40" y="9"/>
                      <a:pt x="39" y="9"/>
                      <a:pt x="40" y="8"/>
                    </a:cubicBezTo>
                    <a:cubicBezTo>
                      <a:pt x="40" y="8"/>
                      <a:pt x="39" y="8"/>
                      <a:pt x="39" y="7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0" y="7"/>
                      <a:pt x="39" y="7"/>
                      <a:pt x="39" y="7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39" y="7"/>
                      <a:pt x="40" y="5"/>
                      <a:pt x="39" y="6"/>
                    </a:cubicBezTo>
                    <a:cubicBezTo>
                      <a:pt x="39" y="6"/>
                      <a:pt x="40" y="6"/>
                      <a:pt x="39" y="6"/>
                    </a:cubicBezTo>
                    <a:cubicBezTo>
                      <a:pt x="39" y="5"/>
                      <a:pt x="39" y="5"/>
                      <a:pt x="39" y="4"/>
                    </a:cubicBezTo>
                    <a:cubicBezTo>
                      <a:pt x="38" y="3"/>
                      <a:pt x="37" y="2"/>
                      <a:pt x="36" y="1"/>
                    </a:cubicBezTo>
                    <a:cubicBezTo>
                      <a:pt x="36" y="1"/>
                      <a:pt x="37" y="1"/>
                      <a:pt x="36" y="0"/>
                    </a:cubicBezTo>
                    <a:cubicBezTo>
                      <a:pt x="35" y="1"/>
                      <a:pt x="35" y="0"/>
                      <a:pt x="34" y="0"/>
                    </a:cubicBezTo>
                    <a:cubicBezTo>
                      <a:pt x="33" y="0"/>
                      <a:pt x="32" y="0"/>
                      <a:pt x="32" y="1"/>
                    </a:cubicBezTo>
                    <a:cubicBezTo>
                      <a:pt x="33" y="1"/>
                      <a:pt x="32" y="3"/>
                      <a:pt x="33" y="3"/>
                    </a:cubicBezTo>
                    <a:cubicBezTo>
                      <a:pt x="34" y="3"/>
                      <a:pt x="33" y="2"/>
                      <a:pt x="33" y="2"/>
                    </a:cubicBezTo>
                    <a:cubicBezTo>
                      <a:pt x="35" y="2"/>
                      <a:pt x="34" y="3"/>
                      <a:pt x="34" y="4"/>
                    </a:cubicBezTo>
                    <a:cubicBezTo>
                      <a:pt x="34" y="3"/>
                      <a:pt x="35" y="3"/>
                      <a:pt x="35" y="3"/>
                    </a:cubicBezTo>
                    <a:close/>
                    <a:moveTo>
                      <a:pt x="38" y="13"/>
                    </a:moveTo>
                    <a:cubicBezTo>
                      <a:pt x="37" y="13"/>
                      <a:pt x="37" y="12"/>
                      <a:pt x="37" y="13"/>
                    </a:cubicBezTo>
                    <a:cubicBezTo>
                      <a:pt x="36" y="13"/>
                      <a:pt x="36" y="12"/>
                      <a:pt x="36" y="12"/>
                    </a:cubicBezTo>
                    <a:cubicBezTo>
                      <a:pt x="36" y="12"/>
                      <a:pt x="37" y="12"/>
                      <a:pt x="37" y="13"/>
                    </a:cubicBezTo>
                    <a:cubicBezTo>
                      <a:pt x="37" y="12"/>
                      <a:pt x="38" y="12"/>
                      <a:pt x="37" y="12"/>
                    </a:cubicBezTo>
                    <a:cubicBezTo>
                      <a:pt x="38" y="12"/>
                      <a:pt x="37" y="12"/>
                      <a:pt x="38" y="13"/>
                    </a:cubicBezTo>
                    <a:close/>
                    <a:moveTo>
                      <a:pt x="38" y="24"/>
                    </a:moveTo>
                    <a:cubicBezTo>
                      <a:pt x="38" y="24"/>
                      <a:pt x="38" y="24"/>
                      <a:pt x="38" y="23"/>
                    </a:cubicBezTo>
                    <a:cubicBezTo>
                      <a:pt x="38" y="23"/>
                      <a:pt x="39" y="23"/>
                      <a:pt x="39" y="24"/>
                    </a:cubicBezTo>
                    <a:cubicBezTo>
                      <a:pt x="38" y="24"/>
                      <a:pt x="38" y="24"/>
                      <a:pt x="37" y="24"/>
                    </a:cubicBezTo>
                    <a:cubicBezTo>
                      <a:pt x="38" y="24"/>
                      <a:pt x="38" y="24"/>
                      <a:pt x="38" y="24"/>
                    </a:cubicBezTo>
                    <a:close/>
                    <a:moveTo>
                      <a:pt x="37" y="28"/>
                    </a:moveTo>
                    <a:cubicBezTo>
                      <a:pt x="38" y="28"/>
                      <a:pt x="38" y="29"/>
                      <a:pt x="38" y="28"/>
                    </a:cubicBezTo>
                    <a:cubicBezTo>
                      <a:pt x="38" y="28"/>
                      <a:pt x="38" y="29"/>
                      <a:pt x="38" y="29"/>
                    </a:cubicBezTo>
                    <a:cubicBezTo>
                      <a:pt x="37" y="29"/>
                      <a:pt x="38" y="29"/>
                      <a:pt x="37" y="28"/>
                    </a:cubicBezTo>
                    <a:close/>
                    <a:moveTo>
                      <a:pt x="39" y="33"/>
                    </a:moveTo>
                    <a:cubicBezTo>
                      <a:pt x="38" y="32"/>
                      <a:pt x="40" y="32"/>
                      <a:pt x="39" y="33"/>
                    </a:cubicBezTo>
                    <a:close/>
                    <a:moveTo>
                      <a:pt x="38" y="34"/>
                    </a:moveTo>
                    <a:cubicBezTo>
                      <a:pt x="38" y="34"/>
                      <a:pt x="37" y="34"/>
                      <a:pt x="37" y="35"/>
                    </a:cubicBezTo>
                    <a:cubicBezTo>
                      <a:pt x="37" y="35"/>
                      <a:pt x="37" y="34"/>
                      <a:pt x="37" y="35"/>
                    </a:cubicBezTo>
                    <a:cubicBezTo>
                      <a:pt x="36" y="34"/>
                      <a:pt x="38" y="35"/>
                      <a:pt x="38" y="34"/>
                    </a:cubicBezTo>
                    <a:close/>
                    <a:moveTo>
                      <a:pt x="35" y="38"/>
                    </a:moveTo>
                    <a:cubicBezTo>
                      <a:pt x="34" y="38"/>
                      <a:pt x="36" y="38"/>
                      <a:pt x="36" y="38"/>
                    </a:cubicBezTo>
                    <a:cubicBezTo>
                      <a:pt x="36" y="38"/>
                      <a:pt x="35" y="38"/>
                      <a:pt x="36" y="38"/>
                    </a:cubicBezTo>
                    <a:cubicBezTo>
                      <a:pt x="36" y="38"/>
                      <a:pt x="35" y="38"/>
                      <a:pt x="35" y="38"/>
                    </a:cubicBezTo>
                    <a:close/>
                    <a:moveTo>
                      <a:pt x="35" y="38"/>
                    </a:moveTo>
                    <a:cubicBezTo>
                      <a:pt x="36" y="38"/>
                      <a:pt x="35" y="39"/>
                      <a:pt x="36" y="40"/>
                    </a:cubicBezTo>
                    <a:cubicBezTo>
                      <a:pt x="36" y="40"/>
                      <a:pt x="37" y="40"/>
                      <a:pt x="37" y="40"/>
                    </a:cubicBezTo>
                    <a:cubicBezTo>
                      <a:pt x="37" y="40"/>
                      <a:pt x="36" y="40"/>
                      <a:pt x="37" y="41"/>
                    </a:cubicBezTo>
                    <a:cubicBezTo>
                      <a:pt x="36" y="41"/>
                      <a:pt x="37" y="40"/>
                      <a:pt x="36" y="40"/>
                    </a:cubicBezTo>
                    <a:cubicBezTo>
                      <a:pt x="36" y="40"/>
                      <a:pt x="35" y="39"/>
                      <a:pt x="35" y="38"/>
                    </a:cubicBezTo>
                    <a:close/>
                    <a:moveTo>
                      <a:pt x="33" y="45"/>
                    </a:moveTo>
                    <a:cubicBezTo>
                      <a:pt x="34" y="45"/>
                      <a:pt x="34" y="45"/>
                      <a:pt x="35" y="45"/>
                    </a:cubicBezTo>
                    <a:cubicBezTo>
                      <a:pt x="35" y="45"/>
                      <a:pt x="34" y="45"/>
                      <a:pt x="35" y="45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3" y="45"/>
                      <a:pt x="34" y="45"/>
                      <a:pt x="34" y="46"/>
                    </a:cubicBezTo>
                    <a:cubicBezTo>
                      <a:pt x="32" y="45"/>
                      <a:pt x="33" y="45"/>
                      <a:pt x="33" y="45"/>
                    </a:cubicBezTo>
                    <a:close/>
                    <a:moveTo>
                      <a:pt x="33" y="47"/>
                    </a:moveTo>
                    <a:cubicBezTo>
                      <a:pt x="34" y="47"/>
                      <a:pt x="34" y="47"/>
                      <a:pt x="34" y="48"/>
                    </a:cubicBezTo>
                    <a:cubicBezTo>
                      <a:pt x="34" y="48"/>
                      <a:pt x="34" y="48"/>
                      <a:pt x="34" y="47"/>
                    </a:cubicBezTo>
                    <a:cubicBezTo>
                      <a:pt x="35" y="48"/>
                      <a:pt x="34" y="48"/>
                      <a:pt x="34" y="48"/>
                    </a:cubicBezTo>
                    <a:cubicBezTo>
                      <a:pt x="33" y="48"/>
                      <a:pt x="34" y="47"/>
                      <a:pt x="33" y="47"/>
                    </a:cubicBezTo>
                    <a:close/>
                    <a:moveTo>
                      <a:pt x="34" y="49"/>
                    </a:moveTo>
                    <a:cubicBezTo>
                      <a:pt x="34" y="49"/>
                      <a:pt x="34" y="48"/>
                      <a:pt x="34" y="49"/>
                    </a:cubicBezTo>
                    <a:cubicBezTo>
                      <a:pt x="33" y="49"/>
                      <a:pt x="34" y="48"/>
                      <a:pt x="33" y="48"/>
                    </a:cubicBezTo>
                    <a:cubicBezTo>
                      <a:pt x="33" y="48"/>
                      <a:pt x="35" y="48"/>
                      <a:pt x="34" y="49"/>
                    </a:cubicBezTo>
                    <a:close/>
                    <a:moveTo>
                      <a:pt x="34" y="49"/>
                    </a:moveTo>
                    <a:cubicBezTo>
                      <a:pt x="35" y="49"/>
                      <a:pt x="35" y="50"/>
                      <a:pt x="35" y="50"/>
                    </a:cubicBezTo>
                    <a:cubicBezTo>
                      <a:pt x="34" y="50"/>
                      <a:pt x="34" y="50"/>
                      <a:pt x="34" y="49"/>
                    </a:cubicBezTo>
                    <a:close/>
                    <a:moveTo>
                      <a:pt x="35" y="53"/>
                    </a:moveTo>
                    <a:cubicBezTo>
                      <a:pt x="35" y="53"/>
                      <a:pt x="34" y="53"/>
                      <a:pt x="35" y="54"/>
                    </a:cubicBezTo>
                    <a:cubicBezTo>
                      <a:pt x="34" y="54"/>
                      <a:pt x="34" y="53"/>
                      <a:pt x="35" y="53"/>
                    </a:cubicBezTo>
                    <a:close/>
                    <a:moveTo>
                      <a:pt x="31" y="59"/>
                    </a:moveTo>
                    <a:cubicBezTo>
                      <a:pt x="32" y="58"/>
                      <a:pt x="32" y="58"/>
                      <a:pt x="32" y="57"/>
                    </a:cubicBezTo>
                    <a:cubicBezTo>
                      <a:pt x="33" y="57"/>
                      <a:pt x="32" y="58"/>
                      <a:pt x="32" y="58"/>
                    </a:cubicBezTo>
                    <a:cubicBezTo>
                      <a:pt x="33" y="58"/>
                      <a:pt x="33" y="58"/>
                      <a:pt x="33" y="58"/>
                    </a:cubicBezTo>
                    <a:cubicBezTo>
                      <a:pt x="32" y="58"/>
                      <a:pt x="33" y="60"/>
                      <a:pt x="31" y="59"/>
                    </a:cubicBezTo>
                    <a:cubicBezTo>
                      <a:pt x="32" y="59"/>
                      <a:pt x="33" y="59"/>
                      <a:pt x="31" y="59"/>
                    </a:cubicBezTo>
                    <a:close/>
                    <a:moveTo>
                      <a:pt x="32" y="60"/>
                    </a:moveTo>
                    <a:cubicBezTo>
                      <a:pt x="32" y="60"/>
                      <a:pt x="32" y="60"/>
                      <a:pt x="32" y="61"/>
                    </a:cubicBezTo>
                    <a:cubicBezTo>
                      <a:pt x="31" y="60"/>
                      <a:pt x="32" y="60"/>
                      <a:pt x="32" y="60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32" y="60"/>
                      <a:pt x="32" y="60"/>
                      <a:pt x="32" y="60"/>
                    </a:cubicBezTo>
                    <a:close/>
                    <a:moveTo>
                      <a:pt x="29" y="73"/>
                    </a:move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3"/>
                      <a:pt x="29" y="73"/>
                    </a:cubicBezTo>
                    <a:cubicBezTo>
                      <a:pt x="28" y="73"/>
                      <a:pt x="28" y="74"/>
                      <a:pt x="28" y="74"/>
                    </a:cubicBezTo>
                    <a:cubicBezTo>
                      <a:pt x="28" y="73"/>
                      <a:pt x="28" y="73"/>
                      <a:pt x="29" y="73"/>
                    </a:cubicBezTo>
                    <a:close/>
                    <a:moveTo>
                      <a:pt x="24" y="82"/>
                    </a:moveTo>
                    <a:cubicBezTo>
                      <a:pt x="24" y="81"/>
                      <a:pt x="24" y="81"/>
                      <a:pt x="24" y="82"/>
                    </a:cubicBezTo>
                    <a:cubicBezTo>
                      <a:pt x="24" y="82"/>
                      <a:pt x="24" y="83"/>
                      <a:pt x="23" y="82"/>
                    </a:cubicBezTo>
                    <a:cubicBezTo>
                      <a:pt x="23" y="81"/>
                      <a:pt x="24" y="82"/>
                      <a:pt x="24" y="82"/>
                    </a:cubicBezTo>
                    <a:close/>
                    <a:moveTo>
                      <a:pt x="21" y="82"/>
                    </a:moveTo>
                    <a:cubicBezTo>
                      <a:pt x="21" y="82"/>
                      <a:pt x="21" y="82"/>
                      <a:pt x="21" y="83"/>
                    </a:cubicBezTo>
                    <a:cubicBezTo>
                      <a:pt x="21" y="83"/>
                      <a:pt x="20" y="83"/>
                      <a:pt x="20" y="82"/>
                    </a:cubicBezTo>
                    <a:cubicBezTo>
                      <a:pt x="21" y="82"/>
                      <a:pt x="21" y="83"/>
                      <a:pt x="21" y="82"/>
                    </a:cubicBezTo>
                    <a:close/>
                    <a:moveTo>
                      <a:pt x="12" y="81"/>
                    </a:moveTo>
                    <a:cubicBezTo>
                      <a:pt x="12" y="81"/>
                      <a:pt x="12" y="81"/>
                      <a:pt x="12" y="81"/>
                    </a:cubicBezTo>
                    <a:cubicBezTo>
                      <a:pt x="12" y="81"/>
                      <a:pt x="12" y="81"/>
                      <a:pt x="12" y="81"/>
                    </a:cubicBezTo>
                    <a:cubicBezTo>
                      <a:pt x="12" y="81"/>
                      <a:pt x="12" y="81"/>
                      <a:pt x="12" y="80"/>
                    </a:cubicBezTo>
                    <a:cubicBezTo>
                      <a:pt x="12" y="80"/>
                      <a:pt x="12" y="81"/>
                      <a:pt x="12" y="81"/>
                    </a:cubicBezTo>
                    <a:close/>
                    <a:moveTo>
                      <a:pt x="11" y="81"/>
                    </a:moveTo>
                    <a:cubicBezTo>
                      <a:pt x="11" y="81"/>
                      <a:pt x="11" y="80"/>
                      <a:pt x="12" y="79"/>
                    </a:cubicBezTo>
                    <a:cubicBezTo>
                      <a:pt x="12" y="79"/>
                      <a:pt x="12" y="80"/>
                      <a:pt x="12" y="80"/>
                    </a:cubicBezTo>
                    <a:cubicBezTo>
                      <a:pt x="12" y="81"/>
                      <a:pt x="12" y="79"/>
                      <a:pt x="12" y="80"/>
                    </a:cubicBezTo>
                    <a:cubicBezTo>
                      <a:pt x="11" y="80"/>
                      <a:pt x="12" y="80"/>
                      <a:pt x="11" y="81"/>
                    </a:cubicBezTo>
                    <a:close/>
                    <a:moveTo>
                      <a:pt x="12" y="79"/>
                    </a:moveTo>
                    <a:cubicBezTo>
                      <a:pt x="12" y="79"/>
                      <a:pt x="12" y="79"/>
                      <a:pt x="12" y="79"/>
                    </a:cubicBezTo>
                    <a:cubicBezTo>
                      <a:pt x="11" y="79"/>
                      <a:pt x="12" y="78"/>
                      <a:pt x="12" y="79"/>
                    </a:cubicBezTo>
                    <a:cubicBezTo>
                      <a:pt x="12" y="80"/>
                      <a:pt x="11" y="80"/>
                      <a:pt x="11" y="79"/>
                    </a:cubicBezTo>
                    <a:cubicBezTo>
                      <a:pt x="11" y="79"/>
                      <a:pt x="11" y="79"/>
                      <a:pt x="12" y="79"/>
                    </a:cubicBezTo>
                    <a:close/>
                    <a:moveTo>
                      <a:pt x="10" y="81"/>
                    </a:moveTo>
                    <a:cubicBezTo>
                      <a:pt x="10" y="81"/>
                      <a:pt x="10" y="81"/>
                      <a:pt x="10" y="81"/>
                    </a:cubicBezTo>
                    <a:cubicBezTo>
                      <a:pt x="9" y="81"/>
                      <a:pt x="9" y="81"/>
                      <a:pt x="9" y="81"/>
                    </a:cubicBezTo>
                    <a:cubicBezTo>
                      <a:pt x="9" y="81"/>
                      <a:pt x="9" y="80"/>
                      <a:pt x="9" y="80"/>
                    </a:cubicBezTo>
                    <a:cubicBezTo>
                      <a:pt x="9" y="80"/>
                      <a:pt x="10" y="80"/>
                      <a:pt x="10" y="80"/>
                    </a:cubicBezTo>
                    <a:cubicBezTo>
                      <a:pt x="10" y="80"/>
                      <a:pt x="9" y="81"/>
                      <a:pt x="10" y="81"/>
                    </a:cubicBezTo>
                    <a:close/>
                    <a:moveTo>
                      <a:pt x="7" y="77"/>
                    </a:moveTo>
                    <a:cubicBezTo>
                      <a:pt x="7" y="77"/>
                      <a:pt x="6" y="77"/>
                      <a:pt x="6" y="77"/>
                    </a:cubicBezTo>
                    <a:cubicBezTo>
                      <a:pt x="6" y="77"/>
                      <a:pt x="6" y="77"/>
                      <a:pt x="5" y="77"/>
                    </a:cubicBezTo>
                    <a:cubicBezTo>
                      <a:pt x="5" y="77"/>
                      <a:pt x="5" y="77"/>
                      <a:pt x="5" y="78"/>
                    </a:cubicBezTo>
                    <a:cubicBezTo>
                      <a:pt x="5" y="78"/>
                      <a:pt x="4" y="78"/>
                      <a:pt x="4" y="78"/>
                    </a:cubicBezTo>
                    <a:cubicBezTo>
                      <a:pt x="4" y="78"/>
                      <a:pt x="6" y="77"/>
                      <a:pt x="5" y="77"/>
                    </a:cubicBezTo>
                    <a:cubicBezTo>
                      <a:pt x="6" y="76"/>
                      <a:pt x="6" y="77"/>
                      <a:pt x="7" y="77"/>
                    </a:cubicBezTo>
                    <a:close/>
                    <a:moveTo>
                      <a:pt x="6" y="76"/>
                    </a:moveTo>
                    <a:cubicBezTo>
                      <a:pt x="5" y="76"/>
                      <a:pt x="5" y="76"/>
                      <a:pt x="6" y="75"/>
                    </a:cubicBezTo>
                    <a:cubicBezTo>
                      <a:pt x="6" y="75"/>
                      <a:pt x="6" y="75"/>
                      <a:pt x="6" y="76"/>
                    </a:cubicBezTo>
                    <a:close/>
                    <a:moveTo>
                      <a:pt x="4" y="76"/>
                    </a:moveTo>
                    <a:cubicBezTo>
                      <a:pt x="4" y="76"/>
                      <a:pt x="4" y="76"/>
                      <a:pt x="4" y="76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3" y="77"/>
                      <a:pt x="4" y="76"/>
                      <a:pt x="4" y="76"/>
                    </a:cubicBezTo>
                    <a:cubicBezTo>
                      <a:pt x="4" y="76"/>
                      <a:pt x="4" y="76"/>
                      <a:pt x="4" y="76"/>
                    </a:cubicBezTo>
                    <a:close/>
                    <a:moveTo>
                      <a:pt x="3" y="76"/>
                    </a:moveTo>
                    <a:cubicBezTo>
                      <a:pt x="3" y="76"/>
                      <a:pt x="2" y="76"/>
                      <a:pt x="2" y="76"/>
                    </a:cubicBezTo>
                    <a:cubicBezTo>
                      <a:pt x="2" y="76"/>
                      <a:pt x="2" y="76"/>
                      <a:pt x="1" y="76"/>
                    </a:cubicBezTo>
                    <a:cubicBezTo>
                      <a:pt x="2" y="76"/>
                      <a:pt x="4" y="75"/>
                      <a:pt x="2" y="75"/>
                    </a:cubicBezTo>
                    <a:cubicBezTo>
                      <a:pt x="3" y="74"/>
                      <a:pt x="3" y="75"/>
                      <a:pt x="4" y="75"/>
                    </a:cubicBezTo>
                    <a:cubicBezTo>
                      <a:pt x="2" y="75"/>
                      <a:pt x="3" y="76"/>
                      <a:pt x="3" y="76"/>
                    </a:cubicBezTo>
                    <a:cubicBezTo>
                      <a:pt x="3" y="76"/>
                      <a:pt x="3" y="76"/>
                      <a:pt x="3" y="76"/>
                    </a:cubicBezTo>
                    <a:close/>
                    <a:moveTo>
                      <a:pt x="3" y="74"/>
                    </a:moveTo>
                    <a:cubicBezTo>
                      <a:pt x="3" y="74"/>
                      <a:pt x="3" y="74"/>
                      <a:pt x="3" y="74"/>
                    </a:cubicBezTo>
                    <a:cubicBezTo>
                      <a:pt x="3" y="74"/>
                      <a:pt x="3" y="74"/>
                      <a:pt x="3" y="74"/>
                    </a:cubicBezTo>
                    <a:cubicBezTo>
                      <a:pt x="3" y="74"/>
                      <a:pt x="3" y="74"/>
                      <a:pt x="3" y="74"/>
                    </a:cubicBezTo>
                    <a:cubicBezTo>
                      <a:pt x="3" y="74"/>
                      <a:pt x="2" y="74"/>
                      <a:pt x="3" y="73"/>
                    </a:cubicBezTo>
                    <a:cubicBezTo>
                      <a:pt x="3" y="73"/>
                      <a:pt x="3" y="73"/>
                      <a:pt x="4" y="73"/>
                    </a:cubicBezTo>
                    <a:cubicBezTo>
                      <a:pt x="4" y="74"/>
                      <a:pt x="3" y="74"/>
                      <a:pt x="3" y="74"/>
                    </a:cubicBezTo>
                    <a:close/>
                    <a:moveTo>
                      <a:pt x="7" y="64"/>
                    </a:moveTo>
                    <a:cubicBezTo>
                      <a:pt x="7" y="64"/>
                      <a:pt x="6" y="64"/>
                      <a:pt x="6" y="65"/>
                    </a:cubicBezTo>
                    <a:cubicBezTo>
                      <a:pt x="6" y="64"/>
                      <a:pt x="6" y="64"/>
                      <a:pt x="6" y="64"/>
                    </a:cubicBezTo>
                    <a:cubicBezTo>
                      <a:pt x="6" y="64"/>
                      <a:pt x="6" y="64"/>
                      <a:pt x="7" y="64"/>
                    </a:cubicBezTo>
                    <a:close/>
                    <a:moveTo>
                      <a:pt x="8" y="63"/>
                    </a:moveTo>
                    <a:cubicBezTo>
                      <a:pt x="8" y="63"/>
                      <a:pt x="7" y="63"/>
                      <a:pt x="7" y="64"/>
                    </a:cubicBezTo>
                    <a:cubicBezTo>
                      <a:pt x="6" y="63"/>
                      <a:pt x="7" y="63"/>
                      <a:pt x="6" y="63"/>
                    </a:cubicBezTo>
                    <a:cubicBezTo>
                      <a:pt x="7" y="63"/>
                      <a:pt x="7" y="63"/>
                      <a:pt x="8" y="63"/>
                    </a:cubicBezTo>
                    <a:close/>
                    <a:moveTo>
                      <a:pt x="20" y="23"/>
                    </a:moveTo>
                    <a:cubicBezTo>
                      <a:pt x="19" y="23"/>
                      <a:pt x="19" y="23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20" y="22"/>
                      <a:pt x="19" y="22"/>
                      <a:pt x="20" y="23"/>
                    </a:cubicBezTo>
                    <a:close/>
                    <a:moveTo>
                      <a:pt x="22" y="15"/>
                    </a:moveTo>
                    <a:cubicBezTo>
                      <a:pt x="22" y="16"/>
                      <a:pt x="22" y="16"/>
                      <a:pt x="21" y="16"/>
                    </a:cubicBezTo>
                    <a:cubicBezTo>
                      <a:pt x="21" y="16"/>
                      <a:pt x="22" y="16"/>
                      <a:pt x="21" y="15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1" y="15"/>
                      <a:pt x="22" y="16"/>
                      <a:pt x="22" y="15"/>
                    </a:cubicBezTo>
                    <a:cubicBezTo>
                      <a:pt x="22" y="15"/>
                      <a:pt x="22" y="16"/>
                      <a:pt x="23" y="16"/>
                    </a:cubicBezTo>
                    <a:cubicBezTo>
                      <a:pt x="22" y="16"/>
                      <a:pt x="22" y="16"/>
                      <a:pt x="22" y="15"/>
                    </a:cubicBezTo>
                    <a:close/>
                    <a:moveTo>
                      <a:pt x="23" y="13"/>
                    </a:moveTo>
                    <a:cubicBezTo>
                      <a:pt x="22" y="12"/>
                      <a:pt x="23" y="12"/>
                      <a:pt x="23" y="12"/>
                    </a:cubicBezTo>
                    <a:cubicBezTo>
                      <a:pt x="23" y="12"/>
                      <a:pt x="23" y="12"/>
                      <a:pt x="23" y="13"/>
                    </a:cubicBezTo>
                    <a:close/>
                  </a:path>
                </a:pathLst>
              </a:custGeom>
              <a:solidFill>
                <a:srgbClr val="6E48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77" name="Freeform 1976"/>
              <p:cNvSpPr>
                <a:spLocks noEditPoints="1"/>
              </p:cNvSpPr>
              <p:nvPr/>
            </p:nvSpPr>
            <p:spPr bwMode="auto">
              <a:xfrm>
                <a:off x="532" y="2138"/>
                <a:ext cx="127" cy="274"/>
              </a:xfrm>
              <a:custGeom>
                <a:avLst/>
                <a:gdLst>
                  <a:gd name="T0" fmla="*/ 38 w 54"/>
                  <a:gd name="T1" fmla="*/ 250 h 116"/>
                  <a:gd name="T2" fmla="*/ 31 w 54"/>
                  <a:gd name="T3" fmla="*/ 239 h 116"/>
                  <a:gd name="T4" fmla="*/ 26 w 54"/>
                  <a:gd name="T5" fmla="*/ 217 h 116"/>
                  <a:gd name="T6" fmla="*/ 19 w 54"/>
                  <a:gd name="T7" fmla="*/ 203 h 116"/>
                  <a:gd name="T8" fmla="*/ 14 w 54"/>
                  <a:gd name="T9" fmla="*/ 191 h 116"/>
                  <a:gd name="T10" fmla="*/ 12 w 54"/>
                  <a:gd name="T11" fmla="*/ 184 h 116"/>
                  <a:gd name="T12" fmla="*/ 12 w 54"/>
                  <a:gd name="T13" fmla="*/ 172 h 116"/>
                  <a:gd name="T14" fmla="*/ 12 w 54"/>
                  <a:gd name="T15" fmla="*/ 158 h 116"/>
                  <a:gd name="T16" fmla="*/ 14 w 54"/>
                  <a:gd name="T17" fmla="*/ 146 h 116"/>
                  <a:gd name="T18" fmla="*/ 9 w 54"/>
                  <a:gd name="T19" fmla="*/ 137 h 116"/>
                  <a:gd name="T20" fmla="*/ 16 w 54"/>
                  <a:gd name="T21" fmla="*/ 116 h 116"/>
                  <a:gd name="T22" fmla="*/ 16 w 54"/>
                  <a:gd name="T23" fmla="*/ 106 h 116"/>
                  <a:gd name="T24" fmla="*/ 21 w 54"/>
                  <a:gd name="T25" fmla="*/ 90 h 116"/>
                  <a:gd name="T26" fmla="*/ 24 w 54"/>
                  <a:gd name="T27" fmla="*/ 76 h 116"/>
                  <a:gd name="T28" fmla="*/ 26 w 54"/>
                  <a:gd name="T29" fmla="*/ 66 h 116"/>
                  <a:gd name="T30" fmla="*/ 26 w 54"/>
                  <a:gd name="T31" fmla="*/ 54 h 116"/>
                  <a:gd name="T32" fmla="*/ 33 w 54"/>
                  <a:gd name="T33" fmla="*/ 38 h 116"/>
                  <a:gd name="T34" fmla="*/ 38 w 54"/>
                  <a:gd name="T35" fmla="*/ 24 h 116"/>
                  <a:gd name="T36" fmla="*/ 42 w 54"/>
                  <a:gd name="T37" fmla="*/ 17 h 116"/>
                  <a:gd name="T38" fmla="*/ 63 w 54"/>
                  <a:gd name="T39" fmla="*/ 12 h 116"/>
                  <a:gd name="T40" fmla="*/ 78 w 54"/>
                  <a:gd name="T41" fmla="*/ 12 h 116"/>
                  <a:gd name="T42" fmla="*/ 99 w 54"/>
                  <a:gd name="T43" fmla="*/ 31 h 116"/>
                  <a:gd name="T44" fmla="*/ 113 w 54"/>
                  <a:gd name="T45" fmla="*/ 59 h 116"/>
                  <a:gd name="T46" fmla="*/ 115 w 54"/>
                  <a:gd name="T47" fmla="*/ 76 h 116"/>
                  <a:gd name="T48" fmla="*/ 113 w 54"/>
                  <a:gd name="T49" fmla="*/ 94 h 116"/>
                  <a:gd name="T50" fmla="*/ 113 w 54"/>
                  <a:gd name="T51" fmla="*/ 109 h 116"/>
                  <a:gd name="T52" fmla="*/ 113 w 54"/>
                  <a:gd name="T53" fmla="*/ 120 h 116"/>
                  <a:gd name="T54" fmla="*/ 113 w 54"/>
                  <a:gd name="T55" fmla="*/ 132 h 116"/>
                  <a:gd name="T56" fmla="*/ 111 w 54"/>
                  <a:gd name="T57" fmla="*/ 151 h 116"/>
                  <a:gd name="T58" fmla="*/ 106 w 54"/>
                  <a:gd name="T59" fmla="*/ 168 h 116"/>
                  <a:gd name="T60" fmla="*/ 106 w 54"/>
                  <a:gd name="T61" fmla="*/ 177 h 116"/>
                  <a:gd name="T62" fmla="*/ 103 w 54"/>
                  <a:gd name="T63" fmla="*/ 187 h 116"/>
                  <a:gd name="T64" fmla="*/ 99 w 54"/>
                  <a:gd name="T65" fmla="*/ 198 h 116"/>
                  <a:gd name="T66" fmla="*/ 94 w 54"/>
                  <a:gd name="T67" fmla="*/ 217 h 116"/>
                  <a:gd name="T68" fmla="*/ 78 w 54"/>
                  <a:gd name="T69" fmla="*/ 255 h 116"/>
                  <a:gd name="T70" fmla="*/ 68 w 54"/>
                  <a:gd name="T71" fmla="*/ 260 h 116"/>
                  <a:gd name="T72" fmla="*/ 45 w 54"/>
                  <a:gd name="T73" fmla="*/ 272 h 116"/>
                  <a:gd name="T74" fmla="*/ 87 w 54"/>
                  <a:gd name="T75" fmla="*/ 248 h 116"/>
                  <a:gd name="T76" fmla="*/ 99 w 54"/>
                  <a:gd name="T77" fmla="*/ 222 h 116"/>
                  <a:gd name="T78" fmla="*/ 120 w 54"/>
                  <a:gd name="T79" fmla="*/ 139 h 116"/>
                  <a:gd name="T80" fmla="*/ 113 w 54"/>
                  <a:gd name="T81" fmla="*/ 26 h 116"/>
                  <a:gd name="T82" fmla="*/ 89 w 54"/>
                  <a:gd name="T83" fmla="*/ 5 h 116"/>
                  <a:gd name="T84" fmla="*/ 66 w 54"/>
                  <a:gd name="T85" fmla="*/ 2 h 116"/>
                  <a:gd name="T86" fmla="*/ 45 w 54"/>
                  <a:gd name="T87" fmla="*/ 9 h 116"/>
                  <a:gd name="T88" fmla="*/ 5 w 54"/>
                  <a:gd name="T89" fmla="*/ 123 h 116"/>
                  <a:gd name="T90" fmla="*/ 19 w 54"/>
                  <a:gd name="T91" fmla="*/ 231 h 116"/>
                  <a:gd name="T92" fmla="*/ 33 w 54"/>
                  <a:gd name="T93" fmla="*/ 262 h 116"/>
                  <a:gd name="T94" fmla="*/ 26 w 54"/>
                  <a:gd name="T95" fmla="*/ 236 h 116"/>
                  <a:gd name="T96" fmla="*/ 14 w 54"/>
                  <a:gd name="T97" fmla="*/ 189 h 116"/>
                  <a:gd name="T98" fmla="*/ 12 w 54"/>
                  <a:gd name="T99" fmla="*/ 154 h 116"/>
                  <a:gd name="T100" fmla="*/ 14 w 54"/>
                  <a:gd name="T101" fmla="*/ 135 h 116"/>
                  <a:gd name="T102" fmla="*/ 9 w 54"/>
                  <a:gd name="T103" fmla="*/ 116 h 116"/>
                  <a:gd name="T104" fmla="*/ 14 w 54"/>
                  <a:gd name="T105" fmla="*/ 85 h 116"/>
                  <a:gd name="T106" fmla="*/ 49 w 54"/>
                  <a:gd name="T107" fmla="*/ 12 h 116"/>
                  <a:gd name="T108" fmla="*/ 87 w 54"/>
                  <a:gd name="T109" fmla="*/ 7 h 116"/>
                  <a:gd name="T110" fmla="*/ 94 w 54"/>
                  <a:gd name="T111" fmla="*/ 9 h 116"/>
                  <a:gd name="T112" fmla="*/ 103 w 54"/>
                  <a:gd name="T113" fmla="*/ 28 h 116"/>
                  <a:gd name="T114" fmla="*/ 113 w 54"/>
                  <a:gd name="T115" fmla="*/ 33 h 116"/>
                  <a:gd name="T116" fmla="*/ 115 w 54"/>
                  <a:gd name="T117" fmla="*/ 71 h 116"/>
                  <a:gd name="T118" fmla="*/ 96 w 54"/>
                  <a:gd name="T119" fmla="*/ 213 h 11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54" h="116">
                    <a:moveTo>
                      <a:pt x="17" y="112"/>
                    </a:moveTo>
                    <a:cubicBezTo>
                      <a:pt x="17" y="111"/>
                      <a:pt x="18" y="111"/>
                      <a:pt x="18" y="110"/>
                    </a:cubicBezTo>
                    <a:cubicBezTo>
                      <a:pt x="17" y="110"/>
                      <a:pt x="16" y="110"/>
                      <a:pt x="16" y="110"/>
                    </a:cubicBezTo>
                    <a:cubicBezTo>
                      <a:pt x="16" y="109"/>
                      <a:pt x="17" y="110"/>
                      <a:pt x="17" y="110"/>
                    </a:cubicBezTo>
                    <a:cubicBezTo>
                      <a:pt x="17" y="109"/>
                      <a:pt x="17" y="109"/>
                      <a:pt x="16" y="109"/>
                    </a:cubicBezTo>
                    <a:cubicBezTo>
                      <a:pt x="16" y="109"/>
                      <a:pt x="16" y="109"/>
                      <a:pt x="16" y="109"/>
                    </a:cubicBezTo>
                    <a:cubicBezTo>
                      <a:pt x="16" y="109"/>
                      <a:pt x="16" y="109"/>
                      <a:pt x="16" y="109"/>
                    </a:cubicBezTo>
                    <a:cubicBezTo>
                      <a:pt x="16" y="109"/>
                      <a:pt x="17" y="108"/>
                      <a:pt x="17" y="107"/>
                    </a:cubicBezTo>
                    <a:cubicBezTo>
                      <a:pt x="16" y="108"/>
                      <a:pt x="17" y="108"/>
                      <a:pt x="16" y="108"/>
                    </a:cubicBezTo>
                    <a:cubicBezTo>
                      <a:pt x="16" y="108"/>
                      <a:pt x="15" y="108"/>
                      <a:pt x="15" y="107"/>
                    </a:cubicBezTo>
                    <a:cubicBezTo>
                      <a:pt x="16" y="108"/>
                      <a:pt x="17" y="107"/>
                      <a:pt x="16" y="106"/>
                    </a:cubicBezTo>
                    <a:cubicBezTo>
                      <a:pt x="16" y="107"/>
                      <a:pt x="15" y="107"/>
                      <a:pt x="15" y="108"/>
                    </a:cubicBezTo>
                    <a:cubicBezTo>
                      <a:pt x="15" y="107"/>
                      <a:pt x="14" y="105"/>
                      <a:pt x="13" y="105"/>
                    </a:cubicBezTo>
                    <a:cubicBezTo>
                      <a:pt x="13" y="105"/>
                      <a:pt x="14" y="104"/>
                      <a:pt x="13" y="104"/>
                    </a:cubicBezTo>
                    <a:cubicBezTo>
                      <a:pt x="13" y="104"/>
                      <a:pt x="14" y="103"/>
                      <a:pt x="13" y="103"/>
                    </a:cubicBezTo>
                    <a:cubicBezTo>
                      <a:pt x="13" y="103"/>
                      <a:pt x="12" y="104"/>
                      <a:pt x="12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02"/>
                      <a:pt x="13" y="102"/>
                      <a:pt x="12" y="102"/>
                    </a:cubicBezTo>
                    <a:cubicBezTo>
                      <a:pt x="12" y="102"/>
                      <a:pt x="12" y="102"/>
                      <a:pt x="12" y="102"/>
                    </a:cubicBezTo>
                    <a:cubicBezTo>
                      <a:pt x="12" y="102"/>
                      <a:pt x="12" y="102"/>
                      <a:pt x="11" y="102"/>
                    </a:cubicBezTo>
                    <a:cubicBezTo>
                      <a:pt x="12" y="101"/>
                      <a:pt x="11" y="101"/>
                      <a:pt x="12" y="101"/>
                    </a:cubicBezTo>
                    <a:cubicBezTo>
                      <a:pt x="12" y="101"/>
                      <a:pt x="12" y="101"/>
                      <a:pt x="13" y="101"/>
                    </a:cubicBezTo>
                    <a:cubicBezTo>
                      <a:pt x="12" y="100"/>
                      <a:pt x="11" y="100"/>
                      <a:pt x="12" y="98"/>
                    </a:cubicBezTo>
                    <a:cubicBezTo>
                      <a:pt x="11" y="99"/>
                      <a:pt x="11" y="98"/>
                      <a:pt x="11" y="98"/>
                    </a:cubicBezTo>
                    <a:cubicBezTo>
                      <a:pt x="12" y="97"/>
                      <a:pt x="10" y="97"/>
                      <a:pt x="11" y="96"/>
                    </a:cubicBezTo>
                    <a:cubicBezTo>
                      <a:pt x="10" y="96"/>
                      <a:pt x="10" y="97"/>
                      <a:pt x="9" y="97"/>
                    </a:cubicBezTo>
                    <a:cubicBezTo>
                      <a:pt x="10" y="96"/>
                      <a:pt x="10" y="96"/>
                      <a:pt x="10" y="95"/>
                    </a:cubicBezTo>
                    <a:cubicBezTo>
                      <a:pt x="10" y="96"/>
                      <a:pt x="10" y="95"/>
                      <a:pt x="11" y="95"/>
                    </a:cubicBezTo>
                    <a:cubicBezTo>
                      <a:pt x="11" y="95"/>
                      <a:pt x="10" y="94"/>
                      <a:pt x="11" y="94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10" y="93"/>
                      <a:pt x="10" y="93"/>
                      <a:pt x="11" y="93"/>
                    </a:cubicBezTo>
                    <a:cubicBezTo>
                      <a:pt x="11" y="92"/>
                      <a:pt x="10" y="92"/>
                      <a:pt x="9" y="92"/>
                    </a:cubicBezTo>
                    <a:cubicBezTo>
                      <a:pt x="10" y="92"/>
                      <a:pt x="10" y="92"/>
                      <a:pt x="11" y="92"/>
                    </a:cubicBezTo>
                    <a:cubicBezTo>
                      <a:pt x="10" y="91"/>
                      <a:pt x="10" y="91"/>
                      <a:pt x="10" y="91"/>
                    </a:cubicBezTo>
                    <a:cubicBezTo>
                      <a:pt x="10" y="91"/>
                      <a:pt x="10" y="91"/>
                      <a:pt x="10" y="91"/>
                    </a:cubicBezTo>
                    <a:cubicBezTo>
                      <a:pt x="10" y="90"/>
                      <a:pt x="10" y="90"/>
                      <a:pt x="9" y="90"/>
                    </a:cubicBezTo>
                    <a:cubicBezTo>
                      <a:pt x="9" y="90"/>
                      <a:pt x="9" y="89"/>
                      <a:pt x="10" y="90"/>
                    </a:cubicBezTo>
                    <a:cubicBezTo>
                      <a:pt x="9" y="89"/>
                      <a:pt x="8" y="89"/>
                      <a:pt x="8" y="89"/>
                    </a:cubicBezTo>
                    <a:cubicBezTo>
                      <a:pt x="8" y="89"/>
                      <a:pt x="7" y="89"/>
                      <a:pt x="8" y="88"/>
                    </a:cubicBezTo>
                    <a:cubicBezTo>
                      <a:pt x="8" y="88"/>
                      <a:pt x="8" y="89"/>
                      <a:pt x="8" y="88"/>
                    </a:cubicBezTo>
                    <a:cubicBezTo>
                      <a:pt x="7" y="88"/>
                      <a:pt x="9" y="87"/>
                      <a:pt x="8" y="88"/>
                    </a:cubicBezTo>
                    <a:cubicBezTo>
                      <a:pt x="8" y="88"/>
                      <a:pt x="7" y="88"/>
                      <a:pt x="7" y="88"/>
                    </a:cubicBezTo>
                    <a:cubicBezTo>
                      <a:pt x="8" y="88"/>
                      <a:pt x="7" y="87"/>
                      <a:pt x="6" y="86"/>
                    </a:cubicBezTo>
                    <a:cubicBezTo>
                      <a:pt x="7" y="86"/>
                      <a:pt x="8" y="86"/>
                      <a:pt x="8" y="86"/>
                    </a:cubicBezTo>
                    <a:cubicBezTo>
                      <a:pt x="7" y="85"/>
                      <a:pt x="8" y="84"/>
                      <a:pt x="8" y="84"/>
                    </a:cubicBezTo>
                    <a:cubicBezTo>
                      <a:pt x="7" y="84"/>
                      <a:pt x="8" y="85"/>
                      <a:pt x="7" y="85"/>
                    </a:cubicBezTo>
                    <a:cubicBezTo>
                      <a:pt x="6" y="85"/>
                      <a:pt x="7" y="84"/>
                      <a:pt x="7" y="84"/>
                    </a:cubicBezTo>
                    <a:cubicBezTo>
                      <a:pt x="6" y="84"/>
                      <a:pt x="5" y="84"/>
                      <a:pt x="5" y="84"/>
                    </a:cubicBezTo>
                    <a:cubicBezTo>
                      <a:pt x="5" y="84"/>
                      <a:pt x="5" y="84"/>
                      <a:pt x="5" y="83"/>
                    </a:cubicBezTo>
                    <a:cubicBezTo>
                      <a:pt x="6" y="84"/>
                      <a:pt x="7" y="83"/>
                      <a:pt x="7" y="84"/>
                    </a:cubicBezTo>
                    <a:cubicBezTo>
                      <a:pt x="7" y="83"/>
                      <a:pt x="8" y="83"/>
                      <a:pt x="8" y="83"/>
                    </a:cubicBezTo>
                    <a:cubicBezTo>
                      <a:pt x="7" y="83"/>
                      <a:pt x="7" y="83"/>
                      <a:pt x="6" y="83"/>
                    </a:cubicBezTo>
                    <a:cubicBezTo>
                      <a:pt x="7" y="83"/>
                      <a:pt x="7" y="82"/>
                      <a:pt x="8" y="82"/>
                    </a:cubicBezTo>
                    <a:cubicBezTo>
                      <a:pt x="8" y="81"/>
                      <a:pt x="6" y="81"/>
                      <a:pt x="8" y="81"/>
                    </a:cubicBezTo>
                    <a:cubicBezTo>
                      <a:pt x="8" y="81"/>
                      <a:pt x="6" y="81"/>
                      <a:pt x="6" y="81"/>
                    </a:cubicBezTo>
                    <a:cubicBezTo>
                      <a:pt x="6" y="81"/>
                      <a:pt x="7" y="80"/>
                      <a:pt x="6" y="80"/>
                    </a:cubicBezTo>
                    <a:cubicBezTo>
                      <a:pt x="5" y="81"/>
                      <a:pt x="6" y="81"/>
                      <a:pt x="6" y="82"/>
                    </a:cubicBezTo>
                    <a:cubicBezTo>
                      <a:pt x="5" y="81"/>
                      <a:pt x="5" y="82"/>
                      <a:pt x="5" y="82"/>
                    </a:cubicBezTo>
                    <a:cubicBezTo>
                      <a:pt x="5" y="81"/>
                      <a:pt x="5" y="81"/>
                      <a:pt x="6" y="80"/>
                    </a:cubicBezTo>
                    <a:cubicBezTo>
                      <a:pt x="6" y="80"/>
                      <a:pt x="5" y="80"/>
                      <a:pt x="5" y="80"/>
                    </a:cubicBezTo>
                    <a:cubicBezTo>
                      <a:pt x="6" y="80"/>
                      <a:pt x="6" y="80"/>
                      <a:pt x="6" y="80"/>
                    </a:cubicBezTo>
                    <a:cubicBezTo>
                      <a:pt x="6" y="80"/>
                      <a:pt x="6" y="79"/>
                      <a:pt x="6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6" y="78"/>
                      <a:pt x="6" y="78"/>
                      <a:pt x="6" y="78"/>
                    </a:cubicBezTo>
                    <a:cubicBezTo>
                      <a:pt x="6" y="78"/>
                      <a:pt x="6" y="77"/>
                      <a:pt x="5" y="77"/>
                    </a:cubicBezTo>
                    <a:cubicBezTo>
                      <a:pt x="4" y="78"/>
                      <a:pt x="6" y="78"/>
                      <a:pt x="5" y="78"/>
                    </a:cubicBezTo>
                    <a:cubicBezTo>
                      <a:pt x="5" y="78"/>
                      <a:pt x="3" y="77"/>
                      <a:pt x="4" y="77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4" y="77"/>
                      <a:pt x="5" y="77"/>
                      <a:pt x="5" y="77"/>
                    </a:cubicBezTo>
                    <a:cubicBezTo>
                      <a:pt x="5" y="76"/>
                      <a:pt x="4" y="76"/>
                      <a:pt x="5" y="75"/>
                    </a:cubicBezTo>
                    <a:cubicBezTo>
                      <a:pt x="5" y="76"/>
                      <a:pt x="6" y="75"/>
                      <a:pt x="6" y="75"/>
                    </a:cubicBezTo>
                    <a:cubicBezTo>
                      <a:pt x="6" y="76"/>
                      <a:pt x="6" y="76"/>
                      <a:pt x="6" y="76"/>
                    </a:cubicBezTo>
                    <a:cubicBezTo>
                      <a:pt x="7" y="76"/>
                      <a:pt x="6" y="75"/>
                      <a:pt x="7" y="75"/>
                    </a:cubicBezTo>
                    <a:cubicBezTo>
                      <a:pt x="6" y="75"/>
                      <a:pt x="7" y="75"/>
                      <a:pt x="7" y="74"/>
                    </a:cubicBezTo>
                    <a:cubicBezTo>
                      <a:pt x="6" y="75"/>
                      <a:pt x="6" y="75"/>
                      <a:pt x="6" y="75"/>
                    </a:cubicBezTo>
                    <a:cubicBezTo>
                      <a:pt x="6" y="75"/>
                      <a:pt x="6" y="74"/>
                      <a:pt x="7" y="74"/>
                    </a:cubicBezTo>
                    <a:cubicBezTo>
                      <a:pt x="7" y="73"/>
                      <a:pt x="4" y="74"/>
                      <a:pt x="5" y="73"/>
                    </a:cubicBezTo>
                    <a:cubicBezTo>
                      <a:pt x="6" y="73"/>
                      <a:pt x="5" y="73"/>
                      <a:pt x="6" y="73"/>
                    </a:cubicBezTo>
                    <a:cubicBezTo>
                      <a:pt x="6" y="72"/>
                      <a:pt x="5" y="71"/>
                      <a:pt x="6" y="71"/>
                    </a:cubicBezTo>
                    <a:cubicBezTo>
                      <a:pt x="5" y="71"/>
                      <a:pt x="5" y="70"/>
                      <a:pt x="5" y="71"/>
                    </a:cubicBezTo>
                    <a:cubicBezTo>
                      <a:pt x="5" y="70"/>
                      <a:pt x="4" y="70"/>
                      <a:pt x="4" y="70"/>
                    </a:cubicBezTo>
                    <a:cubicBezTo>
                      <a:pt x="4" y="70"/>
                      <a:pt x="5" y="69"/>
                      <a:pt x="5" y="69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4" y="69"/>
                      <a:pt x="4" y="68"/>
                      <a:pt x="5" y="68"/>
                    </a:cubicBezTo>
                    <a:cubicBezTo>
                      <a:pt x="4" y="68"/>
                      <a:pt x="4" y="67"/>
                      <a:pt x="3" y="67"/>
                    </a:cubicBezTo>
                    <a:cubicBezTo>
                      <a:pt x="4" y="67"/>
                      <a:pt x="4" y="67"/>
                      <a:pt x="5" y="68"/>
                    </a:cubicBezTo>
                    <a:cubicBezTo>
                      <a:pt x="5" y="67"/>
                      <a:pt x="5" y="67"/>
                      <a:pt x="6" y="67"/>
                    </a:cubicBezTo>
                    <a:cubicBezTo>
                      <a:pt x="6" y="66"/>
                      <a:pt x="5" y="67"/>
                      <a:pt x="5" y="67"/>
                    </a:cubicBezTo>
                    <a:cubicBezTo>
                      <a:pt x="6" y="66"/>
                      <a:pt x="6" y="66"/>
                      <a:pt x="5" y="65"/>
                    </a:cubicBezTo>
                    <a:cubicBezTo>
                      <a:pt x="6" y="65"/>
                      <a:pt x="6" y="65"/>
                      <a:pt x="6" y="65"/>
                    </a:cubicBezTo>
                    <a:cubicBezTo>
                      <a:pt x="6" y="65"/>
                      <a:pt x="6" y="64"/>
                      <a:pt x="6" y="64"/>
                    </a:cubicBezTo>
                    <a:cubicBezTo>
                      <a:pt x="6" y="64"/>
                      <a:pt x="6" y="64"/>
                      <a:pt x="7" y="64"/>
                    </a:cubicBezTo>
                    <a:cubicBezTo>
                      <a:pt x="6" y="63"/>
                      <a:pt x="6" y="64"/>
                      <a:pt x="6" y="63"/>
                    </a:cubicBezTo>
                    <a:cubicBezTo>
                      <a:pt x="6" y="63"/>
                      <a:pt x="6" y="64"/>
                      <a:pt x="6" y="63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6" y="63"/>
                      <a:pt x="7" y="62"/>
                      <a:pt x="6" y="62"/>
                    </a:cubicBezTo>
                    <a:cubicBezTo>
                      <a:pt x="6" y="63"/>
                      <a:pt x="6" y="63"/>
                      <a:pt x="5" y="63"/>
                    </a:cubicBezTo>
                    <a:cubicBezTo>
                      <a:pt x="6" y="62"/>
                      <a:pt x="5" y="63"/>
                      <a:pt x="5" y="62"/>
                    </a:cubicBezTo>
                    <a:cubicBezTo>
                      <a:pt x="5" y="62"/>
                      <a:pt x="6" y="62"/>
                      <a:pt x="6" y="62"/>
                    </a:cubicBezTo>
                    <a:cubicBezTo>
                      <a:pt x="6" y="62"/>
                      <a:pt x="6" y="62"/>
                      <a:pt x="7" y="61"/>
                    </a:cubicBezTo>
                    <a:cubicBezTo>
                      <a:pt x="6" y="62"/>
                      <a:pt x="3" y="61"/>
                      <a:pt x="5" y="61"/>
                    </a:cubicBezTo>
                    <a:cubicBezTo>
                      <a:pt x="4" y="61"/>
                      <a:pt x="4" y="61"/>
                      <a:pt x="4" y="60"/>
                    </a:cubicBezTo>
                    <a:cubicBezTo>
                      <a:pt x="5" y="61"/>
                      <a:pt x="4" y="60"/>
                      <a:pt x="4" y="60"/>
                    </a:cubicBezTo>
                    <a:cubicBezTo>
                      <a:pt x="5" y="60"/>
                      <a:pt x="5" y="60"/>
                      <a:pt x="5" y="60"/>
                    </a:cubicBezTo>
                    <a:cubicBezTo>
                      <a:pt x="6" y="60"/>
                      <a:pt x="6" y="60"/>
                      <a:pt x="6" y="60"/>
                    </a:cubicBezTo>
                    <a:cubicBezTo>
                      <a:pt x="6" y="60"/>
                      <a:pt x="7" y="59"/>
                      <a:pt x="7" y="59"/>
                    </a:cubicBezTo>
                    <a:cubicBezTo>
                      <a:pt x="5" y="59"/>
                      <a:pt x="6" y="59"/>
                      <a:pt x="6" y="58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5" y="58"/>
                      <a:pt x="5" y="58"/>
                      <a:pt x="5" y="59"/>
                    </a:cubicBezTo>
                    <a:cubicBezTo>
                      <a:pt x="5" y="58"/>
                      <a:pt x="4" y="59"/>
                      <a:pt x="4" y="58"/>
                    </a:cubicBezTo>
                    <a:cubicBezTo>
                      <a:pt x="5" y="58"/>
                      <a:pt x="6" y="58"/>
                      <a:pt x="7" y="57"/>
                    </a:cubicBezTo>
                    <a:cubicBezTo>
                      <a:pt x="6" y="58"/>
                      <a:pt x="6" y="57"/>
                      <a:pt x="6" y="57"/>
                    </a:cubicBezTo>
                    <a:cubicBezTo>
                      <a:pt x="6" y="57"/>
                      <a:pt x="7" y="57"/>
                      <a:pt x="7" y="57"/>
                    </a:cubicBezTo>
                    <a:cubicBezTo>
                      <a:pt x="6" y="55"/>
                      <a:pt x="7" y="54"/>
                      <a:pt x="7" y="52"/>
                    </a:cubicBezTo>
                    <a:cubicBezTo>
                      <a:pt x="6" y="52"/>
                      <a:pt x="6" y="53"/>
                      <a:pt x="6" y="53"/>
                    </a:cubicBezTo>
                    <a:cubicBezTo>
                      <a:pt x="6" y="52"/>
                      <a:pt x="7" y="51"/>
                      <a:pt x="7" y="51"/>
                    </a:cubicBezTo>
                    <a:cubicBezTo>
                      <a:pt x="7" y="51"/>
                      <a:pt x="7" y="51"/>
                      <a:pt x="6" y="51"/>
                    </a:cubicBezTo>
                    <a:cubicBezTo>
                      <a:pt x="7" y="50"/>
                      <a:pt x="6" y="51"/>
                      <a:pt x="6" y="50"/>
                    </a:cubicBezTo>
                    <a:cubicBezTo>
                      <a:pt x="7" y="51"/>
                      <a:pt x="6" y="50"/>
                      <a:pt x="7" y="50"/>
                    </a:cubicBezTo>
                    <a:cubicBezTo>
                      <a:pt x="7" y="50"/>
                      <a:pt x="6" y="51"/>
                      <a:pt x="7" y="51"/>
                    </a:cubicBezTo>
                    <a:cubicBezTo>
                      <a:pt x="7" y="50"/>
                      <a:pt x="7" y="49"/>
                      <a:pt x="7" y="49"/>
                    </a:cubicBezTo>
                    <a:cubicBezTo>
                      <a:pt x="6" y="49"/>
                      <a:pt x="7" y="49"/>
                      <a:pt x="7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6" y="48"/>
                      <a:pt x="4" y="49"/>
                      <a:pt x="6" y="48"/>
                    </a:cubicBezTo>
                    <a:cubicBezTo>
                      <a:pt x="6" y="48"/>
                      <a:pt x="5" y="48"/>
                      <a:pt x="6" y="48"/>
                    </a:cubicBezTo>
                    <a:cubicBezTo>
                      <a:pt x="6" y="48"/>
                      <a:pt x="6" y="48"/>
                      <a:pt x="7" y="48"/>
                    </a:cubicBezTo>
                    <a:cubicBezTo>
                      <a:pt x="7" y="48"/>
                      <a:pt x="5" y="48"/>
                      <a:pt x="6" y="47"/>
                    </a:cubicBezTo>
                    <a:cubicBezTo>
                      <a:pt x="6" y="47"/>
                      <a:pt x="7" y="47"/>
                      <a:pt x="7" y="46"/>
                    </a:cubicBezTo>
                    <a:cubicBezTo>
                      <a:pt x="7" y="46"/>
                      <a:pt x="6" y="46"/>
                      <a:pt x="6" y="46"/>
                    </a:cubicBezTo>
                    <a:cubicBezTo>
                      <a:pt x="7" y="45"/>
                      <a:pt x="7" y="46"/>
                      <a:pt x="8" y="46"/>
                    </a:cubicBezTo>
                    <a:cubicBezTo>
                      <a:pt x="7" y="45"/>
                      <a:pt x="7" y="46"/>
                      <a:pt x="7" y="45"/>
                    </a:cubicBezTo>
                    <a:cubicBezTo>
                      <a:pt x="7" y="45"/>
                      <a:pt x="8" y="45"/>
                      <a:pt x="7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7" y="43"/>
                      <a:pt x="6" y="43"/>
                      <a:pt x="5" y="42"/>
                    </a:cubicBezTo>
                    <a:cubicBezTo>
                      <a:pt x="5" y="42"/>
                      <a:pt x="6" y="41"/>
                      <a:pt x="6" y="41"/>
                    </a:cubicBezTo>
                    <a:cubicBezTo>
                      <a:pt x="6" y="42"/>
                      <a:pt x="6" y="42"/>
                      <a:pt x="6" y="41"/>
                    </a:cubicBezTo>
                    <a:cubicBezTo>
                      <a:pt x="6" y="42"/>
                      <a:pt x="6" y="42"/>
                      <a:pt x="6" y="42"/>
                    </a:cubicBezTo>
                    <a:cubicBezTo>
                      <a:pt x="8" y="42"/>
                      <a:pt x="7" y="40"/>
                      <a:pt x="7" y="40"/>
                    </a:cubicBezTo>
                    <a:cubicBezTo>
                      <a:pt x="7" y="40"/>
                      <a:pt x="8" y="39"/>
                      <a:pt x="7" y="38"/>
                    </a:cubicBezTo>
                    <a:cubicBezTo>
                      <a:pt x="7" y="39"/>
                      <a:pt x="7" y="38"/>
                      <a:pt x="8" y="38"/>
                    </a:cubicBezTo>
                    <a:cubicBezTo>
                      <a:pt x="8" y="38"/>
                      <a:pt x="8" y="39"/>
                      <a:pt x="9" y="39"/>
                    </a:cubicBezTo>
                    <a:cubicBezTo>
                      <a:pt x="9" y="38"/>
                      <a:pt x="8" y="38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9" y="37"/>
                      <a:pt x="9" y="37"/>
                      <a:pt x="8" y="37"/>
                    </a:cubicBezTo>
                    <a:cubicBezTo>
                      <a:pt x="9" y="36"/>
                      <a:pt x="9" y="36"/>
                      <a:pt x="9" y="35"/>
                    </a:cubicBezTo>
                    <a:cubicBezTo>
                      <a:pt x="9" y="35"/>
                      <a:pt x="8" y="36"/>
                      <a:pt x="7" y="35"/>
                    </a:cubicBezTo>
                    <a:cubicBezTo>
                      <a:pt x="8" y="35"/>
                      <a:pt x="8" y="35"/>
                      <a:pt x="9" y="35"/>
                    </a:cubicBezTo>
                    <a:cubicBezTo>
                      <a:pt x="8" y="35"/>
                      <a:pt x="8" y="35"/>
                      <a:pt x="8" y="34"/>
                    </a:cubicBezTo>
                    <a:cubicBezTo>
                      <a:pt x="9" y="34"/>
                      <a:pt x="9" y="35"/>
                      <a:pt x="9" y="34"/>
                    </a:cubicBezTo>
                    <a:cubicBezTo>
                      <a:pt x="9" y="34"/>
                      <a:pt x="8" y="34"/>
                      <a:pt x="8" y="33"/>
                    </a:cubicBezTo>
                    <a:cubicBezTo>
                      <a:pt x="9" y="33"/>
                      <a:pt x="9" y="34"/>
                      <a:pt x="9" y="33"/>
                    </a:cubicBezTo>
                    <a:cubicBezTo>
                      <a:pt x="8" y="33"/>
                      <a:pt x="8" y="33"/>
                      <a:pt x="8" y="32"/>
                    </a:cubicBezTo>
                    <a:cubicBezTo>
                      <a:pt x="9" y="32"/>
                      <a:pt x="8" y="33"/>
                      <a:pt x="9" y="33"/>
                    </a:cubicBezTo>
                    <a:cubicBezTo>
                      <a:pt x="9" y="32"/>
                      <a:pt x="9" y="32"/>
                      <a:pt x="10" y="32"/>
                    </a:cubicBezTo>
                    <a:cubicBezTo>
                      <a:pt x="9" y="32"/>
                      <a:pt x="11" y="31"/>
                      <a:pt x="10" y="30"/>
                    </a:cubicBezTo>
                    <a:cubicBezTo>
                      <a:pt x="9" y="31"/>
                      <a:pt x="10" y="31"/>
                      <a:pt x="9" y="32"/>
                    </a:cubicBezTo>
                    <a:cubicBezTo>
                      <a:pt x="9" y="31"/>
                      <a:pt x="9" y="29"/>
                      <a:pt x="10" y="30"/>
                    </a:cubicBezTo>
                    <a:cubicBezTo>
                      <a:pt x="10" y="29"/>
                      <a:pt x="8" y="29"/>
                      <a:pt x="9" y="29"/>
                    </a:cubicBezTo>
                    <a:cubicBezTo>
                      <a:pt x="9" y="30"/>
                      <a:pt x="9" y="30"/>
                      <a:pt x="8" y="3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9" y="29"/>
                      <a:pt x="9" y="28"/>
                      <a:pt x="9" y="28"/>
                    </a:cubicBezTo>
                    <a:cubicBezTo>
                      <a:pt x="9" y="29"/>
                      <a:pt x="10" y="29"/>
                      <a:pt x="10" y="29"/>
                    </a:cubicBezTo>
                    <a:cubicBezTo>
                      <a:pt x="10" y="29"/>
                      <a:pt x="10" y="29"/>
                      <a:pt x="11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0" y="28"/>
                      <a:pt x="11" y="29"/>
                      <a:pt x="11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1" y="27"/>
                      <a:pt x="11" y="27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10" y="26"/>
                      <a:pt x="10" y="25"/>
                    </a:cubicBezTo>
                    <a:cubicBezTo>
                      <a:pt x="11" y="25"/>
                      <a:pt x="11" y="24"/>
                      <a:pt x="12" y="24"/>
                    </a:cubicBezTo>
                    <a:cubicBezTo>
                      <a:pt x="11" y="25"/>
                      <a:pt x="10" y="24"/>
                      <a:pt x="9" y="24"/>
                    </a:cubicBezTo>
                    <a:cubicBezTo>
                      <a:pt x="9" y="24"/>
                      <a:pt x="10" y="23"/>
                      <a:pt x="10" y="23"/>
                    </a:cubicBezTo>
                    <a:cubicBezTo>
                      <a:pt x="10" y="24"/>
                      <a:pt x="10" y="24"/>
                      <a:pt x="11" y="24"/>
                    </a:cubicBezTo>
                    <a:cubicBezTo>
                      <a:pt x="10" y="23"/>
                      <a:pt x="11" y="23"/>
                      <a:pt x="10" y="23"/>
                    </a:cubicBezTo>
                    <a:cubicBezTo>
                      <a:pt x="10" y="23"/>
                      <a:pt x="10" y="23"/>
                      <a:pt x="11" y="23"/>
                    </a:cubicBezTo>
                    <a:cubicBezTo>
                      <a:pt x="10" y="23"/>
                      <a:pt x="11" y="24"/>
                      <a:pt x="11" y="23"/>
                    </a:cubicBezTo>
                    <a:cubicBezTo>
                      <a:pt x="11" y="23"/>
                      <a:pt x="11" y="23"/>
                      <a:pt x="11" y="22"/>
                    </a:cubicBezTo>
                    <a:cubicBezTo>
                      <a:pt x="11" y="22"/>
                      <a:pt x="11" y="22"/>
                      <a:pt x="12" y="22"/>
                    </a:cubicBezTo>
                    <a:cubicBezTo>
                      <a:pt x="11" y="22"/>
                      <a:pt x="12" y="22"/>
                      <a:pt x="12" y="22"/>
                    </a:cubicBezTo>
                    <a:cubicBezTo>
                      <a:pt x="12" y="21"/>
                      <a:pt x="12" y="22"/>
                      <a:pt x="12" y="21"/>
                    </a:cubicBezTo>
                    <a:cubicBezTo>
                      <a:pt x="13" y="21"/>
                      <a:pt x="13" y="20"/>
                      <a:pt x="12" y="19"/>
                    </a:cubicBezTo>
                    <a:cubicBezTo>
                      <a:pt x="13" y="19"/>
                      <a:pt x="13" y="17"/>
                      <a:pt x="15" y="18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3" y="16"/>
                      <a:pt x="13" y="16"/>
                    </a:cubicBezTo>
                    <a:cubicBezTo>
                      <a:pt x="13" y="16"/>
                      <a:pt x="13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4" y="15"/>
                      <a:pt x="16" y="14"/>
                      <a:pt x="15" y="13"/>
                    </a:cubicBezTo>
                    <a:cubicBezTo>
                      <a:pt x="15" y="13"/>
                      <a:pt x="16" y="13"/>
                      <a:pt x="16" y="13"/>
                    </a:cubicBezTo>
                    <a:cubicBezTo>
                      <a:pt x="16" y="13"/>
                      <a:pt x="16" y="14"/>
                      <a:pt x="16" y="14"/>
                    </a:cubicBezTo>
                    <a:cubicBezTo>
                      <a:pt x="16" y="13"/>
                      <a:pt x="17" y="14"/>
                      <a:pt x="17" y="1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3"/>
                      <a:pt x="16" y="13"/>
                      <a:pt x="17" y="13"/>
                    </a:cubicBezTo>
                    <a:cubicBezTo>
                      <a:pt x="17" y="13"/>
                      <a:pt x="17" y="13"/>
                      <a:pt x="17" y="12"/>
                    </a:cubicBezTo>
                    <a:cubicBezTo>
                      <a:pt x="17" y="12"/>
                      <a:pt x="16" y="12"/>
                      <a:pt x="16" y="12"/>
                    </a:cubicBezTo>
                    <a:cubicBezTo>
                      <a:pt x="17" y="11"/>
                      <a:pt x="16" y="11"/>
                      <a:pt x="16" y="10"/>
                    </a:cubicBezTo>
                    <a:cubicBezTo>
                      <a:pt x="17" y="11"/>
                      <a:pt x="17" y="10"/>
                      <a:pt x="17" y="10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8" y="12"/>
                      <a:pt x="19" y="11"/>
                      <a:pt x="18" y="10"/>
                    </a:cubicBezTo>
                    <a:cubicBezTo>
                      <a:pt x="19" y="10"/>
                      <a:pt x="20" y="10"/>
                      <a:pt x="20" y="8"/>
                    </a:cubicBezTo>
                    <a:cubicBezTo>
                      <a:pt x="19" y="8"/>
                      <a:pt x="20" y="9"/>
                      <a:pt x="20" y="9"/>
                    </a:cubicBezTo>
                    <a:cubicBezTo>
                      <a:pt x="19" y="8"/>
                      <a:pt x="19" y="9"/>
                      <a:pt x="18" y="8"/>
                    </a:cubicBezTo>
                    <a:cubicBezTo>
                      <a:pt x="18" y="8"/>
                      <a:pt x="19" y="8"/>
                      <a:pt x="19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6"/>
                      <a:pt x="19" y="8"/>
                      <a:pt x="19" y="7"/>
                    </a:cubicBezTo>
                    <a:cubicBezTo>
                      <a:pt x="19" y="7"/>
                      <a:pt x="18" y="7"/>
                      <a:pt x="18" y="7"/>
                    </a:cubicBezTo>
                    <a:cubicBezTo>
                      <a:pt x="19" y="7"/>
                      <a:pt x="19" y="5"/>
                      <a:pt x="20" y="5"/>
                    </a:cubicBezTo>
                    <a:cubicBezTo>
                      <a:pt x="20" y="5"/>
                      <a:pt x="20" y="6"/>
                      <a:pt x="19" y="6"/>
                    </a:cubicBezTo>
                    <a:cubicBezTo>
                      <a:pt x="20" y="6"/>
                      <a:pt x="20" y="7"/>
                      <a:pt x="21" y="8"/>
                    </a:cubicBezTo>
                    <a:cubicBezTo>
                      <a:pt x="21" y="6"/>
                      <a:pt x="23" y="7"/>
                      <a:pt x="22" y="6"/>
                    </a:cubicBezTo>
                    <a:cubicBezTo>
                      <a:pt x="23" y="6"/>
                      <a:pt x="22" y="6"/>
                      <a:pt x="22" y="6"/>
                    </a:cubicBezTo>
                    <a:cubicBezTo>
                      <a:pt x="22" y="5"/>
                      <a:pt x="23" y="6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5"/>
                      <a:pt x="23" y="6"/>
                      <a:pt x="24" y="6"/>
                    </a:cubicBezTo>
                    <a:cubicBezTo>
                      <a:pt x="23" y="5"/>
                      <a:pt x="24" y="6"/>
                      <a:pt x="24" y="6"/>
                    </a:cubicBezTo>
                    <a:cubicBezTo>
                      <a:pt x="25" y="5"/>
                      <a:pt x="27" y="6"/>
                      <a:pt x="26" y="5"/>
                    </a:cubicBezTo>
                    <a:cubicBezTo>
                      <a:pt x="26" y="5"/>
                      <a:pt x="27" y="5"/>
                      <a:pt x="27" y="5"/>
                    </a:cubicBezTo>
                    <a:cubicBezTo>
                      <a:pt x="27" y="4"/>
                      <a:pt x="28" y="5"/>
                      <a:pt x="28" y="5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5"/>
                      <a:pt x="28" y="5"/>
                    </a:cubicBezTo>
                    <a:cubicBezTo>
                      <a:pt x="29" y="5"/>
                      <a:pt x="30" y="5"/>
                      <a:pt x="30" y="4"/>
                    </a:cubicBezTo>
                    <a:cubicBezTo>
                      <a:pt x="30" y="5"/>
                      <a:pt x="31" y="4"/>
                      <a:pt x="31" y="5"/>
                    </a:cubicBezTo>
                    <a:cubicBezTo>
                      <a:pt x="31" y="5"/>
                      <a:pt x="30" y="4"/>
                      <a:pt x="30" y="5"/>
                    </a:cubicBezTo>
                    <a:cubicBezTo>
                      <a:pt x="31" y="4"/>
                      <a:pt x="32" y="7"/>
                      <a:pt x="33" y="5"/>
                    </a:cubicBezTo>
                    <a:cubicBezTo>
                      <a:pt x="32" y="4"/>
                      <a:pt x="33" y="5"/>
                      <a:pt x="32" y="5"/>
                    </a:cubicBezTo>
                    <a:cubicBezTo>
                      <a:pt x="32" y="5"/>
                      <a:pt x="32" y="4"/>
                      <a:pt x="32" y="4"/>
                    </a:cubicBezTo>
                    <a:cubicBezTo>
                      <a:pt x="33" y="4"/>
                      <a:pt x="33" y="5"/>
                      <a:pt x="34" y="4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4" y="5"/>
                      <a:pt x="34" y="6"/>
                      <a:pt x="35" y="5"/>
                    </a:cubicBezTo>
                    <a:cubicBezTo>
                      <a:pt x="35" y="5"/>
                      <a:pt x="35" y="5"/>
                      <a:pt x="35" y="6"/>
                    </a:cubicBezTo>
                    <a:cubicBezTo>
                      <a:pt x="36" y="6"/>
                      <a:pt x="36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9" y="7"/>
                      <a:pt x="38" y="7"/>
                      <a:pt x="39" y="8"/>
                    </a:cubicBezTo>
                    <a:cubicBezTo>
                      <a:pt x="39" y="8"/>
                      <a:pt x="39" y="7"/>
                      <a:pt x="39" y="7"/>
                    </a:cubicBezTo>
                    <a:cubicBezTo>
                      <a:pt x="39" y="8"/>
                      <a:pt x="39" y="8"/>
                      <a:pt x="40" y="9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40" y="10"/>
                      <a:pt x="41" y="11"/>
                      <a:pt x="42" y="10"/>
                    </a:cubicBezTo>
                    <a:cubicBezTo>
                      <a:pt x="42" y="11"/>
                      <a:pt x="42" y="12"/>
                      <a:pt x="43" y="12"/>
                    </a:cubicBezTo>
                    <a:cubicBezTo>
                      <a:pt x="43" y="12"/>
                      <a:pt x="43" y="12"/>
                      <a:pt x="42" y="13"/>
                    </a:cubicBezTo>
                    <a:cubicBezTo>
                      <a:pt x="44" y="13"/>
                      <a:pt x="43" y="16"/>
                      <a:pt x="45" y="16"/>
                    </a:cubicBezTo>
                    <a:cubicBezTo>
                      <a:pt x="45" y="16"/>
                      <a:pt x="44" y="17"/>
                      <a:pt x="45" y="17"/>
                    </a:cubicBezTo>
                    <a:cubicBezTo>
                      <a:pt x="45" y="17"/>
                      <a:pt x="45" y="18"/>
                      <a:pt x="45" y="18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45" y="18"/>
                      <a:pt x="46" y="19"/>
                      <a:pt x="46" y="19"/>
                    </a:cubicBezTo>
                    <a:cubicBezTo>
                      <a:pt x="46" y="19"/>
                      <a:pt x="45" y="19"/>
                      <a:pt x="46" y="19"/>
                    </a:cubicBezTo>
                    <a:cubicBezTo>
                      <a:pt x="47" y="19"/>
                      <a:pt x="46" y="18"/>
                      <a:pt x="47" y="18"/>
                    </a:cubicBezTo>
                    <a:cubicBezTo>
                      <a:pt x="47" y="19"/>
                      <a:pt x="45" y="21"/>
                      <a:pt x="47" y="21"/>
                    </a:cubicBezTo>
                    <a:cubicBezTo>
                      <a:pt x="46" y="21"/>
                      <a:pt x="46" y="22"/>
                      <a:pt x="46" y="23"/>
                    </a:cubicBezTo>
                    <a:cubicBezTo>
                      <a:pt x="48" y="23"/>
                      <a:pt x="47" y="24"/>
                      <a:pt x="48" y="24"/>
                    </a:cubicBezTo>
                    <a:cubicBezTo>
                      <a:pt x="48" y="24"/>
                      <a:pt x="48" y="24"/>
                      <a:pt x="48" y="25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7" y="24"/>
                      <a:pt x="47" y="23"/>
                      <a:pt x="46" y="23"/>
                    </a:cubicBezTo>
                    <a:cubicBezTo>
                      <a:pt x="46" y="24"/>
                      <a:pt x="46" y="24"/>
                      <a:pt x="46" y="25"/>
                    </a:cubicBezTo>
                    <a:cubicBezTo>
                      <a:pt x="48" y="24"/>
                      <a:pt x="48" y="27"/>
                      <a:pt x="49" y="26"/>
                    </a:cubicBezTo>
                    <a:cubicBezTo>
                      <a:pt x="49" y="26"/>
                      <a:pt x="48" y="27"/>
                      <a:pt x="48" y="27"/>
                    </a:cubicBezTo>
                    <a:cubicBezTo>
                      <a:pt x="48" y="27"/>
                      <a:pt x="48" y="28"/>
                      <a:pt x="49" y="28"/>
                    </a:cubicBezTo>
                    <a:cubicBezTo>
                      <a:pt x="49" y="28"/>
                      <a:pt x="48" y="28"/>
                      <a:pt x="48" y="28"/>
                    </a:cubicBezTo>
                    <a:cubicBezTo>
                      <a:pt x="50" y="28"/>
                      <a:pt x="47" y="30"/>
                      <a:pt x="49" y="30"/>
                    </a:cubicBezTo>
                    <a:cubicBezTo>
                      <a:pt x="48" y="30"/>
                      <a:pt x="48" y="30"/>
                      <a:pt x="48" y="31"/>
                    </a:cubicBezTo>
                    <a:cubicBezTo>
                      <a:pt x="49" y="31"/>
                      <a:pt x="49" y="30"/>
                      <a:pt x="49" y="30"/>
                    </a:cubicBezTo>
                    <a:cubicBezTo>
                      <a:pt x="49" y="31"/>
                      <a:pt x="48" y="31"/>
                      <a:pt x="49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9" y="34"/>
                      <a:pt x="48" y="33"/>
                      <a:pt x="48" y="34"/>
                    </a:cubicBezTo>
                    <a:cubicBezTo>
                      <a:pt x="48" y="34"/>
                      <a:pt x="48" y="34"/>
                      <a:pt x="49" y="34"/>
                    </a:cubicBezTo>
                    <a:cubicBezTo>
                      <a:pt x="48" y="35"/>
                      <a:pt x="49" y="36"/>
                      <a:pt x="48" y="36"/>
                    </a:cubicBezTo>
                    <a:cubicBezTo>
                      <a:pt x="48" y="36"/>
                      <a:pt x="48" y="37"/>
                      <a:pt x="49" y="37"/>
                    </a:cubicBezTo>
                    <a:cubicBezTo>
                      <a:pt x="49" y="36"/>
                      <a:pt x="48" y="36"/>
                      <a:pt x="48" y="36"/>
                    </a:cubicBezTo>
                    <a:cubicBezTo>
                      <a:pt x="48" y="36"/>
                      <a:pt x="48" y="36"/>
                      <a:pt x="49" y="36"/>
                    </a:cubicBezTo>
                    <a:cubicBezTo>
                      <a:pt x="49" y="36"/>
                      <a:pt x="49" y="37"/>
                      <a:pt x="48" y="37"/>
                    </a:cubicBezTo>
                    <a:cubicBezTo>
                      <a:pt x="50" y="38"/>
                      <a:pt x="48" y="40"/>
                      <a:pt x="48" y="40"/>
                    </a:cubicBezTo>
                    <a:cubicBezTo>
                      <a:pt x="49" y="40"/>
                      <a:pt x="48" y="40"/>
                      <a:pt x="48" y="40"/>
                    </a:cubicBezTo>
                    <a:cubicBezTo>
                      <a:pt x="48" y="41"/>
                      <a:pt x="48" y="40"/>
                      <a:pt x="49" y="41"/>
                    </a:cubicBezTo>
                    <a:cubicBezTo>
                      <a:pt x="48" y="41"/>
                      <a:pt x="48" y="41"/>
                      <a:pt x="48" y="41"/>
                    </a:cubicBezTo>
                    <a:cubicBezTo>
                      <a:pt x="49" y="41"/>
                      <a:pt x="48" y="42"/>
                      <a:pt x="49" y="43"/>
                    </a:cubicBezTo>
                    <a:cubicBezTo>
                      <a:pt x="49" y="43"/>
                      <a:pt x="48" y="43"/>
                      <a:pt x="49" y="44"/>
                    </a:cubicBezTo>
                    <a:cubicBezTo>
                      <a:pt x="49" y="44"/>
                      <a:pt x="49" y="44"/>
                      <a:pt x="50" y="44"/>
                    </a:cubicBezTo>
                    <a:cubicBezTo>
                      <a:pt x="49" y="45"/>
                      <a:pt x="50" y="45"/>
                      <a:pt x="50" y="45"/>
                    </a:cubicBezTo>
                    <a:cubicBezTo>
                      <a:pt x="49" y="45"/>
                      <a:pt x="50" y="45"/>
                      <a:pt x="49" y="45"/>
                    </a:cubicBezTo>
                    <a:cubicBezTo>
                      <a:pt x="49" y="45"/>
                      <a:pt x="48" y="45"/>
                      <a:pt x="48" y="45"/>
                    </a:cubicBezTo>
                    <a:cubicBezTo>
                      <a:pt x="48" y="46"/>
                      <a:pt x="49" y="45"/>
                      <a:pt x="49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9" y="47"/>
                      <a:pt x="49" y="46"/>
                      <a:pt x="49" y="46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49" y="47"/>
                      <a:pt x="49" y="48"/>
                      <a:pt x="49" y="48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9" y="48"/>
                      <a:pt x="49" y="48"/>
                      <a:pt x="48" y="48"/>
                    </a:cubicBezTo>
                    <a:cubicBezTo>
                      <a:pt x="48" y="49"/>
                      <a:pt x="50" y="48"/>
                      <a:pt x="49" y="49"/>
                    </a:cubicBezTo>
                    <a:cubicBezTo>
                      <a:pt x="49" y="49"/>
                      <a:pt x="48" y="49"/>
                      <a:pt x="48" y="48"/>
                    </a:cubicBezTo>
                    <a:cubicBezTo>
                      <a:pt x="48" y="49"/>
                      <a:pt x="48" y="49"/>
                      <a:pt x="48" y="49"/>
                    </a:cubicBezTo>
                    <a:cubicBezTo>
                      <a:pt x="48" y="49"/>
                      <a:pt x="49" y="49"/>
                      <a:pt x="49" y="50"/>
                    </a:cubicBezTo>
                    <a:cubicBezTo>
                      <a:pt x="48" y="49"/>
                      <a:pt x="48" y="50"/>
                      <a:pt x="49" y="50"/>
                    </a:cubicBezTo>
                    <a:cubicBezTo>
                      <a:pt x="48" y="50"/>
                      <a:pt x="48" y="51"/>
                      <a:pt x="48" y="51"/>
                    </a:cubicBezTo>
                    <a:cubicBezTo>
                      <a:pt x="48" y="51"/>
                      <a:pt x="49" y="53"/>
                      <a:pt x="48" y="54"/>
                    </a:cubicBezTo>
                    <a:cubicBezTo>
                      <a:pt x="49" y="53"/>
                      <a:pt x="48" y="53"/>
                      <a:pt x="48" y="53"/>
                    </a:cubicBezTo>
                    <a:cubicBezTo>
                      <a:pt x="47" y="54"/>
                      <a:pt x="48" y="54"/>
                      <a:pt x="48" y="54"/>
                    </a:cubicBezTo>
                    <a:cubicBezTo>
                      <a:pt x="48" y="54"/>
                      <a:pt x="48" y="54"/>
                      <a:pt x="49" y="54"/>
                    </a:cubicBezTo>
                    <a:cubicBezTo>
                      <a:pt x="49" y="55"/>
                      <a:pt x="48" y="55"/>
                      <a:pt x="47" y="55"/>
                    </a:cubicBezTo>
                    <a:cubicBezTo>
                      <a:pt x="47" y="55"/>
                      <a:pt x="47" y="55"/>
                      <a:pt x="47" y="55"/>
                    </a:cubicBezTo>
                    <a:cubicBezTo>
                      <a:pt x="47" y="55"/>
                      <a:pt x="48" y="55"/>
                      <a:pt x="47" y="55"/>
                    </a:cubicBezTo>
                    <a:cubicBezTo>
                      <a:pt x="48" y="56"/>
                      <a:pt x="48" y="55"/>
                      <a:pt x="48" y="55"/>
                    </a:cubicBezTo>
                    <a:cubicBezTo>
                      <a:pt x="48" y="56"/>
                      <a:pt x="48" y="56"/>
                      <a:pt x="47" y="56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7" y="57"/>
                      <a:pt x="48" y="56"/>
                      <a:pt x="48" y="56"/>
                    </a:cubicBezTo>
                    <a:cubicBezTo>
                      <a:pt x="48" y="56"/>
                      <a:pt x="47" y="57"/>
                      <a:pt x="48" y="58"/>
                    </a:cubicBezTo>
                    <a:cubicBezTo>
                      <a:pt x="48" y="58"/>
                      <a:pt x="48" y="57"/>
                      <a:pt x="48" y="57"/>
                    </a:cubicBezTo>
                    <a:cubicBezTo>
                      <a:pt x="48" y="58"/>
                      <a:pt x="47" y="58"/>
                      <a:pt x="47" y="58"/>
                    </a:cubicBezTo>
                    <a:cubicBezTo>
                      <a:pt x="47" y="59"/>
                      <a:pt x="46" y="60"/>
                      <a:pt x="47" y="61"/>
                    </a:cubicBezTo>
                    <a:cubicBezTo>
                      <a:pt x="47" y="61"/>
                      <a:pt x="47" y="61"/>
                      <a:pt x="46" y="61"/>
                    </a:cubicBezTo>
                    <a:cubicBezTo>
                      <a:pt x="46" y="62"/>
                      <a:pt x="46" y="62"/>
                      <a:pt x="47" y="62"/>
                    </a:cubicBezTo>
                    <a:cubicBezTo>
                      <a:pt x="47" y="63"/>
                      <a:pt x="48" y="63"/>
                      <a:pt x="47" y="63"/>
                    </a:cubicBezTo>
                    <a:cubicBezTo>
                      <a:pt x="47" y="63"/>
                      <a:pt x="47" y="63"/>
                      <a:pt x="46" y="63"/>
                    </a:cubicBezTo>
                    <a:cubicBezTo>
                      <a:pt x="46" y="64"/>
                      <a:pt x="46" y="64"/>
                      <a:pt x="46" y="64"/>
                    </a:cubicBezTo>
                    <a:cubicBezTo>
                      <a:pt x="47" y="64"/>
                      <a:pt x="47" y="64"/>
                      <a:pt x="48" y="64"/>
                    </a:cubicBezTo>
                    <a:cubicBezTo>
                      <a:pt x="47" y="65"/>
                      <a:pt x="47" y="64"/>
                      <a:pt x="47" y="64"/>
                    </a:cubicBezTo>
                    <a:cubicBezTo>
                      <a:pt x="47" y="65"/>
                      <a:pt x="46" y="65"/>
                      <a:pt x="46" y="65"/>
                    </a:cubicBezTo>
                    <a:cubicBezTo>
                      <a:pt x="46" y="66"/>
                      <a:pt x="47" y="66"/>
                      <a:pt x="47" y="66"/>
                    </a:cubicBezTo>
                    <a:cubicBezTo>
                      <a:pt x="47" y="66"/>
                      <a:pt x="46" y="66"/>
                      <a:pt x="46" y="66"/>
                    </a:cubicBezTo>
                    <a:cubicBezTo>
                      <a:pt x="46" y="66"/>
                      <a:pt x="46" y="67"/>
                      <a:pt x="46" y="67"/>
                    </a:cubicBezTo>
                    <a:cubicBezTo>
                      <a:pt x="46" y="68"/>
                      <a:pt x="45" y="67"/>
                      <a:pt x="45" y="68"/>
                    </a:cubicBezTo>
                    <a:cubicBezTo>
                      <a:pt x="46" y="68"/>
                      <a:pt x="46" y="67"/>
                      <a:pt x="47" y="68"/>
                    </a:cubicBezTo>
                    <a:cubicBezTo>
                      <a:pt x="46" y="68"/>
                      <a:pt x="45" y="68"/>
                      <a:pt x="45" y="68"/>
                    </a:cubicBezTo>
                    <a:cubicBezTo>
                      <a:pt x="46" y="68"/>
                      <a:pt x="46" y="69"/>
                      <a:pt x="45" y="69"/>
                    </a:cubicBezTo>
                    <a:cubicBezTo>
                      <a:pt x="46" y="69"/>
                      <a:pt x="46" y="69"/>
                      <a:pt x="46" y="69"/>
                    </a:cubicBezTo>
                    <a:cubicBezTo>
                      <a:pt x="45" y="70"/>
                      <a:pt x="45" y="70"/>
                      <a:pt x="44" y="70"/>
                    </a:cubicBezTo>
                    <a:cubicBezTo>
                      <a:pt x="44" y="71"/>
                      <a:pt x="45" y="70"/>
                      <a:pt x="45" y="71"/>
                    </a:cubicBezTo>
                    <a:cubicBezTo>
                      <a:pt x="45" y="71"/>
                      <a:pt x="44" y="71"/>
                      <a:pt x="45" y="71"/>
                    </a:cubicBezTo>
                    <a:cubicBezTo>
                      <a:pt x="45" y="71"/>
                      <a:pt x="45" y="71"/>
                      <a:pt x="46" y="71"/>
                    </a:cubicBezTo>
                    <a:cubicBezTo>
                      <a:pt x="46" y="71"/>
                      <a:pt x="45" y="71"/>
                      <a:pt x="46" y="71"/>
                    </a:cubicBezTo>
                    <a:cubicBezTo>
                      <a:pt x="46" y="71"/>
                      <a:pt x="46" y="71"/>
                      <a:pt x="46" y="72"/>
                    </a:cubicBezTo>
                    <a:cubicBezTo>
                      <a:pt x="45" y="72"/>
                      <a:pt x="45" y="72"/>
                      <a:pt x="45" y="72"/>
                    </a:cubicBezTo>
                    <a:cubicBezTo>
                      <a:pt x="45" y="72"/>
                      <a:pt x="45" y="72"/>
                      <a:pt x="45" y="72"/>
                    </a:cubicBezTo>
                    <a:cubicBezTo>
                      <a:pt x="45" y="72"/>
                      <a:pt x="46" y="73"/>
                      <a:pt x="46" y="73"/>
                    </a:cubicBezTo>
                    <a:cubicBezTo>
                      <a:pt x="45" y="73"/>
                      <a:pt x="44" y="72"/>
                      <a:pt x="44" y="73"/>
                    </a:cubicBezTo>
                    <a:cubicBezTo>
                      <a:pt x="44" y="73"/>
                      <a:pt x="45" y="73"/>
                      <a:pt x="45" y="73"/>
                    </a:cubicBezTo>
                    <a:cubicBezTo>
                      <a:pt x="45" y="73"/>
                      <a:pt x="44" y="74"/>
                      <a:pt x="44" y="74"/>
                    </a:cubicBezTo>
                    <a:cubicBezTo>
                      <a:pt x="45" y="74"/>
                      <a:pt x="45" y="75"/>
                      <a:pt x="45" y="75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44" y="75"/>
                      <a:pt x="44" y="74"/>
                      <a:pt x="44" y="75"/>
                    </a:cubicBezTo>
                    <a:cubicBezTo>
                      <a:pt x="44" y="75"/>
                      <a:pt x="43" y="76"/>
                      <a:pt x="44" y="76"/>
                    </a:cubicBezTo>
                    <a:cubicBezTo>
                      <a:pt x="44" y="76"/>
                      <a:pt x="44" y="76"/>
                      <a:pt x="44" y="76"/>
                    </a:cubicBezTo>
                    <a:cubicBezTo>
                      <a:pt x="44" y="76"/>
                      <a:pt x="44" y="76"/>
                      <a:pt x="44" y="76"/>
                    </a:cubicBezTo>
                    <a:cubicBezTo>
                      <a:pt x="44" y="77"/>
                      <a:pt x="44" y="77"/>
                      <a:pt x="43" y="78"/>
                    </a:cubicBezTo>
                    <a:cubicBezTo>
                      <a:pt x="44" y="78"/>
                      <a:pt x="45" y="79"/>
                      <a:pt x="45" y="79"/>
                    </a:cubicBezTo>
                    <a:cubicBezTo>
                      <a:pt x="44" y="79"/>
                      <a:pt x="44" y="79"/>
                      <a:pt x="43" y="79"/>
                    </a:cubicBezTo>
                    <a:cubicBezTo>
                      <a:pt x="43" y="79"/>
                      <a:pt x="42" y="80"/>
                      <a:pt x="43" y="80"/>
                    </a:cubicBezTo>
                    <a:cubicBezTo>
                      <a:pt x="44" y="79"/>
                      <a:pt x="43" y="79"/>
                      <a:pt x="43" y="79"/>
                    </a:cubicBezTo>
                    <a:cubicBezTo>
                      <a:pt x="44" y="79"/>
                      <a:pt x="44" y="80"/>
                      <a:pt x="44" y="79"/>
                    </a:cubicBezTo>
                    <a:cubicBezTo>
                      <a:pt x="44" y="79"/>
                      <a:pt x="44" y="79"/>
                      <a:pt x="44" y="79"/>
                    </a:cubicBezTo>
                    <a:cubicBezTo>
                      <a:pt x="45" y="80"/>
                      <a:pt x="43" y="80"/>
                      <a:pt x="44" y="81"/>
                    </a:cubicBezTo>
                    <a:cubicBezTo>
                      <a:pt x="44" y="81"/>
                      <a:pt x="43" y="81"/>
                      <a:pt x="43" y="81"/>
                    </a:cubicBezTo>
                    <a:cubicBezTo>
                      <a:pt x="44" y="81"/>
                      <a:pt x="44" y="80"/>
                      <a:pt x="43" y="80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4" y="82"/>
                      <a:pt x="42" y="82"/>
                      <a:pt x="42" y="83"/>
                    </a:cubicBezTo>
                    <a:cubicBezTo>
                      <a:pt x="42" y="83"/>
                      <a:pt x="43" y="83"/>
                      <a:pt x="43" y="83"/>
                    </a:cubicBezTo>
                    <a:cubicBezTo>
                      <a:pt x="42" y="83"/>
                      <a:pt x="42" y="83"/>
                      <a:pt x="42" y="83"/>
                    </a:cubicBezTo>
                    <a:cubicBezTo>
                      <a:pt x="42" y="83"/>
                      <a:pt x="43" y="84"/>
                      <a:pt x="43" y="84"/>
                    </a:cubicBezTo>
                    <a:cubicBezTo>
                      <a:pt x="42" y="83"/>
                      <a:pt x="43" y="85"/>
                      <a:pt x="42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2" y="84"/>
                      <a:pt x="42" y="84"/>
                      <a:pt x="41" y="84"/>
                    </a:cubicBezTo>
                    <a:cubicBezTo>
                      <a:pt x="41" y="85"/>
                      <a:pt x="42" y="85"/>
                      <a:pt x="42" y="85"/>
                    </a:cubicBezTo>
                    <a:cubicBezTo>
                      <a:pt x="42" y="85"/>
                      <a:pt x="42" y="86"/>
                      <a:pt x="41" y="86"/>
                    </a:cubicBezTo>
                    <a:cubicBezTo>
                      <a:pt x="42" y="86"/>
                      <a:pt x="42" y="87"/>
                      <a:pt x="42" y="87"/>
                    </a:cubicBezTo>
                    <a:cubicBezTo>
                      <a:pt x="42" y="87"/>
                      <a:pt x="41" y="87"/>
                      <a:pt x="41" y="88"/>
                    </a:cubicBezTo>
                    <a:cubicBezTo>
                      <a:pt x="41" y="88"/>
                      <a:pt x="41" y="88"/>
                      <a:pt x="41" y="89"/>
                    </a:cubicBezTo>
                    <a:cubicBezTo>
                      <a:pt x="40" y="88"/>
                      <a:pt x="40" y="90"/>
                      <a:pt x="41" y="90"/>
                    </a:cubicBezTo>
                    <a:cubicBezTo>
                      <a:pt x="40" y="89"/>
                      <a:pt x="40" y="90"/>
                      <a:pt x="40" y="90"/>
                    </a:cubicBezTo>
                    <a:cubicBezTo>
                      <a:pt x="40" y="90"/>
                      <a:pt x="40" y="90"/>
                      <a:pt x="41" y="90"/>
                    </a:cubicBezTo>
                    <a:cubicBezTo>
                      <a:pt x="40" y="91"/>
                      <a:pt x="41" y="91"/>
                      <a:pt x="41" y="91"/>
                    </a:cubicBezTo>
                    <a:cubicBezTo>
                      <a:pt x="40" y="91"/>
                      <a:pt x="40" y="92"/>
                      <a:pt x="40" y="92"/>
                    </a:cubicBezTo>
                    <a:cubicBezTo>
                      <a:pt x="41" y="92"/>
                      <a:pt x="40" y="93"/>
                      <a:pt x="40" y="93"/>
                    </a:cubicBezTo>
                    <a:cubicBezTo>
                      <a:pt x="38" y="92"/>
                      <a:pt x="40" y="95"/>
                      <a:pt x="38" y="94"/>
                    </a:cubicBezTo>
                    <a:cubicBezTo>
                      <a:pt x="38" y="95"/>
                      <a:pt x="38" y="95"/>
                      <a:pt x="39" y="96"/>
                    </a:cubicBezTo>
                    <a:cubicBezTo>
                      <a:pt x="38" y="98"/>
                      <a:pt x="35" y="99"/>
                      <a:pt x="36" y="101"/>
                    </a:cubicBezTo>
                    <a:cubicBezTo>
                      <a:pt x="36" y="101"/>
                      <a:pt x="36" y="101"/>
                      <a:pt x="35" y="100"/>
                    </a:cubicBezTo>
                    <a:cubicBezTo>
                      <a:pt x="35" y="101"/>
                      <a:pt x="35" y="101"/>
                      <a:pt x="35" y="101"/>
                    </a:cubicBezTo>
                    <a:cubicBezTo>
                      <a:pt x="35" y="102"/>
                      <a:pt x="34" y="102"/>
                      <a:pt x="34" y="103"/>
                    </a:cubicBezTo>
                    <a:cubicBezTo>
                      <a:pt x="35" y="103"/>
                      <a:pt x="34" y="103"/>
                      <a:pt x="34" y="104"/>
                    </a:cubicBezTo>
                    <a:cubicBezTo>
                      <a:pt x="35" y="104"/>
                      <a:pt x="34" y="105"/>
                      <a:pt x="34" y="106"/>
                    </a:cubicBezTo>
                    <a:cubicBezTo>
                      <a:pt x="34" y="106"/>
                      <a:pt x="33" y="106"/>
                      <a:pt x="33" y="106"/>
                    </a:cubicBezTo>
                    <a:cubicBezTo>
                      <a:pt x="34" y="107"/>
                      <a:pt x="32" y="107"/>
                      <a:pt x="33" y="108"/>
                    </a:cubicBezTo>
                    <a:cubicBezTo>
                      <a:pt x="32" y="108"/>
                      <a:pt x="33" y="107"/>
                      <a:pt x="32" y="107"/>
                    </a:cubicBezTo>
                    <a:cubicBezTo>
                      <a:pt x="32" y="108"/>
                      <a:pt x="32" y="109"/>
                      <a:pt x="31" y="109"/>
                    </a:cubicBezTo>
                    <a:cubicBezTo>
                      <a:pt x="32" y="109"/>
                      <a:pt x="32" y="108"/>
                      <a:pt x="31" y="108"/>
                    </a:cubicBezTo>
                    <a:cubicBezTo>
                      <a:pt x="31" y="108"/>
                      <a:pt x="31" y="108"/>
                      <a:pt x="31" y="108"/>
                    </a:cubicBezTo>
                    <a:cubicBezTo>
                      <a:pt x="31" y="109"/>
                      <a:pt x="31" y="109"/>
                      <a:pt x="31" y="110"/>
                    </a:cubicBezTo>
                    <a:cubicBezTo>
                      <a:pt x="31" y="109"/>
                      <a:pt x="31" y="109"/>
                      <a:pt x="30" y="109"/>
                    </a:cubicBezTo>
                    <a:cubicBezTo>
                      <a:pt x="31" y="110"/>
                      <a:pt x="31" y="110"/>
                      <a:pt x="31" y="110"/>
                    </a:cubicBezTo>
                    <a:cubicBezTo>
                      <a:pt x="30" y="110"/>
                      <a:pt x="30" y="110"/>
                      <a:pt x="30" y="110"/>
                    </a:cubicBezTo>
                    <a:cubicBezTo>
                      <a:pt x="30" y="110"/>
                      <a:pt x="30" y="110"/>
                      <a:pt x="29" y="110"/>
                    </a:cubicBezTo>
                    <a:cubicBezTo>
                      <a:pt x="29" y="110"/>
                      <a:pt x="30" y="110"/>
                      <a:pt x="30" y="110"/>
                    </a:cubicBezTo>
                    <a:cubicBezTo>
                      <a:pt x="29" y="110"/>
                      <a:pt x="29" y="110"/>
                      <a:pt x="29" y="110"/>
                    </a:cubicBezTo>
                    <a:cubicBezTo>
                      <a:pt x="29" y="111"/>
                      <a:pt x="30" y="110"/>
                      <a:pt x="29" y="111"/>
                    </a:cubicBezTo>
                    <a:cubicBezTo>
                      <a:pt x="29" y="111"/>
                      <a:pt x="28" y="110"/>
                      <a:pt x="28" y="111"/>
                    </a:cubicBezTo>
                    <a:cubicBezTo>
                      <a:pt x="28" y="112"/>
                      <a:pt x="27" y="112"/>
                      <a:pt x="26" y="111"/>
                    </a:cubicBezTo>
                    <a:cubicBezTo>
                      <a:pt x="26" y="112"/>
                      <a:pt x="28" y="114"/>
                      <a:pt x="28" y="114"/>
                    </a:cubicBezTo>
                    <a:cubicBezTo>
                      <a:pt x="28" y="114"/>
                      <a:pt x="26" y="113"/>
                      <a:pt x="26" y="112"/>
                    </a:cubicBezTo>
                    <a:cubicBezTo>
                      <a:pt x="25" y="112"/>
                      <a:pt x="24" y="113"/>
                      <a:pt x="24" y="112"/>
                    </a:cubicBezTo>
                    <a:cubicBezTo>
                      <a:pt x="24" y="112"/>
                      <a:pt x="23" y="112"/>
                      <a:pt x="23" y="112"/>
                    </a:cubicBezTo>
                    <a:cubicBezTo>
                      <a:pt x="22" y="112"/>
                      <a:pt x="22" y="112"/>
                      <a:pt x="22" y="112"/>
                    </a:cubicBezTo>
                    <a:cubicBezTo>
                      <a:pt x="22" y="112"/>
                      <a:pt x="21" y="112"/>
                      <a:pt x="21" y="112"/>
                    </a:cubicBezTo>
                    <a:cubicBezTo>
                      <a:pt x="21" y="112"/>
                      <a:pt x="20" y="112"/>
                      <a:pt x="20" y="112"/>
                    </a:cubicBezTo>
                    <a:cubicBezTo>
                      <a:pt x="20" y="114"/>
                      <a:pt x="20" y="114"/>
                      <a:pt x="19" y="115"/>
                    </a:cubicBezTo>
                    <a:cubicBezTo>
                      <a:pt x="25" y="116"/>
                      <a:pt x="29" y="114"/>
                      <a:pt x="32" y="112"/>
                    </a:cubicBezTo>
                    <a:cubicBezTo>
                      <a:pt x="32" y="112"/>
                      <a:pt x="32" y="112"/>
                      <a:pt x="32" y="112"/>
                    </a:cubicBezTo>
                    <a:cubicBezTo>
                      <a:pt x="33" y="112"/>
                      <a:pt x="33" y="111"/>
                      <a:pt x="33" y="111"/>
                    </a:cubicBezTo>
                    <a:cubicBezTo>
                      <a:pt x="33" y="111"/>
                      <a:pt x="32" y="111"/>
                      <a:pt x="33" y="111"/>
                    </a:cubicBezTo>
                    <a:cubicBezTo>
                      <a:pt x="33" y="110"/>
                      <a:pt x="33" y="111"/>
                      <a:pt x="34" y="111"/>
                    </a:cubicBezTo>
                    <a:cubicBezTo>
                      <a:pt x="34" y="111"/>
                      <a:pt x="33" y="110"/>
                      <a:pt x="34" y="110"/>
                    </a:cubicBezTo>
                    <a:cubicBezTo>
                      <a:pt x="34" y="110"/>
                      <a:pt x="34" y="110"/>
                      <a:pt x="34" y="111"/>
                    </a:cubicBezTo>
                    <a:cubicBezTo>
                      <a:pt x="35" y="109"/>
                      <a:pt x="35" y="108"/>
                      <a:pt x="37" y="107"/>
                    </a:cubicBezTo>
                    <a:cubicBezTo>
                      <a:pt x="36" y="106"/>
                      <a:pt x="37" y="107"/>
                      <a:pt x="37" y="106"/>
                    </a:cubicBezTo>
                    <a:cubicBezTo>
                      <a:pt x="37" y="105"/>
                      <a:pt x="36" y="105"/>
                      <a:pt x="36" y="105"/>
                    </a:cubicBezTo>
                    <a:cubicBezTo>
                      <a:pt x="37" y="104"/>
                      <a:pt x="37" y="106"/>
                      <a:pt x="37" y="105"/>
                    </a:cubicBezTo>
                    <a:cubicBezTo>
                      <a:pt x="36" y="105"/>
                      <a:pt x="38" y="104"/>
                      <a:pt x="37" y="104"/>
                    </a:cubicBezTo>
                    <a:cubicBezTo>
                      <a:pt x="38" y="104"/>
                      <a:pt x="38" y="103"/>
                      <a:pt x="38" y="102"/>
                    </a:cubicBezTo>
                    <a:cubicBezTo>
                      <a:pt x="38" y="102"/>
                      <a:pt x="38" y="103"/>
                      <a:pt x="37" y="102"/>
                    </a:cubicBezTo>
                    <a:cubicBezTo>
                      <a:pt x="38" y="102"/>
                      <a:pt x="37" y="101"/>
                      <a:pt x="38" y="102"/>
                    </a:cubicBezTo>
                    <a:cubicBezTo>
                      <a:pt x="38" y="102"/>
                      <a:pt x="38" y="102"/>
                      <a:pt x="39" y="102"/>
                    </a:cubicBezTo>
                    <a:cubicBezTo>
                      <a:pt x="39" y="101"/>
                      <a:pt x="40" y="101"/>
                      <a:pt x="41" y="100"/>
                    </a:cubicBezTo>
                    <a:cubicBezTo>
                      <a:pt x="40" y="100"/>
                      <a:pt x="40" y="99"/>
                      <a:pt x="40" y="99"/>
                    </a:cubicBezTo>
                    <a:cubicBezTo>
                      <a:pt x="40" y="99"/>
                      <a:pt x="40" y="98"/>
                      <a:pt x="41" y="98"/>
                    </a:cubicBezTo>
                    <a:cubicBezTo>
                      <a:pt x="41" y="98"/>
                      <a:pt x="40" y="97"/>
                      <a:pt x="41" y="97"/>
                    </a:cubicBezTo>
                    <a:cubicBezTo>
                      <a:pt x="41" y="97"/>
                      <a:pt x="41" y="97"/>
                      <a:pt x="42" y="97"/>
                    </a:cubicBezTo>
                    <a:cubicBezTo>
                      <a:pt x="42" y="96"/>
                      <a:pt x="43" y="95"/>
                      <a:pt x="42" y="94"/>
                    </a:cubicBezTo>
                    <a:cubicBezTo>
                      <a:pt x="42" y="94"/>
                      <a:pt x="43" y="94"/>
                      <a:pt x="43" y="94"/>
                    </a:cubicBezTo>
                    <a:cubicBezTo>
                      <a:pt x="43" y="93"/>
                      <a:pt x="43" y="92"/>
                      <a:pt x="43" y="91"/>
                    </a:cubicBezTo>
                    <a:cubicBezTo>
                      <a:pt x="44" y="92"/>
                      <a:pt x="44" y="91"/>
                      <a:pt x="43" y="90"/>
                    </a:cubicBezTo>
                    <a:cubicBezTo>
                      <a:pt x="45" y="90"/>
                      <a:pt x="44" y="89"/>
                      <a:pt x="44" y="89"/>
                    </a:cubicBezTo>
                    <a:cubicBezTo>
                      <a:pt x="46" y="87"/>
                      <a:pt x="46" y="82"/>
                      <a:pt x="47" y="80"/>
                    </a:cubicBezTo>
                    <a:cubicBezTo>
                      <a:pt x="48" y="79"/>
                      <a:pt x="48" y="76"/>
                      <a:pt x="48" y="75"/>
                    </a:cubicBezTo>
                    <a:cubicBezTo>
                      <a:pt x="48" y="75"/>
                      <a:pt x="47" y="75"/>
                      <a:pt x="47" y="74"/>
                    </a:cubicBezTo>
                    <a:cubicBezTo>
                      <a:pt x="48" y="74"/>
                      <a:pt x="48" y="75"/>
                      <a:pt x="48" y="75"/>
                    </a:cubicBezTo>
                    <a:cubicBezTo>
                      <a:pt x="50" y="71"/>
                      <a:pt x="50" y="65"/>
                      <a:pt x="51" y="60"/>
                    </a:cubicBezTo>
                    <a:cubicBezTo>
                      <a:pt x="50" y="59"/>
                      <a:pt x="50" y="59"/>
                      <a:pt x="50" y="58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1" y="58"/>
                      <a:pt x="52" y="56"/>
                      <a:pt x="51" y="55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3" y="48"/>
                      <a:pt x="54" y="41"/>
                      <a:pt x="52" y="35"/>
                    </a:cubicBezTo>
                    <a:cubicBezTo>
                      <a:pt x="53" y="33"/>
                      <a:pt x="52" y="31"/>
                      <a:pt x="52" y="29"/>
                    </a:cubicBezTo>
                    <a:cubicBezTo>
                      <a:pt x="52" y="26"/>
                      <a:pt x="51" y="22"/>
                      <a:pt x="50" y="19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49" y="19"/>
                      <a:pt x="50" y="19"/>
                      <a:pt x="50" y="18"/>
                    </a:cubicBezTo>
                    <a:cubicBezTo>
                      <a:pt x="50" y="17"/>
                      <a:pt x="48" y="15"/>
                      <a:pt x="49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9" y="12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7" y="10"/>
                      <a:pt x="47" y="10"/>
                      <a:pt x="46" y="10"/>
                    </a:cubicBezTo>
                    <a:cubicBezTo>
                      <a:pt x="47" y="9"/>
                      <a:pt x="46" y="9"/>
                      <a:pt x="46" y="9"/>
                    </a:cubicBezTo>
                    <a:cubicBezTo>
                      <a:pt x="46" y="8"/>
                      <a:pt x="45" y="6"/>
                      <a:pt x="44" y="6"/>
                    </a:cubicBezTo>
                    <a:cubicBezTo>
                      <a:pt x="44" y="7"/>
                      <a:pt x="43" y="7"/>
                      <a:pt x="43" y="7"/>
                    </a:cubicBezTo>
                    <a:cubicBezTo>
                      <a:pt x="44" y="6"/>
                      <a:pt x="43" y="5"/>
                      <a:pt x="42" y="6"/>
                    </a:cubicBezTo>
                    <a:cubicBezTo>
                      <a:pt x="42" y="6"/>
                      <a:pt x="42" y="5"/>
                      <a:pt x="42" y="5"/>
                    </a:cubicBezTo>
                    <a:cubicBezTo>
                      <a:pt x="42" y="5"/>
                      <a:pt x="43" y="6"/>
                      <a:pt x="43" y="5"/>
                    </a:cubicBezTo>
                    <a:cubicBezTo>
                      <a:pt x="43" y="4"/>
                      <a:pt x="41" y="4"/>
                      <a:pt x="40" y="3"/>
                    </a:cubicBezTo>
                    <a:cubicBezTo>
                      <a:pt x="40" y="3"/>
                      <a:pt x="40" y="4"/>
                      <a:pt x="39" y="4"/>
                    </a:cubicBezTo>
                    <a:cubicBezTo>
                      <a:pt x="40" y="3"/>
                      <a:pt x="39" y="3"/>
                      <a:pt x="40" y="2"/>
                    </a:cubicBezTo>
                    <a:cubicBezTo>
                      <a:pt x="39" y="2"/>
                      <a:pt x="38" y="3"/>
                      <a:pt x="38" y="2"/>
                    </a:cubicBezTo>
                    <a:cubicBezTo>
                      <a:pt x="39" y="1"/>
                      <a:pt x="37" y="1"/>
                      <a:pt x="36" y="1"/>
                    </a:cubicBezTo>
                    <a:cubicBezTo>
                      <a:pt x="36" y="1"/>
                      <a:pt x="35" y="0"/>
                      <a:pt x="35" y="1"/>
                    </a:cubicBezTo>
                    <a:cubicBezTo>
                      <a:pt x="35" y="0"/>
                      <a:pt x="33" y="0"/>
                      <a:pt x="33" y="0"/>
                    </a:cubicBezTo>
                    <a:cubicBezTo>
                      <a:pt x="33" y="0"/>
                      <a:pt x="32" y="0"/>
                      <a:pt x="31" y="0"/>
                    </a:cubicBezTo>
                    <a:cubicBezTo>
                      <a:pt x="30" y="1"/>
                      <a:pt x="30" y="0"/>
                      <a:pt x="29" y="0"/>
                    </a:cubicBezTo>
                    <a:cubicBezTo>
                      <a:pt x="29" y="0"/>
                      <a:pt x="29" y="0"/>
                      <a:pt x="29" y="1"/>
                    </a:cubicBezTo>
                    <a:cubicBezTo>
                      <a:pt x="28" y="2"/>
                      <a:pt x="28" y="1"/>
                      <a:pt x="27" y="1"/>
                    </a:cubicBezTo>
                    <a:cubicBezTo>
                      <a:pt x="27" y="0"/>
                      <a:pt x="27" y="0"/>
                      <a:pt x="28" y="0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0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7" y="0"/>
                      <a:pt x="26" y="0"/>
                      <a:pt x="26" y="1"/>
                    </a:cubicBezTo>
                    <a:cubicBezTo>
                      <a:pt x="26" y="1"/>
                      <a:pt x="25" y="2"/>
                      <a:pt x="25" y="1"/>
                    </a:cubicBezTo>
                    <a:cubicBezTo>
                      <a:pt x="26" y="0"/>
                      <a:pt x="26" y="1"/>
                      <a:pt x="26" y="0"/>
                    </a:cubicBezTo>
                    <a:cubicBezTo>
                      <a:pt x="25" y="0"/>
                      <a:pt x="24" y="1"/>
                      <a:pt x="25" y="0"/>
                    </a:cubicBezTo>
                    <a:cubicBezTo>
                      <a:pt x="25" y="0"/>
                      <a:pt x="24" y="0"/>
                      <a:pt x="24" y="0"/>
                    </a:cubicBezTo>
                    <a:cubicBezTo>
                      <a:pt x="24" y="0"/>
                      <a:pt x="24" y="2"/>
                      <a:pt x="24" y="2"/>
                    </a:cubicBezTo>
                    <a:cubicBezTo>
                      <a:pt x="24" y="1"/>
                      <a:pt x="23" y="2"/>
                      <a:pt x="23" y="3"/>
                    </a:cubicBezTo>
                    <a:cubicBezTo>
                      <a:pt x="22" y="2"/>
                      <a:pt x="23" y="2"/>
                      <a:pt x="22" y="1"/>
                    </a:cubicBezTo>
                    <a:cubicBezTo>
                      <a:pt x="21" y="1"/>
                      <a:pt x="19" y="2"/>
                      <a:pt x="19" y="4"/>
                    </a:cubicBezTo>
                    <a:cubicBezTo>
                      <a:pt x="17" y="2"/>
                      <a:pt x="17" y="6"/>
                      <a:pt x="15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4" y="8"/>
                      <a:pt x="12" y="9"/>
                      <a:pt x="12" y="10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1" y="11"/>
                      <a:pt x="11" y="15"/>
                      <a:pt x="10" y="15"/>
                    </a:cubicBezTo>
                    <a:cubicBezTo>
                      <a:pt x="8" y="19"/>
                      <a:pt x="5" y="27"/>
                      <a:pt x="4" y="32"/>
                    </a:cubicBezTo>
                    <a:cubicBezTo>
                      <a:pt x="4" y="35"/>
                      <a:pt x="4" y="38"/>
                      <a:pt x="3" y="39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3" y="39"/>
                      <a:pt x="4" y="42"/>
                      <a:pt x="3" y="41"/>
                    </a:cubicBezTo>
                    <a:cubicBezTo>
                      <a:pt x="2" y="44"/>
                      <a:pt x="2" y="48"/>
                      <a:pt x="1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1" y="53"/>
                      <a:pt x="1" y="54"/>
                      <a:pt x="2" y="55"/>
                    </a:cubicBezTo>
                    <a:cubicBezTo>
                      <a:pt x="1" y="57"/>
                      <a:pt x="2" y="61"/>
                      <a:pt x="1" y="63"/>
                    </a:cubicBezTo>
                    <a:cubicBezTo>
                      <a:pt x="1" y="66"/>
                      <a:pt x="0" y="71"/>
                      <a:pt x="2" y="74"/>
                    </a:cubicBezTo>
                    <a:cubicBezTo>
                      <a:pt x="1" y="76"/>
                      <a:pt x="3" y="79"/>
                      <a:pt x="2" y="81"/>
                    </a:cubicBezTo>
                    <a:cubicBezTo>
                      <a:pt x="2" y="82"/>
                      <a:pt x="2" y="82"/>
                      <a:pt x="3" y="82"/>
                    </a:cubicBezTo>
                    <a:cubicBezTo>
                      <a:pt x="3" y="83"/>
                      <a:pt x="2" y="86"/>
                      <a:pt x="3" y="86"/>
                    </a:cubicBezTo>
                    <a:cubicBezTo>
                      <a:pt x="3" y="87"/>
                      <a:pt x="3" y="89"/>
                      <a:pt x="4" y="88"/>
                    </a:cubicBezTo>
                    <a:cubicBezTo>
                      <a:pt x="3" y="90"/>
                      <a:pt x="5" y="91"/>
                      <a:pt x="6" y="92"/>
                    </a:cubicBezTo>
                    <a:cubicBezTo>
                      <a:pt x="5" y="92"/>
                      <a:pt x="5" y="92"/>
                      <a:pt x="5" y="92"/>
                    </a:cubicBezTo>
                    <a:cubicBezTo>
                      <a:pt x="6" y="95"/>
                      <a:pt x="6" y="96"/>
                      <a:pt x="7" y="98"/>
                    </a:cubicBezTo>
                    <a:cubicBezTo>
                      <a:pt x="7" y="98"/>
                      <a:pt x="7" y="98"/>
                      <a:pt x="8" y="98"/>
                    </a:cubicBezTo>
                    <a:cubicBezTo>
                      <a:pt x="7" y="99"/>
                      <a:pt x="7" y="100"/>
                      <a:pt x="8" y="100"/>
                    </a:cubicBezTo>
                    <a:cubicBezTo>
                      <a:pt x="7" y="102"/>
                      <a:pt x="9" y="104"/>
                      <a:pt x="10" y="105"/>
                    </a:cubicBezTo>
                    <a:cubicBezTo>
                      <a:pt x="10" y="105"/>
                      <a:pt x="9" y="105"/>
                      <a:pt x="9" y="105"/>
                    </a:cubicBezTo>
                    <a:cubicBezTo>
                      <a:pt x="10" y="106"/>
                      <a:pt x="11" y="106"/>
                      <a:pt x="10" y="107"/>
                    </a:cubicBezTo>
                    <a:cubicBezTo>
                      <a:pt x="11" y="107"/>
                      <a:pt x="11" y="107"/>
                      <a:pt x="11" y="108"/>
                    </a:cubicBezTo>
                    <a:cubicBezTo>
                      <a:pt x="11" y="108"/>
                      <a:pt x="11" y="108"/>
                      <a:pt x="11" y="108"/>
                    </a:cubicBezTo>
                    <a:cubicBezTo>
                      <a:pt x="11" y="108"/>
                      <a:pt x="12" y="108"/>
                      <a:pt x="12" y="108"/>
                    </a:cubicBezTo>
                    <a:cubicBezTo>
                      <a:pt x="12" y="108"/>
                      <a:pt x="11" y="108"/>
                      <a:pt x="11" y="109"/>
                    </a:cubicBezTo>
                    <a:cubicBezTo>
                      <a:pt x="12" y="108"/>
                      <a:pt x="12" y="110"/>
                      <a:pt x="12" y="109"/>
                    </a:cubicBezTo>
                    <a:cubicBezTo>
                      <a:pt x="13" y="109"/>
                      <a:pt x="12" y="109"/>
                      <a:pt x="12" y="109"/>
                    </a:cubicBezTo>
                    <a:cubicBezTo>
                      <a:pt x="13" y="110"/>
                      <a:pt x="13" y="111"/>
                      <a:pt x="14" y="111"/>
                    </a:cubicBezTo>
                    <a:cubicBezTo>
                      <a:pt x="14" y="112"/>
                      <a:pt x="15" y="113"/>
                      <a:pt x="16" y="114"/>
                    </a:cubicBezTo>
                    <a:cubicBezTo>
                      <a:pt x="16" y="114"/>
                      <a:pt x="16" y="114"/>
                      <a:pt x="16" y="114"/>
                    </a:cubicBezTo>
                    <a:cubicBezTo>
                      <a:pt x="17" y="113"/>
                      <a:pt x="19" y="116"/>
                      <a:pt x="19" y="114"/>
                    </a:cubicBezTo>
                    <a:cubicBezTo>
                      <a:pt x="19" y="113"/>
                      <a:pt x="20" y="112"/>
                      <a:pt x="19" y="112"/>
                    </a:cubicBezTo>
                    <a:cubicBezTo>
                      <a:pt x="19" y="112"/>
                      <a:pt x="19" y="113"/>
                      <a:pt x="19" y="113"/>
                    </a:cubicBezTo>
                    <a:cubicBezTo>
                      <a:pt x="18" y="112"/>
                      <a:pt x="19" y="111"/>
                      <a:pt x="18" y="111"/>
                    </a:cubicBezTo>
                    <a:cubicBezTo>
                      <a:pt x="18" y="112"/>
                      <a:pt x="17" y="112"/>
                      <a:pt x="17" y="112"/>
                    </a:cubicBezTo>
                    <a:close/>
                    <a:moveTo>
                      <a:pt x="10" y="100"/>
                    </a:moveTo>
                    <a:cubicBezTo>
                      <a:pt x="11" y="100"/>
                      <a:pt x="11" y="101"/>
                      <a:pt x="12" y="100"/>
                    </a:cubicBezTo>
                    <a:cubicBezTo>
                      <a:pt x="12" y="100"/>
                      <a:pt x="12" y="101"/>
                      <a:pt x="12" y="100"/>
                    </a:cubicBezTo>
                    <a:cubicBezTo>
                      <a:pt x="12" y="101"/>
                      <a:pt x="11" y="101"/>
                      <a:pt x="11" y="100"/>
                    </a:cubicBezTo>
                    <a:cubicBezTo>
                      <a:pt x="12" y="101"/>
                      <a:pt x="11" y="101"/>
                      <a:pt x="11" y="102"/>
                    </a:cubicBezTo>
                    <a:cubicBezTo>
                      <a:pt x="10" y="101"/>
                      <a:pt x="11" y="101"/>
                      <a:pt x="10" y="100"/>
                    </a:cubicBezTo>
                    <a:close/>
                    <a:moveTo>
                      <a:pt x="6" y="86"/>
                    </a:moveTo>
                    <a:cubicBezTo>
                      <a:pt x="6" y="86"/>
                      <a:pt x="6" y="86"/>
                      <a:pt x="6" y="86"/>
                    </a:cubicBezTo>
                    <a:cubicBezTo>
                      <a:pt x="6" y="86"/>
                      <a:pt x="5" y="87"/>
                      <a:pt x="5" y="86"/>
                    </a:cubicBezTo>
                    <a:cubicBezTo>
                      <a:pt x="6" y="86"/>
                      <a:pt x="5" y="86"/>
                      <a:pt x="6" y="85"/>
                    </a:cubicBezTo>
                    <a:cubicBezTo>
                      <a:pt x="6" y="86"/>
                      <a:pt x="6" y="86"/>
                      <a:pt x="6" y="86"/>
                    </a:cubicBezTo>
                    <a:close/>
                    <a:moveTo>
                      <a:pt x="6" y="80"/>
                    </a:moveTo>
                    <a:cubicBezTo>
                      <a:pt x="5" y="80"/>
                      <a:pt x="5" y="79"/>
                      <a:pt x="4" y="80"/>
                    </a:cubicBezTo>
                    <a:cubicBezTo>
                      <a:pt x="4" y="80"/>
                      <a:pt x="4" y="79"/>
                      <a:pt x="4" y="78"/>
                    </a:cubicBezTo>
                    <a:cubicBezTo>
                      <a:pt x="5" y="79"/>
                      <a:pt x="5" y="79"/>
                      <a:pt x="6" y="80"/>
                    </a:cubicBezTo>
                    <a:close/>
                    <a:moveTo>
                      <a:pt x="2" y="74"/>
                    </a:moveTo>
                    <a:cubicBezTo>
                      <a:pt x="3" y="75"/>
                      <a:pt x="2" y="76"/>
                      <a:pt x="2" y="74"/>
                    </a:cubicBezTo>
                    <a:close/>
                    <a:moveTo>
                      <a:pt x="3" y="72"/>
                    </a:moveTo>
                    <a:cubicBezTo>
                      <a:pt x="2" y="72"/>
                      <a:pt x="3" y="71"/>
                      <a:pt x="3" y="71"/>
                    </a:cubicBezTo>
                    <a:cubicBezTo>
                      <a:pt x="4" y="71"/>
                      <a:pt x="4" y="71"/>
                      <a:pt x="4" y="71"/>
                    </a:cubicBezTo>
                    <a:cubicBezTo>
                      <a:pt x="5" y="71"/>
                      <a:pt x="3" y="71"/>
                      <a:pt x="3" y="72"/>
                    </a:cubicBezTo>
                    <a:close/>
                    <a:moveTo>
                      <a:pt x="5" y="66"/>
                    </a:moveTo>
                    <a:cubicBezTo>
                      <a:pt x="6" y="66"/>
                      <a:pt x="4" y="66"/>
                      <a:pt x="4" y="67"/>
                    </a:cubicBezTo>
                    <a:cubicBezTo>
                      <a:pt x="4" y="67"/>
                      <a:pt x="5" y="66"/>
                      <a:pt x="4" y="66"/>
                    </a:cubicBezTo>
                    <a:cubicBezTo>
                      <a:pt x="4" y="65"/>
                      <a:pt x="5" y="67"/>
                      <a:pt x="5" y="66"/>
                    </a:cubicBezTo>
                    <a:close/>
                    <a:moveTo>
                      <a:pt x="5" y="65"/>
                    </a:moveTo>
                    <a:cubicBezTo>
                      <a:pt x="4" y="66"/>
                      <a:pt x="4" y="64"/>
                      <a:pt x="4" y="64"/>
                    </a:cubicBezTo>
                    <a:cubicBezTo>
                      <a:pt x="4" y="64"/>
                      <a:pt x="3" y="63"/>
                      <a:pt x="3" y="64"/>
                    </a:cubicBezTo>
                    <a:cubicBezTo>
                      <a:pt x="3" y="63"/>
                      <a:pt x="3" y="63"/>
                      <a:pt x="3" y="62"/>
                    </a:cubicBezTo>
                    <a:cubicBezTo>
                      <a:pt x="4" y="62"/>
                      <a:pt x="3" y="63"/>
                      <a:pt x="4" y="63"/>
                    </a:cubicBezTo>
                    <a:cubicBezTo>
                      <a:pt x="4" y="64"/>
                      <a:pt x="5" y="65"/>
                      <a:pt x="5" y="65"/>
                    </a:cubicBezTo>
                    <a:close/>
                    <a:moveTo>
                      <a:pt x="6" y="57"/>
                    </a:moveTo>
                    <a:cubicBezTo>
                      <a:pt x="5" y="56"/>
                      <a:pt x="5" y="57"/>
                      <a:pt x="4" y="56"/>
                    </a:cubicBezTo>
                    <a:cubicBezTo>
                      <a:pt x="4" y="56"/>
                      <a:pt x="5" y="56"/>
                      <a:pt x="4" y="56"/>
                    </a:cubicBezTo>
                    <a:cubicBezTo>
                      <a:pt x="5" y="56"/>
                      <a:pt x="5" y="56"/>
                      <a:pt x="5" y="56"/>
                    </a:cubicBezTo>
                    <a:cubicBezTo>
                      <a:pt x="5" y="56"/>
                      <a:pt x="5" y="56"/>
                      <a:pt x="5" y="55"/>
                    </a:cubicBezTo>
                    <a:cubicBezTo>
                      <a:pt x="7" y="55"/>
                      <a:pt x="6" y="56"/>
                      <a:pt x="6" y="57"/>
                    </a:cubicBezTo>
                    <a:close/>
                    <a:moveTo>
                      <a:pt x="5" y="53"/>
                    </a:moveTo>
                    <a:cubicBezTo>
                      <a:pt x="5" y="53"/>
                      <a:pt x="5" y="53"/>
                      <a:pt x="5" y="53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4" y="53"/>
                      <a:pt x="5" y="52"/>
                      <a:pt x="5" y="52"/>
                    </a:cubicBezTo>
                    <a:cubicBezTo>
                      <a:pt x="5" y="52"/>
                      <a:pt x="5" y="53"/>
                      <a:pt x="5" y="53"/>
                    </a:cubicBezTo>
                    <a:close/>
                    <a:moveTo>
                      <a:pt x="4" y="51"/>
                    </a:move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2"/>
                      <a:pt x="5" y="52"/>
                    </a:cubicBezTo>
                    <a:cubicBezTo>
                      <a:pt x="5" y="52"/>
                      <a:pt x="4" y="52"/>
                      <a:pt x="4" y="51"/>
                    </a:cubicBezTo>
                    <a:close/>
                    <a:moveTo>
                      <a:pt x="5" y="50"/>
                    </a:moveTo>
                    <a:cubicBezTo>
                      <a:pt x="4" y="50"/>
                      <a:pt x="4" y="49"/>
                      <a:pt x="4" y="49"/>
                    </a:cubicBezTo>
                    <a:cubicBezTo>
                      <a:pt x="4" y="49"/>
                      <a:pt x="4" y="50"/>
                      <a:pt x="5" y="50"/>
                    </a:cubicBezTo>
                    <a:close/>
                    <a:moveTo>
                      <a:pt x="4" y="45"/>
                    </a:moveTo>
                    <a:cubicBezTo>
                      <a:pt x="3" y="45"/>
                      <a:pt x="4" y="45"/>
                      <a:pt x="3" y="44"/>
                    </a:cubicBezTo>
                    <a:cubicBezTo>
                      <a:pt x="5" y="44"/>
                      <a:pt x="4" y="45"/>
                      <a:pt x="4" y="45"/>
                    </a:cubicBezTo>
                    <a:close/>
                    <a:moveTo>
                      <a:pt x="7" y="38"/>
                    </a:moveTo>
                    <a:cubicBezTo>
                      <a:pt x="7" y="38"/>
                      <a:pt x="6" y="39"/>
                      <a:pt x="6" y="39"/>
                    </a:cubicBezTo>
                    <a:cubicBezTo>
                      <a:pt x="5" y="39"/>
                      <a:pt x="7" y="39"/>
                      <a:pt x="6" y="38"/>
                    </a:cubicBezTo>
                    <a:cubicBezTo>
                      <a:pt x="5" y="38"/>
                      <a:pt x="5" y="39"/>
                      <a:pt x="5" y="38"/>
                    </a:cubicBezTo>
                    <a:cubicBezTo>
                      <a:pt x="6" y="38"/>
                      <a:pt x="6" y="36"/>
                      <a:pt x="7" y="37"/>
                    </a:cubicBezTo>
                    <a:cubicBezTo>
                      <a:pt x="6" y="37"/>
                      <a:pt x="6" y="37"/>
                      <a:pt x="7" y="38"/>
                    </a:cubicBezTo>
                    <a:close/>
                    <a:moveTo>
                      <a:pt x="6" y="36"/>
                    </a:moveTo>
                    <a:cubicBezTo>
                      <a:pt x="6" y="35"/>
                      <a:pt x="7" y="35"/>
                      <a:pt x="6" y="35"/>
                    </a:cubicBezTo>
                    <a:cubicBezTo>
                      <a:pt x="7" y="35"/>
                      <a:pt x="6" y="36"/>
                      <a:pt x="7" y="36"/>
                    </a:cubicBezTo>
                    <a:cubicBezTo>
                      <a:pt x="7" y="36"/>
                      <a:pt x="7" y="35"/>
                      <a:pt x="7" y="36"/>
                    </a:cubicBezTo>
                    <a:cubicBezTo>
                      <a:pt x="7" y="36"/>
                      <a:pt x="7" y="36"/>
                      <a:pt x="6" y="36"/>
                    </a:cubicBezTo>
                    <a:close/>
                    <a:moveTo>
                      <a:pt x="12" y="18"/>
                    </a:move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8"/>
                      <a:pt x="13" y="17"/>
                      <a:pt x="13" y="18"/>
                    </a:cubicBezTo>
                    <a:cubicBezTo>
                      <a:pt x="13" y="18"/>
                      <a:pt x="13" y="18"/>
                      <a:pt x="12" y="18"/>
                    </a:cubicBezTo>
                    <a:close/>
                    <a:moveTo>
                      <a:pt x="22" y="5"/>
                    </a:moveTo>
                    <a:cubicBezTo>
                      <a:pt x="22" y="5"/>
                      <a:pt x="21" y="6"/>
                      <a:pt x="21" y="5"/>
                    </a:cubicBezTo>
                    <a:cubicBezTo>
                      <a:pt x="22" y="5"/>
                      <a:pt x="21" y="4"/>
                      <a:pt x="22" y="4"/>
                    </a:cubicBezTo>
                    <a:cubicBezTo>
                      <a:pt x="22" y="5"/>
                      <a:pt x="21" y="5"/>
                      <a:pt x="22" y="5"/>
                    </a:cubicBezTo>
                    <a:close/>
                    <a:moveTo>
                      <a:pt x="25" y="3"/>
                    </a:moveTo>
                    <a:cubicBezTo>
                      <a:pt x="25" y="3"/>
                      <a:pt x="25" y="3"/>
                      <a:pt x="25" y="2"/>
                    </a:cubicBezTo>
                    <a:cubicBezTo>
                      <a:pt x="25" y="2"/>
                      <a:pt x="26" y="2"/>
                      <a:pt x="26" y="3"/>
                    </a:cubicBezTo>
                    <a:cubicBezTo>
                      <a:pt x="26" y="4"/>
                      <a:pt x="25" y="2"/>
                      <a:pt x="25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8" y="3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4"/>
                      <a:pt x="37" y="3"/>
                      <a:pt x="37" y="3"/>
                    </a:cubicBezTo>
                    <a:close/>
                    <a:moveTo>
                      <a:pt x="38" y="4"/>
                    </a:moveTo>
                    <a:cubicBezTo>
                      <a:pt x="38" y="4"/>
                      <a:pt x="38" y="5"/>
                      <a:pt x="38" y="5"/>
                    </a:cubicBezTo>
                    <a:cubicBezTo>
                      <a:pt x="37" y="5"/>
                      <a:pt x="37" y="5"/>
                      <a:pt x="37" y="4"/>
                    </a:cubicBezTo>
                    <a:cubicBezTo>
                      <a:pt x="38" y="4"/>
                      <a:pt x="37" y="5"/>
                      <a:pt x="38" y="5"/>
                    </a:cubicBezTo>
                    <a:cubicBezTo>
                      <a:pt x="38" y="4"/>
                      <a:pt x="38" y="4"/>
                      <a:pt x="38" y="4"/>
                    </a:cubicBezTo>
                    <a:close/>
                    <a:moveTo>
                      <a:pt x="38" y="6"/>
                    </a:move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7" y="6"/>
                      <a:pt x="37" y="6"/>
                    </a:cubicBezTo>
                    <a:cubicBezTo>
                      <a:pt x="38" y="5"/>
                      <a:pt x="39" y="5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lose/>
                    <a:moveTo>
                      <a:pt x="40" y="4"/>
                    </a:moveTo>
                    <a:cubicBezTo>
                      <a:pt x="40" y="4"/>
                      <a:pt x="40" y="4"/>
                      <a:pt x="40" y="4"/>
                    </a:cubicBezTo>
                    <a:cubicBezTo>
                      <a:pt x="41" y="4"/>
                      <a:pt x="41" y="4"/>
                      <a:pt x="41" y="5"/>
                    </a:cubicBezTo>
                    <a:cubicBezTo>
                      <a:pt x="41" y="5"/>
                      <a:pt x="41" y="5"/>
                      <a:pt x="40" y="6"/>
                    </a:cubicBezTo>
                    <a:cubicBezTo>
                      <a:pt x="40" y="6"/>
                      <a:pt x="40" y="5"/>
                      <a:pt x="40" y="5"/>
                    </a:cubicBezTo>
                    <a:cubicBezTo>
                      <a:pt x="40" y="5"/>
                      <a:pt x="41" y="4"/>
                      <a:pt x="40" y="4"/>
                    </a:cubicBezTo>
                    <a:close/>
                    <a:moveTo>
                      <a:pt x="43" y="11"/>
                    </a:moveTo>
                    <a:cubicBezTo>
                      <a:pt x="43" y="11"/>
                      <a:pt x="43" y="11"/>
                      <a:pt x="43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5" y="11"/>
                      <a:pt x="44" y="11"/>
                      <a:pt x="44" y="12"/>
                    </a:cubicBezTo>
                    <a:cubicBezTo>
                      <a:pt x="43" y="12"/>
                      <a:pt x="44" y="11"/>
                      <a:pt x="43" y="11"/>
                    </a:cubicBezTo>
                    <a:close/>
                    <a:moveTo>
                      <a:pt x="44" y="13"/>
                    </a:moveTo>
                    <a:cubicBezTo>
                      <a:pt x="44" y="13"/>
                      <a:pt x="45" y="14"/>
                      <a:pt x="44" y="14"/>
                    </a:cubicBezTo>
                    <a:cubicBezTo>
                      <a:pt x="44" y="14"/>
                      <a:pt x="44" y="14"/>
                      <a:pt x="44" y="13"/>
                    </a:cubicBezTo>
                    <a:close/>
                    <a:moveTo>
                      <a:pt x="45" y="13"/>
                    </a:moveTo>
                    <a:cubicBezTo>
                      <a:pt x="45" y="13"/>
                      <a:pt x="45" y="13"/>
                      <a:pt x="45" y="13"/>
                    </a:cubicBezTo>
                    <a:cubicBezTo>
                      <a:pt x="46" y="13"/>
                      <a:pt x="45" y="13"/>
                      <a:pt x="45" y="12"/>
                    </a:cubicBezTo>
                    <a:cubicBezTo>
                      <a:pt x="46" y="12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lose/>
                    <a:moveTo>
                      <a:pt x="46" y="14"/>
                    </a:moveTo>
                    <a:cubicBezTo>
                      <a:pt x="47" y="14"/>
                      <a:pt x="47" y="14"/>
                      <a:pt x="48" y="14"/>
                    </a:cubicBezTo>
                    <a:cubicBezTo>
                      <a:pt x="47" y="14"/>
                      <a:pt x="47" y="16"/>
                      <a:pt x="48" y="15"/>
                    </a:cubicBezTo>
                    <a:cubicBezTo>
                      <a:pt x="48" y="16"/>
                      <a:pt x="47" y="15"/>
                      <a:pt x="46" y="16"/>
                    </a:cubicBezTo>
                    <a:cubicBezTo>
                      <a:pt x="47" y="15"/>
                      <a:pt x="46" y="15"/>
                      <a:pt x="46" y="14"/>
                    </a:cubicBezTo>
                    <a:close/>
                    <a:moveTo>
                      <a:pt x="47" y="16"/>
                    </a:moveTo>
                    <a:cubicBezTo>
                      <a:pt x="47" y="16"/>
                      <a:pt x="47" y="16"/>
                      <a:pt x="47" y="16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8" y="16"/>
                      <a:pt x="48" y="16"/>
                      <a:pt x="48" y="17"/>
                    </a:cubicBezTo>
                    <a:cubicBezTo>
                      <a:pt x="48" y="17"/>
                      <a:pt x="48" y="17"/>
                      <a:pt x="48" y="17"/>
                    </a:cubicBezTo>
                    <a:cubicBezTo>
                      <a:pt x="48" y="17"/>
                      <a:pt x="48" y="17"/>
                      <a:pt x="47" y="17"/>
                    </a:cubicBezTo>
                    <a:cubicBezTo>
                      <a:pt x="47" y="17"/>
                      <a:pt x="48" y="16"/>
                      <a:pt x="47" y="16"/>
                    </a:cubicBezTo>
                    <a:close/>
                    <a:moveTo>
                      <a:pt x="49" y="30"/>
                    </a:moveTo>
                    <a:cubicBezTo>
                      <a:pt x="49" y="30"/>
                      <a:pt x="50" y="30"/>
                      <a:pt x="50" y="29"/>
                    </a:cubicBezTo>
                    <a:cubicBezTo>
                      <a:pt x="50" y="30"/>
                      <a:pt x="51" y="30"/>
                      <a:pt x="50" y="31"/>
                    </a:cubicBezTo>
                    <a:cubicBezTo>
                      <a:pt x="50" y="30"/>
                      <a:pt x="50" y="30"/>
                      <a:pt x="49" y="30"/>
                    </a:cubicBezTo>
                    <a:close/>
                    <a:moveTo>
                      <a:pt x="49" y="32"/>
                    </a:moveTo>
                    <a:cubicBezTo>
                      <a:pt x="49" y="32"/>
                      <a:pt x="49" y="32"/>
                      <a:pt x="49" y="31"/>
                    </a:cubicBezTo>
                    <a:cubicBezTo>
                      <a:pt x="50" y="31"/>
                      <a:pt x="50" y="32"/>
                      <a:pt x="50" y="32"/>
                    </a:cubicBezTo>
                    <a:cubicBezTo>
                      <a:pt x="50" y="32"/>
                      <a:pt x="49" y="32"/>
                      <a:pt x="49" y="32"/>
                    </a:cubicBezTo>
                    <a:close/>
                    <a:moveTo>
                      <a:pt x="41" y="90"/>
                    </a:moveTo>
                    <a:cubicBezTo>
                      <a:pt x="41" y="89"/>
                      <a:pt x="41" y="90"/>
                      <a:pt x="42" y="90"/>
                    </a:cubicBezTo>
                    <a:cubicBezTo>
                      <a:pt x="41" y="90"/>
                      <a:pt x="42" y="90"/>
                      <a:pt x="41" y="91"/>
                    </a:cubicBezTo>
                    <a:cubicBezTo>
                      <a:pt x="41" y="90"/>
                      <a:pt x="41" y="90"/>
                      <a:pt x="41" y="90"/>
                    </a:cubicBezTo>
                    <a:close/>
                    <a:moveTo>
                      <a:pt x="37" y="99"/>
                    </a:moveTo>
                    <a:cubicBezTo>
                      <a:pt x="38" y="99"/>
                      <a:pt x="37" y="99"/>
                      <a:pt x="38" y="99"/>
                    </a:cubicBezTo>
                    <a:cubicBezTo>
                      <a:pt x="38" y="99"/>
                      <a:pt x="38" y="99"/>
                      <a:pt x="38" y="99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38" y="100"/>
                      <a:pt x="37" y="99"/>
                      <a:pt x="37" y="100"/>
                    </a:cubicBezTo>
                    <a:cubicBezTo>
                      <a:pt x="37" y="100"/>
                      <a:pt x="37" y="99"/>
                      <a:pt x="37" y="99"/>
                    </a:cubicBezTo>
                    <a:cubicBezTo>
                      <a:pt x="37" y="99"/>
                      <a:pt x="37" y="99"/>
                      <a:pt x="37" y="99"/>
                    </a:cubicBezTo>
                    <a:close/>
                    <a:moveTo>
                      <a:pt x="36" y="103"/>
                    </a:moveTo>
                    <a:cubicBezTo>
                      <a:pt x="37" y="104"/>
                      <a:pt x="35" y="104"/>
                      <a:pt x="35" y="105"/>
                    </a:cubicBezTo>
                    <a:cubicBezTo>
                      <a:pt x="35" y="104"/>
                      <a:pt x="36" y="103"/>
                      <a:pt x="36" y="103"/>
                    </a:cubicBezTo>
                    <a:close/>
                  </a:path>
                </a:pathLst>
              </a:custGeom>
              <a:solidFill>
                <a:srgbClr val="6E48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78" name="Freeform 1977"/>
              <p:cNvSpPr>
                <a:spLocks/>
              </p:cNvSpPr>
              <p:nvPr/>
            </p:nvSpPr>
            <p:spPr bwMode="auto">
              <a:xfrm>
                <a:off x="914" y="2266"/>
                <a:ext cx="97" cy="56"/>
              </a:xfrm>
              <a:custGeom>
                <a:avLst/>
                <a:gdLst>
                  <a:gd name="T0" fmla="*/ 97 w 41"/>
                  <a:gd name="T1" fmla="*/ 33 h 24"/>
                  <a:gd name="T2" fmla="*/ 7 w 41"/>
                  <a:gd name="T3" fmla="*/ 26 h 24"/>
                  <a:gd name="T4" fmla="*/ 97 w 41"/>
                  <a:gd name="T5" fmla="*/ 33 h 2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1" h="24">
                    <a:moveTo>
                      <a:pt x="41" y="14"/>
                    </a:moveTo>
                    <a:cubicBezTo>
                      <a:pt x="41" y="4"/>
                      <a:pt x="6" y="0"/>
                      <a:pt x="3" y="11"/>
                    </a:cubicBezTo>
                    <a:cubicBezTo>
                      <a:pt x="0" y="23"/>
                      <a:pt x="41" y="24"/>
                      <a:pt x="41" y="14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79" name="Freeform 1978"/>
              <p:cNvSpPr>
                <a:spLocks/>
              </p:cNvSpPr>
              <p:nvPr/>
            </p:nvSpPr>
            <p:spPr bwMode="auto">
              <a:xfrm>
                <a:off x="1004" y="2299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80" name="Freeform 1979"/>
              <p:cNvSpPr>
                <a:spLocks/>
              </p:cNvSpPr>
              <p:nvPr/>
            </p:nvSpPr>
            <p:spPr bwMode="auto">
              <a:xfrm>
                <a:off x="1006" y="2301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81" name="Freeform 1980"/>
              <p:cNvSpPr>
                <a:spLocks/>
              </p:cNvSpPr>
              <p:nvPr/>
            </p:nvSpPr>
            <p:spPr bwMode="auto">
              <a:xfrm>
                <a:off x="1004" y="2301"/>
                <a:ext cx="2" cy="5"/>
              </a:xfrm>
              <a:custGeom>
                <a:avLst/>
                <a:gdLst>
                  <a:gd name="T0" fmla="*/ 0 w 1"/>
                  <a:gd name="T1" fmla="*/ 3 h 2"/>
                  <a:gd name="T2" fmla="*/ 2 w 1"/>
                  <a:gd name="T3" fmla="*/ 3 h 2"/>
                  <a:gd name="T4" fmla="*/ 2 w 1"/>
                  <a:gd name="T5" fmla="*/ 3 h 2"/>
                  <a:gd name="T6" fmla="*/ 2 w 1"/>
                  <a:gd name="T7" fmla="*/ 0 h 2"/>
                  <a:gd name="T8" fmla="*/ 0 w 1"/>
                  <a:gd name="T9" fmla="*/ 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82" name="Freeform 1981"/>
              <p:cNvSpPr>
                <a:spLocks/>
              </p:cNvSpPr>
              <p:nvPr/>
            </p:nvSpPr>
            <p:spPr bwMode="auto">
              <a:xfrm>
                <a:off x="999" y="2301"/>
                <a:ext cx="3" cy="3"/>
              </a:xfrm>
              <a:custGeom>
                <a:avLst/>
                <a:gdLst>
                  <a:gd name="T0" fmla="*/ 3 w 1"/>
                  <a:gd name="T1" fmla="*/ 0 h 1"/>
                  <a:gd name="T2" fmla="*/ 3 w 1"/>
                  <a:gd name="T3" fmla="*/ 0 h 1"/>
                  <a:gd name="T4" fmla="*/ 3 w 1"/>
                  <a:gd name="T5" fmla="*/ 0 h 1"/>
                  <a:gd name="T6" fmla="*/ 3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83" name="Freeform 1982"/>
              <p:cNvSpPr>
                <a:spLocks/>
              </p:cNvSpPr>
              <p:nvPr/>
            </p:nvSpPr>
            <p:spPr bwMode="auto">
              <a:xfrm>
                <a:off x="999" y="2301"/>
                <a:ext cx="3" cy="0"/>
              </a:xfrm>
              <a:custGeom>
                <a:avLst/>
                <a:gdLst>
                  <a:gd name="T0" fmla="*/ 3 w 1"/>
                  <a:gd name="T1" fmla="*/ 3 w 1"/>
                  <a:gd name="T2" fmla="*/ 0 60000 65536"/>
                  <a:gd name="T3" fmla="*/ 0 60000 65536"/>
                </a:gdLst>
                <a:ahLst/>
                <a:cxnLst>
                  <a:cxn ang="T2">
                    <a:pos x="T0" y="0"/>
                  </a:cxn>
                  <a:cxn ang="T3">
                    <a:pos x="T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84" name="Freeform 1983"/>
              <p:cNvSpPr>
                <a:spLocks/>
              </p:cNvSpPr>
              <p:nvPr/>
            </p:nvSpPr>
            <p:spPr bwMode="auto">
              <a:xfrm>
                <a:off x="999" y="2301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0 h 1"/>
                  <a:gd name="T3" fmla="*/ 3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85" name="Freeform 1984"/>
              <p:cNvSpPr>
                <a:spLocks/>
              </p:cNvSpPr>
              <p:nvPr/>
            </p:nvSpPr>
            <p:spPr bwMode="auto">
              <a:xfrm>
                <a:off x="999" y="230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86" name="Freeform 1985"/>
              <p:cNvSpPr>
                <a:spLocks/>
              </p:cNvSpPr>
              <p:nvPr/>
            </p:nvSpPr>
            <p:spPr bwMode="auto">
              <a:xfrm>
                <a:off x="999" y="230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87" name="Freeform 1986"/>
              <p:cNvSpPr>
                <a:spLocks/>
              </p:cNvSpPr>
              <p:nvPr/>
            </p:nvSpPr>
            <p:spPr bwMode="auto">
              <a:xfrm>
                <a:off x="999" y="2304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88" name="Freeform 1987"/>
              <p:cNvSpPr>
                <a:spLocks/>
              </p:cNvSpPr>
              <p:nvPr/>
            </p:nvSpPr>
            <p:spPr bwMode="auto">
              <a:xfrm>
                <a:off x="1004" y="2306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89" name="Freeform 1988"/>
              <p:cNvSpPr>
                <a:spLocks/>
              </p:cNvSpPr>
              <p:nvPr/>
            </p:nvSpPr>
            <p:spPr bwMode="auto">
              <a:xfrm>
                <a:off x="997" y="230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90" name="Freeform 1989"/>
              <p:cNvSpPr>
                <a:spLocks/>
              </p:cNvSpPr>
              <p:nvPr/>
            </p:nvSpPr>
            <p:spPr bwMode="auto">
              <a:xfrm>
                <a:off x="997" y="2304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91" name="Freeform 1990"/>
              <p:cNvSpPr>
                <a:spLocks/>
              </p:cNvSpPr>
              <p:nvPr/>
            </p:nvSpPr>
            <p:spPr bwMode="auto">
              <a:xfrm>
                <a:off x="999" y="2304"/>
                <a:ext cx="3" cy="2"/>
              </a:xfrm>
              <a:custGeom>
                <a:avLst/>
                <a:gdLst>
                  <a:gd name="T0" fmla="*/ 0 w 3"/>
                  <a:gd name="T1" fmla="*/ 2 h 2"/>
                  <a:gd name="T2" fmla="*/ 3 w 3"/>
                  <a:gd name="T3" fmla="*/ 0 h 2"/>
                  <a:gd name="T4" fmla="*/ 0 w 3"/>
                  <a:gd name="T5" fmla="*/ 2 h 2"/>
                  <a:gd name="T6" fmla="*/ 0 w 3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92" name="Rectangle 1991"/>
              <p:cNvSpPr>
                <a:spLocks noChangeArrowheads="1"/>
              </p:cNvSpPr>
              <p:nvPr/>
            </p:nvSpPr>
            <p:spPr bwMode="auto">
              <a:xfrm>
                <a:off x="995" y="2304"/>
                <a:ext cx="1" cy="1"/>
              </a:xfrm>
              <a:prstGeom prst="rect">
                <a:avLst/>
              </a:pr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893" name="Freeform 1992"/>
              <p:cNvSpPr>
                <a:spLocks/>
              </p:cNvSpPr>
              <p:nvPr/>
            </p:nvSpPr>
            <p:spPr bwMode="auto">
              <a:xfrm>
                <a:off x="990" y="2304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94" name="Freeform 1993"/>
              <p:cNvSpPr>
                <a:spLocks/>
              </p:cNvSpPr>
              <p:nvPr/>
            </p:nvSpPr>
            <p:spPr bwMode="auto">
              <a:xfrm>
                <a:off x="990" y="2304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95" name="Freeform 1994"/>
              <p:cNvSpPr>
                <a:spLocks/>
              </p:cNvSpPr>
              <p:nvPr/>
            </p:nvSpPr>
            <p:spPr bwMode="auto">
              <a:xfrm>
                <a:off x="995" y="230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96" name="Freeform 1995"/>
              <p:cNvSpPr>
                <a:spLocks/>
              </p:cNvSpPr>
              <p:nvPr/>
            </p:nvSpPr>
            <p:spPr bwMode="auto">
              <a:xfrm>
                <a:off x="995" y="230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97" name="Freeform 1996"/>
              <p:cNvSpPr>
                <a:spLocks/>
              </p:cNvSpPr>
              <p:nvPr/>
            </p:nvSpPr>
            <p:spPr bwMode="auto">
              <a:xfrm>
                <a:off x="995" y="230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98" name="Freeform 1997"/>
              <p:cNvSpPr>
                <a:spLocks/>
              </p:cNvSpPr>
              <p:nvPr/>
            </p:nvSpPr>
            <p:spPr bwMode="auto">
              <a:xfrm>
                <a:off x="997" y="2306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2 w 1"/>
                  <a:gd name="T3" fmla="*/ 2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99" name="Freeform 1998"/>
              <p:cNvSpPr>
                <a:spLocks/>
              </p:cNvSpPr>
              <p:nvPr/>
            </p:nvSpPr>
            <p:spPr bwMode="auto">
              <a:xfrm>
                <a:off x="997" y="230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00" name="Freeform 1999"/>
              <p:cNvSpPr>
                <a:spLocks/>
              </p:cNvSpPr>
              <p:nvPr/>
            </p:nvSpPr>
            <p:spPr bwMode="auto">
              <a:xfrm>
                <a:off x="995" y="2306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0 h 2"/>
                  <a:gd name="T4" fmla="*/ 0 w 2"/>
                  <a:gd name="T5" fmla="*/ 0 h 2"/>
                  <a:gd name="T6" fmla="*/ 0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01" name="Freeform 2000"/>
              <p:cNvSpPr>
                <a:spLocks/>
              </p:cNvSpPr>
              <p:nvPr/>
            </p:nvSpPr>
            <p:spPr bwMode="auto">
              <a:xfrm>
                <a:off x="990" y="2306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02" name="Freeform 2001"/>
              <p:cNvSpPr>
                <a:spLocks/>
              </p:cNvSpPr>
              <p:nvPr/>
            </p:nvSpPr>
            <p:spPr bwMode="auto">
              <a:xfrm>
                <a:off x="992" y="230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03" name="Rectangle 2002"/>
              <p:cNvSpPr>
                <a:spLocks noChangeArrowheads="1"/>
              </p:cNvSpPr>
              <p:nvPr/>
            </p:nvSpPr>
            <p:spPr bwMode="auto">
              <a:xfrm>
                <a:off x="988" y="2308"/>
                <a:ext cx="1" cy="1"/>
              </a:xfrm>
              <a:prstGeom prst="rect">
                <a:avLst/>
              </a:pr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904" name="Freeform 2003"/>
              <p:cNvSpPr>
                <a:spLocks/>
              </p:cNvSpPr>
              <p:nvPr/>
            </p:nvSpPr>
            <p:spPr bwMode="auto">
              <a:xfrm>
                <a:off x="992" y="2306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05" name="Freeform 2004"/>
              <p:cNvSpPr>
                <a:spLocks/>
              </p:cNvSpPr>
              <p:nvPr/>
            </p:nvSpPr>
            <p:spPr bwMode="auto">
              <a:xfrm>
                <a:off x="990" y="230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06" name="Freeform 2005"/>
              <p:cNvSpPr>
                <a:spLocks/>
              </p:cNvSpPr>
              <p:nvPr/>
            </p:nvSpPr>
            <p:spPr bwMode="auto">
              <a:xfrm>
                <a:off x="992" y="230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07" name="Freeform 2006"/>
              <p:cNvSpPr>
                <a:spLocks/>
              </p:cNvSpPr>
              <p:nvPr/>
            </p:nvSpPr>
            <p:spPr bwMode="auto">
              <a:xfrm>
                <a:off x="992" y="230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08" name="Freeform 2007"/>
              <p:cNvSpPr>
                <a:spLocks/>
              </p:cNvSpPr>
              <p:nvPr/>
            </p:nvSpPr>
            <p:spPr bwMode="auto">
              <a:xfrm>
                <a:off x="985" y="2308"/>
                <a:ext cx="5" cy="7"/>
              </a:xfrm>
              <a:custGeom>
                <a:avLst/>
                <a:gdLst>
                  <a:gd name="T0" fmla="*/ 3 w 2"/>
                  <a:gd name="T1" fmla="*/ 7 h 3"/>
                  <a:gd name="T2" fmla="*/ 3 w 2"/>
                  <a:gd name="T3" fmla="*/ 5 h 3"/>
                  <a:gd name="T4" fmla="*/ 3 w 2"/>
                  <a:gd name="T5" fmla="*/ 0 h 3"/>
                  <a:gd name="T6" fmla="*/ 3 w 2"/>
                  <a:gd name="T7" fmla="*/ 0 h 3"/>
                  <a:gd name="T8" fmla="*/ 3 w 2"/>
                  <a:gd name="T9" fmla="*/ 2 h 3"/>
                  <a:gd name="T10" fmla="*/ 3 w 2"/>
                  <a:gd name="T11" fmla="*/ 2 h 3"/>
                  <a:gd name="T12" fmla="*/ 0 w 2"/>
                  <a:gd name="T13" fmla="*/ 5 h 3"/>
                  <a:gd name="T14" fmla="*/ 3 w 2"/>
                  <a:gd name="T15" fmla="*/ 5 h 3"/>
                  <a:gd name="T16" fmla="*/ 3 w 2"/>
                  <a:gd name="T17" fmla="*/ 7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09" name="Freeform 2008"/>
              <p:cNvSpPr>
                <a:spLocks/>
              </p:cNvSpPr>
              <p:nvPr/>
            </p:nvSpPr>
            <p:spPr bwMode="auto">
              <a:xfrm>
                <a:off x="988" y="2306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2 h 1"/>
                  <a:gd name="T4" fmla="*/ 0 w 1"/>
                  <a:gd name="T5" fmla="*/ 0 h 1"/>
                  <a:gd name="T6" fmla="*/ 0 w 1"/>
                  <a:gd name="T7" fmla="*/ 2 h 1"/>
                  <a:gd name="T8" fmla="*/ 0 w 1"/>
                  <a:gd name="T9" fmla="*/ 2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10" name="Freeform 2009"/>
              <p:cNvSpPr>
                <a:spLocks/>
              </p:cNvSpPr>
              <p:nvPr/>
            </p:nvSpPr>
            <p:spPr bwMode="auto">
              <a:xfrm>
                <a:off x="990" y="2306"/>
                <a:ext cx="2" cy="5"/>
              </a:xfrm>
              <a:custGeom>
                <a:avLst/>
                <a:gdLst>
                  <a:gd name="T0" fmla="*/ 0 w 1"/>
                  <a:gd name="T1" fmla="*/ 3 h 2"/>
                  <a:gd name="T2" fmla="*/ 0 w 1"/>
                  <a:gd name="T3" fmla="*/ 5 h 2"/>
                  <a:gd name="T4" fmla="*/ 0 w 1"/>
                  <a:gd name="T5" fmla="*/ 3 h 2"/>
                  <a:gd name="T6" fmla="*/ 0 w 1"/>
                  <a:gd name="T7" fmla="*/ 3 h 2"/>
                  <a:gd name="T8" fmla="*/ 0 w 1"/>
                  <a:gd name="T9" fmla="*/ 0 h 2"/>
                  <a:gd name="T10" fmla="*/ 0 w 1"/>
                  <a:gd name="T11" fmla="*/ 0 h 2"/>
                  <a:gd name="T12" fmla="*/ 0 w 1"/>
                  <a:gd name="T13" fmla="*/ 0 h 2"/>
                  <a:gd name="T14" fmla="*/ 0 w 1"/>
                  <a:gd name="T15" fmla="*/ 0 h 2"/>
                  <a:gd name="T16" fmla="*/ 0 w 1"/>
                  <a:gd name="T17" fmla="*/ 0 h 2"/>
                  <a:gd name="T18" fmla="*/ 0 w 1"/>
                  <a:gd name="T19" fmla="*/ 0 h 2"/>
                  <a:gd name="T20" fmla="*/ 0 w 1"/>
                  <a:gd name="T21" fmla="*/ 0 h 2"/>
                  <a:gd name="T22" fmla="*/ 0 w 1"/>
                  <a:gd name="T23" fmla="*/ 3 h 2"/>
                  <a:gd name="T24" fmla="*/ 0 w 1"/>
                  <a:gd name="T25" fmla="*/ 0 h 2"/>
                  <a:gd name="T26" fmla="*/ 0 w 1"/>
                  <a:gd name="T27" fmla="*/ 0 h 2"/>
                  <a:gd name="T28" fmla="*/ 0 w 1"/>
                  <a:gd name="T29" fmla="*/ 0 h 2"/>
                  <a:gd name="T30" fmla="*/ 0 w 1"/>
                  <a:gd name="T31" fmla="*/ 3 h 2"/>
                  <a:gd name="T32" fmla="*/ 0 w 1"/>
                  <a:gd name="T33" fmla="*/ 3 h 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1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11" name="Freeform 2010"/>
              <p:cNvSpPr>
                <a:spLocks/>
              </p:cNvSpPr>
              <p:nvPr/>
            </p:nvSpPr>
            <p:spPr bwMode="auto">
              <a:xfrm>
                <a:off x="999" y="231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12" name="Freeform 2011"/>
              <p:cNvSpPr>
                <a:spLocks/>
              </p:cNvSpPr>
              <p:nvPr/>
            </p:nvSpPr>
            <p:spPr bwMode="auto">
              <a:xfrm>
                <a:off x="997" y="2308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0 w 1"/>
                  <a:gd name="T3" fmla="*/ 0 h 1"/>
                  <a:gd name="T4" fmla="*/ 2 w 1"/>
                  <a:gd name="T5" fmla="*/ 3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3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13" name="Freeform 2012"/>
              <p:cNvSpPr>
                <a:spLocks/>
              </p:cNvSpPr>
              <p:nvPr/>
            </p:nvSpPr>
            <p:spPr bwMode="auto">
              <a:xfrm>
                <a:off x="992" y="2308"/>
                <a:ext cx="3" cy="3"/>
              </a:xfrm>
              <a:custGeom>
                <a:avLst/>
                <a:gdLst>
                  <a:gd name="T0" fmla="*/ 3 w 1"/>
                  <a:gd name="T1" fmla="*/ 0 h 1"/>
                  <a:gd name="T2" fmla="*/ 0 w 1"/>
                  <a:gd name="T3" fmla="*/ 3 h 1"/>
                  <a:gd name="T4" fmla="*/ 3 w 1"/>
                  <a:gd name="T5" fmla="*/ 3 h 1"/>
                  <a:gd name="T6" fmla="*/ 3 w 1"/>
                  <a:gd name="T7" fmla="*/ 3 h 1"/>
                  <a:gd name="T8" fmla="*/ 3 w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14" name="Freeform 2013"/>
              <p:cNvSpPr>
                <a:spLocks/>
              </p:cNvSpPr>
              <p:nvPr/>
            </p:nvSpPr>
            <p:spPr bwMode="auto">
              <a:xfrm>
                <a:off x="988" y="2306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15" name="Freeform 2014"/>
              <p:cNvSpPr>
                <a:spLocks/>
              </p:cNvSpPr>
              <p:nvPr/>
            </p:nvSpPr>
            <p:spPr bwMode="auto">
              <a:xfrm>
                <a:off x="985" y="2306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16" name="Freeform 2015"/>
              <p:cNvSpPr>
                <a:spLocks/>
              </p:cNvSpPr>
              <p:nvPr/>
            </p:nvSpPr>
            <p:spPr bwMode="auto">
              <a:xfrm>
                <a:off x="931" y="227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17" name="Freeform 2016"/>
              <p:cNvSpPr>
                <a:spLocks/>
              </p:cNvSpPr>
              <p:nvPr/>
            </p:nvSpPr>
            <p:spPr bwMode="auto">
              <a:xfrm>
                <a:off x="928" y="227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18" name="Freeform 2017"/>
              <p:cNvSpPr>
                <a:spLocks/>
              </p:cNvSpPr>
              <p:nvPr/>
            </p:nvSpPr>
            <p:spPr bwMode="auto">
              <a:xfrm>
                <a:off x="947" y="2304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19" name="Freeform 2018"/>
              <p:cNvSpPr>
                <a:spLocks/>
              </p:cNvSpPr>
              <p:nvPr/>
            </p:nvSpPr>
            <p:spPr bwMode="auto">
              <a:xfrm>
                <a:off x="921" y="2301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3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20" name="Freeform 2019"/>
              <p:cNvSpPr>
                <a:spLocks/>
              </p:cNvSpPr>
              <p:nvPr/>
            </p:nvSpPr>
            <p:spPr bwMode="auto">
              <a:xfrm>
                <a:off x="917" y="2301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21" name="Freeform 2020"/>
              <p:cNvSpPr>
                <a:spLocks/>
              </p:cNvSpPr>
              <p:nvPr/>
            </p:nvSpPr>
            <p:spPr bwMode="auto">
              <a:xfrm>
                <a:off x="945" y="227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132" name="Group 2222"/>
            <p:cNvGrpSpPr>
              <a:grpSpLocks/>
            </p:cNvGrpSpPr>
            <p:nvPr/>
          </p:nvGrpSpPr>
          <p:grpSpPr bwMode="auto">
            <a:xfrm>
              <a:off x="914" y="2268"/>
              <a:ext cx="4311" cy="147"/>
              <a:chOff x="914" y="2268"/>
              <a:chExt cx="4311" cy="147"/>
            </a:xfrm>
          </p:grpSpPr>
          <p:sp>
            <p:nvSpPr>
              <p:cNvPr id="4522" name="Freeform 2022"/>
              <p:cNvSpPr>
                <a:spLocks/>
              </p:cNvSpPr>
              <p:nvPr/>
            </p:nvSpPr>
            <p:spPr bwMode="auto">
              <a:xfrm>
                <a:off x="969" y="2308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23" name="Freeform 2023"/>
              <p:cNvSpPr>
                <a:spLocks/>
              </p:cNvSpPr>
              <p:nvPr/>
            </p:nvSpPr>
            <p:spPr bwMode="auto">
              <a:xfrm>
                <a:off x="933" y="2285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24" name="Freeform 2024"/>
              <p:cNvSpPr>
                <a:spLocks/>
              </p:cNvSpPr>
              <p:nvPr/>
            </p:nvSpPr>
            <p:spPr bwMode="auto">
              <a:xfrm>
                <a:off x="966" y="2308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3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25" name="Freeform 2025"/>
              <p:cNvSpPr>
                <a:spLocks/>
              </p:cNvSpPr>
              <p:nvPr/>
            </p:nvSpPr>
            <p:spPr bwMode="auto">
              <a:xfrm>
                <a:off x="1002" y="228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26" name="Freeform 2026"/>
              <p:cNvSpPr>
                <a:spLocks/>
              </p:cNvSpPr>
              <p:nvPr/>
            </p:nvSpPr>
            <p:spPr bwMode="auto">
              <a:xfrm>
                <a:off x="1006" y="229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27" name="Freeform 2027"/>
              <p:cNvSpPr>
                <a:spLocks/>
              </p:cNvSpPr>
              <p:nvPr/>
            </p:nvSpPr>
            <p:spPr bwMode="auto">
              <a:xfrm>
                <a:off x="978" y="230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60000 65536"/>
                  <a:gd name="T3" fmla="*/ 0 60000 65536"/>
                </a:gdLst>
                <a:ahLst/>
                <a:cxnLst>
                  <a:cxn ang="T2">
                    <a:pos x="T0" y="0"/>
                  </a:cxn>
                  <a:cxn ang="T3">
                    <a:pos x="T1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28" name="Freeform 2028"/>
              <p:cNvSpPr>
                <a:spLocks/>
              </p:cNvSpPr>
              <p:nvPr/>
            </p:nvSpPr>
            <p:spPr bwMode="auto">
              <a:xfrm>
                <a:off x="980" y="2311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29" name="Freeform 2029"/>
              <p:cNvSpPr>
                <a:spLocks/>
              </p:cNvSpPr>
              <p:nvPr/>
            </p:nvSpPr>
            <p:spPr bwMode="auto">
              <a:xfrm>
                <a:off x="964" y="231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30" name="Freeform 2030"/>
              <p:cNvSpPr>
                <a:spLocks/>
              </p:cNvSpPr>
              <p:nvPr/>
            </p:nvSpPr>
            <p:spPr bwMode="auto">
              <a:xfrm>
                <a:off x="978" y="2308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31" name="Freeform 2031"/>
              <p:cNvSpPr>
                <a:spLocks/>
              </p:cNvSpPr>
              <p:nvPr/>
            </p:nvSpPr>
            <p:spPr bwMode="auto">
              <a:xfrm>
                <a:off x="980" y="230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32" name="Freeform 2032"/>
              <p:cNvSpPr>
                <a:spLocks/>
              </p:cNvSpPr>
              <p:nvPr/>
            </p:nvSpPr>
            <p:spPr bwMode="auto">
              <a:xfrm>
                <a:off x="978" y="230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33" name="Freeform 2033"/>
              <p:cNvSpPr>
                <a:spLocks/>
              </p:cNvSpPr>
              <p:nvPr/>
            </p:nvSpPr>
            <p:spPr bwMode="auto">
              <a:xfrm>
                <a:off x="971" y="227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34" name="Rectangle 2034"/>
              <p:cNvSpPr>
                <a:spLocks noChangeArrowheads="1"/>
              </p:cNvSpPr>
              <p:nvPr/>
            </p:nvSpPr>
            <p:spPr bwMode="auto">
              <a:xfrm>
                <a:off x="936" y="2315"/>
                <a:ext cx="1" cy="1"/>
              </a:xfrm>
              <a:prstGeom prst="rect">
                <a:avLst/>
              </a:pr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535" name="Freeform 2035"/>
              <p:cNvSpPr>
                <a:spLocks/>
              </p:cNvSpPr>
              <p:nvPr/>
            </p:nvSpPr>
            <p:spPr bwMode="auto">
              <a:xfrm>
                <a:off x="933" y="2311"/>
                <a:ext cx="3" cy="4"/>
              </a:xfrm>
              <a:custGeom>
                <a:avLst/>
                <a:gdLst>
                  <a:gd name="T0" fmla="*/ 0 w 1"/>
                  <a:gd name="T1" fmla="*/ 4 h 2"/>
                  <a:gd name="T2" fmla="*/ 3 w 1"/>
                  <a:gd name="T3" fmla="*/ 4 h 2"/>
                  <a:gd name="T4" fmla="*/ 3 w 1"/>
                  <a:gd name="T5" fmla="*/ 0 h 2"/>
                  <a:gd name="T6" fmla="*/ 0 w 1"/>
                  <a:gd name="T7" fmla="*/ 4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36" name="Freeform 2036"/>
              <p:cNvSpPr>
                <a:spLocks noEditPoints="1"/>
              </p:cNvSpPr>
              <p:nvPr/>
            </p:nvSpPr>
            <p:spPr bwMode="auto">
              <a:xfrm>
                <a:off x="914" y="2268"/>
                <a:ext cx="102" cy="52"/>
              </a:xfrm>
              <a:custGeom>
                <a:avLst/>
                <a:gdLst>
                  <a:gd name="T0" fmla="*/ 19 w 43"/>
                  <a:gd name="T1" fmla="*/ 7 h 22"/>
                  <a:gd name="T2" fmla="*/ 14 w 43"/>
                  <a:gd name="T3" fmla="*/ 9 h 22"/>
                  <a:gd name="T4" fmla="*/ 9 w 43"/>
                  <a:gd name="T5" fmla="*/ 9 h 22"/>
                  <a:gd name="T6" fmla="*/ 5 w 43"/>
                  <a:gd name="T7" fmla="*/ 14 h 22"/>
                  <a:gd name="T8" fmla="*/ 2 w 43"/>
                  <a:gd name="T9" fmla="*/ 21 h 22"/>
                  <a:gd name="T10" fmla="*/ 7 w 43"/>
                  <a:gd name="T11" fmla="*/ 33 h 22"/>
                  <a:gd name="T12" fmla="*/ 7 w 43"/>
                  <a:gd name="T13" fmla="*/ 33 h 22"/>
                  <a:gd name="T14" fmla="*/ 5 w 43"/>
                  <a:gd name="T15" fmla="*/ 35 h 22"/>
                  <a:gd name="T16" fmla="*/ 9 w 43"/>
                  <a:gd name="T17" fmla="*/ 40 h 22"/>
                  <a:gd name="T18" fmla="*/ 14 w 43"/>
                  <a:gd name="T19" fmla="*/ 43 h 22"/>
                  <a:gd name="T20" fmla="*/ 21 w 43"/>
                  <a:gd name="T21" fmla="*/ 47 h 22"/>
                  <a:gd name="T22" fmla="*/ 28 w 43"/>
                  <a:gd name="T23" fmla="*/ 45 h 22"/>
                  <a:gd name="T24" fmla="*/ 36 w 43"/>
                  <a:gd name="T25" fmla="*/ 43 h 22"/>
                  <a:gd name="T26" fmla="*/ 36 w 43"/>
                  <a:gd name="T27" fmla="*/ 52 h 22"/>
                  <a:gd name="T28" fmla="*/ 38 w 43"/>
                  <a:gd name="T29" fmla="*/ 50 h 22"/>
                  <a:gd name="T30" fmla="*/ 45 w 43"/>
                  <a:gd name="T31" fmla="*/ 50 h 22"/>
                  <a:gd name="T32" fmla="*/ 52 w 43"/>
                  <a:gd name="T33" fmla="*/ 47 h 22"/>
                  <a:gd name="T34" fmla="*/ 57 w 43"/>
                  <a:gd name="T35" fmla="*/ 43 h 22"/>
                  <a:gd name="T36" fmla="*/ 59 w 43"/>
                  <a:gd name="T37" fmla="*/ 47 h 22"/>
                  <a:gd name="T38" fmla="*/ 69 w 43"/>
                  <a:gd name="T39" fmla="*/ 45 h 22"/>
                  <a:gd name="T40" fmla="*/ 69 w 43"/>
                  <a:gd name="T41" fmla="*/ 40 h 22"/>
                  <a:gd name="T42" fmla="*/ 66 w 43"/>
                  <a:gd name="T43" fmla="*/ 40 h 22"/>
                  <a:gd name="T44" fmla="*/ 62 w 43"/>
                  <a:gd name="T45" fmla="*/ 40 h 22"/>
                  <a:gd name="T46" fmla="*/ 52 w 43"/>
                  <a:gd name="T47" fmla="*/ 40 h 22"/>
                  <a:gd name="T48" fmla="*/ 43 w 43"/>
                  <a:gd name="T49" fmla="*/ 40 h 22"/>
                  <a:gd name="T50" fmla="*/ 33 w 43"/>
                  <a:gd name="T51" fmla="*/ 40 h 22"/>
                  <a:gd name="T52" fmla="*/ 31 w 43"/>
                  <a:gd name="T53" fmla="*/ 40 h 22"/>
                  <a:gd name="T54" fmla="*/ 26 w 43"/>
                  <a:gd name="T55" fmla="*/ 38 h 22"/>
                  <a:gd name="T56" fmla="*/ 14 w 43"/>
                  <a:gd name="T57" fmla="*/ 33 h 22"/>
                  <a:gd name="T58" fmla="*/ 14 w 43"/>
                  <a:gd name="T59" fmla="*/ 31 h 22"/>
                  <a:gd name="T60" fmla="*/ 9 w 43"/>
                  <a:gd name="T61" fmla="*/ 26 h 22"/>
                  <a:gd name="T62" fmla="*/ 12 w 43"/>
                  <a:gd name="T63" fmla="*/ 21 h 22"/>
                  <a:gd name="T64" fmla="*/ 17 w 43"/>
                  <a:gd name="T65" fmla="*/ 19 h 22"/>
                  <a:gd name="T66" fmla="*/ 26 w 43"/>
                  <a:gd name="T67" fmla="*/ 14 h 22"/>
                  <a:gd name="T68" fmla="*/ 38 w 43"/>
                  <a:gd name="T69" fmla="*/ 14 h 22"/>
                  <a:gd name="T70" fmla="*/ 45 w 43"/>
                  <a:gd name="T71" fmla="*/ 9 h 22"/>
                  <a:gd name="T72" fmla="*/ 57 w 43"/>
                  <a:gd name="T73" fmla="*/ 12 h 22"/>
                  <a:gd name="T74" fmla="*/ 59 w 43"/>
                  <a:gd name="T75" fmla="*/ 14 h 22"/>
                  <a:gd name="T76" fmla="*/ 71 w 43"/>
                  <a:gd name="T77" fmla="*/ 14 h 22"/>
                  <a:gd name="T78" fmla="*/ 83 w 43"/>
                  <a:gd name="T79" fmla="*/ 21 h 22"/>
                  <a:gd name="T80" fmla="*/ 95 w 43"/>
                  <a:gd name="T81" fmla="*/ 28 h 22"/>
                  <a:gd name="T82" fmla="*/ 100 w 43"/>
                  <a:gd name="T83" fmla="*/ 21 h 22"/>
                  <a:gd name="T84" fmla="*/ 93 w 43"/>
                  <a:gd name="T85" fmla="*/ 17 h 22"/>
                  <a:gd name="T86" fmla="*/ 88 w 43"/>
                  <a:gd name="T87" fmla="*/ 12 h 22"/>
                  <a:gd name="T88" fmla="*/ 74 w 43"/>
                  <a:gd name="T89" fmla="*/ 9 h 22"/>
                  <a:gd name="T90" fmla="*/ 69 w 43"/>
                  <a:gd name="T91" fmla="*/ 7 h 22"/>
                  <a:gd name="T92" fmla="*/ 59 w 43"/>
                  <a:gd name="T93" fmla="*/ 5 h 22"/>
                  <a:gd name="T94" fmla="*/ 59 w 43"/>
                  <a:gd name="T95" fmla="*/ 5 h 22"/>
                  <a:gd name="T96" fmla="*/ 52 w 43"/>
                  <a:gd name="T97" fmla="*/ 2 h 22"/>
                  <a:gd name="T98" fmla="*/ 47 w 43"/>
                  <a:gd name="T99" fmla="*/ 5 h 22"/>
                  <a:gd name="T100" fmla="*/ 43 w 43"/>
                  <a:gd name="T101" fmla="*/ 2 h 22"/>
                  <a:gd name="T102" fmla="*/ 40 w 43"/>
                  <a:gd name="T103" fmla="*/ 2 h 22"/>
                  <a:gd name="T104" fmla="*/ 36 w 43"/>
                  <a:gd name="T105" fmla="*/ 2 h 22"/>
                  <a:gd name="T106" fmla="*/ 24 w 43"/>
                  <a:gd name="T107" fmla="*/ 5 h 22"/>
                  <a:gd name="T108" fmla="*/ 7 w 43"/>
                  <a:gd name="T109" fmla="*/ 35 h 22"/>
                  <a:gd name="T110" fmla="*/ 62 w 43"/>
                  <a:gd name="T111" fmla="*/ 40 h 22"/>
                  <a:gd name="T112" fmla="*/ 59 w 43"/>
                  <a:gd name="T113" fmla="*/ 14 h 2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43" h="22">
                    <a:moveTo>
                      <a:pt x="10" y="2"/>
                    </a:move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10" y="1"/>
                      <a:pt x="9" y="1"/>
                    </a:cubicBezTo>
                    <a:cubicBezTo>
                      <a:pt x="10" y="2"/>
                      <a:pt x="8" y="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2"/>
                      <a:pt x="8" y="4"/>
                      <a:pt x="7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4" y="3"/>
                      <a:pt x="5" y="5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3" y="4"/>
                      <a:pt x="2" y="4"/>
                    </a:cubicBezTo>
                    <a:cubicBezTo>
                      <a:pt x="3" y="4"/>
                      <a:pt x="4" y="5"/>
                      <a:pt x="4" y="5"/>
                    </a:cubicBezTo>
                    <a:cubicBezTo>
                      <a:pt x="4" y="5"/>
                      <a:pt x="4" y="5"/>
                      <a:pt x="3" y="6"/>
                    </a:cubicBezTo>
                    <a:cubicBezTo>
                      <a:pt x="3" y="5"/>
                      <a:pt x="3" y="6"/>
                      <a:pt x="3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1" y="6"/>
                    </a:cubicBezTo>
                    <a:cubicBezTo>
                      <a:pt x="1" y="7"/>
                      <a:pt x="2" y="6"/>
                      <a:pt x="2" y="7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10"/>
                      <a:pt x="1" y="10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2" y="10"/>
                      <a:pt x="0" y="11"/>
                      <a:pt x="1" y="12"/>
                    </a:cubicBezTo>
                    <a:cubicBezTo>
                      <a:pt x="1" y="12"/>
                      <a:pt x="1" y="12"/>
                      <a:pt x="0" y="12"/>
                    </a:cubicBezTo>
                    <a:cubicBezTo>
                      <a:pt x="1" y="13"/>
                      <a:pt x="1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3"/>
                      <a:pt x="3" y="14"/>
                      <a:pt x="3" y="14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6"/>
                      <a:pt x="2" y="16"/>
                    </a:cubicBezTo>
                    <a:cubicBezTo>
                      <a:pt x="3" y="16"/>
                      <a:pt x="4" y="16"/>
                      <a:pt x="5" y="16"/>
                    </a:cubicBezTo>
                    <a:cubicBezTo>
                      <a:pt x="5" y="16"/>
                      <a:pt x="5" y="17"/>
                      <a:pt x="4" y="17"/>
                    </a:cubicBezTo>
                    <a:cubicBezTo>
                      <a:pt x="5" y="16"/>
                      <a:pt x="4" y="17"/>
                      <a:pt x="3" y="16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8"/>
                    </a:cubicBezTo>
                    <a:cubicBezTo>
                      <a:pt x="5" y="17"/>
                      <a:pt x="5" y="17"/>
                      <a:pt x="6" y="17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6" y="17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7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7" y="19"/>
                      <a:pt x="8" y="19"/>
                      <a:pt x="9" y="18"/>
                    </a:cubicBezTo>
                    <a:cubicBezTo>
                      <a:pt x="9" y="18"/>
                      <a:pt x="8" y="19"/>
                      <a:pt x="8" y="19"/>
                    </a:cubicBezTo>
                    <a:cubicBezTo>
                      <a:pt x="8" y="19"/>
                      <a:pt x="9" y="19"/>
                      <a:pt x="9" y="18"/>
                    </a:cubicBezTo>
                    <a:cubicBezTo>
                      <a:pt x="10" y="18"/>
                      <a:pt x="10" y="17"/>
                      <a:pt x="10" y="17"/>
                    </a:cubicBezTo>
                    <a:cubicBezTo>
                      <a:pt x="10" y="18"/>
                      <a:pt x="10" y="20"/>
                      <a:pt x="9" y="20"/>
                    </a:cubicBezTo>
                    <a:cubicBezTo>
                      <a:pt x="9" y="20"/>
                      <a:pt x="9" y="20"/>
                      <a:pt x="10" y="20"/>
                    </a:cubicBezTo>
                    <a:cubicBezTo>
                      <a:pt x="10" y="20"/>
                      <a:pt x="10" y="19"/>
                      <a:pt x="10" y="19"/>
                    </a:cubicBezTo>
                    <a:cubicBezTo>
                      <a:pt x="10" y="20"/>
                      <a:pt x="10" y="19"/>
                      <a:pt x="10" y="20"/>
                    </a:cubicBezTo>
                    <a:cubicBezTo>
                      <a:pt x="10" y="20"/>
                      <a:pt x="11" y="19"/>
                      <a:pt x="11" y="19"/>
                    </a:cubicBezTo>
                    <a:cubicBezTo>
                      <a:pt x="11" y="19"/>
                      <a:pt x="11" y="20"/>
                      <a:pt x="11" y="20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1" y="19"/>
                      <a:pt x="11" y="20"/>
                      <a:pt x="11" y="20"/>
                    </a:cubicBezTo>
                    <a:cubicBezTo>
                      <a:pt x="11" y="20"/>
                      <a:pt x="12" y="21"/>
                      <a:pt x="12" y="21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1"/>
                      <a:pt x="13" y="19"/>
                      <a:pt x="14" y="19"/>
                    </a:cubicBezTo>
                    <a:cubicBezTo>
                      <a:pt x="14" y="19"/>
                      <a:pt x="13" y="20"/>
                      <a:pt x="14" y="21"/>
                    </a:cubicBezTo>
                    <a:cubicBezTo>
                      <a:pt x="14" y="20"/>
                      <a:pt x="15" y="18"/>
                      <a:pt x="15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6" y="19"/>
                      <a:pt x="14" y="20"/>
                      <a:pt x="14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1"/>
                      <a:pt x="16" y="21"/>
                      <a:pt x="16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0"/>
                      <a:pt x="16" y="20"/>
                    </a:cubicBezTo>
                    <a:cubicBezTo>
                      <a:pt x="16" y="20"/>
                      <a:pt x="16" y="21"/>
                      <a:pt x="16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2"/>
                      <a:pt x="17" y="21"/>
                      <a:pt x="17" y="21"/>
                    </a:cubicBezTo>
                    <a:cubicBezTo>
                      <a:pt x="17" y="21"/>
                      <a:pt x="18" y="22"/>
                      <a:pt x="18" y="22"/>
                    </a:cubicBezTo>
                    <a:cubicBezTo>
                      <a:pt x="18" y="21"/>
                      <a:pt x="18" y="19"/>
                      <a:pt x="18" y="18"/>
                    </a:cubicBezTo>
                    <a:cubicBezTo>
                      <a:pt x="18" y="18"/>
                      <a:pt x="19" y="19"/>
                      <a:pt x="19" y="19"/>
                    </a:cubicBezTo>
                    <a:cubicBezTo>
                      <a:pt x="19" y="20"/>
                      <a:pt x="18" y="21"/>
                      <a:pt x="18" y="21"/>
                    </a:cubicBezTo>
                    <a:cubicBezTo>
                      <a:pt x="18" y="21"/>
                      <a:pt x="19" y="21"/>
                      <a:pt x="19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1"/>
                      <a:pt x="20" y="21"/>
                      <a:pt x="19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0"/>
                      <a:pt x="20" y="19"/>
                      <a:pt x="21" y="19"/>
                    </a:cubicBezTo>
                    <a:cubicBezTo>
                      <a:pt x="21" y="19"/>
                      <a:pt x="21" y="20"/>
                      <a:pt x="21" y="20"/>
                    </a:cubicBezTo>
                    <a:cubicBezTo>
                      <a:pt x="21" y="20"/>
                      <a:pt x="22" y="20"/>
                      <a:pt x="22" y="20"/>
                    </a:cubicBezTo>
                    <a:cubicBezTo>
                      <a:pt x="23" y="20"/>
                      <a:pt x="23" y="20"/>
                      <a:pt x="23" y="21"/>
                    </a:cubicBezTo>
                    <a:cubicBezTo>
                      <a:pt x="23" y="21"/>
                      <a:pt x="23" y="20"/>
                      <a:pt x="23" y="20"/>
                    </a:cubicBezTo>
                    <a:cubicBezTo>
                      <a:pt x="24" y="21"/>
                      <a:pt x="23" y="20"/>
                      <a:pt x="23" y="21"/>
                    </a:cubicBezTo>
                    <a:cubicBezTo>
                      <a:pt x="23" y="21"/>
                      <a:pt x="23" y="21"/>
                      <a:pt x="24" y="20"/>
                    </a:cubicBezTo>
                    <a:cubicBezTo>
                      <a:pt x="24" y="20"/>
                      <a:pt x="23" y="20"/>
                      <a:pt x="23" y="21"/>
                    </a:cubicBezTo>
                    <a:cubicBezTo>
                      <a:pt x="23" y="20"/>
                      <a:pt x="23" y="19"/>
                      <a:pt x="24" y="18"/>
                    </a:cubicBezTo>
                    <a:cubicBezTo>
                      <a:pt x="24" y="18"/>
                      <a:pt x="24" y="19"/>
                      <a:pt x="24" y="19"/>
                    </a:cubicBezTo>
                    <a:cubicBezTo>
                      <a:pt x="25" y="19"/>
                      <a:pt x="25" y="17"/>
                      <a:pt x="26" y="18"/>
                    </a:cubicBezTo>
                    <a:cubicBezTo>
                      <a:pt x="26" y="18"/>
                      <a:pt x="26" y="19"/>
                      <a:pt x="26" y="19"/>
                    </a:cubicBezTo>
                    <a:cubicBezTo>
                      <a:pt x="26" y="20"/>
                      <a:pt x="25" y="19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5" y="20"/>
                      <a:pt x="27" y="20"/>
                      <a:pt x="27" y="20"/>
                    </a:cubicBezTo>
                    <a:cubicBezTo>
                      <a:pt x="28" y="20"/>
                      <a:pt x="28" y="20"/>
                      <a:pt x="28" y="19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7" y="19"/>
                      <a:pt x="28" y="19"/>
                      <a:pt x="27" y="19"/>
                    </a:cubicBezTo>
                    <a:cubicBezTo>
                      <a:pt x="28" y="18"/>
                      <a:pt x="28" y="18"/>
                      <a:pt x="29" y="18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29" y="18"/>
                      <a:pt x="28" y="18"/>
                      <a:pt x="28" y="18"/>
                    </a:cubicBezTo>
                    <a:cubicBezTo>
                      <a:pt x="28" y="18"/>
                      <a:pt x="29" y="19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7"/>
                      <a:pt x="30" y="17"/>
                    </a:cubicBezTo>
                    <a:cubicBezTo>
                      <a:pt x="30" y="16"/>
                      <a:pt x="30" y="17"/>
                      <a:pt x="29" y="16"/>
                    </a:cubicBezTo>
                    <a:cubicBezTo>
                      <a:pt x="30" y="17"/>
                      <a:pt x="28" y="17"/>
                      <a:pt x="29" y="17"/>
                    </a:cubicBezTo>
                    <a:cubicBezTo>
                      <a:pt x="28" y="17"/>
                      <a:pt x="28" y="17"/>
                      <a:pt x="28" y="16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8" y="18"/>
                      <a:pt x="27" y="18"/>
                      <a:pt x="27" y="18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7" y="18"/>
                      <a:pt x="26" y="17"/>
                      <a:pt x="27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7"/>
                      <a:pt x="26" y="17"/>
                      <a:pt x="25" y="17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7"/>
                      <a:pt x="23" y="18"/>
                      <a:pt x="22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1" y="17"/>
                      <a:pt x="21" y="16"/>
                      <a:pt x="21" y="17"/>
                    </a:cubicBezTo>
                    <a:cubicBezTo>
                      <a:pt x="20" y="16"/>
                      <a:pt x="19" y="17"/>
                      <a:pt x="19" y="16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7" y="18"/>
                      <a:pt x="17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6"/>
                      <a:pt x="15" y="18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6"/>
                      <a:pt x="14" y="16"/>
                    </a:cubicBezTo>
                    <a:cubicBezTo>
                      <a:pt x="14" y="16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3" y="16"/>
                      <a:pt x="13" y="16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6"/>
                      <a:pt x="13" y="17"/>
                      <a:pt x="13" y="16"/>
                    </a:cubicBezTo>
                    <a:cubicBezTo>
                      <a:pt x="12" y="17"/>
                      <a:pt x="12" y="16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7"/>
                      <a:pt x="10" y="16"/>
                      <a:pt x="11" y="16"/>
                    </a:cubicBezTo>
                    <a:cubicBezTo>
                      <a:pt x="10" y="16"/>
                      <a:pt x="10" y="16"/>
                      <a:pt x="9" y="17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7"/>
                      <a:pt x="9" y="16"/>
                    </a:cubicBezTo>
                    <a:cubicBezTo>
                      <a:pt x="9" y="15"/>
                      <a:pt x="7" y="15"/>
                      <a:pt x="6" y="14"/>
                    </a:cubicBezTo>
                    <a:cubicBezTo>
                      <a:pt x="6" y="15"/>
                      <a:pt x="6" y="13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3"/>
                      <a:pt x="5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2"/>
                      <a:pt x="5" y="13"/>
                      <a:pt x="4" y="13"/>
                    </a:cubicBezTo>
                    <a:cubicBezTo>
                      <a:pt x="5" y="13"/>
                      <a:pt x="5" y="13"/>
                      <a:pt x="4" y="13"/>
                    </a:cubicBezTo>
                    <a:cubicBezTo>
                      <a:pt x="4" y="13"/>
                      <a:pt x="4" y="13"/>
                      <a:pt x="5" y="13"/>
                    </a:cubicBezTo>
                    <a:cubicBezTo>
                      <a:pt x="5" y="13"/>
                      <a:pt x="5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10"/>
                      <a:pt x="4" y="10"/>
                      <a:pt x="5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4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7" y="10"/>
                      <a:pt x="6" y="9"/>
                      <a:pt x="6" y="9"/>
                    </a:cubicBezTo>
                    <a:cubicBezTo>
                      <a:pt x="6" y="9"/>
                      <a:pt x="7" y="9"/>
                      <a:pt x="7" y="9"/>
                    </a:cubicBezTo>
                    <a:cubicBezTo>
                      <a:pt x="7" y="9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7"/>
                      <a:pt x="8" y="8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9" y="7"/>
                      <a:pt x="9" y="6"/>
                    </a:cubicBezTo>
                    <a:cubicBezTo>
                      <a:pt x="10" y="8"/>
                      <a:pt x="10" y="5"/>
                      <a:pt x="11" y="7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3" y="6"/>
                      <a:pt x="13" y="6"/>
                      <a:pt x="14" y="5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5"/>
                      <a:pt x="15" y="6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5"/>
                      <a:pt x="18" y="7"/>
                      <a:pt x="18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9" y="4"/>
                      <a:pt x="18" y="4"/>
                    </a:cubicBezTo>
                    <a:cubicBezTo>
                      <a:pt x="18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5"/>
                      <a:pt x="19" y="5"/>
                      <a:pt x="19" y="5"/>
                    </a:cubicBezTo>
                    <a:cubicBezTo>
                      <a:pt x="21" y="5"/>
                      <a:pt x="22" y="6"/>
                      <a:pt x="24" y="6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4" y="6"/>
                      <a:pt x="24" y="6"/>
                      <a:pt x="24" y="5"/>
                    </a:cubicBezTo>
                    <a:cubicBezTo>
                      <a:pt x="25" y="6"/>
                      <a:pt x="24" y="6"/>
                      <a:pt x="24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6"/>
                      <a:pt x="26" y="6"/>
                      <a:pt x="26" y="5"/>
                    </a:cubicBezTo>
                    <a:cubicBezTo>
                      <a:pt x="27" y="6"/>
                      <a:pt x="28" y="6"/>
                      <a:pt x="29" y="6"/>
                    </a:cubicBezTo>
                    <a:cubicBezTo>
                      <a:pt x="29" y="6"/>
                      <a:pt x="29" y="6"/>
                      <a:pt x="30" y="6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7"/>
                      <a:pt x="31" y="6"/>
                      <a:pt x="31" y="7"/>
                    </a:cubicBezTo>
                    <a:cubicBezTo>
                      <a:pt x="31" y="7"/>
                      <a:pt x="32" y="8"/>
                      <a:pt x="32" y="7"/>
                    </a:cubicBezTo>
                    <a:cubicBezTo>
                      <a:pt x="32" y="7"/>
                      <a:pt x="32" y="7"/>
                      <a:pt x="32" y="8"/>
                    </a:cubicBezTo>
                    <a:cubicBezTo>
                      <a:pt x="33" y="7"/>
                      <a:pt x="33" y="8"/>
                      <a:pt x="34" y="9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5" y="8"/>
                      <a:pt x="35" y="9"/>
                    </a:cubicBezTo>
                    <a:cubicBezTo>
                      <a:pt x="35" y="9"/>
                      <a:pt x="35" y="8"/>
                      <a:pt x="35" y="8"/>
                    </a:cubicBezTo>
                    <a:cubicBezTo>
                      <a:pt x="36" y="9"/>
                      <a:pt x="37" y="9"/>
                      <a:pt x="38" y="10"/>
                    </a:cubicBezTo>
                    <a:cubicBezTo>
                      <a:pt x="38" y="10"/>
                      <a:pt x="39" y="11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40" y="12"/>
                      <a:pt x="39" y="13"/>
                      <a:pt x="40" y="13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1" y="13"/>
                      <a:pt x="41" y="12"/>
                      <a:pt x="42" y="12"/>
                    </a:cubicBezTo>
                    <a:cubicBezTo>
                      <a:pt x="41" y="11"/>
                      <a:pt x="43" y="10"/>
                      <a:pt x="41" y="10"/>
                    </a:cubicBezTo>
                    <a:cubicBezTo>
                      <a:pt x="41" y="9"/>
                      <a:pt x="42" y="10"/>
                      <a:pt x="42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0" y="8"/>
                      <a:pt x="40" y="7"/>
                      <a:pt x="39" y="6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9" y="7"/>
                      <a:pt x="39" y="6"/>
                      <a:pt x="39" y="6"/>
                    </a:cubicBezTo>
                    <a:cubicBezTo>
                      <a:pt x="38" y="7"/>
                      <a:pt x="39" y="7"/>
                      <a:pt x="39" y="7"/>
                    </a:cubicBezTo>
                    <a:cubicBezTo>
                      <a:pt x="39" y="6"/>
                      <a:pt x="37" y="6"/>
                      <a:pt x="37" y="5"/>
                    </a:cubicBezTo>
                    <a:cubicBezTo>
                      <a:pt x="37" y="5"/>
                      <a:pt x="37" y="6"/>
                      <a:pt x="37" y="6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6" y="5"/>
                      <a:pt x="36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4"/>
                      <a:pt x="36" y="4"/>
                      <a:pt x="36" y="4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5" y="4"/>
                      <a:pt x="34" y="4"/>
                      <a:pt x="33" y="4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32" y="4"/>
                      <a:pt x="32" y="4"/>
                      <a:pt x="31" y="4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0" y="3"/>
                      <a:pt x="31" y="3"/>
                    </a:cubicBezTo>
                    <a:cubicBezTo>
                      <a:pt x="30" y="3"/>
                      <a:pt x="30" y="3"/>
                      <a:pt x="29" y="4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4"/>
                      <a:pt x="28" y="3"/>
                      <a:pt x="29" y="3"/>
                    </a:cubicBezTo>
                    <a:cubicBezTo>
                      <a:pt x="28" y="2"/>
                      <a:pt x="27" y="4"/>
                      <a:pt x="27" y="2"/>
                    </a:cubicBezTo>
                    <a:cubicBezTo>
                      <a:pt x="27" y="3"/>
                      <a:pt x="28" y="3"/>
                      <a:pt x="28" y="3"/>
                    </a:cubicBezTo>
                    <a:cubicBezTo>
                      <a:pt x="28" y="4"/>
                      <a:pt x="27" y="4"/>
                      <a:pt x="27" y="4"/>
                    </a:cubicBezTo>
                    <a:cubicBezTo>
                      <a:pt x="27" y="4"/>
                      <a:pt x="27" y="2"/>
                      <a:pt x="26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6" y="2"/>
                      <a:pt x="25" y="2"/>
                      <a:pt x="25" y="2"/>
                    </a:cubicBezTo>
                    <a:cubicBezTo>
                      <a:pt x="25" y="3"/>
                      <a:pt x="25" y="2"/>
                      <a:pt x="25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3"/>
                      <a:pt x="24" y="4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2"/>
                      <a:pt x="25" y="2"/>
                      <a:pt x="25" y="2"/>
                    </a:cubicBezTo>
                    <a:cubicBezTo>
                      <a:pt x="25" y="2"/>
                      <a:pt x="24" y="2"/>
                      <a:pt x="25" y="2"/>
                    </a:cubicBezTo>
                    <a:cubicBezTo>
                      <a:pt x="24" y="3"/>
                      <a:pt x="24" y="1"/>
                      <a:pt x="23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2"/>
                      <a:pt x="22" y="1"/>
                      <a:pt x="22" y="1"/>
                    </a:cubicBezTo>
                    <a:cubicBezTo>
                      <a:pt x="23" y="1"/>
                      <a:pt x="22" y="2"/>
                      <a:pt x="23" y="2"/>
                    </a:cubicBezTo>
                    <a:cubicBezTo>
                      <a:pt x="21" y="3"/>
                      <a:pt x="22" y="1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1"/>
                      <a:pt x="21" y="1"/>
                      <a:pt x="20" y="2"/>
                    </a:cubicBezTo>
                    <a:cubicBezTo>
                      <a:pt x="20" y="1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9" y="1"/>
                      <a:pt x="19" y="3"/>
                      <a:pt x="19" y="2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8" y="2"/>
                      <a:pt x="18" y="1"/>
                      <a:pt x="18" y="1"/>
                    </a:cubicBezTo>
                    <a:cubicBezTo>
                      <a:pt x="18" y="2"/>
                      <a:pt x="18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7" y="1"/>
                      <a:pt x="17" y="2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6" y="2"/>
                      <a:pt x="16" y="1"/>
                    </a:cubicBezTo>
                    <a:cubicBezTo>
                      <a:pt x="16" y="1"/>
                      <a:pt x="16" y="2"/>
                      <a:pt x="16" y="2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4" y="0"/>
                      <a:pt x="14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2" y="1"/>
                      <a:pt x="12" y="2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2" y="2"/>
                      <a:pt x="11" y="2"/>
                    </a:cubicBezTo>
                    <a:cubicBezTo>
                      <a:pt x="10" y="3"/>
                      <a:pt x="11" y="2"/>
                      <a:pt x="10" y="2"/>
                    </a:cubicBezTo>
                    <a:cubicBezTo>
                      <a:pt x="10" y="2"/>
                      <a:pt x="10" y="3"/>
                      <a:pt x="9" y="2"/>
                    </a:cubicBezTo>
                    <a:cubicBezTo>
                      <a:pt x="9" y="2"/>
                      <a:pt x="9" y="2"/>
                      <a:pt x="10" y="2"/>
                    </a:cubicBezTo>
                    <a:close/>
                    <a:moveTo>
                      <a:pt x="4" y="5"/>
                    </a:move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lose/>
                    <a:moveTo>
                      <a:pt x="3" y="15"/>
                    </a:move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lose/>
                    <a:moveTo>
                      <a:pt x="26" y="17"/>
                    </a:move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lose/>
                    <a:moveTo>
                      <a:pt x="26" y="17"/>
                    </a:move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7"/>
                      <a:pt x="26" y="18"/>
                      <a:pt x="26" y="17"/>
                    </a:cubicBezTo>
                    <a:close/>
                    <a:moveTo>
                      <a:pt x="25" y="6"/>
                    </a:moveTo>
                    <a:cubicBezTo>
                      <a:pt x="25" y="6"/>
                      <a:pt x="25" y="6"/>
                      <a:pt x="25" y="6"/>
                    </a:cubicBezTo>
                    <a:cubicBezTo>
                      <a:pt x="26" y="6"/>
                      <a:pt x="26" y="6"/>
                      <a:pt x="25" y="6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37" name="Freeform 2037"/>
              <p:cNvSpPr>
                <a:spLocks/>
              </p:cNvSpPr>
              <p:nvPr/>
            </p:nvSpPr>
            <p:spPr bwMode="auto">
              <a:xfrm>
                <a:off x="919" y="230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38" name="Rectangle 2038"/>
              <p:cNvSpPr>
                <a:spLocks noChangeArrowheads="1"/>
              </p:cNvSpPr>
              <p:nvPr/>
            </p:nvSpPr>
            <p:spPr bwMode="auto">
              <a:xfrm>
                <a:off x="945" y="2271"/>
                <a:ext cx="1" cy="1"/>
              </a:xfrm>
              <a:prstGeom prst="rect">
                <a:avLst/>
              </a:pr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539" name="Freeform 2039"/>
              <p:cNvSpPr>
                <a:spLocks/>
              </p:cNvSpPr>
              <p:nvPr/>
            </p:nvSpPr>
            <p:spPr bwMode="auto">
              <a:xfrm>
                <a:off x="957" y="2318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40" name="Freeform 2040"/>
              <p:cNvSpPr>
                <a:spLocks/>
              </p:cNvSpPr>
              <p:nvPr/>
            </p:nvSpPr>
            <p:spPr bwMode="auto">
              <a:xfrm>
                <a:off x="983" y="2306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41" name="Freeform 2041"/>
              <p:cNvSpPr>
                <a:spLocks/>
              </p:cNvSpPr>
              <p:nvPr/>
            </p:nvSpPr>
            <p:spPr bwMode="auto">
              <a:xfrm>
                <a:off x="990" y="23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42" name="Freeform 2042"/>
              <p:cNvSpPr>
                <a:spLocks/>
              </p:cNvSpPr>
              <p:nvPr/>
            </p:nvSpPr>
            <p:spPr bwMode="auto">
              <a:xfrm>
                <a:off x="983" y="2311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43" name="Freeform 2043"/>
              <p:cNvSpPr>
                <a:spLocks/>
              </p:cNvSpPr>
              <p:nvPr/>
            </p:nvSpPr>
            <p:spPr bwMode="auto">
              <a:xfrm>
                <a:off x="985" y="231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44" name="Freeform 2044"/>
              <p:cNvSpPr>
                <a:spLocks/>
              </p:cNvSpPr>
              <p:nvPr/>
            </p:nvSpPr>
            <p:spPr bwMode="auto">
              <a:xfrm>
                <a:off x="976" y="2306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2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45" name="Freeform 2045"/>
              <p:cNvSpPr>
                <a:spLocks/>
              </p:cNvSpPr>
              <p:nvPr/>
            </p:nvSpPr>
            <p:spPr bwMode="auto">
              <a:xfrm>
                <a:off x="983" y="2313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46" name="Freeform 2046"/>
              <p:cNvSpPr>
                <a:spLocks/>
              </p:cNvSpPr>
              <p:nvPr/>
            </p:nvSpPr>
            <p:spPr bwMode="auto">
              <a:xfrm>
                <a:off x="980" y="23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47" name="Freeform 2047"/>
              <p:cNvSpPr>
                <a:spLocks/>
              </p:cNvSpPr>
              <p:nvPr/>
            </p:nvSpPr>
            <p:spPr bwMode="auto">
              <a:xfrm>
                <a:off x="980" y="2313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24" name="Rectangle 2048"/>
              <p:cNvSpPr>
                <a:spLocks noChangeArrowheads="1"/>
              </p:cNvSpPr>
              <p:nvPr/>
            </p:nvSpPr>
            <p:spPr bwMode="auto">
              <a:xfrm>
                <a:off x="983" y="2313"/>
                <a:ext cx="1" cy="1"/>
              </a:xfrm>
              <a:prstGeom prst="rect">
                <a:avLst/>
              </a:pr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549" name="Freeform 2049"/>
              <p:cNvSpPr>
                <a:spLocks/>
              </p:cNvSpPr>
              <p:nvPr/>
            </p:nvSpPr>
            <p:spPr bwMode="auto">
              <a:xfrm>
                <a:off x="971" y="2313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25" name="Freeform 2050"/>
              <p:cNvSpPr>
                <a:spLocks/>
              </p:cNvSpPr>
              <p:nvPr/>
            </p:nvSpPr>
            <p:spPr bwMode="auto">
              <a:xfrm>
                <a:off x="973" y="2315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51" name="Freeform 2051"/>
              <p:cNvSpPr>
                <a:spLocks/>
              </p:cNvSpPr>
              <p:nvPr/>
            </p:nvSpPr>
            <p:spPr bwMode="auto">
              <a:xfrm>
                <a:off x="971" y="231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52" name="Freeform 2052"/>
              <p:cNvSpPr>
                <a:spLocks/>
              </p:cNvSpPr>
              <p:nvPr/>
            </p:nvSpPr>
            <p:spPr bwMode="auto">
              <a:xfrm>
                <a:off x="957" y="2313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53" name="Freeform 2053"/>
              <p:cNvSpPr>
                <a:spLocks/>
              </p:cNvSpPr>
              <p:nvPr/>
            </p:nvSpPr>
            <p:spPr bwMode="auto">
              <a:xfrm>
                <a:off x="945" y="2318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54" name="Freeform 2054"/>
              <p:cNvSpPr>
                <a:spLocks/>
              </p:cNvSpPr>
              <p:nvPr/>
            </p:nvSpPr>
            <p:spPr bwMode="auto">
              <a:xfrm>
                <a:off x="945" y="231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55" name="Freeform 2055"/>
              <p:cNvSpPr>
                <a:spLocks/>
              </p:cNvSpPr>
              <p:nvPr/>
            </p:nvSpPr>
            <p:spPr bwMode="auto">
              <a:xfrm>
                <a:off x="1004" y="2299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56" name="Freeform 2056"/>
              <p:cNvSpPr>
                <a:spLocks/>
              </p:cNvSpPr>
              <p:nvPr/>
            </p:nvSpPr>
            <p:spPr bwMode="auto">
              <a:xfrm>
                <a:off x="1006" y="229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57" name="Freeform 2057"/>
              <p:cNvSpPr>
                <a:spLocks/>
              </p:cNvSpPr>
              <p:nvPr/>
            </p:nvSpPr>
            <p:spPr bwMode="auto">
              <a:xfrm>
                <a:off x="919" y="2280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58" name="Rectangle 2058"/>
              <p:cNvSpPr>
                <a:spLocks noChangeArrowheads="1"/>
              </p:cNvSpPr>
              <p:nvPr/>
            </p:nvSpPr>
            <p:spPr bwMode="auto">
              <a:xfrm>
                <a:off x="931" y="2275"/>
                <a:ext cx="1" cy="1"/>
              </a:xfrm>
              <a:prstGeom prst="rect">
                <a:avLst/>
              </a:pr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559" name="Freeform 2059"/>
              <p:cNvSpPr>
                <a:spLocks/>
              </p:cNvSpPr>
              <p:nvPr/>
            </p:nvSpPr>
            <p:spPr bwMode="auto">
              <a:xfrm>
                <a:off x="938" y="2271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AB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60" name="Freeform 2060"/>
              <p:cNvSpPr>
                <a:spLocks/>
              </p:cNvSpPr>
              <p:nvPr/>
            </p:nvSpPr>
            <p:spPr bwMode="auto">
              <a:xfrm>
                <a:off x="5223" y="2318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0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61" name="Freeform 2061"/>
              <p:cNvSpPr>
                <a:spLocks/>
              </p:cNvSpPr>
              <p:nvPr/>
            </p:nvSpPr>
            <p:spPr bwMode="auto">
              <a:xfrm>
                <a:off x="5201" y="2322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  <a:gd name="T6" fmla="*/ 3 w 3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62" name="Freeform 2062"/>
              <p:cNvSpPr>
                <a:spLocks/>
              </p:cNvSpPr>
              <p:nvPr/>
            </p:nvSpPr>
            <p:spPr bwMode="auto">
              <a:xfrm>
                <a:off x="5187" y="2322"/>
                <a:ext cx="12" cy="5"/>
              </a:xfrm>
              <a:custGeom>
                <a:avLst/>
                <a:gdLst>
                  <a:gd name="T0" fmla="*/ 0 w 5"/>
                  <a:gd name="T1" fmla="*/ 0 h 2"/>
                  <a:gd name="T2" fmla="*/ 10 w 5"/>
                  <a:gd name="T3" fmla="*/ 3 h 2"/>
                  <a:gd name="T4" fmla="*/ 10 w 5"/>
                  <a:gd name="T5" fmla="*/ 3 h 2"/>
                  <a:gd name="T6" fmla="*/ 12 w 5"/>
                  <a:gd name="T7" fmla="*/ 0 h 2"/>
                  <a:gd name="T8" fmla="*/ 0 w 5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1" y="2"/>
                      <a:pt x="3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63" name="Freeform 2063"/>
              <p:cNvSpPr>
                <a:spLocks/>
              </p:cNvSpPr>
              <p:nvPr/>
            </p:nvSpPr>
            <p:spPr bwMode="auto">
              <a:xfrm>
                <a:off x="5175" y="2315"/>
                <a:ext cx="5" cy="3"/>
              </a:xfrm>
              <a:custGeom>
                <a:avLst/>
                <a:gdLst>
                  <a:gd name="T0" fmla="*/ 3 w 2"/>
                  <a:gd name="T1" fmla="*/ 0 h 1"/>
                  <a:gd name="T2" fmla="*/ 5 w 2"/>
                  <a:gd name="T3" fmla="*/ 0 h 1"/>
                  <a:gd name="T4" fmla="*/ 5 w 2"/>
                  <a:gd name="T5" fmla="*/ 0 h 1"/>
                  <a:gd name="T6" fmla="*/ 3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1"/>
                      <a:pt x="0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64" name="Freeform 2064"/>
              <p:cNvSpPr>
                <a:spLocks/>
              </p:cNvSpPr>
              <p:nvPr/>
            </p:nvSpPr>
            <p:spPr bwMode="auto">
              <a:xfrm>
                <a:off x="5178" y="2315"/>
                <a:ext cx="4" cy="0"/>
              </a:xfrm>
              <a:custGeom>
                <a:avLst/>
                <a:gdLst>
                  <a:gd name="T0" fmla="*/ 2 w 2"/>
                  <a:gd name="T1" fmla="*/ 2 w 2"/>
                  <a:gd name="T2" fmla="*/ 0 60000 65536"/>
                  <a:gd name="T3" fmla="*/ 0 60000 65536"/>
                </a:gdLst>
                <a:ahLst/>
                <a:cxnLst>
                  <a:cxn ang="T2">
                    <a:pos x="T0" y="0"/>
                  </a:cxn>
                  <a:cxn ang="T3">
                    <a:pos x="T1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2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65" name="Freeform 2065"/>
              <p:cNvSpPr>
                <a:spLocks/>
              </p:cNvSpPr>
              <p:nvPr/>
            </p:nvSpPr>
            <p:spPr bwMode="auto">
              <a:xfrm>
                <a:off x="5168" y="2313"/>
                <a:ext cx="5" cy="5"/>
              </a:xfrm>
              <a:custGeom>
                <a:avLst/>
                <a:gdLst>
                  <a:gd name="T0" fmla="*/ 3 w 2"/>
                  <a:gd name="T1" fmla="*/ 5 h 2"/>
                  <a:gd name="T2" fmla="*/ 5 w 2"/>
                  <a:gd name="T3" fmla="*/ 3 h 2"/>
                  <a:gd name="T4" fmla="*/ 3 w 2"/>
                  <a:gd name="T5" fmla="*/ 0 h 2"/>
                  <a:gd name="T6" fmla="*/ 3 w 2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0"/>
                    </a:cubicBezTo>
                    <a:cubicBezTo>
                      <a:pt x="0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66" name="Freeform 2066"/>
              <p:cNvSpPr>
                <a:spLocks/>
              </p:cNvSpPr>
              <p:nvPr/>
            </p:nvSpPr>
            <p:spPr bwMode="auto">
              <a:xfrm>
                <a:off x="5168" y="2318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0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26" name="Freeform 2067"/>
              <p:cNvSpPr>
                <a:spLocks/>
              </p:cNvSpPr>
              <p:nvPr/>
            </p:nvSpPr>
            <p:spPr bwMode="auto">
              <a:xfrm>
                <a:off x="5171" y="2318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68" name="Freeform 2068"/>
              <p:cNvSpPr>
                <a:spLocks/>
              </p:cNvSpPr>
              <p:nvPr/>
            </p:nvSpPr>
            <p:spPr bwMode="auto">
              <a:xfrm>
                <a:off x="5173" y="2318"/>
                <a:ext cx="7" cy="2"/>
              </a:xfrm>
              <a:custGeom>
                <a:avLst/>
                <a:gdLst>
                  <a:gd name="T0" fmla="*/ 0 w 3"/>
                  <a:gd name="T1" fmla="*/ 0 h 1"/>
                  <a:gd name="T2" fmla="*/ 2 w 3"/>
                  <a:gd name="T3" fmla="*/ 2 h 1"/>
                  <a:gd name="T4" fmla="*/ 0 w 3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0"/>
                      <a:pt x="2" y="1"/>
                      <a:pt x="1" y="1"/>
                    </a:cubicBezTo>
                    <a:cubicBezTo>
                      <a:pt x="3" y="1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69" name="Freeform 2069"/>
              <p:cNvSpPr>
                <a:spLocks/>
              </p:cNvSpPr>
              <p:nvPr/>
            </p:nvSpPr>
            <p:spPr bwMode="auto">
              <a:xfrm>
                <a:off x="5185" y="2325"/>
                <a:ext cx="4" cy="2"/>
              </a:xfrm>
              <a:custGeom>
                <a:avLst/>
                <a:gdLst>
                  <a:gd name="T0" fmla="*/ 0 w 2"/>
                  <a:gd name="T1" fmla="*/ 2 h 1"/>
                  <a:gd name="T2" fmla="*/ 2 w 2"/>
                  <a:gd name="T3" fmla="*/ 2 h 1"/>
                  <a:gd name="T4" fmla="*/ 4 w 2"/>
                  <a:gd name="T5" fmla="*/ 2 h 1"/>
                  <a:gd name="T6" fmla="*/ 0 w 2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70" name="Freeform 2070"/>
              <p:cNvSpPr>
                <a:spLocks/>
              </p:cNvSpPr>
              <p:nvPr/>
            </p:nvSpPr>
            <p:spPr bwMode="auto">
              <a:xfrm>
                <a:off x="5156" y="2315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3 h 1"/>
                  <a:gd name="T4" fmla="*/ 3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71" name="Freeform 2071"/>
              <p:cNvSpPr>
                <a:spLocks/>
              </p:cNvSpPr>
              <p:nvPr/>
            </p:nvSpPr>
            <p:spPr bwMode="auto">
              <a:xfrm>
                <a:off x="5154" y="2318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72" name="Freeform 2072"/>
              <p:cNvSpPr>
                <a:spLocks/>
              </p:cNvSpPr>
              <p:nvPr/>
            </p:nvSpPr>
            <p:spPr bwMode="auto">
              <a:xfrm>
                <a:off x="5168" y="2320"/>
                <a:ext cx="5" cy="2"/>
              </a:xfrm>
              <a:custGeom>
                <a:avLst/>
                <a:gdLst>
                  <a:gd name="T0" fmla="*/ 0 w 5"/>
                  <a:gd name="T1" fmla="*/ 2 h 2"/>
                  <a:gd name="T2" fmla="*/ 5 w 5"/>
                  <a:gd name="T3" fmla="*/ 0 h 2"/>
                  <a:gd name="T4" fmla="*/ 0 w 5"/>
                  <a:gd name="T5" fmla="*/ 2 h 2"/>
                  <a:gd name="T6" fmla="*/ 0 w 5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2"/>
                    </a:moveTo>
                    <a:lnTo>
                      <a:pt x="5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73" name="Freeform 2073"/>
              <p:cNvSpPr>
                <a:spLocks/>
              </p:cNvSpPr>
              <p:nvPr/>
            </p:nvSpPr>
            <p:spPr bwMode="auto">
              <a:xfrm>
                <a:off x="5145" y="2313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0 w 2"/>
                  <a:gd name="T5" fmla="*/ 2 h 2"/>
                  <a:gd name="T6" fmla="*/ 0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74" name="Freeform 2074"/>
              <p:cNvSpPr>
                <a:spLocks/>
              </p:cNvSpPr>
              <p:nvPr/>
            </p:nvSpPr>
            <p:spPr bwMode="auto">
              <a:xfrm>
                <a:off x="5133" y="2311"/>
                <a:ext cx="7" cy="2"/>
              </a:xfrm>
              <a:custGeom>
                <a:avLst/>
                <a:gdLst>
                  <a:gd name="T0" fmla="*/ 7 w 3"/>
                  <a:gd name="T1" fmla="*/ 2 h 1"/>
                  <a:gd name="T2" fmla="*/ 5 w 3"/>
                  <a:gd name="T3" fmla="*/ 0 h 1"/>
                  <a:gd name="T4" fmla="*/ 0 w 3"/>
                  <a:gd name="T5" fmla="*/ 2 h 1"/>
                  <a:gd name="T6" fmla="*/ 7 w 3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3" y="1"/>
                      <a:pt x="2" y="0"/>
                      <a:pt x="2" y="0"/>
                    </a:cubicBezTo>
                    <a:cubicBezTo>
                      <a:pt x="2" y="0"/>
                      <a:pt x="1" y="1"/>
                      <a:pt x="0" y="1"/>
                    </a:cubicBezTo>
                    <a:cubicBezTo>
                      <a:pt x="1" y="1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75" name="Freeform 2075"/>
              <p:cNvSpPr>
                <a:spLocks/>
              </p:cNvSpPr>
              <p:nvPr/>
            </p:nvSpPr>
            <p:spPr bwMode="auto">
              <a:xfrm>
                <a:off x="5130" y="2313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0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76" name="Freeform 2076"/>
              <p:cNvSpPr>
                <a:spLocks/>
              </p:cNvSpPr>
              <p:nvPr/>
            </p:nvSpPr>
            <p:spPr bwMode="auto">
              <a:xfrm>
                <a:off x="5147" y="2315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0 w 1"/>
                  <a:gd name="T3" fmla="*/ 0 h 1"/>
                  <a:gd name="T4" fmla="*/ 2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77" name="Freeform 2077"/>
              <p:cNvSpPr>
                <a:spLocks/>
              </p:cNvSpPr>
              <p:nvPr/>
            </p:nvSpPr>
            <p:spPr bwMode="auto">
              <a:xfrm>
                <a:off x="5147" y="2318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78" name="Freeform 2078"/>
              <p:cNvSpPr>
                <a:spLocks/>
              </p:cNvSpPr>
              <p:nvPr/>
            </p:nvSpPr>
            <p:spPr bwMode="auto">
              <a:xfrm>
                <a:off x="5149" y="231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79" name="Freeform 2079"/>
              <p:cNvSpPr>
                <a:spLocks/>
              </p:cNvSpPr>
              <p:nvPr/>
            </p:nvSpPr>
            <p:spPr bwMode="auto">
              <a:xfrm>
                <a:off x="5156" y="2320"/>
                <a:ext cx="5" cy="5"/>
              </a:xfrm>
              <a:custGeom>
                <a:avLst/>
                <a:gdLst>
                  <a:gd name="T0" fmla="*/ 5 w 2"/>
                  <a:gd name="T1" fmla="*/ 0 h 2"/>
                  <a:gd name="T2" fmla="*/ 3 w 2"/>
                  <a:gd name="T3" fmla="*/ 5 h 2"/>
                  <a:gd name="T4" fmla="*/ 5 w 2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1"/>
                      <a:pt x="0" y="1"/>
                      <a:pt x="1" y="2"/>
                    </a:cubicBezTo>
                    <a:cubicBezTo>
                      <a:pt x="2" y="1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80" name="Freeform 2080"/>
              <p:cNvSpPr>
                <a:spLocks/>
              </p:cNvSpPr>
              <p:nvPr/>
            </p:nvSpPr>
            <p:spPr bwMode="auto">
              <a:xfrm>
                <a:off x="5152" y="2320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81" name="Freeform 2081"/>
              <p:cNvSpPr>
                <a:spLocks/>
              </p:cNvSpPr>
              <p:nvPr/>
            </p:nvSpPr>
            <p:spPr bwMode="auto">
              <a:xfrm>
                <a:off x="5149" y="2320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82" name="Freeform 2082"/>
              <p:cNvSpPr>
                <a:spLocks/>
              </p:cNvSpPr>
              <p:nvPr/>
            </p:nvSpPr>
            <p:spPr bwMode="auto">
              <a:xfrm>
                <a:off x="5133" y="2318"/>
                <a:ext cx="5" cy="0"/>
              </a:xfrm>
              <a:custGeom>
                <a:avLst/>
                <a:gdLst>
                  <a:gd name="T0" fmla="*/ 3 w 2"/>
                  <a:gd name="T1" fmla="*/ 0 w 2"/>
                  <a:gd name="T2" fmla="*/ 5 w 2"/>
                  <a:gd name="T3" fmla="*/ 3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83" name="Freeform 2083"/>
              <p:cNvSpPr>
                <a:spLocks/>
              </p:cNvSpPr>
              <p:nvPr/>
            </p:nvSpPr>
            <p:spPr bwMode="auto">
              <a:xfrm>
                <a:off x="5142" y="231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84" name="Rectangle 2084"/>
              <p:cNvSpPr>
                <a:spLocks noChangeArrowheads="1"/>
              </p:cNvSpPr>
              <p:nvPr/>
            </p:nvSpPr>
            <p:spPr bwMode="auto">
              <a:xfrm>
                <a:off x="5116" y="2318"/>
                <a:ext cx="1" cy="1"/>
              </a:xfrm>
              <a:prstGeom prst="rect">
                <a:avLst/>
              </a:pr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585" name="Freeform 2085"/>
              <p:cNvSpPr>
                <a:spLocks/>
              </p:cNvSpPr>
              <p:nvPr/>
            </p:nvSpPr>
            <p:spPr bwMode="auto">
              <a:xfrm>
                <a:off x="5138" y="231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86" name="Freeform 2086"/>
              <p:cNvSpPr>
                <a:spLocks/>
              </p:cNvSpPr>
              <p:nvPr/>
            </p:nvSpPr>
            <p:spPr bwMode="auto">
              <a:xfrm>
                <a:off x="5128" y="231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87" name="Freeform 2087"/>
              <p:cNvSpPr>
                <a:spLocks/>
              </p:cNvSpPr>
              <p:nvPr/>
            </p:nvSpPr>
            <p:spPr bwMode="auto">
              <a:xfrm>
                <a:off x="5142" y="2315"/>
                <a:ext cx="0" cy="3"/>
              </a:xfrm>
              <a:custGeom>
                <a:avLst/>
                <a:gdLst>
                  <a:gd name="T0" fmla="*/ 3 h 1"/>
                  <a:gd name="T1" fmla="*/ 3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88" name="Freeform 2088"/>
              <p:cNvSpPr>
                <a:spLocks/>
              </p:cNvSpPr>
              <p:nvPr/>
            </p:nvSpPr>
            <p:spPr bwMode="auto">
              <a:xfrm>
                <a:off x="5140" y="2318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89" name="Freeform 2089"/>
              <p:cNvSpPr>
                <a:spLocks/>
              </p:cNvSpPr>
              <p:nvPr/>
            </p:nvSpPr>
            <p:spPr bwMode="auto">
              <a:xfrm>
                <a:off x="5109" y="2318"/>
                <a:ext cx="12" cy="12"/>
              </a:xfrm>
              <a:custGeom>
                <a:avLst/>
                <a:gdLst>
                  <a:gd name="T0" fmla="*/ 2 w 5"/>
                  <a:gd name="T1" fmla="*/ 12 h 5"/>
                  <a:gd name="T2" fmla="*/ 10 w 5"/>
                  <a:gd name="T3" fmla="*/ 12 h 5"/>
                  <a:gd name="T4" fmla="*/ 7 w 5"/>
                  <a:gd name="T5" fmla="*/ 0 h 5"/>
                  <a:gd name="T6" fmla="*/ 5 w 5"/>
                  <a:gd name="T7" fmla="*/ 2 h 5"/>
                  <a:gd name="T8" fmla="*/ 10 w 5"/>
                  <a:gd name="T9" fmla="*/ 7 h 5"/>
                  <a:gd name="T10" fmla="*/ 5 w 5"/>
                  <a:gd name="T11" fmla="*/ 5 h 5"/>
                  <a:gd name="T12" fmla="*/ 0 w 5"/>
                  <a:gd name="T13" fmla="*/ 12 h 5"/>
                  <a:gd name="T14" fmla="*/ 2 w 5"/>
                  <a:gd name="T15" fmla="*/ 10 h 5"/>
                  <a:gd name="T16" fmla="*/ 2 w 5"/>
                  <a:gd name="T17" fmla="*/ 12 h 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" h="5">
                    <a:moveTo>
                      <a:pt x="1" y="5"/>
                    </a:moveTo>
                    <a:cubicBezTo>
                      <a:pt x="1" y="4"/>
                      <a:pt x="3" y="4"/>
                      <a:pt x="4" y="5"/>
                    </a:cubicBezTo>
                    <a:cubicBezTo>
                      <a:pt x="5" y="4"/>
                      <a:pt x="4" y="1"/>
                      <a:pt x="3" y="0"/>
                    </a:cubicBezTo>
                    <a:cubicBezTo>
                      <a:pt x="3" y="0"/>
                      <a:pt x="3" y="1"/>
                      <a:pt x="2" y="1"/>
                    </a:cubicBezTo>
                    <a:cubicBezTo>
                      <a:pt x="2" y="1"/>
                      <a:pt x="5" y="2"/>
                      <a:pt x="4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3"/>
                      <a:pt x="0" y="3"/>
                      <a:pt x="0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90" name="Freeform 2090"/>
              <p:cNvSpPr>
                <a:spLocks/>
              </p:cNvSpPr>
              <p:nvPr/>
            </p:nvSpPr>
            <p:spPr bwMode="auto">
              <a:xfrm>
                <a:off x="5116" y="2315"/>
                <a:ext cx="7" cy="3"/>
              </a:xfrm>
              <a:custGeom>
                <a:avLst/>
                <a:gdLst>
                  <a:gd name="T0" fmla="*/ 7 w 3"/>
                  <a:gd name="T1" fmla="*/ 3 h 1"/>
                  <a:gd name="T2" fmla="*/ 7 w 3"/>
                  <a:gd name="T3" fmla="*/ 3 h 1"/>
                  <a:gd name="T4" fmla="*/ 2 w 3"/>
                  <a:gd name="T5" fmla="*/ 0 h 1"/>
                  <a:gd name="T6" fmla="*/ 0 w 3"/>
                  <a:gd name="T7" fmla="*/ 3 h 1"/>
                  <a:gd name="T8" fmla="*/ 7 w 3"/>
                  <a:gd name="T9" fmla="*/ 3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91" name="Freeform 2091"/>
              <p:cNvSpPr>
                <a:spLocks/>
              </p:cNvSpPr>
              <p:nvPr/>
            </p:nvSpPr>
            <p:spPr bwMode="auto">
              <a:xfrm>
                <a:off x="5123" y="2315"/>
                <a:ext cx="10" cy="7"/>
              </a:xfrm>
              <a:custGeom>
                <a:avLst/>
                <a:gdLst>
                  <a:gd name="T0" fmla="*/ 5 w 4"/>
                  <a:gd name="T1" fmla="*/ 2 h 3"/>
                  <a:gd name="T2" fmla="*/ 3 w 4"/>
                  <a:gd name="T3" fmla="*/ 7 h 3"/>
                  <a:gd name="T4" fmla="*/ 8 w 4"/>
                  <a:gd name="T5" fmla="*/ 5 h 3"/>
                  <a:gd name="T6" fmla="*/ 5 w 4"/>
                  <a:gd name="T7" fmla="*/ 2 h 3"/>
                  <a:gd name="T8" fmla="*/ 10 w 4"/>
                  <a:gd name="T9" fmla="*/ 2 h 3"/>
                  <a:gd name="T10" fmla="*/ 5 w 4"/>
                  <a:gd name="T11" fmla="*/ 0 h 3"/>
                  <a:gd name="T12" fmla="*/ 5 w 4"/>
                  <a:gd name="T13" fmla="*/ 2 h 3"/>
                  <a:gd name="T14" fmla="*/ 5 w 4"/>
                  <a:gd name="T15" fmla="*/ 2 h 3"/>
                  <a:gd name="T16" fmla="*/ 5 w 4"/>
                  <a:gd name="T17" fmla="*/ 2 h 3"/>
                  <a:gd name="T18" fmla="*/ 5 w 4"/>
                  <a:gd name="T19" fmla="*/ 2 h 3"/>
                  <a:gd name="T20" fmla="*/ 5 w 4"/>
                  <a:gd name="T21" fmla="*/ 2 h 3"/>
                  <a:gd name="T22" fmla="*/ 5 w 4"/>
                  <a:gd name="T23" fmla="*/ 2 h 3"/>
                  <a:gd name="T24" fmla="*/ 5 w 4"/>
                  <a:gd name="T25" fmla="*/ 2 h 3"/>
                  <a:gd name="T26" fmla="*/ 5 w 4"/>
                  <a:gd name="T27" fmla="*/ 2 h 3"/>
                  <a:gd name="T28" fmla="*/ 5 w 4"/>
                  <a:gd name="T29" fmla="*/ 2 h 3"/>
                  <a:gd name="T30" fmla="*/ 0 w 4"/>
                  <a:gd name="T31" fmla="*/ 2 h 3"/>
                  <a:gd name="T32" fmla="*/ 5 w 4"/>
                  <a:gd name="T33" fmla="*/ 2 h 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" h="3">
                    <a:moveTo>
                      <a:pt x="2" y="1"/>
                    </a:moveTo>
                    <a:cubicBezTo>
                      <a:pt x="2" y="2"/>
                      <a:pt x="1" y="2"/>
                      <a:pt x="1" y="3"/>
                    </a:cubicBezTo>
                    <a:cubicBezTo>
                      <a:pt x="3" y="3"/>
                      <a:pt x="2" y="2"/>
                      <a:pt x="3" y="2"/>
                    </a:cubicBezTo>
                    <a:cubicBezTo>
                      <a:pt x="1" y="2"/>
                      <a:pt x="4" y="2"/>
                      <a:pt x="2" y="1"/>
                    </a:cubicBezTo>
                    <a:cubicBezTo>
                      <a:pt x="3" y="1"/>
                      <a:pt x="3" y="1"/>
                      <a:pt x="4" y="1"/>
                    </a:cubicBezTo>
                    <a:cubicBezTo>
                      <a:pt x="3" y="1"/>
                      <a:pt x="3" y="1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92" name="Freeform 2092"/>
              <p:cNvSpPr>
                <a:spLocks/>
              </p:cNvSpPr>
              <p:nvPr/>
            </p:nvSpPr>
            <p:spPr bwMode="auto">
              <a:xfrm>
                <a:off x="5156" y="233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93" name="Freeform 2093"/>
              <p:cNvSpPr>
                <a:spLocks/>
              </p:cNvSpPr>
              <p:nvPr/>
            </p:nvSpPr>
            <p:spPr bwMode="auto">
              <a:xfrm>
                <a:off x="5152" y="2322"/>
                <a:ext cx="7" cy="8"/>
              </a:xfrm>
              <a:custGeom>
                <a:avLst/>
                <a:gdLst>
                  <a:gd name="T0" fmla="*/ 2 w 3"/>
                  <a:gd name="T1" fmla="*/ 5 h 3"/>
                  <a:gd name="T2" fmla="*/ 5 w 3"/>
                  <a:gd name="T3" fmla="*/ 5 h 3"/>
                  <a:gd name="T4" fmla="*/ 5 w 3"/>
                  <a:gd name="T5" fmla="*/ 8 h 3"/>
                  <a:gd name="T6" fmla="*/ 5 w 3"/>
                  <a:gd name="T7" fmla="*/ 3 h 3"/>
                  <a:gd name="T8" fmla="*/ 5 w 3"/>
                  <a:gd name="T9" fmla="*/ 5 h 3"/>
                  <a:gd name="T10" fmla="*/ 0 w 3"/>
                  <a:gd name="T11" fmla="*/ 0 h 3"/>
                  <a:gd name="T12" fmla="*/ 2 w 3"/>
                  <a:gd name="T13" fmla="*/ 5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1" y="2"/>
                    </a:move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2"/>
                      <a:pt x="3" y="2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94" name="Freeform 2094"/>
              <p:cNvSpPr>
                <a:spLocks/>
              </p:cNvSpPr>
              <p:nvPr/>
            </p:nvSpPr>
            <p:spPr bwMode="auto">
              <a:xfrm>
                <a:off x="5138" y="2322"/>
                <a:ext cx="4" cy="3"/>
              </a:xfrm>
              <a:custGeom>
                <a:avLst/>
                <a:gdLst>
                  <a:gd name="T0" fmla="*/ 4 w 2"/>
                  <a:gd name="T1" fmla="*/ 0 h 1"/>
                  <a:gd name="T2" fmla="*/ 0 w 2"/>
                  <a:gd name="T3" fmla="*/ 3 h 1"/>
                  <a:gd name="T4" fmla="*/ 2 w 2"/>
                  <a:gd name="T5" fmla="*/ 3 h 1"/>
                  <a:gd name="T6" fmla="*/ 2 w 2"/>
                  <a:gd name="T7" fmla="*/ 3 h 1"/>
                  <a:gd name="T8" fmla="*/ 4 w 2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95" name="Freeform 2095"/>
              <p:cNvSpPr>
                <a:spLocks/>
              </p:cNvSpPr>
              <p:nvPr/>
            </p:nvSpPr>
            <p:spPr bwMode="auto">
              <a:xfrm>
                <a:off x="5114" y="2313"/>
                <a:ext cx="2" cy="5"/>
              </a:xfrm>
              <a:custGeom>
                <a:avLst/>
                <a:gdLst>
                  <a:gd name="T0" fmla="*/ 2 w 2"/>
                  <a:gd name="T1" fmla="*/ 2 h 5"/>
                  <a:gd name="T2" fmla="*/ 2 w 2"/>
                  <a:gd name="T3" fmla="*/ 0 h 5"/>
                  <a:gd name="T4" fmla="*/ 0 w 2"/>
                  <a:gd name="T5" fmla="*/ 5 h 5"/>
                  <a:gd name="T6" fmla="*/ 2 w 2"/>
                  <a:gd name="T7" fmla="*/ 2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2"/>
                    </a:moveTo>
                    <a:lnTo>
                      <a:pt x="2" y="0"/>
                    </a:lnTo>
                    <a:lnTo>
                      <a:pt x="0" y="5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96" name="Freeform 2096"/>
              <p:cNvSpPr>
                <a:spLocks/>
              </p:cNvSpPr>
              <p:nvPr/>
            </p:nvSpPr>
            <p:spPr bwMode="auto">
              <a:xfrm>
                <a:off x="5109" y="2313"/>
                <a:ext cx="3" cy="2"/>
              </a:xfrm>
              <a:custGeom>
                <a:avLst/>
                <a:gdLst>
                  <a:gd name="T0" fmla="*/ 0 w 3"/>
                  <a:gd name="T1" fmla="*/ 2 h 2"/>
                  <a:gd name="T2" fmla="*/ 3 w 3"/>
                  <a:gd name="T3" fmla="*/ 0 h 2"/>
                  <a:gd name="T4" fmla="*/ 0 w 3"/>
                  <a:gd name="T5" fmla="*/ 2 h 2"/>
                  <a:gd name="T6" fmla="*/ 0 w 3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97" name="Freeform 2097"/>
              <p:cNvSpPr>
                <a:spLocks/>
              </p:cNvSpPr>
              <p:nvPr/>
            </p:nvSpPr>
            <p:spPr bwMode="auto">
              <a:xfrm>
                <a:off x="4771" y="2327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98" name="Freeform 2098"/>
              <p:cNvSpPr>
                <a:spLocks/>
              </p:cNvSpPr>
              <p:nvPr/>
            </p:nvSpPr>
            <p:spPr bwMode="auto">
              <a:xfrm>
                <a:off x="4781" y="2327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99" name="Freeform 2099"/>
              <p:cNvSpPr>
                <a:spLocks/>
              </p:cNvSpPr>
              <p:nvPr/>
            </p:nvSpPr>
            <p:spPr bwMode="auto">
              <a:xfrm>
                <a:off x="4960" y="2306"/>
                <a:ext cx="3" cy="5"/>
              </a:xfrm>
              <a:custGeom>
                <a:avLst/>
                <a:gdLst>
                  <a:gd name="T0" fmla="*/ 3 w 1"/>
                  <a:gd name="T1" fmla="*/ 5 h 2"/>
                  <a:gd name="T2" fmla="*/ 0 w 1"/>
                  <a:gd name="T3" fmla="*/ 3 h 2"/>
                  <a:gd name="T4" fmla="*/ 0 w 1"/>
                  <a:gd name="T5" fmla="*/ 5 h 2"/>
                  <a:gd name="T6" fmla="*/ 3 w 1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00" name="Freeform 2100"/>
              <p:cNvSpPr>
                <a:spLocks/>
              </p:cNvSpPr>
              <p:nvPr/>
            </p:nvSpPr>
            <p:spPr bwMode="auto">
              <a:xfrm>
                <a:off x="4864" y="2318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01" name="Freeform 2101"/>
              <p:cNvSpPr>
                <a:spLocks/>
              </p:cNvSpPr>
              <p:nvPr/>
            </p:nvSpPr>
            <p:spPr bwMode="auto">
              <a:xfrm>
                <a:off x="4859" y="2327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0 w 1"/>
                  <a:gd name="T3" fmla="*/ 0 h 1"/>
                  <a:gd name="T4" fmla="*/ 2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02" name="Freeform 2102"/>
              <p:cNvSpPr>
                <a:spLocks/>
              </p:cNvSpPr>
              <p:nvPr/>
            </p:nvSpPr>
            <p:spPr bwMode="auto">
              <a:xfrm>
                <a:off x="4717" y="2327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3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03" name="Freeform 2103"/>
              <p:cNvSpPr>
                <a:spLocks/>
              </p:cNvSpPr>
              <p:nvPr/>
            </p:nvSpPr>
            <p:spPr bwMode="auto">
              <a:xfrm>
                <a:off x="5045" y="2313"/>
                <a:ext cx="5" cy="2"/>
              </a:xfrm>
              <a:custGeom>
                <a:avLst/>
                <a:gdLst>
                  <a:gd name="T0" fmla="*/ 5 w 2"/>
                  <a:gd name="T1" fmla="*/ 2 h 1"/>
                  <a:gd name="T2" fmla="*/ 0 w 2"/>
                  <a:gd name="T3" fmla="*/ 0 h 1"/>
                  <a:gd name="T4" fmla="*/ 5 w 2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04" name="Freeform 2104"/>
              <p:cNvSpPr>
                <a:spLocks/>
              </p:cNvSpPr>
              <p:nvPr/>
            </p:nvSpPr>
            <p:spPr bwMode="auto">
              <a:xfrm>
                <a:off x="4776" y="2306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05" name="Freeform 2105"/>
              <p:cNvSpPr>
                <a:spLocks/>
              </p:cNvSpPr>
              <p:nvPr/>
            </p:nvSpPr>
            <p:spPr bwMode="auto">
              <a:xfrm>
                <a:off x="5041" y="2311"/>
                <a:ext cx="4" cy="2"/>
              </a:xfrm>
              <a:custGeom>
                <a:avLst/>
                <a:gdLst>
                  <a:gd name="T0" fmla="*/ 0 w 2"/>
                  <a:gd name="T1" fmla="*/ 2 h 1"/>
                  <a:gd name="T2" fmla="*/ 0 w 2"/>
                  <a:gd name="T3" fmla="*/ 2 h 1"/>
                  <a:gd name="T4" fmla="*/ 4 w 2"/>
                  <a:gd name="T5" fmla="*/ 2 h 1"/>
                  <a:gd name="T6" fmla="*/ 0 w 2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06" name="Freeform 2106"/>
              <p:cNvSpPr>
                <a:spLocks/>
              </p:cNvSpPr>
              <p:nvPr/>
            </p:nvSpPr>
            <p:spPr bwMode="auto">
              <a:xfrm>
                <a:off x="4526" y="232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07" name="Freeform 2107"/>
              <p:cNvSpPr>
                <a:spLocks/>
              </p:cNvSpPr>
              <p:nvPr/>
            </p:nvSpPr>
            <p:spPr bwMode="auto">
              <a:xfrm>
                <a:off x="4469" y="2297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08" name="Freeform 2108"/>
              <p:cNvSpPr>
                <a:spLocks/>
              </p:cNvSpPr>
              <p:nvPr/>
            </p:nvSpPr>
            <p:spPr bwMode="auto">
              <a:xfrm>
                <a:off x="5086" y="2313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0 w 1"/>
                  <a:gd name="T3" fmla="*/ 2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09" name="Freeform 2109"/>
              <p:cNvSpPr>
                <a:spLocks/>
              </p:cNvSpPr>
              <p:nvPr/>
            </p:nvSpPr>
            <p:spPr bwMode="auto">
              <a:xfrm>
                <a:off x="5093" y="232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10" name="Freeform 2110"/>
              <p:cNvSpPr>
                <a:spLocks/>
              </p:cNvSpPr>
              <p:nvPr/>
            </p:nvSpPr>
            <p:spPr bwMode="auto">
              <a:xfrm>
                <a:off x="5027" y="232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11" name="Freeform 2111"/>
              <p:cNvSpPr>
                <a:spLocks/>
              </p:cNvSpPr>
              <p:nvPr/>
            </p:nvSpPr>
            <p:spPr bwMode="auto">
              <a:xfrm>
                <a:off x="5086" y="2315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12" name="Freeform 2112"/>
              <p:cNvSpPr>
                <a:spLocks/>
              </p:cNvSpPr>
              <p:nvPr/>
            </p:nvSpPr>
            <p:spPr bwMode="auto">
              <a:xfrm>
                <a:off x="5088" y="2313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0 w 1"/>
                  <a:gd name="T3" fmla="*/ 2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13" name="Freeform 2113"/>
              <p:cNvSpPr>
                <a:spLocks/>
              </p:cNvSpPr>
              <p:nvPr/>
            </p:nvSpPr>
            <p:spPr bwMode="auto">
              <a:xfrm>
                <a:off x="5086" y="231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14" name="Freeform 2114"/>
              <p:cNvSpPr>
                <a:spLocks/>
              </p:cNvSpPr>
              <p:nvPr/>
            </p:nvSpPr>
            <p:spPr bwMode="auto">
              <a:xfrm>
                <a:off x="4627" y="2318"/>
                <a:ext cx="3" cy="0"/>
              </a:xfrm>
              <a:custGeom>
                <a:avLst/>
                <a:gdLst>
                  <a:gd name="T0" fmla="*/ 3 w 1"/>
                  <a:gd name="T1" fmla="*/ 3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15" name="Rectangle 2115"/>
              <p:cNvSpPr>
                <a:spLocks noChangeArrowheads="1"/>
              </p:cNvSpPr>
              <p:nvPr/>
            </p:nvSpPr>
            <p:spPr bwMode="auto">
              <a:xfrm>
                <a:off x="4930" y="2332"/>
                <a:ext cx="1" cy="1"/>
              </a:xfrm>
              <a:prstGeom prst="rect">
                <a:avLst/>
              </a:pr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616" name="Freeform 2116"/>
              <p:cNvSpPr>
                <a:spLocks/>
              </p:cNvSpPr>
              <p:nvPr/>
            </p:nvSpPr>
            <p:spPr bwMode="auto">
              <a:xfrm>
                <a:off x="4925" y="2325"/>
                <a:ext cx="5" cy="7"/>
              </a:xfrm>
              <a:custGeom>
                <a:avLst/>
                <a:gdLst>
                  <a:gd name="T0" fmla="*/ 0 w 2"/>
                  <a:gd name="T1" fmla="*/ 7 h 3"/>
                  <a:gd name="T2" fmla="*/ 5 w 2"/>
                  <a:gd name="T3" fmla="*/ 7 h 3"/>
                  <a:gd name="T4" fmla="*/ 5 w 2"/>
                  <a:gd name="T5" fmla="*/ 0 h 3"/>
                  <a:gd name="T6" fmla="*/ 0 w 2"/>
                  <a:gd name="T7" fmla="*/ 7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1" y="2"/>
                      <a:pt x="2" y="2"/>
                      <a:pt x="2" y="3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17" name="Freeform 2117"/>
              <p:cNvSpPr>
                <a:spLocks noEditPoints="1"/>
              </p:cNvSpPr>
              <p:nvPr/>
            </p:nvSpPr>
            <p:spPr bwMode="auto">
              <a:xfrm>
                <a:off x="4455" y="2297"/>
                <a:ext cx="652" cy="40"/>
              </a:xfrm>
              <a:custGeom>
                <a:avLst/>
                <a:gdLst>
                  <a:gd name="T0" fmla="*/ 307 w 276"/>
                  <a:gd name="T1" fmla="*/ 33 h 17"/>
                  <a:gd name="T2" fmla="*/ 328 w 276"/>
                  <a:gd name="T3" fmla="*/ 31 h 17"/>
                  <a:gd name="T4" fmla="*/ 338 w 276"/>
                  <a:gd name="T5" fmla="*/ 33 h 17"/>
                  <a:gd name="T6" fmla="*/ 354 w 276"/>
                  <a:gd name="T7" fmla="*/ 33 h 17"/>
                  <a:gd name="T8" fmla="*/ 376 w 276"/>
                  <a:gd name="T9" fmla="*/ 33 h 17"/>
                  <a:gd name="T10" fmla="*/ 409 w 276"/>
                  <a:gd name="T11" fmla="*/ 24 h 17"/>
                  <a:gd name="T12" fmla="*/ 409 w 276"/>
                  <a:gd name="T13" fmla="*/ 24 h 17"/>
                  <a:gd name="T14" fmla="*/ 411 w 276"/>
                  <a:gd name="T15" fmla="*/ 31 h 17"/>
                  <a:gd name="T16" fmla="*/ 432 w 276"/>
                  <a:gd name="T17" fmla="*/ 31 h 17"/>
                  <a:gd name="T18" fmla="*/ 451 w 276"/>
                  <a:gd name="T19" fmla="*/ 33 h 17"/>
                  <a:gd name="T20" fmla="*/ 482 w 276"/>
                  <a:gd name="T21" fmla="*/ 35 h 17"/>
                  <a:gd name="T22" fmla="*/ 494 w 276"/>
                  <a:gd name="T23" fmla="*/ 35 h 17"/>
                  <a:gd name="T24" fmla="*/ 524 w 276"/>
                  <a:gd name="T25" fmla="*/ 21 h 17"/>
                  <a:gd name="T26" fmla="*/ 529 w 276"/>
                  <a:gd name="T27" fmla="*/ 35 h 17"/>
                  <a:gd name="T28" fmla="*/ 543 w 276"/>
                  <a:gd name="T29" fmla="*/ 38 h 17"/>
                  <a:gd name="T30" fmla="*/ 558 w 276"/>
                  <a:gd name="T31" fmla="*/ 35 h 17"/>
                  <a:gd name="T32" fmla="*/ 588 w 276"/>
                  <a:gd name="T33" fmla="*/ 35 h 17"/>
                  <a:gd name="T34" fmla="*/ 602 w 276"/>
                  <a:gd name="T35" fmla="*/ 26 h 17"/>
                  <a:gd name="T36" fmla="*/ 628 w 276"/>
                  <a:gd name="T37" fmla="*/ 33 h 17"/>
                  <a:gd name="T38" fmla="*/ 638 w 276"/>
                  <a:gd name="T39" fmla="*/ 26 h 17"/>
                  <a:gd name="T40" fmla="*/ 635 w 276"/>
                  <a:gd name="T41" fmla="*/ 16 h 17"/>
                  <a:gd name="T42" fmla="*/ 635 w 276"/>
                  <a:gd name="T43" fmla="*/ 21 h 17"/>
                  <a:gd name="T44" fmla="*/ 614 w 276"/>
                  <a:gd name="T45" fmla="*/ 16 h 17"/>
                  <a:gd name="T46" fmla="*/ 579 w 276"/>
                  <a:gd name="T47" fmla="*/ 16 h 17"/>
                  <a:gd name="T48" fmla="*/ 529 w 276"/>
                  <a:gd name="T49" fmla="*/ 16 h 17"/>
                  <a:gd name="T50" fmla="*/ 508 w 276"/>
                  <a:gd name="T51" fmla="*/ 14 h 17"/>
                  <a:gd name="T52" fmla="*/ 503 w 276"/>
                  <a:gd name="T53" fmla="*/ 19 h 17"/>
                  <a:gd name="T54" fmla="*/ 477 w 276"/>
                  <a:gd name="T55" fmla="*/ 21 h 17"/>
                  <a:gd name="T56" fmla="*/ 430 w 276"/>
                  <a:gd name="T57" fmla="*/ 16 h 17"/>
                  <a:gd name="T58" fmla="*/ 411 w 276"/>
                  <a:gd name="T59" fmla="*/ 19 h 17"/>
                  <a:gd name="T60" fmla="*/ 385 w 276"/>
                  <a:gd name="T61" fmla="*/ 16 h 17"/>
                  <a:gd name="T62" fmla="*/ 361 w 276"/>
                  <a:gd name="T63" fmla="*/ 16 h 17"/>
                  <a:gd name="T64" fmla="*/ 333 w 276"/>
                  <a:gd name="T65" fmla="*/ 14 h 17"/>
                  <a:gd name="T66" fmla="*/ 291 w 276"/>
                  <a:gd name="T67" fmla="*/ 9 h 17"/>
                  <a:gd name="T68" fmla="*/ 250 w 276"/>
                  <a:gd name="T69" fmla="*/ 7 h 17"/>
                  <a:gd name="T70" fmla="*/ 215 w 276"/>
                  <a:gd name="T71" fmla="*/ 9 h 17"/>
                  <a:gd name="T72" fmla="*/ 172 w 276"/>
                  <a:gd name="T73" fmla="*/ 5 h 17"/>
                  <a:gd name="T74" fmla="*/ 156 w 276"/>
                  <a:gd name="T75" fmla="*/ 5 h 17"/>
                  <a:gd name="T76" fmla="*/ 111 w 276"/>
                  <a:gd name="T77" fmla="*/ 2 h 17"/>
                  <a:gd name="T78" fmla="*/ 69 w 276"/>
                  <a:gd name="T79" fmla="*/ 2 h 17"/>
                  <a:gd name="T80" fmla="*/ 2 w 276"/>
                  <a:gd name="T81" fmla="*/ 2 h 17"/>
                  <a:gd name="T82" fmla="*/ 28 w 276"/>
                  <a:gd name="T83" fmla="*/ 19 h 17"/>
                  <a:gd name="T84" fmla="*/ 69 w 276"/>
                  <a:gd name="T85" fmla="*/ 19 h 17"/>
                  <a:gd name="T86" fmla="*/ 76 w 276"/>
                  <a:gd name="T87" fmla="*/ 24 h 17"/>
                  <a:gd name="T88" fmla="*/ 123 w 276"/>
                  <a:gd name="T89" fmla="*/ 24 h 17"/>
                  <a:gd name="T90" fmla="*/ 146 w 276"/>
                  <a:gd name="T91" fmla="*/ 21 h 17"/>
                  <a:gd name="T92" fmla="*/ 165 w 276"/>
                  <a:gd name="T93" fmla="*/ 21 h 17"/>
                  <a:gd name="T94" fmla="*/ 184 w 276"/>
                  <a:gd name="T95" fmla="*/ 24 h 17"/>
                  <a:gd name="T96" fmla="*/ 203 w 276"/>
                  <a:gd name="T97" fmla="*/ 31 h 17"/>
                  <a:gd name="T98" fmla="*/ 222 w 276"/>
                  <a:gd name="T99" fmla="*/ 24 h 17"/>
                  <a:gd name="T100" fmla="*/ 236 w 276"/>
                  <a:gd name="T101" fmla="*/ 26 h 17"/>
                  <a:gd name="T102" fmla="*/ 243 w 276"/>
                  <a:gd name="T103" fmla="*/ 28 h 17"/>
                  <a:gd name="T104" fmla="*/ 267 w 276"/>
                  <a:gd name="T105" fmla="*/ 31 h 17"/>
                  <a:gd name="T106" fmla="*/ 295 w 276"/>
                  <a:gd name="T107" fmla="*/ 31 h 17"/>
                  <a:gd name="T108" fmla="*/ 416 w 276"/>
                  <a:gd name="T109" fmla="*/ 28 h 17"/>
                  <a:gd name="T110" fmla="*/ 619 w 276"/>
                  <a:gd name="T111" fmla="*/ 19 h 1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76" h="17">
                    <a:moveTo>
                      <a:pt x="125" y="13"/>
                    </a:moveTo>
                    <a:cubicBezTo>
                      <a:pt x="126" y="14"/>
                      <a:pt x="126" y="14"/>
                      <a:pt x="126" y="14"/>
                    </a:cubicBezTo>
                    <a:cubicBezTo>
                      <a:pt x="124" y="15"/>
                      <a:pt x="123" y="15"/>
                      <a:pt x="124" y="16"/>
                    </a:cubicBezTo>
                    <a:cubicBezTo>
                      <a:pt x="125" y="13"/>
                      <a:pt x="130" y="16"/>
                      <a:pt x="130" y="13"/>
                    </a:cubicBezTo>
                    <a:cubicBezTo>
                      <a:pt x="131" y="14"/>
                      <a:pt x="131" y="14"/>
                      <a:pt x="131" y="14"/>
                    </a:cubicBezTo>
                    <a:cubicBezTo>
                      <a:pt x="130" y="14"/>
                      <a:pt x="130" y="14"/>
                      <a:pt x="130" y="14"/>
                    </a:cubicBezTo>
                    <a:cubicBezTo>
                      <a:pt x="132" y="15"/>
                      <a:pt x="132" y="12"/>
                      <a:pt x="134" y="12"/>
                    </a:cubicBezTo>
                    <a:cubicBezTo>
                      <a:pt x="135" y="13"/>
                      <a:pt x="135" y="13"/>
                      <a:pt x="135" y="13"/>
                    </a:cubicBezTo>
                    <a:cubicBezTo>
                      <a:pt x="136" y="13"/>
                      <a:pt x="136" y="13"/>
                      <a:pt x="136" y="13"/>
                    </a:cubicBezTo>
                    <a:cubicBezTo>
                      <a:pt x="137" y="13"/>
                      <a:pt x="137" y="13"/>
                      <a:pt x="136" y="13"/>
                    </a:cubicBezTo>
                    <a:cubicBezTo>
                      <a:pt x="139" y="13"/>
                      <a:pt x="139" y="13"/>
                      <a:pt x="139" y="13"/>
                    </a:cubicBezTo>
                    <a:cubicBezTo>
                      <a:pt x="139" y="13"/>
                      <a:pt x="139" y="13"/>
                      <a:pt x="139" y="13"/>
                    </a:cubicBezTo>
                    <a:cubicBezTo>
                      <a:pt x="139" y="13"/>
                      <a:pt x="140" y="12"/>
                      <a:pt x="140" y="12"/>
                    </a:cubicBezTo>
                    <a:cubicBezTo>
                      <a:pt x="141" y="12"/>
                      <a:pt x="140" y="12"/>
                      <a:pt x="140" y="12"/>
                    </a:cubicBezTo>
                    <a:cubicBezTo>
                      <a:pt x="142" y="12"/>
                      <a:pt x="142" y="12"/>
                      <a:pt x="142" y="12"/>
                    </a:cubicBezTo>
                    <a:cubicBezTo>
                      <a:pt x="142" y="12"/>
                      <a:pt x="141" y="13"/>
                      <a:pt x="140" y="13"/>
                    </a:cubicBezTo>
                    <a:cubicBezTo>
                      <a:pt x="141" y="16"/>
                      <a:pt x="141" y="12"/>
                      <a:pt x="144" y="14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4" y="16"/>
                      <a:pt x="145" y="15"/>
                      <a:pt x="146" y="16"/>
                    </a:cubicBezTo>
                    <a:cubicBezTo>
                      <a:pt x="146" y="16"/>
                      <a:pt x="143" y="14"/>
                      <a:pt x="145" y="13"/>
                    </a:cubicBezTo>
                    <a:cubicBezTo>
                      <a:pt x="145" y="13"/>
                      <a:pt x="146" y="14"/>
                      <a:pt x="147" y="13"/>
                    </a:cubicBezTo>
                    <a:cubicBezTo>
                      <a:pt x="147" y="14"/>
                      <a:pt x="148" y="14"/>
                      <a:pt x="149" y="14"/>
                    </a:cubicBezTo>
                    <a:cubicBezTo>
                      <a:pt x="149" y="15"/>
                      <a:pt x="149" y="15"/>
                      <a:pt x="149" y="15"/>
                    </a:cubicBezTo>
                    <a:cubicBezTo>
                      <a:pt x="150" y="15"/>
                      <a:pt x="150" y="14"/>
                      <a:pt x="150" y="14"/>
                    </a:cubicBezTo>
                    <a:cubicBezTo>
                      <a:pt x="152" y="14"/>
                      <a:pt x="152" y="15"/>
                      <a:pt x="152" y="16"/>
                    </a:cubicBezTo>
                    <a:cubicBezTo>
                      <a:pt x="154" y="16"/>
                      <a:pt x="151" y="14"/>
                      <a:pt x="153" y="14"/>
                    </a:cubicBezTo>
                    <a:cubicBezTo>
                      <a:pt x="155" y="14"/>
                      <a:pt x="156" y="14"/>
                      <a:pt x="158" y="13"/>
                    </a:cubicBezTo>
                    <a:cubicBezTo>
                      <a:pt x="159" y="14"/>
                      <a:pt x="158" y="14"/>
                      <a:pt x="158" y="14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60" y="13"/>
                      <a:pt x="159" y="14"/>
                      <a:pt x="159" y="14"/>
                    </a:cubicBezTo>
                    <a:cubicBezTo>
                      <a:pt x="160" y="13"/>
                      <a:pt x="159" y="13"/>
                      <a:pt x="161" y="12"/>
                    </a:cubicBezTo>
                    <a:cubicBezTo>
                      <a:pt x="161" y="11"/>
                      <a:pt x="164" y="14"/>
                      <a:pt x="165" y="13"/>
                    </a:cubicBezTo>
                    <a:cubicBezTo>
                      <a:pt x="166" y="13"/>
                      <a:pt x="165" y="14"/>
                      <a:pt x="165" y="14"/>
                    </a:cubicBezTo>
                    <a:cubicBezTo>
                      <a:pt x="168" y="13"/>
                      <a:pt x="167" y="13"/>
                      <a:pt x="169" y="12"/>
                    </a:cubicBezTo>
                    <a:cubicBezTo>
                      <a:pt x="171" y="13"/>
                      <a:pt x="171" y="13"/>
                      <a:pt x="171" y="13"/>
                    </a:cubicBezTo>
                    <a:cubicBezTo>
                      <a:pt x="170" y="12"/>
                      <a:pt x="171" y="11"/>
                      <a:pt x="173" y="10"/>
                    </a:cubicBezTo>
                    <a:cubicBezTo>
                      <a:pt x="172" y="10"/>
                      <a:pt x="172" y="9"/>
                      <a:pt x="172" y="9"/>
                    </a:cubicBezTo>
                    <a:cubicBezTo>
                      <a:pt x="174" y="8"/>
                      <a:pt x="174" y="8"/>
                      <a:pt x="174" y="8"/>
                    </a:cubicBezTo>
                    <a:cubicBezTo>
                      <a:pt x="174" y="8"/>
                      <a:pt x="174" y="9"/>
                      <a:pt x="174" y="9"/>
                    </a:cubicBezTo>
                    <a:cubicBezTo>
                      <a:pt x="174" y="9"/>
                      <a:pt x="174" y="9"/>
                      <a:pt x="174" y="9"/>
                    </a:cubicBezTo>
                    <a:cubicBezTo>
                      <a:pt x="175" y="10"/>
                      <a:pt x="174" y="10"/>
                      <a:pt x="174" y="11"/>
                    </a:cubicBezTo>
                    <a:cubicBezTo>
                      <a:pt x="173" y="10"/>
                      <a:pt x="173" y="10"/>
                      <a:pt x="173" y="10"/>
                    </a:cubicBezTo>
                    <a:cubicBezTo>
                      <a:pt x="172" y="11"/>
                      <a:pt x="172" y="12"/>
                      <a:pt x="172" y="13"/>
                    </a:cubicBezTo>
                    <a:cubicBezTo>
                      <a:pt x="172" y="12"/>
                      <a:pt x="172" y="12"/>
                      <a:pt x="173" y="12"/>
                    </a:cubicBezTo>
                    <a:cubicBezTo>
                      <a:pt x="173" y="13"/>
                      <a:pt x="172" y="13"/>
                      <a:pt x="172" y="13"/>
                    </a:cubicBezTo>
                    <a:cubicBezTo>
                      <a:pt x="173" y="13"/>
                      <a:pt x="173" y="13"/>
                      <a:pt x="173" y="12"/>
                    </a:cubicBezTo>
                    <a:cubicBezTo>
                      <a:pt x="174" y="14"/>
                      <a:pt x="174" y="14"/>
                      <a:pt x="174" y="14"/>
                    </a:cubicBezTo>
                    <a:cubicBezTo>
                      <a:pt x="174" y="13"/>
                      <a:pt x="174" y="13"/>
                      <a:pt x="174" y="13"/>
                    </a:cubicBezTo>
                    <a:cubicBezTo>
                      <a:pt x="177" y="14"/>
                      <a:pt x="177" y="14"/>
                      <a:pt x="177" y="14"/>
                    </a:cubicBezTo>
                    <a:cubicBezTo>
                      <a:pt x="179" y="13"/>
                      <a:pt x="180" y="11"/>
                      <a:pt x="184" y="10"/>
                    </a:cubicBezTo>
                    <a:cubicBezTo>
                      <a:pt x="183" y="11"/>
                      <a:pt x="183" y="12"/>
                      <a:pt x="183" y="13"/>
                    </a:cubicBezTo>
                    <a:cubicBezTo>
                      <a:pt x="182" y="12"/>
                      <a:pt x="181" y="14"/>
                      <a:pt x="179" y="13"/>
                    </a:cubicBezTo>
                    <a:cubicBezTo>
                      <a:pt x="180" y="14"/>
                      <a:pt x="180" y="14"/>
                      <a:pt x="180" y="14"/>
                    </a:cubicBezTo>
                    <a:cubicBezTo>
                      <a:pt x="183" y="13"/>
                      <a:pt x="183" y="13"/>
                      <a:pt x="183" y="13"/>
                    </a:cubicBezTo>
                    <a:cubicBezTo>
                      <a:pt x="182" y="14"/>
                      <a:pt x="183" y="14"/>
                      <a:pt x="184" y="15"/>
                    </a:cubicBezTo>
                    <a:cubicBezTo>
                      <a:pt x="183" y="12"/>
                      <a:pt x="186" y="13"/>
                      <a:pt x="187" y="13"/>
                    </a:cubicBezTo>
                    <a:cubicBezTo>
                      <a:pt x="187" y="13"/>
                      <a:pt x="187" y="14"/>
                      <a:pt x="186" y="14"/>
                    </a:cubicBezTo>
                    <a:cubicBezTo>
                      <a:pt x="187" y="15"/>
                      <a:pt x="188" y="12"/>
                      <a:pt x="189" y="13"/>
                    </a:cubicBezTo>
                    <a:cubicBezTo>
                      <a:pt x="189" y="13"/>
                      <a:pt x="189" y="13"/>
                      <a:pt x="189" y="13"/>
                    </a:cubicBezTo>
                    <a:cubicBezTo>
                      <a:pt x="190" y="13"/>
                      <a:pt x="192" y="13"/>
                      <a:pt x="191" y="14"/>
                    </a:cubicBezTo>
                    <a:cubicBezTo>
                      <a:pt x="191" y="14"/>
                      <a:pt x="191" y="14"/>
                      <a:pt x="191" y="14"/>
                    </a:cubicBezTo>
                    <a:cubicBezTo>
                      <a:pt x="193" y="14"/>
                      <a:pt x="198" y="14"/>
                      <a:pt x="198" y="12"/>
                    </a:cubicBezTo>
                    <a:cubicBezTo>
                      <a:pt x="198" y="12"/>
                      <a:pt x="198" y="14"/>
                      <a:pt x="198" y="15"/>
                    </a:cubicBezTo>
                    <a:cubicBezTo>
                      <a:pt x="202" y="9"/>
                      <a:pt x="202" y="9"/>
                      <a:pt x="202" y="9"/>
                    </a:cubicBezTo>
                    <a:cubicBezTo>
                      <a:pt x="202" y="10"/>
                      <a:pt x="203" y="14"/>
                      <a:pt x="201" y="15"/>
                    </a:cubicBezTo>
                    <a:cubicBezTo>
                      <a:pt x="202" y="15"/>
                      <a:pt x="202" y="15"/>
                      <a:pt x="204" y="15"/>
                    </a:cubicBezTo>
                    <a:cubicBezTo>
                      <a:pt x="203" y="15"/>
                      <a:pt x="203" y="13"/>
                      <a:pt x="203" y="13"/>
                    </a:cubicBezTo>
                    <a:cubicBezTo>
                      <a:pt x="205" y="14"/>
                      <a:pt x="204" y="13"/>
                      <a:pt x="206" y="15"/>
                    </a:cubicBezTo>
                    <a:cubicBezTo>
                      <a:pt x="205" y="15"/>
                      <a:pt x="206" y="12"/>
                      <a:pt x="207" y="12"/>
                    </a:cubicBezTo>
                    <a:cubicBezTo>
                      <a:pt x="207" y="13"/>
                      <a:pt x="207" y="15"/>
                      <a:pt x="207" y="15"/>
                    </a:cubicBezTo>
                    <a:cubicBezTo>
                      <a:pt x="209" y="13"/>
                      <a:pt x="209" y="13"/>
                      <a:pt x="209" y="13"/>
                    </a:cubicBezTo>
                    <a:cubicBezTo>
                      <a:pt x="209" y="13"/>
                      <a:pt x="209" y="15"/>
                      <a:pt x="209" y="15"/>
                    </a:cubicBezTo>
                    <a:cubicBezTo>
                      <a:pt x="209" y="15"/>
                      <a:pt x="211" y="15"/>
                      <a:pt x="212" y="15"/>
                    </a:cubicBezTo>
                    <a:cubicBezTo>
                      <a:pt x="211" y="15"/>
                      <a:pt x="211" y="15"/>
                      <a:pt x="211" y="15"/>
                    </a:cubicBezTo>
                    <a:cubicBezTo>
                      <a:pt x="214" y="15"/>
                      <a:pt x="214" y="12"/>
                      <a:pt x="216" y="12"/>
                    </a:cubicBezTo>
                    <a:cubicBezTo>
                      <a:pt x="216" y="12"/>
                      <a:pt x="215" y="15"/>
                      <a:pt x="217" y="15"/>
                    </a:cubicBezTo>
                    <a:cubicBezTo>
                      <a:pt x="217" y="14"/>
                      <a:pt x="220" y="9"/>
                      <a:pt x="222" y="9"/>
                    </a:cubicBezTo>
                    <a:cubicBezTo>
                      <a:pt x="222" y="9"/>
                      <a:pt x="222" y="9"/>
                      <a:pt x="222" y="9"/>
                    </a:cubicBezTo>
                    <a:cubicBezTo>
                      <a:pt x="224" y="9"/>
                      <a:pt x="224" y="9"/>
                      <a:pt x="224" y="9"/>
                    </a:cubicBezTo>
                    <a:cubicBezTo>
                      <a:pt x="223" y="10"/>
                      <a:pt x="220" y="14"/>
                      <a:pt x="218" y="15"/>
                    </a:cubicBezTo>
                    <a:cubicBezTo>
                      <a:pt x="219" y="16"/>
                      <a:pt x="218" y="16"/>
                      <a:pt x="220" y="16"/>
                    </a:cubicBezTo>
                    <a:cubicBezTo>
                      <a:pt x="220" y="17"/>
                      <a:pt x="219" y="17"/>
                      <a:pt x="218" y="17"/>
                    </a:cubicBezTo>
                    <a:cubicBezTo>
                      <a:pt x="222" y="17"/>
                      <a:pt x="222" y="17"/>
                      <a:pt x="222" y="17"/>
                    </a:cubicBezTo>
                    <a:cubicBezTo>
                      <a:pt x="222" y="16"/>
                      <a:pt x="224" y="16"/>
                      <a:pt x="224" y="15"/>
                    </a:cubicBezTo>
                    <a:cubicBezTo>
                      <a:pt x="221" y="16"/>
                      <a:pt x="221" y="16"/>
                      <a:pt x="221" y="16"/>
                    </a:cubicBezTo>
                    <a:cubicBezTo>
                      <a:pt x="220" y="15"/>
                      <a:pt x="223" y="13"/>
                      <a:pt x="225" y="13"/>
                    </a:cubicBezTo>
                    <a:cubicBezTo>
                      <a:pt x="226" y="13"/>
                      <a:pt x="225" y="15"/>
                      <a:pt x="225" y="16"/>
                    </a:cubicBezTo>
                    <a:cubicBezTo>
                      <a:pt x="225" y="15"/>
                      <a:pt x="227" y="15"/>
                      <a:pt x="227" y="15"/>
                    </a:cubicBezTo>
                    <a:cubicBezTo>
                      <a:pt x="226" y="16"/>
                      <a:pt x="226" y="16"/>
                      <a:pt x="226" y="16"/>
                    </a:cubicBezTo>
                    <a:cubicBezTo>
                      <a:pt x="227" y="16"/>
                      <a:pt x="228" y="14"/>
                      <a:pt x="230" y="16"/>
                    </a:cubicBezTo>
                    <a:cubicBezTo>
                      <a:pt x="230" y="16"/>
                      <a:pt x="232" y="17"/>
                      <a:pt x="232" y="17"/>
                    </a:cubicBezTo>
                    <a:cubicBezTo>
                      <a:pt x="231" y="15"/>
                      <a:pt x="231" y="10"/>
                      <a:pt x="231" y="9"/>
                    </a:cubicBezTo>
                    <a:cubicBezTo>
                      <a:pt x="232" y="9"/>
                      <a:pt x="234" y="11"/>
                      <a:pt x="235" y="11"/>
                    </a:cubicBezTo>
                    <a:cubicBezTo>
                      <a:pt x="236" y="13"/>
                      <a:pt x="233" y="14"/>
                      <a:pt x="234" y="15"/>
                    </a:cubicBezTo>
                    <a:cubicBezTo>
                      <a:pt x="234" y="15"/>
                      <a:pt x="235" y="15"/>
                      <a:pt x="235" y="14"/>
                    </a:cubicBezTo>
                    <a:cubicBezTo>
                      <a:pt x="235" y="15"/>
                      <a:pt x="235" y="16"/>
                      <a:pt x="236" y="15"/>
                    </a:cubicBezTo>
                    <a:cubicBezTo>
                      <a:pt x="236" y="14"/>
                      <a:pt x="238" y="16"/>
                      <a:pt x="237" y="14"/>
                    </a:cubicBezTo>
                    <a:cubicBezTo>
                      <a:pt x="238" y="14"/>
                      <a:pt x="238" y="15"/>
                      <a:pt x="239" y="15"/>
                    </a:cubicBezTo>
                    <a:cubicBezTo>
                      <a:pt x="239" y="14"/>
                      <a:pt x="241" y="12"/>
                      <a:pt x="242" y="11"/>
                    </a:cubicBezTo>
                    <a:cubicBezTo>
                      <a:pt x="242" y="12"/>
                      <a:pt x="242" y="12"/>
                      <a:pt x="242" y="12"/>
                    </a:cubicBezTo>
                    <a:cubicBezTo>
                      <a:pt x="245" y="12"/>
                      <a:pt x="246" y="13"/>
                      <a:pt x="248" y="13"/>
                    </a:cubicBezTo>
                    <a:cubicBezTo>
                      <a:pt x="249" y="14"/>
                      <a:pt x="250" y="14"/>
                      <a:pt x="249" y="15"/>
                    </a:cubicBezTo>
                    <a:cubicBezTo>
                      <a:pt x="250" y="14"/>
                      <a:pt x="250" y="14"/>
                      <a:pt x="251" y="14"/>
                    </a:cubicBezTo>
                    <a:cubicBezTo>
                      <a:pt x="252" y="15"/>
                      <a:pt x="249" y="14"/>
                      <a:pt x="250" y="15"/>
                    </a:cubicBezTo>
                    <a:cubicBezTo>
                      <a:pt x="250" y="15"/>
                      <a:pt x="252" y="14"/>
                      <a:pt x="253" y="14"/>
                    </a:cubicBezTo>
                    <a:cubicBezTo>
                      <a:pt x="253" y="13"/>
                      <a:pt x="251" y="14"/>
                      <a:pt x="250" y="14"/>
                    </a:cubicBezTo>
                    <a:cubicBezTo>
                      <a:pt x="250" y="12"/>
                      <a:pt x="251" y="11"/>
                      <a:pt x="254" y="10"/>
                    </a:cubicBezTo>
                    <a:cubicBezTo>
                      <a:pt x="256" y="10"/>
                      <a:pt x="255" y="11"/>
                      <a:pt x="255" y="11"/>
                    </a:cubicBezTo>
                    <a:cubicBezTo>
                      <a:pt x="259" y="11"/>
                      <a:pt x="258" y="8"/>
                      <a:pt x="261" y="9"/>
                    </a:cubicBezTo>
                    <a:cubicBezTo>
                      <a:pt x="262" y="11"/>
                      <a:pt x="261" y="12"/>
                      <a:pt x="262" y="12"/>
                    </a:cubicBezTo>
                    <a:cubicBezTo>
                      <a:pt x="260" y="13"/>
                      <a:pt x="259" y="12"/>
                      <a:pt x="258" y="12"/>
                    </a:cubicBezTo>
                    <a:cubicBezTo>
                      <a:pt x="259" y="12"/>
                      <a:pt x="259" y="12"/>
                      <a:pt x="259" y="12"/>
                    </a:cubicBezTo>
                    <a:cubicBezTo>
                      <a:pt x="259" y="12"/>
                      <a:pt x="258" y="13"/>
                      <a:pt x="257" y="12"/>
                    </a:cubicBezTo>
                    <a:cubicBezTo>
                      <a:pt x="258" y="13"/>
                      <a:pt x="263" y="13"/>
                      <a:pt x="266" y="14"/>
                    </a:cubicBezTo>
                    <a:cubicBezTo>
                      <a:pt x="267" y="13"/>
                      <a:pt x="268" y="13"/>
                      <a:pt x="267" y="13"/>
                    </a:cubicBezTo>
                    <a:cubicBezTo>
                      <a:pt x="266" y="13"/>
                      <a:pt x="266" y="13"/>
                      <a:pt x="266" y="13"/>
                    </a:cubicBezTo>
                    <a:cubicBezTo>
                      <a:pt x="265" y="12"/>
                      <a:pt x="268" y="12"/>
                      <a:pt x="267" y="11"/>
                    </a:cubicBezTo>
                    <a:cubicBezTo>
                      <a:pt x="268" y="11"/>
                      <a:pt x="269" y="10"/>
                      <a:pt x="271" y="10"/>
                    </a:cubicBezTo>
                    <a:cubicBezTo>
                      <a:pt x="271" y="11"/>
                      <a:pt x="271" y="11"/>
                      <a:pt x="271" y="11"/>
                    </a:cubicBezTo>
                    <a:cubicBezTo>
                      <a:pt x="271" y="11"/>
                      <a:pt x="270" y="11"/>
                      <a:pt x="270" y="11"/>
                    </a:cubicBezTo>
                    <a:cubicBezTo>
                      <a:pt x="271" y="11"/>
                      <a:pt x="272" y="13"/>
                      <a:pt x="273" y="11"/>
                    </a:cubicBezTo>
                    <a:cubicBezTo>
                      <a:pt x="272" y="10"/>
                      <a:pt x="272" y="10"/>
                      <a:pt x="272" y="10"/>
                    </a:cubicBezTo>
                    <a:cubicBezTo>
                      <a:pt x="273" y="10"/>
                      <a:pt x="275" y="9"/>
                      <a:pt x="276" y="9"/>
                    </a:cubicBezTo>
                    <a:cubicBezTo>
                      <a:pt x="276" y="8"/>
                      <a:pt x="276" y="9"/>
                      <a:pt x="275" y="8"/>
                    </a:cubicBezTo>
                    <a:cubicBezTo>
                      <a:pt x="276" y="9"/>
                      <a:pt x="271" y="7"/>
                      <a:pt x="272" y="9"/>
                    </a:cubicBezTo>
                    <a:cubicBezTo>
                      <a:pt x="271" y="8"/>
                      <a:pt x="271" y="9"/>
                      <a:pt x="269" y="7"/>
                    </a:cubicBezTo>
                    <a:cubicBezTo>
                      <a:pt x="269" y="8"/>
                      <a:pt x="270" y="8"/>
                      <a:pt x="268" y="8"/>
                    </a:cubicBezTo>
                    <a:cubicBezTo>
                      <a:pt x="268" y="8"/>
                      <a:pt x="268" y="8"/>
                      <a:pt x="268" y="8"/>
                    </a:cubicBezTo>
                    <a:cubicBezTo>
                      <a:pt x="268" y="8"/>
                      <a:pt x="268" y="8"/>
                      <a:pt x="268" y="8"/>
                    </a:cubicBezTo>
                    <a:cubicBezTo>
                      <a:pt x="268" y="8"/>
                      <a:pt x="268" y="8"/>
                      <a:pt x="268" y="8"/>
                    </a:cubicBezTo>
                    <a:cubicBezTo>
                      <a:pt x="268" y="8"/>
                      <a:pt x="268" y="8"/>
                      <a:pt x="268" y="8"/>
                    </a:cubicBezTo>
                    <a:cubicBezTo>
                      <a:pt x="269" y="8"/>
                      <a:pt x="269" y="8"/>
                      <a:pt x="269" y="9"/>
                    </a:cubicBezTo>
                    <a:cubicBezTo>
                      <a:pt x="268" y="10"/>
                      <a:pt x="266" y="9"/>
                      <a:pt x="265" y="10"/>
                    </a:cubicBezTo>
                    <a:cubicBezTo>
                      <a:pt x="265" y="10"/>
                      <a:pt x="266" y="10"/>
                      <a:pt x="265" y="9"/>
                    </a:cubicBezTo>
                    <a:cubicBezTo>
                      <a:pt x="264" y="10"/>
                      <a:pt x="264" y="10"/>
                      <a:pt x="264" y="10"/>
                    </a:cubicBezTo>
                    <a:cubicBezTo>
                      <a:pt x="264" y="9"/>
                      <a:pt x="262" y="8"/>
                      <a:pt x="264" y="8"/>
                    </a:cubicBezTo>
                    <a:cubicBezTo>
                      <a:pt x="263" y="8"/>
                      <a:pt x="263" y="8"/>
                      <a:pt x="263" y="8"/>
                    </a:cubicBezTo>
                    <a:cubicBezTo>
                      <a:pt x="262" y="7"/>
                      <a:pt x="260" y="7"/>
                      <a:pt x="260" y="7"/>
                    </a:cubicBezTo>
                    <a:cubicBezTo>
                      <a:pt x="259" y="7"/>
                      <a:pt x="258" y="8"/>
                      <a:pt x="258" y="7"/>
                    </a:cubicBezTo>
                    <a:cubicBezTo>
                      <a:pt x="256" y="8"/>
                      <a:pt x="256" y="8"/>
                      <a:pt x="256" y="8"/>
                    </a:cubicBezTo>
                    <a:cubicBezTo>
                      <a:pt x="256" y="8"/>
                      <a:pt x="256" y="8"/>
                      <a:pt x="256" y="8"/>
                    </a:cubicBezTo>
                    <a:cubicBezTo>
                      <a:pt x="253" y="7"/>
                      <a:pt x="251" y="9"/>
                      <a:pt x="248" y="7"/>
                    </a:cubicBezTo>
                    <a:cubicBezTo>
                      <a:pt x="247" y="7"/>
                      <a:pt x="246" y="8"/>
                      <a:pt x="245" y="7"/>
                    </a:cubicBezTo>
                    <a:cubicBezTo>
                      <a:pt x="245" y="7"/>
                      <a:pt x="245" y="7"/>
                      <a:pt x="245" y="7"/>
                    </a:cubicBezTo>
                    <a:cubicBezTo>
                      <a:pt x="244" y="7"/>
                      <a:pt x="242" y="6"/>
                      <a:pt x="241" y="7"/>
                    </a:cubicBezTo>
                    <a:cubicBezTo>
                      <a:pt x="240" y="4"/>
                      <a:pt x="236" y="6"/>
                      <a:pt x="234" y="5"/>
                    </a:cubicBezTo>
                    <a:cubicBezTo>
                      <a:pt x="234" y="7"/>
                      <a:pt x="234" y="7"/>
                      <a:pt x="234" y="7"/>
                    </a:cubicBezTo>
                    <a:cubicBezTo>
                      <a:pt x="233" y="6"/>
                      <a:pt x="232" y="7"/>
                      <a:pt x="230" y="7"/>
                    </a:cubicBezTo>
                    <a:cubicBezTo>
                      <a:pt x="230" y="8"/>
                      <a:pt x="230" y="8"/>
                      <a:pt x="230" y="8"/>
                    </a:cubicBezTo>
                    <a:cubicBezTo>
                      <a:pt x="229" y="9"/>
                      <a:pt x="227" y="7"/>
                      <a:pt x="224" y="7"/>
                    </a:cubicBezTo>
                    <a:cubicBezTo>
                      <a:pt x="225" y="7"/>
                      <a:pt x="225" y="7"/>
                      <a:pt x="226" y="7"/>
                    </a:cubicBezTo>
                    <a:cubicBezTo>
                      <a:pt x="223" y="5"/>
                      <a:pt x="220" y="8"/>
                      <a:pt x="218" y="7"/>
                    </a:cubicBezTo>
                    <a:cubicBezTo>
                      <a:pt x="217" y="7"/>
                      <a:pt x="217" y="7"/>
                      <a:pt x="216" y="7"/>
                    </a:cubicBezTo>
                    <a:cubicBezTo>
                      <a:pt x="216" y="7"/>
                      <a:pt x="216" y="7"/>
                      <a:pt x="216" y="7"/>
                    </a:cubicBezTo>
                    <a:cubicBezTo>
                      <a:pt x="216" y="7"/>
                      <a:pt x="216" y="7"/>
                      <a:pt x="216" y="7"/>
                    </a:cubicBezTo>
                    <a:cubicBezTo>
                      <a:pt x="216" y="7"/>
                      <a:pt x="216" y="6"/>
                      <a:pt x="215" y="6"/>
                    </a:cubicBezTo>
                    <a:cubicBezTo>
                      <a:pt x="216" y="6"/>
                      <a:pt x="216" y="7"/>
                      <a:pt x="216" y="7"/>
                    </a:cubicBezTo>
                    <a:cubicBezTo>
                      <a:pt x="216" y="7"/>
                      <a:pt x="215" y="7"/>
                      <a:pt x="214" y="7"/>
                    </a:cubicBezTo>
                    <a:cubicBezTo>
                      <a:pt x="214" y="6"/>
                      <a:pt x="214" y="6"/>
                      <a:pt x="214" y="6"/>
                    </a:cubicBezTo>
                    <a:cubicBezTo>
                      <a:pt x="214" y="6"/>
                      <a:pt x="214" y="6"/>
                      <a:pt x="214" y="6"/>
                    </a:cubicBezTo>
                    <a:cubicBezTo>
                      <a:pt x="213" y="6"/>
                      <a:pt x="213" y="7"/>
                      <a:pt x="214" y="7"/>
                    </a:cubicBezTo>
                    <a:cubicBezTo>
                      <a:pt x="213" y="7"/>
                      <a:pt x="213" y="8"/>
                      <a:pt x="213" y="8"/>
                    </a:cubicBezTo>
                    <a:cubicBezTo>
                      <a:pt x="212" y="6"/>
                      <a:pt x="211" y="8"/>
                      <a:pt x="210" y="7"/>
                    </a:cubicBezTo>
                    <a:cubicBezTo>
                      <a:pt x="210" y="7"/>
                      <a:pt x="207" y="7"/>
                      <a:pt x="206" y="9"/>
                    </a:cubicBezTo>
                    <a:cubicBezTo>
                      <a:pt x="206" y="9"/>
                      <a:pt x="206" y="8"/>
                      <a:pt x="207" y="8"/>
                    </a:cubicBezTo>
                    <a:cubicBezTo>
                      <a:pt x="206" y="8"/>
                      <a:pt x="205" y="8"/>
                      <a:pt x="204" y="8"/>
                    </a:cubicBezTo>
                    <a:cubicBezTo>
                      <a:pt x="204" y="7"/>
                      <a:pt x="204" y="7"/>
                      <a:pt x="204" y="7"/>
                    </a:cubicBezTo>
                    <a:cubicBezTo>
                      <a:pt x="202" y="9"/>
                      <a:pt x="202" y="9"/>
                      <a:pt x="202" y="9"/>
                    </a:cubicBezTo>
                    <a:cubicBezTo>
                      <a:pt x="202" y="8"/>
                      <a:pt x="201" y="8"/>
                      <a:pt x="202" y="7"/>
                    </a:cubicBezTo>
                    <a:cubicBezTo>
                      <a:pt x="200" y="8"/>
                      <a:pt x="200" y="7"/>
                      <a:pt x="198" y="9"/>
                    </a:cubicBezTo>
                    <a:cubicBezTo>
                      <a:pt x="198" y="8"/>
                      <a:pt x="198" y="8"/>
                      <a:pt x="198" y="8"/>
                    </a:cubicBezTo>
                    <a:cubicBezTo>
                      <a:pt x="198" y="8"/>
                      <a:pt x="196" y="9"/>
                      <a:pt x="196" y="8"/>
                    </a:cubicBezTo>
                    <a:cubicBezTo>
                      <a:pt x="194" y="7"/>
                      <a:pt x="188" y="8"/>
                      <a:pt x="184" y="6"/>
                    </a:cubicBezTo>
                    <a:cubicBezTo>
                      <a:pt x="185" y="8"/>
                      <a:pt x="182" y="5"/>
                      <a:pt x="182" y="7"/>
                    </a:cubicBezTo>
                    <a:cubicBezTo>
                      <a:pt x="182" y="6"/>
                      <a:pt x="181" y="6"/>
                      <a:pt x="182" y="5"/>
                    </a:cubicBezTo>
                    <a:cubicBezTo>
                      <a:pt x="180" y="6"/>
                      <a:pt x="178" y="4"/>
                      <a:pt x="177" y="6"/>
                    </a:cubicBezTo>
                    <a:cubicBezTo>
                      <a:pt x="177" y="5"/>
                      <a:pt x="177" y="5"/>
                      <a:pt x="177" y="5"/>
                    </a:cubicBezTo>
                    <a:cubicBezTo>
                      <a:pt x="177" y="5"/>
                      <a:pt x="177" y="5"/>
                      <a:pt x="176" y="5"/>
                    </a:cubicBezTo>
                    <a:cubicBezTo>
                      <a:pt x="176" y="5"/>
                      <a:pt x="177" y="4"/>
                      <a:pt x="177" y="4"/>
                    </a:cubicBezTo>
                    <a:cubicBezTo>
                      <a:pt x="175" y="4"/>
                      <a:pt x="175" y="6"/>
                      <a:pt x="174" y="8"/>
                    </a:cubicBezTo>
                    <a:cubicBezTo>
                      <a:pt x="173" y="7"/>
                      <a:pt x="173" y="7"/>
                      <a:pt x="172" y="8"/>
                    </a:cubicBezTo>
                    <a:cubicBezTo>
                      <a:pt x="172" y="7"/>
                      <a:pt x="171" y="7"/>
                      <a:pt x="172" y="7"/>
                    </a:cubicBezTo>
                    <a:cubicBezTo>
                      <a:pt x="172" y="7"/>
                      <a:pt x="168" y="6"/>
                      <a:pt x="168" y="7"/>
                    </a:cubicBezTo>
                    <a:cubicBezTo>
                      <a:pt x="167" y="7"/>
                      <a:pt x="167" y="7"/>
                      <a:pt x="166" y="7"/>
                    </a:cubicBezTo>
                    <a:cubicBezTo>
                      <a:pt x="165" y="7"/>
                      <a:pt x="164" y="7"/>
                      <a:pt x="163" y="7"/>
                    </a:cubicBezTo>
                    <a:cubicBezTo>
                      <a:pt x="163" y="7"/>
                      <a:pt x="163" y="7"/>
                      <a:pt x="163" y="7"/>
                    </a:cubicBezTo>
                    <a:cubicBezTo>
                      <a:pt x="163" y="9"/>
                      <a:pt x="162" y="7"/>
                      <a:pt x="161" y="7"/>
                    </a:cubicBezTo>
                    <a:cubicBezTo>
                      <a:pt x="161" y="7"/>
                      <a:pt x="161" y="7"/>
                      <a:pt x="161" y="7"/>
                    </a:cubicBezTo>
                    <a:cubicBezTo>
                      <a:pt x="158" y="6"/>
                      <a:pt x="159" y="8"/>
                      <a:pt x="156" y="6"/>
                    </a:cubicBezTo>
                    <a:cubicBezTo>
                      <a:pt x="156" y="7"/>
                      <a:pt x="156" y="7"/>
                      <a:pt x="156" y="7"/>
                    </a:cubicBezTo>
                    <a:cubicBezTo>
                      <a:pt x="156" y="9"/>
                      <a:pt x="154" y="6"/>
                      <a:pt x="152" y="7"/>
                    </a:cubicBezTo>
                    <a:cubicBezTo>
                      <a:pt x="153" y="7"/>
                      <a:pt x="153" y="7"/>
                      <a:pt x="153" y="7"/>
                    </a:cubicBezTo>
                    <a:cubicBezTo>
                      <a:pt x="152" y="8"/>
                      <a:pt x="150" y="4"/>
                      <a:pt x="149" y="4"/>
                    </a:cubicBezTo>
                    <a:cubicBezTo>
                      <a:pt x="149" y="4"/>
                      <a:pt x="149" y="4"/>
                      <a:pt x="150" y="4"/>
                    </a:cubicBezTo>
                    <a:cubicBezTo>
                      <a:pt x="147" y="2"/>
                      <a:pt x="149" y="5"/>
                      <a:pt x="147" y="5"/>
                    </a:cubicBezTo>
                    <a:cubicBezTo>
                      <a:pt x="147" y="5"/>
                      <a:pt x="148" y="4"/>
                      <a:pt x="147" y="3"/>
                    </a:cubicBezTo>
                    <a:cubicBezTo>
                      <a:pt x="146" y="3"/>
                      <a:pt x="143" y="5"/>
                      <a:pt x="141" y="4"/>
                    </a:cubicBezTo>
                    <a:cubicBezTo>
                      <a:pt x="142" y="5"/>
                      <a:pt x="142" y="5"/>
                      <a:pt x="141" y="6"/>
                    </a:cubicBezTo>
                    <a:cubicBezTo>
                      <a:pt x="140" y="6"/>
                      <a:pt x="137" y="3"/>
                      <a:pt x="136" y="5"/>
                    </a:cubicBezTo>
                    <a:cubicBezTo>
                      <a:pt x="136" y="5"/>
                      <a:pt x="136" y="5"/>
                      <a:pt x="136" y="5"/>
                    </a:cubicBezTo>
                    <a:cubicBezTo>
                      <a:pt x="135" y="5"/>
                      <a:pt x="133" y="5"/>
                      <a:pt x="132" y="6"/>
                    </a:cubicBezTo>
                    <a:cubicBezTo>
                      <a:pt x="131" y="3"/>
                      <a:pt x="126" y="7"/>
                      <a:pt x="126" y="4"/>
                    </a:cubicBezTo>
                    <a:cubicBezTo>
                      <a:pt x="122" y="4"/>
                      <a:pt x="122" y="4"/>
                      <a:pt x="122" y="4"/>
                    </a:cubicBezTo>
                    <a:cubicBezTo>
                      <a:pt x="123" y="4"/>
                      <a:pt x="123" y="4"/>
                      <a:pt x="123" y="4"/>
                    </a:cubicBezTo>
                    <a:cubicBezTo>
                      <a:pt x="121" y="4"/>
                      <a:pt x="120" y="5"/>
                      <a:pt x="119" y="5"/>
                    </a:cubicBezTo>
                    <a:cubicBezTo>
                      <a:pt x="119" y="5"/>
                      <a:pt x="119" y="5"/>
                      <a:pt x="119" y="5"/>
                    </a:cubicBezTo>
                    <a:cubicBezTo>
                      <a:pt x="116" y="4"/>
                      <a:pt x="116" y="4"/>
                      <a:pt x="113" y="5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2" y="5"/>
                      <a:pt x="109" y="3"/>
                      <a:pt x="106" y="4"/>
                    </a:cubicBezTo>
                    <a:cubicBezTo>
                      <a:pt x="106" y="4"/>
                      <a:pt x="106" y="4"/>
                      <a:pt x="106" y="3"/>
                    </a:cubicBezTo>
                    <a:cubicBezTo>
                      <a:pt x="103" y="4"/>
                      <a:pt x="99" y="0"/>
                      <a:pt x="97" y="4"/>
                    </a:cubicBezTo>
                    <a:cubicBezTo>
                      <a:pt x="95" y="5"/>
                      <a:pt x="95" y="5"/>
                      <a:pt x="95" y="5"/>
                    </a:cubicBezTo>
                    <a:cubicBezTo>
                      <a:pt x="98" y="5"/>
                      <a:pt x="95" y="6"/>
                      <a:pt x="96" y="7"/>
                    </a:cubicBezTo>
                    <a:cubicBezTo>
                      <a:pt x="95" y="7"/>
                      <a:pt x="93" y="6"/>
                      <a:pt x="94" y="6"/>
                    </a:cubicBezTo>
                    <a:cubicBezTo>
                      <a:pt x="94" y="6"/>
                      <a:pt x="94" y="6"/>
                      <a:pt x="94" y="6"/>
                    </a:cubicBezTo>
                    <a:cubicBezTo>
                      <a:pt x="95" y="4"/>
                      <a:pt x="91" y="5"/>
                      <a:pt x="91" y="4"/>
                    </a:cubicBezTo>
                    <a:cubicBezTo>
                      <a:pt x="86" y="4"/>
                      <a:pt x="80" y="2"/>
                      <a:pt x="75" y="2"/>
                    </a:cubicBezTo>
                    <a:cubicBezTo>
                      <a:pt x="76" y="4"/>
                      <a:pt x="76" y="4"/>
                      <a:pt x="76" y="4"/>
                    </a:cubicBezTo>
                    <a:cubicBezTo>
                      <a:pt x="74" y="4"/>
                      <a:pt x="74" y="4"/>
                      <a:pt x="74" y="4"/>
                    </a:cubicBezTo>
                    <a:cubicBezTo>
                      <a:pt x="74" y="3"/>
                      <a:pt x="73" y="2"/>
                      <a:pt x="75" y="2"/>
                    </a:cubicBezTo>
                    <a:cubicBezTo>
                      <a:pt x="74" y="2"/>
                      <a:pt x="73" y="3"/>
                      <a:pt x="73" y="3"/>
                    </a:cubicBezTo>
                    <a:cubicBezTo>
                      <a:pt x="70" y="3"/>
                      <a:pt x="74" y="2"/>
                      <a:pt x="73" y="2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71" y="3"/>
                      <a:pt x="71" y="3"/>
                      <a:pt x="70" y="3"/>
                    </a:cubicBezTo>
                    <a:cubicBezTo>
                      <a:pt x="69" y="3"/>
                      <a:pt x="69" y="2"/>
                      <a:pt x="69" y="2"/>
                    </a:cubicBezTo>
                    <a:cubicBezTo>
                      <a:pt x="69" y="2"/>
                      <a:pt x="69" y="2"/>
                      <a:pt x="68" y="2"/>
                    </a:cubicBezTo>
                    <a:cubicBezTo>
                      <a:pt x="66" y="2"/>
                      <a:pt x="66" y="2"/>
                      <a:pt x="66" y="2"/>
                    </a:cubicBezTo>
                    <a:cubicBezTo>
                      <a:pt x="67" y="3"/>
                      <a:pt x="67" y="3"/>
                      <a:pt x="67" y="3"/>
                    </a:cubicBezTo>
                    <a:cubicBezTo>
                      <a:pt x="66" y="3"/>
                      <a:pt x="65" y="3"/>
                      <a:pt x="66" y="4"/>
                    </a:cubicBezTo>
                    <a:cubicBezTo>
                      <a:pt x="64" y="2"/>
                      <a:pt x="57" y="3"/>
                      <a:pt x="56" y="2"/>
                    </a:cubicBezTo>
                    <a:cubicBezTo>
                      <a:pt x="55" y="3"/>
                      <a:pt x="53" y="3"/>
                      <a:pt x="52" y="3"/>
                    </a:cubicBezTo>
                    <a:cubicBezTo>
                      <a:pt x="52" y="3"/>
                      <a:pt x="52" y="5"/>
                      <a:pt x="51" y="4"/>
                    </a:cubicBezTo>
                    <a:cubicBezTo>
                      <a:pt x="52" y="2"/>
                      <a:pt x="48" y="3"/>
                      <a:pt x="47" y="1"/>
                    </a:cubicBezTo>
                    <a:cubicBezTo>
                      <a:pt x="48" y="3"/>
                      <a:pt x="43" y="1"/>
                      <a:pt x="45" y="3"/>
                    </a:cubicBezTo>
                    <a:cubicBezTo>
                      <a:pt x="43" y="3"/>
                      <a:pt x="45" y="2"/>
                      <a:pt x="44" y="2"/>
                    </a:cubicBezTo>
                    <a:cubicBezTo>
                      <a:pt x="41" y="3"/>
                      <a:pt x="37" y="1"/>
                      <a:pt x="34" y="1"/>
                    </a:cubicBezTo>
                    <a:cubicBezTo>
                      <a:pt x="34" y="1"/>
                      <a:pt x="34" y="2"/>
                      <a:pt x="33" y="2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1"/>
                      <a:pt x="31" y="2"/>
                      <a:pt x="29" y="1"/>
                    </a:cubicBezTo>
                    <a:cubicBezTo>
                      <a:pt x="30" y="2"/>
                      <a:pt x="30" y="2"/>
                      <a:pt x="29" y="2"/>
                    </a:cubicBezTo>
                    <a:cubicBezTo>
                      <a:pt x="22" y="0"/>
                      <a:pt x="15" y="3"/>
                      <a:pt x="8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8" y="0"/>
                      <a:pt x="7" y="1"/>
                      <a:pt x="7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2"/>
                      <a:pt x="1" y="0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3"/>
                      <a:pt x="3" y="5"/>
                      <a:pt x="3" y="7"/>
                    </a:cubicBezTo>
                    <a:cubicBezTo>
                      <a:pt x="5" y="5"/>
                      <a:pt x="7" y="9"/>
                      <a:pt x="9" y="7"/>
                    </a:cubicBezTo>
                    <a:cubicBezTo>
                      <a:pt x="10" y="7"/>
                      <a:pt x="9" y="7"/>
                      <a:pt x="9" y="8"/>
                    </a:cubicBezTo>
                    <a:cubicBezTo>
                      <a:pt x="10" y="7"/>
                      <a:pt x="10" y="7"/>
                      <a:pt x="12" y="7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5" y="7"/>
                      <a:pt x="17" y="8"/>
                      <a:pt x="21" y="9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2" y="8"/>
                      <a:pt x="22" y="9"/>
                      <a:pt x="22" y="9"/>
                    </a:cubicBezTo>
                    <a:cubicBezTo>
                      <a:pt x="23" y="7"/>
                      <a:pt x="20" y="9"/>
                      <a:pt x="21" y="7"/>
                    </a:cubicBezTo>
                    <a:cubicBezTo>
                      <a:pt x="22" y="9"/>
                      <a:pt x="27" y="7"/>
                      <a:pt x="28" y="10"/>
                    </a:cubicBezTo>
                    <a:cubicBezTo>
                      <a:pt x="29" y="10"/>
                      <a:pt x="27" y="8"/>
                      <a:pt x="29" y="8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0" y="8"/>
                      <a:pt x="31" y="9"/>
                      <a:pt x="31" y="10"/>
                    </a:cubicBezTo>
                    <a:cubicBezTo>
                      <a:pt x="31" y="10"/>
                      <a:pt x="30" y="10"/>
                      <a:pt x="30" y="10"/>
                    </a:cubicBezTo>
                    <a:cubicBezTo>
                      <a:pt x="31" y="11"/>
                      <a:pt x="33" y="10"/>
                      <a:pt x="34" y="10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6" y="9"/>
                      <a:pt x="41" y="10"/>
                      <a:pt x="44" y="9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7" y="8"/>
                      <a:pt x="46" y="9"/>
                      <a:pt x="49" y="9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50" y="9"/>
                      <a:pt x="51" y="8"/>
                      <a:pt x="52" y="8"/>
                    </a:cubicBezTo>
                    <a:cubicBezTo>
                      <a:pt x="51" y="9"/>
                      <a:pt x="53" y="9"/>
                      <a:pt x="52" y="10"/>
                    </a:cubicBezTo>
                    <a:cubicBezTo>
                      <a:pt x="55" y="9"/>
                      <a:pt x="53" y="9"/>
                      <a:pt x="55" y="8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7" y="8"/>
                      <a:pt x="57" y="8"/>
                      <a:pt x="58" y="7"/>
                    </a:cubicBezTo>
                    <a:cubicBezTo>
                      <a:pt x="57" y="8"/>
                      <a:pt x="59" y="9"/>
                      <a:pt x="58" y="9"/>
                    </a:cubicBezTo>
                    <a:cubicBezTo>
                      <a:pt x="61" y="11"/>
                      <a:pt x="63" y="8"/>
                      <a:pt x="64" y="10"/>
                    </a:cubicBezTo>
                    <a:cubicBezTo>
                      <a:pt x="65" y="8"/>
                      <a:pt x="61" y="9"/>
                      <a:pt x="62" y="9"/>
                    </a:cubicBezTo>
                    <a:cubicBezTo>
                      <a:pt x="61" y="8"/>
                      <a:pt x="63" y="7"/>
                      <a:pt x="64" y="7"/>
                    </a:cubicBezTo>
                    <a:cubicBezTo>
                      <a:pt x="65" y="7"/>
                      <a:pt x="66" y="10"/>
                      <a:pt x="68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9" y="11"/>
                      <a:pt x="70" y="10"/>
                      <a:pt x="71" y="10"/>
                    </a:cubicBezTo>
                    <a:cubicBezTo>
                      <a:pt x="72" y="9"/>
                      <a:pt x="73" y="11"/>
                      <a:pt x="73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2" y="9"/>
                      <a:pt x="73" y="7"/>
                      <a:pt x="75" y="8"/>
                    </a:cubicBezTo>
                    <a:cubicBezTo>
                      <a:pt x="75" y="8"/>
                      <a:pt x="74" y="9"/>
                      <a:pt x="74" y="9"/>
                    </a:cubicBezTo>
                    <a:cubicBezTo>
                      <a:pt x="75" y="10"/>
                      <a:pt x="75" y="9"/>
                      <a:pt x="76" y="9"/>
                    </a:cubicBezTo>
                    <a:cubicBezTo>
                      <a:pt x="76" y="11"/>
                      <a:pt x="73" y="10"/>
                      <a:pt x="72" y="11"/>
                    </a:cubicBezTo>
                    <a:cubicBezTo>
                      <a:pt x="72" y="11"/>
                      <a:pt x="74" y="10"/>
                      <a:pt x="73" y="11"/>
                    </a:cubicBezTo>
                    <a:cubicBezTo>
                      <a:pt x="75" y="9"/>
                      <a:pt x="76" y="12"/>
                      <a:pt x="78" y="10"/>
                    </a:cubicBezTo>
                    <a:cubicBezTo>
                      <a:pt x="78" y="11"/>
                      <a:pt x="78" y="11"/>
                      <a:pt x="78" y="11"/>
                    </a:cubicBezTo>
                    <a:cubicBezTo>
                      <a:pt x="78" y="11"/>
                      <a:pt x="79" y="10"/>
                      <a:pt x="79" y="11"/>
                    </a:cubicBezTo>
                    <a:cubicBezTo>
                      <a:pt x="78" y="12"/>
                      <a:pt x="78" y="12"/>
                      <a:pt x="78" y="12"/>
                    </a:cubicBezTo>
                    <a:cubicBezTo>
                      <a:pt x="79" y="11"/>
                      <a:pt x="81" y="13"/>
                      <a:pt x="82" y="12"/>
                    </a:cubicBezTo>
                    <a:cubicBezTo>
                      <a:pt x="79" y="12"/>
                      <a:pt x="82" y="11"/>
                      <a:pt x="80" y="10"/>
                    </a:cubicBezTo>
                    <a:cubicBezTo>
                      <a:pt x="84" y="9"/>
                      <a:pt x="82" y="13"/>
                      <a:pt x="86" y="13"/>
                    </a:cubicBezTo>
                    <a:cubicBezTo>
                      <a:pt x="86" y="13"/>
                      <a:pt x="84" y="12"/>
                      <a:pt x="85" y="11"/>
                    </a:cubicBezTo>
                    <a:cubicBezTo>
                      <a:pt x="86" y="12"/>
                      <a:pt x="87" y="12"/>
                      <a:pt x="87" y="13"/>
                    </a:cubicBezTo>
                    <a:cubicBezTo>
                      <a:pt x="90" y="12"/>
                      <a:pt x="87" y="12"/>
                      <a:pt x="88" y="11"/>
                    </a:cubicBezTo>
                    <a:cubicBezTo>
                      <a:pt x="89" y="12"/>
                      <a:pt x="89" y="11"/>
                      <a:pt x="90" y="10"/>
                    </a:cubicBezTo>
                    <a:cubicBezTo>
                      <a:pt x="90" y="11"/>
                      <a:pt x="90" y="11"/>
                      <a:pt x="90" y="11"/>
                    </a:cubicBezTo>
                    <a:cubicBezTo>
                      <a:pt x="93" y="12"/>
                      <a:pt x="91" y="9"/>
                      <a:pt x="94" y="10"/>
                    </a:cubicBezTo>
                    <a:cubicBezTo>
                      <a:pt x="93" y="11"/>
                      <a:pt x="93" y="11"/>
                      <a:pt x="93" y="11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5" y="11"/>
                      <a:pt x="96" y="12"/>
                      <a:pt x="97" y="12"/>
                    </a:cubicBezTo>
                    <a:cubicBezTo>
                      <a:pt x="97" y="11"/>
                      <a:pt x="97" y="10"/>
                      <a:pt x="99" y="10"/>
                    </a:cubicBezTo>
                    <a:cubicBezTo>
                      <a:pt x="100" y="11"/>
                      <a:pt x="98" y="11"/>
                      <a:pt x="100" y="11"/>
                    </a:cubicBezTo>
                    <a:cubicBezTo>
                      <a:pt x="100" y="12"/>
                      <a:pt x="99" y="12"/>
                      <a:pt x="98" y="12"/>
                    </a:cubicBezTo>
                    <a:cubicBezTo>
                      <a:pt x="98" y="12"/>
                      <a:pt x="98" y="12"/>
                      <a:pt x="98" y="12"/>
                    </a:cubicBezTo>
                    <a:cubicBezTo>
                      <a:pt x="99" y="13"/>
                      <a:pt x="100" y="13"/>
                      <a:pt x="101" y="13"/>
                    </a:cubicBezTo>
                    <a:cubicBezTo>
                      <a:pt x="101" y="13"/>
                      <a:pt x="100" y="13"/>
                      <a:pt x="100" y="12"/>
                    </a:cubicBezTo>
                    <a:cubicBezTo>
                      <a:pt x="103" y="11"/>
                      <a:pt x="103" y="11"/>
                      <a:pt x="103" y="11"/>
                    </a:cubicBezTo>
                    <a:cubicBezTo>
                      <a:pt x="103" y="12"/>
                      <a:pt x="103" y="12"/>
                      <a:pt x="103" y="12"/>
                    </a:cubicBezTo>
                    <a:cubicBezTo>
                      <a:pt x="103" y="12"/>
                      <a:pt x="104" y="12"/>
                      <a:pt x="104" y="12"/>
                    </a:cubicBezTo>
                    <a:cubicBezTo>
                      <a:pt x="104" y="12"/>
                      <a:pt x="104" y="13"/>
                      <a:pt x="103" y="13"/>
                    </a:cubicBezTo>
                    <a:cubicBezTo>
                      <a:pt x="106" y="13"/>
                      <a:pt x="106" y="13"/>
                      <a:pt x="106" y="13"/>
                    </a:cubicBezTo>
                    <a:cubicBezTo>
                      <a:pt x="106" y="13"/>
                      <a:pt x="107" y="14"/>
                      <a:pt x="107" y="14"/>
                    </a:cubicBezTo>
                    <a:cubicBezTo>
                      <a:pt x="108" y="14"/>
                      <a:pt x="110" y="13"/>
                      <a:pt x="112" y="13"/>
                    </a:cubicBezTo>
                    <a:cubicBezTo>
                      <a:pt x="112" y="13"/>
                      <a:pt x="112" y="13"/>
                      <a:pt x="113" y="13"/>
                    </a:cubicBezTo>
                    <a:cubicBezTo>
                      <a:pt x="114" y="13"/>
                      <a:pt x="116" y="14"/>
                      <a:pt x="118" y="13"/>
                    </a:cubicBezTo>
                    <a:cubicBezTo>
                      <a:pt x="119" y="15"/>
                      <a:pt x="119" y="15"/>
                      <a:pt x="119" y="15"/>
                    </a:cubicBezTo>
                    <a:cubicBezTo>
                      <a:pt x="121" y="14"/>
                      <a:pt x="118" y="13"/>
                      <a:pt x="120" y="12"/>
                    </a:cubicBezTo>
                    <a:cubicBezTo>
                      <a:pt x="122" y="12"/>
                      <a:pt x="121" y="13"/>
                      <a:pt x="122" y="14"/>
                    </a:cubicBezTo>
                    <a:cubicBezTo>
                      <a:pt x="123" y="13"/>
                      <a:pt x="124" y="12"/>
                      <a:pt x="126" y="13"/>
                    </a:cubicBezTo>
                    <a:cubicBezTo>
                      <a:pt x="126" y="13"/>
                      <a:pt x="125" y="13"/>
                      <a:pt x="125" y="13"/>
                    </a:cubicBezTo>
                    <a:close/>
                    <a:moveTo>
                      <a:pt x="145" y="13"/>
                    </a:moveTo>
                    <a:cubicBezTo>
                      <a:pt x="144" y="13"/>
                      <a:pt x="144" y="14"/>
                      <a:pt x="143" y="13"/>
                    </a:cubicBezTo>
                    <a:cubicBezTo>
                      <a:pt x="144" y="12"/>
                      <a:pt x="144" y="13"/>
                      <a:pt x="145" y="13"/>
                    </a:cubicBezTo>
                    <a:close/>
                    <a:moveTo>
                      <a:pt x="176" y="12"/>
                    </a:moveTo>
                    <a:cubicBezTo>
                      <a:pt x="175" y="12"/>
                      <a:pt x="175" y="12"/>
                      <a:pt x="174" y="12"/>
                    </a:cubicBezTo>
                    <a:cubicBezTo>
                      <a:pt x="175" y="12"/>
                      <a:pt x="175" y="12"/>
                      <a:pt x="176" y="12"/>
                    </a:cubicBezTo>
                    <a:close/>
                    <a:moveTo>
                      <a:pt x="261" y="8"/>
                    </a:moveTo>
                    <a:cubicBezTo>
                      <a:pt x="261" y="8"/>
                      <a:pt x="261" y="8"/>
                      <a:pt x="261" y="8"/>
                    </a:cubicBezTo>
                    <a:cubicBezTo>
                      <a:pt x="261" y="8"/>
                      <a:pt x="261" y="8"/>
                      <a:pt x="261" y="8"/>
                    </a:cubicBezTo>
                    <a:close/>
                    <a:moveTo>
                      <a:pt x="263" y="9"/>
                    </a:moveTo>
                    <a:cubicBezTo>
                      <a:pt x="263" y="8"/>
                      <a:pt x="263" y="8"/>
                      <a:pt x="263" y="8"/>
                    </a:cubicBezTo>
                    <a:cubicBezTo>
                      <a:pt x="263" y="8"/>
                      <a:pt x="263" y="8"/>
                      <a:pt x="262" y="8"/>
                    </a:cubicBezTo>
                    <a:cubicBezTo>
                      <a:pt x="262" y="9"/>
                      <a:pt x="263" y="9"/>
                      <a:pt x="263" y="9"/>
                    </a:cubicBezTo>
                    <a:close/>
                    <a:moveTo>
                      <a:pt x="68" y="2"/>
                    </a:moveTo>
                    <a:cubicBezTo>
                      <a:pt x="69" y="3"/>
                      <a:pt x="69" y="3"/>
                      <a:pt x="69" y="3"/>
                    </a:cubicBezTo>
                    <a:cubicBezTo>
                      <a:pt x="68" y="3"/>
                      <a:pt x="68" y="3"/>
                      <a:pt x="68" y="2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18" name="Freeform 2118"/>
              <p:cNvSpPr>
                <a:spLocks/>
              </p:cNvSpPr>
              <p:nvPr/>
            </p:nvSpPr>
            <p:spPr bwMode="auto">
              <a:xfrm>
                <a:off x="4861" y="232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19" name="Freeform 2119"/>
              <p:cNvSpPr>
                <a:spLocks/>
              </p:cNvSpPr>
              <p:nvPr/>
            </p:nvSpPr>
            <p:spPr bwMode="auto">
              <a:xfrm>
                <a:off x="4719" y="232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20" name="Freeform 2120"/>
              <p:cNvSpPr>
                <a:spLocks/>
              </p:cNvSpPr>
              <p:nvPr/>
            </p:nvSpPr>
            <p:spPr bwMode="auto">
              <a:xfrm>
                <a:off x="5008" y="2332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27" name="Freeform 2121"/>
              <p:cNvSpPr>
                <a:spLocks/>
              </p:cNvSpPr>
              <p:nvPr/>
            </p:nvSpPr>
            <p:spPr bwMode="auto">
              <a:xfrm>
                <a:off x="5097" y="2313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0 w 1"/>
                  <a:gd name="T3" fmla="*/ 2 h 1"/>
                  <a:gd name="T4" fmla="*/ 3 w 1"/>
                  <a:gd name="T5" fmla="*/ 2 h 1"/>
                  <a:gd name="T6" fmla="*/ 3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28" name="Freeform 2122"/>
              <p:cNvSpPr>
                <a:spLocks/>
              </p:cNvSpPr>
              <p:nvPr/>
            </p:nvSpPr>
            <p:spPr bwMode="auto">
              <a:xfrm>
                <a:off x="5121" y="2327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2 w 1"/>
                  <a:gd name="T3" fmla="*/ 3 h 1"/>
                  <a:gd name="T4" fmla="*/ 2 w 1"/>
                  <a:gd name="T5" fmla="*/ 0 h 1"/>
                  <a:gd name="T6" fmla="*/ 2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23" name="Freeform 2123"/>
              <p:cNvSpPr>
                <a:spLocks/>
              </p:cNvSpPr>
              <p:nvPr/>
            </p:nvSpPr>
            <p:spPr bwMode="auto">
              <a:xfrm>
                <a:off x="5102" y="2320"/>
                <a:ext cx="5" cy="2"/>
              </a:xfrm>
              <a:custGeom>
                <a:avLst/>
                <a:gdLst>
                  <a:gd name="T0" fmla="*/ 0 w 2"/>
                  <a:gd name="T1" fmla="*/ 2 h 1"/>
                  <a:gd name="T2" fmla="*/ 3 w 2"/>
                  <a:gd name="T3" fmla="*/ 2 h 1"/>
                  <a:gd name="T4" fmla="*/ 3 w 2"/>
                  <a:gd name="T5" fmla="*/ 2 h 1"/>
                  <a:gd name="T6" fmla="*/ 0 w 2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24" name="Freeform 2124"/>
              <p:cNvSpPr>
                <a:spLocks/>
              </p:cNvSpPr>
              <p:nvPr/>
            </p:nvSpPr>
            <p:spPr bwMode="auto">
              <a:xfrm>
                <a:off x="5107" y="2322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25" name="Freeform 2125"/>
              <p:cNvSpPr>
                <a:spLocks/>
              </p:cNvSpPr>
              <p:nvPr/>
            </p:nvSpPr>
            <p:spPr bwMode="auto">
              <a:xfrm>
                <a:off x="5076" y="2311"/>
                <a:ext cx="7" cy="7"/>
              </a:xfrm>
              <a:custGeom>
                <a:avLst/>
                <a:gdLst>
                  <a:gd name="T0" fmla="*/ 7 w 3"/>
                  <a:gd name="T1" fmla="*/ 5 h 3"/>
                  <a:gd name="T2" fmla="*/ 7 w 3"/>
                  <a:gd name="T3" fmla="*/ 2 h 3"/>
                  <a:gd name="T4" fmla="*/ 7 w 3"/>
                  <a:gd name="T5" fmla="*/ 5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2"/>
                      <a:pt x="3" y="1"/>
                      <a:pt x="3" y="1"/>
                    </a:cubicBezTo>
                    <a:cubicBezTo>
                      <a:pt x="3" y="0"/>
                      <a:pt x="0" y="3"/>
                      <a:pt x="3" y="2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29" name="Freeform 2126"/>
              <p:cNvSpPr>
                <a:spLocks/>
              </p:cNvSpPr>
              <p:nvPr/>
            </p:nvSpPr>
            <p:spPr bwMode="auto">
              <a:xfrm>
                <a:off x="5102" y="2325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30" name="Freeform 2127"/>
              <p:cNvSpPr>
                <a:spLocks/>
              </p:cNvSpPr>
              <p:nvPr/>
            </p:nvSpPr>
            <p:spPr bwMode="auto">
              <a:xfrm>
                <a:off x="5088" y="2325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3 w 2"/>
                  <a:gd name="T3" fmla="*/ 2 h 1"/>
                  <a:gd name="T4" fmla="*/ 5 w 2"/>
                  <a:gd name="T5" fmla="*/ 0 h 1"/>
                  <a:gd name="T6" fmla="*/ 0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28" name="Freeform 2128"/>
              <p:cNvSpPr>
                <a:spLocks/>
              </p:cNvSpPr>
              <p:nvPr/>
            </p:nvSpPr>
            <p:spPr bwMode="auto">
              <a:xfrm>
                <a:off x="5093" y="2325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29" name="Freeform 2129"/>
              <p:cNvSpPr>
                <a:spLocks/>
              </p:cNvSpPr>
              <p:nvPr/>
            </p:nvSpPr>
            <p:spPr bwMode="auto">
              <a:xfrm>
                <a:off x="5095" y="2327"/>
                <a:ext cx="5" cy="0"/>
              </a:xfrm>
              <a:custGeom>
                <a:avLst/>
                <a:gdLst>
                  <a:gd name="T0" fmla="*/ 5 w 5"/>
                  <a:gd name="T1" fmla="*/ 2 w 5"/>
                  <a:gd name="T2" fmla="*/ 0 w 5"/>
                  <a:gd name="T3" fmla="*/ 5 w 5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5">
                    <a:moveTo>
                      <a:pt x="5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31" name="Freeform 2130"/>
              <p:cNvSpPr>
                <a:spLocks/>
              </p:cNvSpPr>
              <p:nvPr/>
            </p:nvSpPr>
            <p:spPr bwMode="auto">
              <a:xfrm>
                <a:off x="5050" y="2325"/>
                <a:ext cx="5" cy="0"/>
              </a:xfrm>
              <a:custGeom>
                <a:avLst/>
                <a:gdLst>
                  <a:gd name="T0" fmla="*/ 5 w 2"/>
                  <a:gd name="T1" fmla="*/ 3 w 2"/>
                  <a:gd name="T2" fmla="*/ 3 w 2"/>
                  <a:gd name="T3" fmla="*/ 5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31" name="Freeform 2131"/>
              <p:cNvSpPr>
                <a:spLocks/>
              </p:cNvSpPr>
              <p:nvPr/>
            </p:nvSpPr>
            <p:spPr bwMode="auto">
              <a:xfrm>
                <a:off x="5064" y="2330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32" name="Freeform 2132"/>
              <p:cNvSpPr>
                <a:spLocks/>
              </p:cNvSpPr>
              <p:nvPr/>
            </p:nvSpPr>
            <p:spPr bwMode="auto">
              <a:xfrm>
                <a:off x="5050" y="2332"/>
                <a:ext cx="7" cy="2"/>
              </a:xfrm>
              <a:custGeom>
                <a:avLst/>
                <a:gdLst>
                  <a:gd name="T0" fmla="*/ 5 w 3"/>
                  <a:gd name="T1" fmla="*/ 0 h 1"/>
                  <a:gd name="T2" fmla="*/ 5 w 3"/>
                  <a:gd name="T3" fmla="*/ 2 h 1"/>
                  <a:gd name="T4" fmla="*/ 5 w 3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2" y="0"/>
                      <a:pt x="0" y="1"/>
                      <a:pt x="2" y="1"/>
                    </a:cubicBezTo>
                    <a:cubicBezTo>
                      <a:pt x="2" y="0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33" name="Freeform 2133"/>
              <p:cNvSpPr>
                <a:spLocks/>
              </p:cNvSpPr>
              <p:nvPr/>
            </p:nvSpPr>
            <p:spPr bwMode="auto">
              <a:xfrm>
                <a:off x="5005" y="2320"/>
                <a:ext cx="0" cy="5"/>
              </a:xfrm>
              <a:custGeom>
                <a:avLst/>
                <a:gdLst>
                  <a:gd name="T0" fmla="*/ 5 h 5"/>
                  <a:gd name="T1" fmla="*/ 5 h 5"/>
                  <a:gd name="T2" fmla="*/ 0 h 5"/>
                  <a:gd name="T3" fmla="*/ 5 h 5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5">
                    <a:moveTo>
                      <a:pt x="0" y="5"/>
                    </a:moveTo>
                    <a:lnTo>
                      <a:pt x="0" y="5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33" name="Freeform 2134"/>
              <p:cNvSpPr>
                <a:spLocks/>
              </p:cNvSpPr>
              <p:nvPr/>
            </p:nvSpPr>
            <p:spPr bwMode="auto">
              <a:xfrm>
                <a:off x="4958" y="2332"/>
                <a:ext cx="7" cy="5"/>
              </a:xfrm>
              <a:custGeom>
                <a:avLst/>
                <a:gdLst>
                  <a:gd name="T0" fmla="*/ 2 w 3"/>
                  <a:gd name="T1" fmla="*/ 5 h 2"/>
                  <a:gd name="T2" fmla="*/ 7 w 3"/>
                  <a:gd name="T3" fmla="*/ 3 h 2"/>
                  <a:gd name="T4" fmla="*/ 5 w 3"/>
                  <a:gd name="T5" fmla="*/ 0 h 2"/>
                  <a:gd name="T6" fmla="*/ 2 w 3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2"/>
                    </a:moveTo>
                    <a:cubicBezTo>
                      <a:pt x="2" y="2"/>
                      <a:pt x="1" y="0"/>
                      <a:pt x="3" y="1"/>
                    </a:cubicBezTo>
                    <a:cubicBezTo>
                      <a:pt x="3" y="1"/>
                      <a:pt x="1" y="0"/>
                      <a:pt x="2" y="0"/>
                    </a:cubicBezTo>
                    <a:cubicBezTo>
                      <a:pt x="1" y="1"/>
                      <a:pt x="0" y="0"/>
                      <a:pt x="1" y="2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35" name="Freeform 2135"/>
              <p:cNvSpPr>
                <a:spLocks/>
              </p:cNvSpPr>
              <p:nvPr/>
            </p:nvSpPr>
            <p:spPr bwMode="auto">
              <a:xfrm>
                <a:off x="4963" y="233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34" name="Freeform 2136"/>
              <p:cNvSpPr>
                <a:spLocks/>
              </p:cNvSpPr>
              <p:nvPr/>
            </p:nvSpPr>
            <p:spPr bwMode="auto">
              <a:xfrm>
                <a:off x="4457" y="2294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37" name="Freeform 2137"/>
              <p:cNvSpPr>
                <a:spLocks/>
              </p:cNvSpPr>
              <p:nvPr/>
            </p:nvSpPr>
            <p:spPr bwMode="auto">
              <a:xfrm>
                <a:off x="4453" y="2294"/>
                <a:ext cx="2" cy="5"/>
              </a:xfrm>
              <a:custGeom>
                <a:avLst/>
                <a:gdLst>
                  <a:gd name="T0" fmla="*/ 2 w 1"/>
                  <a:gd name="T1" fmla="*/ 5 h 2"/>
                  <a:gd name="T2" fmla="*/ 2 w 1"/>
                  <a:gd name="T3" fmla="*/ 0 h 2"/>
                  <a:gd name="T4" fmla="*/ 0 w 1"/>
                  <a:gd name="T5" fmla="*/ 3 h 2"/>
                  <a:gd name="T6" fmla="*/ 2 w 1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35" name="Freeform 2138"/>
              <p:cNvSpPr>
                <a:spLocks/>
              </p:cNvSpPr>
              <p:nvPr/>
            </p:nvSpPr>
            <p:spPr bwMode="auto">
              <a:xfrm>
                <a:off x="4802" y="2332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2 h 1"/>
                  <a:gd name="T4" fmla="*/ 0 w 1"/>
                  <a:gd name="T5" fmla="*/ 0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39" name="Freeform 2139"/>
              <p:cNvSpPr>
                <a:spLocks/>
              </p:cNvSpPr>
              <p:nvPr/>
            </p:nvSpPr>
            <p:spPr bwMode="auto">
              <a:xfrm>
                <a:off x="4769" y="2327"/>
                <a:ext cx="0" cy="5"/>
              </a:xfrm>
              <a:custGeom>
                <a:avLst/>
                <a:gdLst>
                  <a:gd name="T0" fmla="*/ 3 h 5"/>
                  <a:gd name="T1" fmla="*/ 5 h 5"/>
                  <a:gd name="T2" fmla="*/ 0 h 5"/>
                  <a:gd name="T3" fmla="*/ 3 h 5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5">
                    <a:moveTo>
                      <a:pt x="0" y="3"/>
                    </a:moveTo>
                    <a:lnTo>
                      <a:pt x="0" y="5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36" name="Freeform 2140"/>
              <p:cNvSpPr>
                <a:spLocks/>
              </p:cNvSpPr>
              <p:nvPr/>
            </p:nvSpPr>
            <p:spPr bwMode="auto">
              <a:xfrm>
                <a:off x="4741" y="2330"/>
                <a:ext cx="2" cy="4"/>
              </a:xfrm>
              <a:custGeom>
                <a:avLst/>
                <a:gdLst>
                  <a:gd name="T0" fmla="*/ 0 w 1"/>
                  <a:gd name="T1" fmla="*/ 4 h 2"/>
                  <a:gd name="T2" fmla="*/ 2 w 1"/>
                  <a:gd name="T3" fmla="*/ 2 h 2"/>
                  <a:gd name="T4" fmla="*/ 0 w 1"/>
                  <a:gd name="T5" fmla="*/ 4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0" y="2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41" name="Freeform 2141"/>
              <p:cNvSpPr>
                <a:spLocks/>
              </p:cNvSpPr>
              <p:nvPr/>
            </p:nvSpPr>
            <p:spPr bwMode="auto">
              <a:xfrm>
                <a:off x="4996" y="2377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0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37" name="Freeform 2142"/>
              <p:cNvSpPr>
                <a:spLocks/>
              </p:cNvSpPr>
              <p:nvPr/>
            </p:nvSpPr>
            <p:spPr bwMode="auto">
              <a:xfrm>
                <a:off x="4984" y="2382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43" name="Freeform 2143"/>
              <p:cNvSpPr>
                <a:spLocks/>
              </p:cNvSpPr>
              <p:nvPr/>
            </p:nvSpPr>
            <p:spPr bwMode="auto">
              <a:xfrm>
                <a:off x="4975" y="2382"/>
                <a:ext cx="7" cy="4"/>
              </a:xfrm>
              <a:custGeom>
                <a:avLst/>
                <a:gdLst>
                  <a:gd name="T0" fmla="*/ 0 w 3"/>
                  <a:gd name="T1" fmla="*/ 2 h 2"/>
                  <a:gd name="T2" fmla="*/ 7 w 3"/>
                  <a:gd name="T3" fmla="*/ 2 h 2"/>
                  <a:gd name="T4" fmla="*/ 7 w 3"/>
                  <a:gd name="T5" fmla="*/ 2 h 2"/>
                  <a:gd name="T6" fmla="*/ 7 w 3"/>
                  <a:gd name="T7" fmla="*/ 0 h 2"/>
                  <a:gd name="T8" fmla="*/ 0 w 3"/>
                  <a:gd name="T9" fmla="*/ 2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1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38" name="Freeform 2144"/>
              <p:cNvSpPr>
                <a:spLocks/>
              </p:cNvSpPr>
              <p:nvPr/>
            </p:nvSpPr>
            <p:spPr bwMode="auto">
              <a:xfrm>
                <a:off x="4967" y="2377"/>
                <a:ext cx="3" cy="0"/>
              </a:xfrm>
              <a:custGeom>
                <a:avLst/>
                <a:gdLst>
                  <a:gd name="T0" fmla="*/ 3 w 1"/>
                  <a:gd name="T1" fmla="*/ 3 w 1"/>
                  <a:gd name="T2" fmla="*/ 3 w 1"/>
                  <a:gd name="T3" fmla="*/ 3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39" name="Freeform 2145"/>
              <p:cNvSpPr>
                <a:spLocks/>
              </p:cNvSpPr>
              <p:nvPr/>
            </p:nvSpPr>
            <p:spPr bwMode="auto">
              <a:xfrm>
                <a:off x="4970" y="2374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0 w 1"/>
                  <a:gd name="T3" fmla="*/ 3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40" name="Freeform 2146"/>
              <p:cNvSpPr>
                <a:spLocks/>
              </p:cNvSpPr>
              <p:nvPr/>
            </p:nvSpPr>
            <p:spPr bwMode="auto">
              <a:xfrm>
                <a:off x="4965" y="2374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2 w 1"/>
                  <a:gd name="T3" fmla="*/ 3 h 1"/>
                  <a:gd name="T4" fmla="*/ 0 w 1"/>
                  <a:gd name="T5" fmla="*/ 0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47" name="Freeform 2147"/>
              <p:cNvSpPr>
                <a:spLocks/>
              </p:cNvSpPr>
              <p:nvPr/>
            </p:nvSpPr>
            <p:spPr bwMode="auto">
              <a:xfrm>
                <a:off x="4965" y="237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41" name="Freeform 2148"/>
              <p:cNvSpPr>
                <a:spLocks/>
              </p:cNvSpPr>
              <p:nvPr/>
            </p:nvSpPr>
            <p:spPr bwMode="auto">
              <a:xfrm>
                <a:off x="4965" y="2379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49" name="Freeform 2149"/>
              <p:cNvSpPr>
                <a:spLocks/>
              </p:cNvSpPr>
              <p:nvPr/>
            </p:nvSpPr>
            <p:spPr bwMode="auto">
              <a:xfrm>
                <a:off x="4967" y="2379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3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0"/>
                      <a:pt x="0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42" name="Freeform 2150"/>
              <p:cNvSpPr>
                <a:spLocks/>
              </p:cNvSpPr>
              <p:nvPr/>
            </p:nvSpPr>
            <p:spPr bwMode="auto">
              <a:xfrm>
                <a:off x="4975" y="2386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3 h 1"/>
                  <a:gd name="T4" fmla="*/ 2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51" name="Freeform 2151"/>
              <p:cNvSpPr>
                <a:spLocks/>
              </p:cNvSpPr>
              <p:nvPr/>
            </p:nvSpPr>
            <p:spPr bwMode="auto">
              <a:xfrm>
                <a:off x="4956" y="2377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2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43" name="Freeform 2152"/>
              <p:cNvSpPr>
                <a:spLocks/>
              </p:cNvSpPr>
              <p:nvPr/>
            </p:nvSpPr>
            <p:spPr bwMode="auto">
              <a:xfrm>
                <a:off x="4956" y="2379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53" name="Freeform 2153"/>
              <p:cNvSpPr>
                <a:spLocks/>
              </p:cNvSpPr>
              <p:nvPr/>
            </p:nvSpPr>
            <p:spPr bwMode="auto">
              <a:xfrm>
                <a:off x="4963" y="2382"/>
                <a:ext cx="4" cy="2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0 h 2"/>
                  <a:gd name="T4" fmla="*/ 0 w 4"/>
                  <a:gd name="T5" fmla="*/ 2 h 2"/>
                  <a:gd name="T6" fmla="*/ 2 w 4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44" name="Freeform 2154"/>
              <p:cNvSpPr>
                <a:spLocks/>
              </p:cNvSpPr>
              <p:nvPr/>
            </p:nvSpPr>
            <p:spPr bwMode="auto">
              <a:xfrm>
                <a:off x="4949" y="2374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  <a:gd name="T6" fmla="*/ 2 w 2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55" name="Freeform 2155"/>
              <p:cNvSpPr>
                <a:spLocks/>
              </p:cNvSpPr>
              <p:nvPr/>
            </p:nvSpPr>
            <p:spPr bwMode="auto">
              <a:xfrm>
                <a:off x="4941" y="2372"/>
                <a:ext cx="5" cy="5"/>
              </a:xfrm>
              <a:custGeom>
                <a:avLst/>
                <a:gdLst>
                  <a:gd name="T0" fmla="*/ 5 w 2"/>
                  <a:gd name="T1" fmla="*/ 5 h 2"/>
                  <a:gd name="T2" fmla="*/ 5 w 2"/>
                  <a:gd name="T3" fmla="*/ 0 h 2"/>
                  <a:gd name="T4" fmla="*/ 0 w 2"/>
                  <a:gd name="T5" fmla="*/ 3 h 2"/>
                  <a:gd name="T6" fmla="*/ 5 w 2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2" y="1"/>
                      <a:pt x="1" y="1"/>
                      <a:pt x="2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1" y="1"/>
                      <a:pt x="2" y="2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45" name="Freeform 2156"/>
              <p:cNvSpPr>
                <a:spLocks/>
              </p:cNvSpPr>
              <p:nvPr/>
            </p:nvSpPr>
            <p:spPr bwMode="auto">
              <a:xfrm>
                <a:off x="4941" y="2374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57" name="Freeform 2157"/>
              <p:cNvSpPr>
                <a:spLocks/>
              </p:cNvSpPr>
              <p:nvPr/>
            </p:nvSpPr>
            <p:spPr bwMode="auto">
              <a:xfrm>
                <a:off x="4951" y="2377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0 w 1"/>
                  <a:gd name="T5" fmla="*/ 2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46" name="Rectangle 2158"/>
              <p:cNvSpPr>
                <a:spLocks noChangeArrowheads="1"/>
              </p:cNvSpPr>
              <p:nvPr/>
            </p:nvSpPr>
            <p:spPr bwMode="auto">
              <a:xfrm>
                <a:off x="4951" y="2379"/>
                <a:ext cx="1" cy="1"/>
              </a:xfrm>
              <a:prstGeom prst="rect">
                <a:avLst/>
              </a:pr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659" name="Freeform 2159"/>
              <p:cNvSpPr>
                <a:spLocks/>
              </p:cNvSpPr>
              <p:nvPr/>
            </p:nvSpPr>
            <p:spPr bwMode="auto">
              <a:xfrm>
                <a:off x="4953" y="237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60" name="Freeform 2160"/>
              <p:cNvSpPr>
                <a:spLocks/>
              </p:cNvSpPr>
              <p:nvPr/>
            </p:nvSpPr>
            <p:spPr bwMode="auto">
              <a:xfrm>
                <a:off x="4956" y="2382"/>
                <a:ext cx="4" cy="4"/>
              </a:xfrm>
              <a:custGeom>
                <a:avLst/>
                <a:gdLst>
                  <a:gd name="T0" fmla="*/ 4 w 2"/>
                  <a:gd name="T1" fmla="*/ 0 h 2"/>
                  <a:gd name="T2" fmla="*/ 2 w 2"/>
                  <a:gd name="T3" fmla="*/ 4 h 2"/>
                  <a:gd name="T4" fmla="*/ 4 w 2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1"/>
                      <a:pt x="0" y="1"/>
                      <a:pt x="1" y="2"/>
                    </a:cubicBezTo>
                    <a:cubicBezTo>
                      <a:pt x="2" y="1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61" name="Freeform 2161"/>
              <p:cNvSpPr>
                <a:spLocks/>
              </p:cNvSpPr>
              <p:nvPr/>
            </p:nvSpPr>
            <p:spPr bwMode="auto">
              <a:xfrm>
                <a:off x="4953" y="2382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3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62" name="Rectangle 2162"/>
              <p:cNvSpPr>
                <a:spLocks noChangeArrowheads="1"/>
              </p:cNvSpPr>
              <p:nvPr/>
            </p:nvSpPr>
            <p:spPr bwMode="auto">
              <a:xfrm>
                <a:off x="4953" y="2382"/>
                <a:ext cx="1" cy="1"/>
              </a:xfrm>
              <a:prstGeom prst="rect">
                <a:avLst/>
              </a:pr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7747" name="Freeform 2163"/>
              <p:cNvSpPr>
                <a:spLocks/>
              </p:cNvSpPr>
              <p:nvPr/>
            </p:nvSpPr>
            <p:spPr bwMode="auto">
              <a:xfrm>
                <a:off x="4941" y="2379"/>
                <a:ext cx="5" cy="3"/>
              </a:xfrm>
              <a:custGeom>
                <a:avLst/>
                <a:gdLst>
                  <a:gd name="T0" fmla="*/ 3 w 2"/>
                  <a:gd name="T1" fmla="*/ 0 h 1"/>
                  <a:gd name="T2" fmla="*/ 0 w 2"/>
                  <a:gd name="T3" fmla="*/ 0 h 1"/>
                  <a:gd name="T4" fmla="*/ 3 w 2"/>
                  <a:gd name="T5" fmla="*/ 3 h 1"/>
                  <a:gd name="T6" fmla="*/ 3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64" name="Freeform 2164"/>
              <p:cNvSpPr>
                <a:spLocks/>
              </p:cNvSpPr>
              <p:nvPr/>
            </p:nvSpPr>
            <p:spPr bwMode="auto">
              <a:xfrm>
                <a:off x="4949" y="237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48" name="Freeform 2165"/>
              <p:cNvSpPr>
                <a:spLocks/>
              </p:cNvSpPr>
              <p:nvPr/>
            </p:nvSpPr>
            <p:spPr bwMode="auto">
              <a:xfrm>
                <a:off x="4932" y="2379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49" name="Freeform 2166"/>
              <p:cNvSpPr>
                <a:spLocks/>
              </p:cNvSpPr>
              <p:nvPr/>
            </p:nvSpPr>
            <p:spPr bwMode="auto">
              <a:xfrm>
                <a:off x="4944" y="2379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2 w 1"/>
                  <a:gd name="T3" fmla="*/ 0 h 1"/>
                  <a:gd name="T4" fmla="*/ 0 w 1"/>
                  <a:gd name="T5" fmla="*/ 3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50" name="Freeform 2167"/>
              <p:cNvSpPr>
                <a:spLocks/>
              </p:cNvSpPr>
              <p:nvPr/>
            </p:nvSpPr>
            <p:spPr bwMode="auto">
              <a:xfrm>
                <a:off x="4939" y="2377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51" name="Freeform 2168"/>
              <p:cNvSpPr>
                <a:spLocks/>
              </p:cNvSpPr>
              <p:nvPr/>
            </p:nvSpPr>
            <p:spPr bwMode="auto">
              <a:xfrm>
                <a:off x="4946" y="2379"/>
                <a:ext cx="3" cy="0"/>
              </a:xfrm>
              <a:custGeom>
                <a:avLst/>
                <a:gdLst>
                  <a:gd name="T0" fmla="*/ 3 w 1"/>
                  <a:gd name="T1" fmla="*/ 3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52" name="Freeform 2169"/>
              <p:cNvSpPr>
                <a:spLocks/>
              </p:cNvSpPr>
              <p:nvPr/>
            </p:nvSpPr>
            <p:spPr bwMode="auto">
              <a:xfrm>
                <a:off x="4946" y="2379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3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53" name="Freeform 2170"/>
              <p:cNvSpPr>
                <a:spLocks/>
              </p:cNvSpPr>
              <p:nvPr/>
            </p:nvSpPr>
            <p:spPr bwMode="auto">
              <a:xfrm>
                <a:off x="4927" y="2382"/>
                <a:ext cx="7" cy="11"/>
              </a:xfrm>
              <a:custGeom>
                <a:avLst/>
                <a:gdLst>
                  <a:gd name="T0" fmla="*/ 2 w 3"/>
                  <a:gd name="T1" fmla="*/ 11 h 5"/>
                  <a:gd name="T2" fmla="*/ 7 w 3"/>
                  <a:gd name="T3" fmla="*/ 9 h 5"/>
                  <a:gd name="T4" fmla="*/ 5 w 3"/>
                  <a:gd name="T5" fmla="*/ 0 h 5"/>
                  <a:gd name="T6" fmla="*/ 5 w 3"/>
                  <a:gd name="T7" fmla="*/ 2 h 5"/>
                  <a:gd name="T8" fmla="*/ 7 w 3"/>
                  <a:gd name="T9" fmla="*/ 4 h 5"/>
                  <a:gd name="T10" fmla="*/ 2 w 3"/>
                  <a:gd name="T11" fmla="*/ 4 h 5"/>
                  <a:gd name="T12" fmla="*/ 0 w 3"/>
                  <a:gd name="T13" fmla="*/ 11 h 5"/>
                  <a:gd name="T14" fmla="*/ 2 w 3"/>
                  <a:gd name="T15" fmla="*/ 9 h 5"/>
                  <a:gd name="T16" fmla="*/ 2 w 3"/>
                  <a:gd name="T17" fmla="*/ 11 h 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5">
                    <a:moveTo>
                      <a:pt x="1" y="5"/>
                    </a:moveTo>
                    <a:cubicBezTo>
                      <a:pt x="1" y="4"/>
                      <a:pt x="2" y="3"/>
                      <a:pt x="3" y="4"/>
                    </a:cubicBezTo>
                    <a:cubicBezTo>
                      <a:pt x="3" y="4"/>
                      <a:pt x="3" y="1"/>
                      <a:pt x="2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2" y="1"/>
                      <a:pt x="3" y="2"/>
                      <a:pt x="3" y="2"/>
                    </a:cubicBezTo>
                    <a:cubicBezTo>
                      <a:pt x="2" y="3"/>
                      <a:pt x="2" y="2"/>
                      <a:pt x="1" y="2"/>
                    </a:cubicBezTo>
                    <a:cubicBezTo>
                      <a:pt x="2" y="3"/>
                      <a:pt x="0" y="3"/>
                      <a:pt x="0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54" name="Freeform 2171"/>
              <p:cNvSpPr>
                <a:spLocks/>
              </p:cNvSpPr>
              <p:nvPr/>
            </p:nvSpPr>
            <p:spPr bwMode="auto">
              <a:xfrm>
                <a:off x="4932" y="2377"/>
                <a:ext cx="5" cy="5"/>
              </a:xfrm>
              <a:custGeom>
                <a:avLst/>
                <a:gdLst>
                  <a:gd name="T0" fmla="*/ 5 w 2"/>
                  <a:gd name="T1" fmla="*/ 5 h 2"/>
                  <a:gd name="T2" fmla="*/ 5 w 2"/>
                  <a:gd name="T3" fmla="*/ 5 h 2"/>
                  <a:gd name="T4" fmla="*/ 3 w 2"/>
                  <a:gd name="T5" fmla="*/ 0 h 2"/>
                  <a:gd name="T6" fmla="*/ 0 w 2"/>
                  <a:gd name="T7" fmla="*/ 3 h 2"/>
                  <a:gd name="T8" fmla="*/ 5 w 2"/>
                  <a:gd name="T9" fmla="*/ 5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55" name="Freeform 2172"/>
              <p:cNvSpPr>
                <a:spLocks/>
              </p:cNvSpPr>
              <p:nvPr/>
            </p:nvSpPr>
            <p:spPr bwMode="auto">
              <a:xfrm>
                <a:off x="4937" y="2379"/>
                <a:ext cx="4" cy="7"/>
              </a:xfrm>
              <a:custGeom>
                <a:avLst/>
                <a:gdLst>
                  <a:gd name="T0" fmla="*/ 2 w 2"/>
                  <a:gd name="T1" fmla="*/ 2 h 3"/>
                  <a:gd name="T2" fmla="*/ 2 w 2"/>
                  <a:gd name="T3" fmla="*/ 7 h 3"/>
                  <a:gd name="T4" fmla="*/ 4 w 2"/>
                  <a:gd name="T5" fmla="*/ 5 h 3"/>
                  <a:gd name="T6" fmla="*/ 2 w 2"/>
                  <a:gd name="T7" fmla="*/ 2 h 3"/>
                  <a:gd name="T8" fmla="*/ 4 w 2"/>
                  <a:gd name="T9" fmla="*/ 0 h 3"/>
                  <a:gd name="T10" fmla="*/ 2 w 2"/>
                  <a:gd name="T11" fmla="*/ 0 h 3"/>
                  <a:gd name="T12" fmla="*/ 2 w 2"/>
                  <a:gd name="T13" fmla="*/ 0 h 3"/>
                  <a:gd name="T14" fmla="*/ 2 w 2"/>
                  <a:gd name="T15" fmla="*/ 0 h 3"/>
                  <a:gd name="T16" fmla="*/ 2 w 2"/>
                  <a:gd name="T17" fmla="*/ 0 h 3"/>
                  <a:gd name="T18" fmla="*/ 2 w 2"/>
                  <a:gd name="T19" fmla="*/ 0 h 3"/>
                  <a:gd name="T20" fmla="*/ 2 w 2"/>
                  <a:gd name="T21" fmla="*/ 0 h 3"/>
                  <a:gd name="T22" fmla="*/ 2 w 2"/>
                  <a:gd name="T23" fmla="*/ 2 h 3"/>
                  <a:gd name="T24" fmla="*/ 2 w 2"/>
                  <a:gd name="T25" fmla="*/ 0 h 3"/>
                  <a:gd name="T26" fmla="*/ 2 w 2"/>
                  <a:gd name="T27" fmla="*/ 0 h 3"/>
                  <a:gd name="T28" fmla="*/ 2 w 2"/>
                  <a:gd name="T29" fmla="*/ 0 h 3"/>
                  <a:gd name="T30" fmla="*/ 0 w 2"/>
                  <a:gd name="T31" fmla="*/ 2 h 3"/>
                  <a:gd name="T32" fmla="*/ 2 w 2"/>
                  <a:gd name="T33" fmla="*/ 2 h 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" h="3">
                    <a:moveTo>
                      <a:pt x="1" y="1"/>
                    </a:moveTo>
                    <a:cubicBezTo>
                      <a:pt x="1" y="1"/>
                      <a:pt x="0" y="2"/>
                      <a:pt x="1" y="3"/>
                    </a:cubicBezTo>
                    <a:cubicBezTo>
                      <a:pt x="2" y="3"/>
                      <a:pt x="1" y="2"/>
                      <a:pt x="2" y="2"/>
                    </a:cubicBezTo>
                    <a:cubicBezTo>
                      <a:pt x="1" y="2"/>
                      <a:pt x="2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56" name="Freeform 2173"/>
              <p:cNvSpPr>
                <a:spLocks/>
              </p:cNvSpPr>
              <p:nvPr/>
            </p:nvSpPr>
            <p:spPr bwMode="auto">
              <a:xfrm>
                <a:off x="4956" y="2389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0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57" name="Freeform 2174"/>
              <p:cNvSpPr>
                <a:spLocks/>
              </p:cNvSpPr>
              <p:nvPr/>
            </p:nvSpPr>
            <p:spPr bwMode="auto">
              <a:xfrm>
                <a:off x="4953" y="2384"/>
                <a:ext cx="5" cy="5"/>
              </a:xfrm>
              <a:custGeom>
                <a:avLst/>
                <a:gdLst>
                  <a:gd name="T0" fmla="*/ 3 w 2"/>
                  <a:gd name="T1" fmla="*/ 5 h 2"/>
                  <a:gd name="T2" fmla="*/ 3 w 2"/>
                  <a:gd name="T3" fmla="*/ 5 h 2"/>
                  <a:gd name="T4" fmla="*/ 5 w 2"/>
                  <a:gd name="T5" fmla="*/ 5 h 2"/>
                  <a:gd name="T6" fmla="*/ 5 w 2"/>
                  <a:gd name="T7" fmla="*/ 3 h 2"/>
                  <a:gd name="T8" fmla="*/ 3 w 2"/>
                  <a:gd name="T9" fmla="*/ 5 h 2"/>
                  <a:gd name="T10" fmla="*/ 0 w 2"/>
                  <a:gd name="T11" fmla="*/ 0 h 2"/>
                  <a:gd name="T12" fmla="*/ 3 w 2"/>
                  <a:gd name="T13" fmla="*/ 5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75" name="Freeform 2175"/>
              <p:cNvSpPr>
                <a:spLocks/>
              </p:cNvSpPr>
              <p:nvPr/>
            </p:nvSpPr>
            <p:spPr bwMode="auto">
              <a:xfrm>
                <a:off x="4944" y="2386"/>
                <a:ext cx="5" cy="3"/>
              </a:xfrm>
              <a:custGeom>
                <a:avLst/>
                <a:gdLst>
                  <a:gd name="T0" fmla="*/ 5 w 2"/>
                  <a:gd name="T1" fmla="*/ 0 h 1"/>
                  <a:gd name="T2" fmla="*/ 0 w 2"/>
                  <a:gd name="T3" fmla="*/ 0 h 1"/>
                  <a:gd name="T4" fmla="*/ 3 w 2"/>
                  <a:gd name="T5" fmla="*/ 3 h 1"/>
                  <a:gd name="T6" fmla="*/ 3 w 2"/>
                  <a:gd name="T7" fmla="*/ 0 h 1"/>
                  <a:gd name="T8" fmla="*/ 5 w 2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58" name="Freeform 2176"/>
              <p:cNvSpPr>
                <a:spLocks/>
              </p:cNvSpPr>
              <p:nvPr/>
            </p:nvSpPr>
            <p:spPr bwMode="auto">
              <a:xfrm>
                <a:off x="4932" y="237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59" name="Freeform 2177"/>
              <p:cNvSpPr>
                <a:spLocks/>
              </p:cNvSpPr>
              <p:nvPr/>
            </p:nvSpPr>
            <p:spPr bwMode="auto">
              <a:xfrm>
                <a:off x="4927" y="2377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3 w 3"/>
                  <a:gd name="T3" fmla="*/ 0 h 2"/>
                  <a:gd name="T4" fmla="*/ 0 w 3"/>
                  <a:gd name="T5" fmla="*/ 2 h 2"/>
                  <a:gd name="T6" fmla="*/ 3 w 3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60" name="Freeform 2178"/>
              <p:cNvSpPr>
                <a:spLocks/>
              </p:cNvSpPr>
              <p:nvPr/>
            </p:nvSpPr>
            <p:spPr bwMode="auto">
              <a:xfrm>
                <a:off x="4724" y="240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61" name="Freeform 2179"/>
              <p:cNvSpPr>
                <a:spLocks/>
              </p:cNvSpPr>
              <p:nvPr/>
            </p:nvSpPr>
            <p:spPr bwMode="auto">
              <a:xfrm>
                <a:off x="4729" y="2405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0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80" name="Freeform 2180"/>
              <p:cNvSpPr>
                <a:spLocks/>
              </p:cNvSpPr>
              <p:nvPr/>
            </p:nvSpPr>
            <p:spPr bwMode="auto">
              <a:xfrm>
                <a:off x="4838" y="2377"/>
                <a:ext cx="2" cy="5"/>
              </a:xfrm>
              <a:custGeom>
                <a:avLst/>
                <a:gdLst>
                  <a:gd name="T0" fmla="*/ 2 w 1"/>
                  <a:gd name="T1" fmla="*/ 5 h 2"/>
                  <a:gd name="T2" fmla="*/ 0 w 1"/>
                  <a:gd name="T3" fmla="*/ 3 h 2"/>
                  <a:gd name="T4" fmla="*/ 0 w 1"/>
                  <a:gd name="T5" fmla="*/ 5 h 2"/>
                  <a:gd name="T6" fmla="*/ 2 w 1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81" name="Freeform 2181"/>
              <p:cNvSpPr>
                <a:spLocks/>
              </p:cNvSpPr>
              <p:nvPr/>
            </p:nvSpPr>
            <p:spPr bwMode="auto">
              <a:xfrm>
                <a:off x="4779" y="2393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82" name="Freeform 2182"/>
              <p:cNvSpPr>
                <a:spLocks/>
              </p:cNvSpPr>
              <p:nvPr/>
            </p:nvSpPr>
            <p:spPr bwMode="auto">
              <a:xfrm>
                <a:off x="4776" y="2403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83" name="Freeform 2183"/>
              <p:cNvSpPr>
                <a:spLocks/>
              </p:cNvSpPr>
              <p:nvPr/>
            </p:nvSpPr>
            <p:spPr bwMode="auto">
              <a:xfrm>
                <a:off x="4691" y="2410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84" name="Freeform 2184"/>
              <p:cNvSpPr>
                <a:spLocks/>
              </p:cNvSpPr>
              <p:nvPr/>
            </p:nvSpPr>
            <p:spPr bwMode="auto">
              <a:xfrm>
                <a:off x="4890" y="2379"/>
                <a:ext cx="2" cy="5"/>
              </a:xfrm>
              <a:custGeom>
                <a:avLst/>
                <a:gdLst>
                  <a:gd name="T0" fmla="*/ 2 w 1"/>
                  <a:gd name="T1" fmla="*/ 3 h 2"/>
                  <a:gd name="T2" fmla="*/ 0 w 1"/>
                  <a:gd name="T3" fmla="*/ 0 h 2"/>
                  <a:gd name="T4" fmla="*/ 2 w 1"/>
                  <a:gd name="T5" fmla="*/ 3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85" name="Freeform 2185"/>
              <p:cNvSpPr>
                <a:spLocks/>
              </p:cNvSpPr>
              <p:nvPr/>
            </p:nvSpPr>
            <p:spPr bwMode="auto">
              <a:xfrm>
                <a:off x="4724" y="2386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86" name="Freeform 2186"/>
              <p:cNvSpPr>
                <a:spLocks/>
              </p:cNvSpPr>
              <p:nvPr/>
            </p:nvSpPr>
            <p:spPr bwMode="auto">
              <a:xfrm>
                <a:off x="4885" y="2379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3 w 2"/>
                  <a:gd name="T3" fmla="*/ 3 h 1"/>
                  <a:gd name="T4" fmla="*/ 5 w 2"/>
                  <a:gd name="T5" fmla="*/ 0 h 1"/>
                  <a:gd name="T6" fmla="*/ 0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87" name="Freeform 2187"/>
              <p:cNvSpPr>
                <a:spLocks/>
              </p:cNvSpPr>
              <p:nvPr/>
            </p:nvSpPr>
            <p:spPr bwMode="auto">
              <a:xfrm>
                <a:off x="4573" y="241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88" name="Freeform 2188"/>
              <p:cNvSpPr>
                <a:spLocks/>
              </p:cNvSpPr>
              <p:nvPr/>
            </p:nvSpPr>
            <p:spPr bwMode="auto">
              <a:xfrm>
                <a:off x="4540" y="239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89" name="Freeform 2189"/>
              <p:cNvSpPr>
                <a:spLocks/>
              </p:cNvSpPr>
              <p:nvPr/>
            </p:nvSpPr>
            <p:spPr bwMode="auto">
              <a:xfrm>
                <a:off x="4913" y="2379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60000 65536"/>
                  <a:gd name="T3" fmla="*/ 0 60000 65536"/>
                </a:gdLst>
                <a:ahLst/>
                <a:cxnLst>
                  <a:cxn ang="T2">
                    <a:pos x="T0" y="0"/>
                  </a:cxn>
                  <a:cxn ang="T3">
                    <a:pos x="T1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90" name="Freeform 2190"/>
              <p:cNvSpPr>
                <a:spLocks/>
              </p:cNvSpPr>
              <p:nvPr/>
            </p:nvSpPr>
            <p:spPr bwMode="auto">
              <a:xfrm>
                <a:off x="4918" y="2386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91" name="Freeform 2191"/>
              <p:cNvSpPr>
                <a:spLocks/>
              </p:cNvSpPr>
              <p:nvPr/>
            </p:nvSpPr>
            <p:spPr bwMode="auto">
              <a:xfrm>
                <a:off x="4878" y="239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92" name="Freeform 2192"/>
              <p:cNvSpPr>
                <a:spLocks/>
              </p:cNvSpPr>
              <p:nvPr/>
            </p:nvSpPr>
            <p:spPr bwMode="auto">
              <a:xfrm>
                <a:off x="4913" y="2379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93" name="Freeform 2193"/>
              <p:cNvSpPr>
                <a:spLocks/>
              </p:cNvSpPr>
              <p:nvPr/>
            </p:nvSpPr>
            <p:spPr bwMode="auto">
              <a:xfrm>
                <a:off x="4915" y="237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94" name="Freeform 2194"/>
              <p:cNvSpPr>
                <a:spLocks/>
              </p:cNvSpPr>
              <p:nvPr/>
            </p:nvSpPr>
            <p:spPr bwMode="auto">
              <a:xfrm>
                <a:off x="4913" y="237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95" name="Freeform 2195"/>
              <p:cNvSpPr>
                <a:spLocks/>
              </p:cNvSpPr>
              <p:nvPr/>
            </p:nvSpPr>
            <p:spPr bwMode="auto">
              <a:xfrm>
                <a:off x="4637" y="2403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96" name="Freeform 2196"/>
              <p:cNvSpPr>
                <a:spLocks/>
              </p:cNvSpPr>
              <p:nvPr/>
            </p:nvSpPr>
            <p:spPr bwMode="auto">
              <a:xfrm>
                <a:off x="4819" y="2403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97" name="Freeform 2197"/>
              <p:cNvSpPr>
                <a:spLocks/>
              </p:cNvSpPr>
              <p:nvPr/>
            </p:nvSpPr>
            <p:spPr bwMode="auto">
              <a:xfrm>
                <a:off x="4816" y="2398"/>
                <a:ext cx="3" cy="7"/>
              </a:xfrm>
              <a:custGeom>
                <a:avLst/>
                <a:gdLst>
                  <a:gd name="T0" fmla="*/ 0 w 1"/>
                  <a:gd name="T1" fmla="*/ 7 h 3"/>
                  <a:gd name="T2" fmla="*/ 3 w 1"/>
                  <a:gd name="T3" fmla="*/ 5 h 3"/>
                  <a:gd name="T4" fmla="*/ 3 w 1"/>
                  <a:gd name="T5" fmla="*/ 0 h 3"/>
                  <a:gd name="T6" fmla="*/ 0 w 1"/>
                  <a:gd name="T7" fmla="*/ 7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98" name="Freeform 2198"/>
              <p:cNvSpPr>
                <a:spLocks noEditPoints="1"/>
              </p:cNvSpPr>
              <p:nvPr/>
            </p:nvSpPr>
            <p:spPr bwMode="auto">
              <a:xfrm>
                <a:off x="4530" y="2374"/>
                <a:ext cx="397" cy="41"/>
              </a:xfrm>
              <a:custGeom>
                <a:avLst/>
                <a:gdLst>
                  <a:gd name="T0" fmla="*/ 187 w 168"/>
                  <a:gd name="T1" fmla="*/ 36 h 17"/>
                  <a:gd name="T2" fmla="*/ 201 w 168"/>
                  <a:gd name="T3" fmla="*/ 31 h 17"/>
                  <a:gd name="T4" fmla="*/ 206 w 168"/>
                  <a:gd name="T5" fmla="*/ 36 h 17"/>
                  <a:gd name="T6" fmla="*/ 217 w 168"/>
                  <a:gd name="T7" fmla="*/ 31 h 17"/>
                  <a:gd name="T8" fmla="*/ 229 w 168"/>
                  <a:gd name="T9" fmla="*/ 31 h 17"/>
                  <a:gd name="T10" fmla="*/ 248 w 168"/>
                  <a:gd name="T11" fmla="*/ 22 h 17"/>
                  <a:gd name="T12" fmla="*/ 248 w 168"/>
                  <a:gd name="T13" fmla="*/ 22 h 17"/>
                  <a:gd name="T14" fmla="*/ 250 w 168"/>
                  <a:gd name="T15" fmla="*/ 29 h 17"/>
                  <a:gd name="T16" fmla="*/ 262 w 168"/>
                  <a:gd name="T17" fmla="*/ 29 h 17"/>
                  <a:gd name="T18" fmla="*/ 274 w 168"/>
                  <a:gd name="T19" fmla="*/ 29 h 17"/>
                  <a:gd name="T20" fmla="*/ 293 w 168"/>
                  <a:gd name="T21" fmla="*/ 29 h 17"/>
                  <a:gd name="T22" fmla="*/ 302 w 168"/>
                  <a:gd name="T23" fmla="*/ 29 h 17"/>
                  <a:gd name="T24" fmla="*/ 319 w 168"/>
                  <a:gd name="T25" fmla="*/ 14 h 17"/>
                  <a:gd name="T26" fmla="*/ 324 w 168"/>
                  <a:gd name="T27" fmla="*/ 27 h 17"/>
                  <a:gd name="T28" fmla="*/ 331 w 168"/>
                  <a:gd name="T29" fmla="*/ 29 h 17"/>
                  <a:gd name="T30" fmla="*/ 340 w 168"/>
                  <a:gd name="T31" fmla="*/ 27 h 17"/>
                  <a:gd name="T32" fmla="*/ 359 w 168"/>
                  <a:gd name="T33" fmla="*/ 24 h 17"/>
                  <a:gd name="T34" fmla="*/ 366 w 168"/>
                  <a:gd name="T35" fmla="*/ 14 h 17"/>
                  <a:gd name="T36" fmla="*/ 383 w 168"/>
                  <a:gd name="T37" fmla="*/ 19 h 17"/>
                  <a:gd name="T38" fmla="*/ 388 w 168"/>
                  <a:gd name="T39" fmla="*/ 12 h 17"/>
                  <a:gd name="T40" fmla="*/ 388 w 168"/>
                  <a:gd name="T41" fmla="*/ 2 h 17"/>
                  <a:gd name="T42" fmla="*/ 385 w 168"/>
                  <a:gd name="T43" fmla="*/ 7 h 17"/>
                  <a:gd name="T44" fmla="*/ 373 w 168"/>
                  <a:gd name="T45" fmla="*/ 5 h 17"/>
                  <a:gd name="T46" fmla="*/ 352 w 168"/>
                  <a:gd name="T47" fmla="*/ 5 h 17"/>
                  <a:gd name="T48" fmla="*/ 321 w 168"/>
                  <a:gd name="T49" fmla="*/ 10 h 17"/>
                  <a:gd name="T50" fmla="*/ 310 w 168"/>
                  <a:gd name="T51" fmla="*/ 7 h 17"/>
                  <a:gd name="T52" fmla="*/ 305 w 168"/>
                  <a:gd name="T53" fmla="*/ 12 h 17"/>
                  <a:gd name="T54" fmla="*/ 291 w 168"/>
                  <a:gd name="T55" fmla="*/ 14 h 17"/>
                  <a:gd name="T56" fmla="*/ 260 w 168"/>
                  <a:gd name="T57" fmla="*/ 12 h 17"/>
                  <a:gd name="T58" fmla="*/ 250 w 168"/>
                  <a:gd name="T59" fmla="*/ 14 h 17"/>
                  <a:gd name="T60" fmla="*/ 234 w 168"/>
                  <a:gd name="T61" fmla="*/ 14 h 17"/>
                  <a:gd name="T62" fmla="*/ 220 w 168"/>
                  <a:gd name="T63" fmla="*/ 17 h 17"/>
                  <a:gd name="T64" fmla="*/ 203 w 168"/>
                  <a:gd name="T65" fmla="*/ 14 h 17"/>
                  <a:gd name="T66" fmla="*/ 175 w 168"/>
                  <a:gd name="T67" fmla="*/ 12 h 17"/>
                  <a:gd name="T68" fmla="*/ 151 w 168"/>
                  <a:gd name="T69" fmla="*/ 12 h 17"/>
                  <a:gd name="T70" fmla="*/ 130 w 168"/>
                  <a:gd name="T71" fmla="*/ 14 h 17"/>
                  <a:gd name="T72" fmla="*/ 104 w 168"/>
                  <a:gd name="T73" fmla="*/ 12 h 17"/>
                  <a:gd name="T74" fmla="*/ 95 w 168"/>
                  <a:gd name="T75" fmla="*/ 14 h 17"/>
                  <a:gd name="T76" fmla="*/ 66 w 168"/>
                  <a:gd name="T77" fmla="*/ 14 h 17"/>
                  <a:gd name="T78" fmla="*/ 43 w 168"/>
                  <a:gd name="T79" fmla="*/ 17 h 17"/>
                  <a:gd name="T80" fmla="*/ 0 w 168"/>
                  <a:gd name="T81" fmla="*/ 19 h 17"/>
                  <a:gd name="T82" fmla="*/ 17 w 168"/>
                  <a:gd name="T83" fmla="*/ 34 h 17"/>
                  <a:gd name="T84" fmla="*/ 43 w 168"/>
                  <a:gd name="T85" fmla="*/ 34 h 17"/>
                  <a:gd name="T86" fmla="*/ 47 w 168"/>
                  <a:gd name="T87" fmla="*/ 36 h 17"/>
                  <a:gd name="T88" fmla="*/ 76 w 168"/>
                  <a:gd name="T89" fmla="*/ 34 h 17"/>
                  <a:gd name="T90" fmla="*/ 90 w 168"/>
                  <a:gd name="T91" fmla="*/ 31 h 17"/>
                  <a:gd name="T92" fmla="*/ 102 w 168"/>
                  <a:gd name="T93" fmla="*/ 31 h 17"/>
                  <a:gd name="T94" fmla="*/ 111 w 168"/>
                  <a:gd name="T95" fmla="*/ 31 h 17"/>
                  <a:gd name="T96" fmla="*/ 125 w 168"/>
                  <a:gd name="T97" fmla="*/ 36 h 17"/>
                  <a:gd name="T98" fmla="*/ 135 w 168"/>
                  <a:gd name="T99" fmla="*/ 31 h 17"/>
                  <a:gd name="T100" fmla="*/ 144 w 168"/>
                  <a:gd name="T101" fmla="*/ 31 h 17"/>
                  <a:gd name="T102" fmla="*/ 149 w 168"/>
                  <a:gd name="T103" fmla="*/ 34 h 17"/>
                  <a:gd name="T104" fmla="*/ 163 w 168"/>
                  <a:gd name="T105" fmla="*/ 34 h 17"/>
                  <a:gd name="T106" fmla="*/ 180 w 168"/>
                  <a:gd name="T107" fmla="*/ 34 h 17"/>
                  <a:gd name="T108" fmla="*/ 253 w 168"/>
                  <a:gd name="T109" fmla="*/ 27 h 17"/>
                  <a:gd name="T110" fmla="*/ 376 w 168"/>
                  <a:gd name="T111" fmla="*/ 7 h 1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168" h="17">
                    <a:moveTo>
                      <a:pt x="76" y="14"/>
                    </a:moveTo>
                    <a:cubicBezTo>
                      <a:pt x="77" y="15"/>
                      <a:pt x="77" y="15"/>
                      <a:pt x="77" y="15"/>
                    </a:cubicBezTo>
                    <a:cubicBezTo>
                      <a:pt x="76" y="16"/>
                      <a:pt x="75" y="16"/>
                      <a:pt x="76" y="17"/>
                    </a:cubicBezTo>
                    <a:cubicBezTo>
                      <a:pt x="76" y="14"/>
                      <a:pt x="79" y="17"/>
                      <a:pt x="79" y="14"/>
                    </a:cubicBezTo>
                    <a:cubicBezTo>
                      <a:pt x="80" y="14"/>
                      <a:pt x="80" y="14"/>
                      <a:pt x="80" y="14"/>
                    </a:cubicBezTo>
                    <a:cubicBezTo>
                      <a:pt x="80" y="14"/>
                      <a:pt x="79" y="15"/>
                      <a:pt x="79" y="15"/>
                    </a:cubicBezTo>
                    <a:cubicBezTo>
                      <a:pt x="80" y="16"/>
                      <a:pt x="80" y="13"/>
                      <a:pt x="81" y="13"/>
                    </a:cubicBezTo>
                    <a:cubicBezTo>
                      <a:pt x="82" y="13"/>
                      <a:pt x="82" y="14"/>
                      <a:pt x="82" y="14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83" y="13"/>
                      <a:pt x="83" y="14"/>
                      <a:pt x="83" y="14"/>
                    </a:cubicBezTo>
                    <a:cubicBezTo>
                      <a:pt x="85" y="13"/>
                      <a:pt x="85" y="13"/>
                      <a:pt x="85" y="13"/>
                    </a:cubicBezTo>
                    <a:cubicBezTo>
                      <a:pt x="85" y="13"/>
                      <a:pt x="85" y="13"/>
                      <a:pt x="85" y="13"/>
                    </a:cubicBezTo>
                    <a:cubicBezTo>
                      <a:pt x="85" y="13"/>
                      <a:pt x="85" y="12"/>
                      <a:pt x="85" y="12"/>
                    </a:cubicBezTo>
                    <a:cubicBezTo>
                      <a:pt x="86" y="12"/>
                      <a:pt x="85" y="12"/>
                      <a:pt x="85" y="13"/>
                    </a:cubicBezTo>
                    <a:cubicBezTo>
                      <a:pt x="86" y="12"/>
                      <a:pt x="86" y="12"/>
                      <a:pt x="86" y="12"/>
                    </a:cubicBezTo>
                    <a:cubicBezTo>
                      <a:pt x="87" y="13"/>
                      <a:pt x="86" y="13"/>
                      <a:pt x="85" y="13"/>
                    </a:cubicBezTo>
                    <a:cubicBezTo>
                      <a:pt x="86" y="16"/>
                      <a:pt x="86" y="13"/>
                      <a:pt x="88" y="14"/>
                    </a:cubicBezTo>
                    <a:cubicBezTo>
                      <a:pt x="87" y="15"/>
                      <a:pt x="87" y="15"/>
                      <a:pt x="87" y="15"/>
                    </a:cubicBezTo>
                    <a:cubicBezTo>
                      <a:pt x="88" y="16"/>
                      <a:pt x="88" y="15"/>
                      <a:pt x="89" y="16"/>
                    </a:cubicBezTo>
                    <a:cubicBezTo>
                      <a:pt x="89" y="16"/>
                      <a:pt x="87" y="14"/>
                      <a:pt x="88" y="13"/>
                    </a:cubicBezTo>
                    <a:cubicBezTo>
                      <a:pt x="88" y="14"/>
                      <a:pt x="89" y="14"/>
                      <a:pt x="89" y="13"/>
                    </a:cubicBezTo>
                    <a:cubicBezTo>
                      <a:pt x="89" y="14"/>
                      <a:pt x="90" y="14"/>
                      <a:pt x="91" y="14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91" y="15"/>
                      <a:pt x="91" y="14"/>
                      <a:pt x="92" y="13"/>
                    </a:cubicBezTo>
                    <a:cubicBezTo>
                      <a:pt x="92" y="13"/>
                      <a:pt x="92" y="14"/>
                      <a:pt x="93" y="15"/>
                    </a:cubicBezTo>
                    <a:cubicBezTo>
                      <a:pt x="94" y="15"/>
                      <a:pt x="92" y="14"/>
                      <a:pt x="93" y="13"/>
                    </a:cubicBezTo>
                    <a:cubicBezTo>
                      <a:pt x="94" y="14"/>
                      <a:pt x="95" y="13"/>
                      <a:pt x="96" y="13"/>
                    </a:cubicBezTo>
                    <a:cubicBezTo>
                      <a:pt x="97" y="13"/>
                      <a:pt x="96" y="13"/>
                      <a:pt x="96" y="14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98" y="13"/>
                      <a:pt x="97" y="12"/>
                      <a:pt x="98" y="12"/>
                    </a:cubicBezTo>
                    <a:cubicBezTo>
                      <a:pt x="98" y="10"/>
                      <a:pt x="100" y="14"/>
                      <a:pt x="101" y="12"/>
                    </a:cubicBezTo>
                    <a:cubicBezTo>
                      <a:pt x="101" y="12"/>
                      <a:pt x="101" y="13"/>
                      <a:pt x="101" y="13"/>
                    </a:cubicBezTo>
                    <a:cubicBezTo>
                      <a:pt x="102" y="12"/>
                      <a:pt x="102" y="12"/>
                      <a:pt x="103" y="11"/>
                    </a:cubicBezTo>
                    <a:cubicBezTo>
                      <a:pt x="104" y="12"/>
                      <a:pt x="104" y="12"/>
                      <a:pt x="104" y="12"/>
                    </a:cubicBezTo>
                    <a:cubicBezTo>
                      <a:pt x="103" y="11"/>
                      <a:pt x="104" y="10"/>
                      <a:pt x="105" y="9"/>
                    </a:cubicBezTo>
                    <a:cubicBezTo>
                      <a:pt x="105" y="8"/>
                      <a:pt x="104" y="8"/>
                      <a:pt x="104" y="8"/>
                    </a:cubicBezTo>
                    <a:cubicBezTo>
                      <a:pt x="106" y="7"/>
                      <a:pt x="106" y="7"/>
                      <a:pt x="106" y="7"/>
                    </a:cubicBezTo>
                    <a:cubicBezTo>
                      <a:pt x="106" y="7"/>
                      <a:pt x="106" y="8"/>
                      <a:pt x="105" y="8"/>
                    </a:cubicBezTo>
                    <a:cubicBezTo>
                      <a:pt x="106" y="8"/>
                      <a:pt x="106" y="8"/>
                      <a:pt x="106" y="8"/>
                    </a:cubicBezTo>
                    <a:cubicBezTo>
                      <a:pt x="106" y="8"/>
                      <a:pt x="106" y="9"/>
                      <a:pt x="106" y="10"/>
                    </a:cubicBezTo>
                    <a:cubicBezTo>
                      <a:pt x="105" y="9"/>
                      <a:pt x="105" y="9"/>
                      <a:pt x="105" y="9"/>
                    </a:cubicBezTo>
                    <a:cubicBezTo>
                      <a:pt x="105" y="10"/>
                      <a:pt x="105" y="11"/>
                      <a:pt x="105" y="11"/>
                    </a:cubicBezTo>
                    <a:cubicBezTo>
                      <a:pt x="105" y="11"/>
                      <a:pt x="105" y="11"/>
                      <a:pt x="105" y="11"/>
                    </a:cubicBezTo>
                    <a:cubicBezTo>
                      <a:pt x="105" y="11"/>
                      <a:pt x="105" y="11"/>
                      <a:pt x="105" y="12"/>
                    </a:cubicBezTo>
                    <a:cubicBezTo>
                      <a:pt x="105" y="12"/>
                      <a:pt x="105" y="11"/>
                      <a:pt x="105" y="11"/>
                    </a:cubicBezTo>
                    <a:cubicBezTo>
                      <a:pt x="106" y="13"/>
                      <a:pt x="106" y="13"/>
                      <a:pt x="106" y="13"/>
                    </a:cubicBezTo>
                    <a:cubicBezTo>
                      <a:pt x="106" y="12"/>
                      <a:pt x="106" y="12"/>
                      <a:pt x="106" y="12"/>
                    </a:cubicBezTo>
                    <a:cubicBezTo>
                      <a:pt x="107" y="13"/>
                      <a:pt x="107" y="13"/>
                      <a:pt x="107" y="13"/>
                    </a:cubicBezTo>
                    <a:cubicBezTo>
                      <a:pt x="109" y="11"/>
                      <a:pt x="110" y="9"/>
                      <a:pt x="112" y="9"/>
                    </a:cubicBezTo>
                    <a:cubicBezTo>
                      <a:pt x="111" y="10"/>
                      <a:pt x="112" y="10"/>
                      <a:pt x="112" y="12"/>
                    </a:cubicBezTo>
                    <a:cubicBezTo>
                      <a:pt x="111" y="10"/>
                      <a:pt x="110" y="12"/>
                      <a:pt x="109" y="12"/>
                    </a:cubicBezTo>
                    <a:cubicBezTo>
                      <a:pt x="110" y="12"/>
                      <a:pt x="109" y="13"/>
                      <a:pt x="109" y="13"/>
                    </a:cubicBezTo>
                    <a:cubicBezTo>
                      <a:pt x="111" y="12"/>
                      <a:pt x="111" y="12"/>
                      <a:pt x="111" y="12"/>
                    </a:cubicBezTo>
                    <a:cubicBezTo>
                      <a:pt x="111" y="13"/>
                      <a:pt x="112" y="12"/>
                      <a:pt x="112" y="13"/>
                    </a:cubicBezTo>
                    <a:cubicBezTo>
                      <a:pt x="112" y="11"/>
                      <a:pt x="113" y="11"/>
                      <a:pt x="114" y="11"/>
                    </a:cubicBezTo>
                    <a:cubicBezTo>
                      <a:pt x="114" y="11"/>
                      <a:pt x="114" y="12"/>
                      <a:pt x="113" y="12"/>
                    </a:cubicBezTo>
                    <a:cubicBezTo>
                      <a:pt x="114" y="13"/>
                      <a:pt x="114" y="10"/>
                      <a:pt x="115" y="11"/>
                    </a:cubicBezTo>
                    <a:cubicBezTo>
                      <a:pt x="115" y="11"/>
                      <a:pt x="115" y="11"/>
                      <a:pt x="115" y="11"/>
                    </a:cubicBezTo>
                    <a:cubicBezTo>
                      <a:pt x="115" y="11"/>
                      <a:pt x="117" y="11"/>
                      <a:pt x="116" y="1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8" y="12"/>
                      <a:pt x="121" y="12"/>
                      <a:pt x="121" y="10"/>
                    </a:cubicBezTo>
                    <a:cubicBezTo>
                      <a:pt x="121" y="10"/>
                      <a:pt x="121" y="12"/>
                      <a:pt x="120" y="12"/>
                    </a:cubicBezTo>
                    <a:cubicBezTo>
                      <a:pt x="123" y="6"/>
                      <a:pt x="123" y="6"/>
                      <a:pt x="123" y="6"/>
                    </a:cubicBezTo>
                    <a:cubicBezTo>
                      <a:pt x="123" y="8"/>
                      <a:pt x="124" y="11"/>
                      <a:pt x="123" y="12"/>
                    </a:cubicBezTo>
                    <a:cubicBezTo>
                      <a:pt x="123" y="12"/>
                      <a:pt x="123" y="13"/>
                      <a:pt x="124" y="12"/>
                    </a:cubicBezTo>
                    <a:cubicBezTo>
                      <a:pt x="124" y="12"/>
                      <a:pt x="123" y="10"/>
                      <a:pt x="124" y="10"/>
                    </a:cubicBezTo>
                    <a:cubicBezTo>
                      <a:pt x="125" y="11"/>
                      <a:pt x="124" y="11"/>
                      <a:pt x="125" y="12"/>
                    </a:cubicBezTo>
                    <a:cubicBezTo>
                      <a:pt x="125" y="12"/>
                      <a:pt x="125" y="9"/>
                      <a:pt x="126" y="10"/>
                    </a:cubicBezTo>
                    <a:cubicBezTo>
                      <a:pt x="126" y="10"/>
                      <a:pt x="126" y="12"/>
                      <a:pt x="126" y="12"/>
                    </a:cubicBezTo>
                    <a:cubicBezTo>
                      <a:pt x="127" y="10"/>
                      <a:pt x="127" y="10"/>
                      <a:pt x="127" y="10"/>
                    </a:cubicBezTo>
                    <a:cubicBezTo>
                      <a:pt x="127" y="10"/>
                      <a:pt x="127" y="12"/>
                      <a:pt x="128" y="12"/>
                    </a:cubicBezTo>
                    <a:cubicBezTo>
                      <a:pt x="127" y="12"/>
                      <a:pt x="129" y="12"/>
                      <a:pt x="129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30" y="12"/>
                      <a:pt x="130" y="8"/>
                      <a:pt x="132" y="8"/>
                    </a:cubicBezTo>
                    <a:cubicBezTo>
                      <a:pt x="131" y="9"/>
                      <a:pt x="131" y="11"/>
                      <a:pt x="132" y="12"/>
                    </a:cubicBezTo>
                    <a:cubicBezTo>
                      <a:pt x="132" y="10"/>
                      <a:pt x="133" y="6"/>
                      <a:pt x="135" y="5"/>
                    </a:cubicBezTo>
                    <a:cubicBezTo>
                      <a:pt x="135" y="6"/>
                      <a:pt x="135" y="6"/>
                      <a:pt x="135" y="6"/>
                    </a:cubicBezTo>
                    <a:cubicBezTo>
                      <a:pt x="136" y="5"/>
                      <a:pt x="136" y="5"/>
                      <a:pt x="136" y="5"/>
                    </a:cubicBezTo>
                    <a:cubicBezTo>
                      <a:pt x="135" y="7"/>
                      <a:pt x="134" y="10"/>
                      <a:pt x="133" y="12"/>
                    </a:cubicBezTo>
                    <a:cubicBezTo>
                      <a:pt x="133" y="12"/>
                      <a:pt x="133" y="13"/>
                      <a:pt x="134" y="13"/>
                    </a:cubicBezTo>
                    <a:cubicBezTo>
                      <a:pt x="134" y="13"/>
                      <a:pt x="133" y="14"/>
                      <a:pt x="133" y="14"/>
                    </a:cubicBezTo>
                    <a:cubicBezTo>
                      <a:pt x="135" y="14"/>
                      <a:pt x="135" y="14"/>
                      <a:pt x="135" y="14"/>
                    </a:cubicBezTo>
                    <a:cubicBezTo>
                      <a:pt x="135" y="13"/>
                      <a:pt x="137" y="13"/>
                      <a:pt x="137" y="11"/>
                    </a:cubicBezTo>
                    <a:cubicBezTo>
                      <a:pt x="134" y="13"/>
                      <a:pt x="134" y="13"/>
                      <a:pt x="134" y="13"/>
                    </a:cubicBezTo>
                    <a:cubicBezTo>
                      <a:pt x="134" y="12"/>
                      <a:pt x="136" y="9"/>
                      <a:pt x="137" y="9"/>
                    </a:cubicBezTo>
                    <a:cubicBezTo>
                      <a:pt x="137" y="10"/>
                      <a:pt x="137" y="12"/>
                      <a:pt x="137" y="12"/>
                    </a:cubicBezTo>
                    <a:cubicBezTo>
                      <a:pt x="137" y="12"/>
                      <a:pt x="138" y="11"/>
                      <a:pt x="138" y="11"/>
                    </a:cubicBezTo>
                    <a:cubicBezTo>
                      <a:pt x="138" y="12"/>
                      <a:pt x="138" y="12"/>
                      <a:pt x="138" y="12"/>
                    </a:cubicBezTo>
                    <a:cubicBezTo>
                      <a:pt x="139" y="13"/>
                      <a:pt x="139" y="10"/>
                      <a:pt x="140" y="12"/>
                    </a:cubicBezTo>
                    <a:cubicBezTo>
                      <a:pt x="140" y="12"/>
                      <a:pt x="141" y="13"/>
                      <a:pt x="141" y="13"/>
                    </a:cubicBezTo>
                    <a:cubicBezTo>
                      <a:pt x="140" y="11"/>
                      <a:pt x="140" y="6"/>
                      <a:pt x="141" y="5"/>
                    </a:cubicBezTo>
                    <a:cubicBezTo>
                      <a:pt x="141" y="5"/>
                      <a:pt x="142" y="7"/>
                      <a:pt x="143" y="7"/>
                    </a:cubicBezTo>
                    <a:cubicBezTo>
                      <a:pt x="143" y="9"/>
                      <a:pt x="142" y="10"/>
                      <a:pt x="143" y="11"/>
                    </a:cubicBezTo>
                    <a:cubicBezTo>
                      <a:pt x="143" y="11"/>
                      <a:pt x="143" y="10"/>
                      <a:pt x="143" y="10"/>
                    </a:cubicBezTo>
                    <a:cubicBezTo>
                      <a:pt x="143" y="11"/>
                      <a:pt x="143" y="11"/>
                      <a:pt x="144" y="11"/>
                    </a:cubicBezTo>
                    <a:cubicBezTo>
                      <a:pt x="144" y="10"/>
                      <a:pt x="145" y="11"/>
                      <a:pt x="144" y="10"/>
                    </a:cubicBezTo>
                    <a:cubicBezTo>
                      <a:pt x="145" y="10"/>
                      <a:pt x="145" y="10"/>
                      <a:pt x="146" y="10"/>
                    </a:cubicBezTo>
                    <a:cubicBezTo>
                      <a:pt x="145" y="9"/>
                      <a:pt x="146" y="7"/>
                      <a:pt x="147" y="7"/>
                    </a:cubicBezTo>
                    <a:cubicBezTo>
                      <a:pt x="147" y="7"/>
                      <a:pt x="147" y="8"/>
                      <a:pt x="147" y="8"/>
                    </a:cubicBezTo>
                    <a:cubicBezTo>
                      <a:pt x="149" y="8"/>
                      <a:pt x="150" y="9"/>
                      <a:pt x="151" y="8"/>
                    </a:cubicBezTo>
                    <a:cubicBezTo>
                      <a:pt x="151" y="9"/>
                      <a:pt x="152" y="9"/>
                      <a:pt x="152" y="10"/>
                    </a:cubicBezTo>
                    <a:cubicBezTo>
                      <a:pt x="152" y="10"/>
                      <a:pt x="152" y="9"/>
                      <a:pt x="152" y="9"/>
                    </a:cubicBezTo>
                    <a:cubicBezTo>
                      <a:pt x="153" y="10"/>
                      <a:pt x="151" y="9"/>
                      <a:pt x="152" y="11"/>
                    </a:cubicBezTo>
                    <a:cubicBezTo>
                      <a:pt x="152" y="10"/>
                      <a:pt x="153" y="10"/>
                      <a:pt x="154" y="9"/>
                    </a:cubicBezTo>
                    <a:cubicBezTo>
                      <a:pt x="154" y="8"/>
                      <a:pt x="152" y="9"/>
                      <a:pt x="152" y="9"/>
                    </a:cubicBezTo>
                    <a:cubicBezTo>
                      <a:pt x="152" y="8"/>
                      <a:pt x="153" y="6"/>
                      <a:pt x="154" y="5"/>
                    </a:cubicBezTo>
                    <a:cubicBezTo>
                      <a:pt x="156" y="5"/>
                      <a:pt x="155" y="6"/>
                      <a:pt x="155" y="6"/>
                    </a:cubicBezTo>
                    <a:cubicBezTo>
                      <a:pt x="157" y="6"/>
                      <a:pt x="157" y="3"/>
                      <a:pt x="159" y="4"/>
                    </a:cubicBezTo>
                    <a:cubicBezTo>
                      <a:pt x="160" y="5"/>
                      <a:pt x="159" y="6"/>
                      <a:pt x="159" y="7"/>
                    </a:cubicBezTo>
                    <a:cubicBezTo>
                      <a:pt x="158" y="7"/>
                      <a:pt x="158" y="6"/>
                      <a:pt x="157" y="6"/>
                    </a:cubicBezTo>
                    <a:cubicBezTo>
                      <a:pt x="158" y="7"/>
                      <a:pt x="158" y="7"/>
                      <a:pt x="158" y="7"/>
                    </a:cubicBezTo>
                    <a:cubicBezTo>
                      <a:pt x="157" y="7"/>
                      <a:pt x="157" y="8"/>
                      <a:pt x="156" y="7"/>
                    </a:cubicBezTo>
                    <a:cubicBezTo>
                      <a:pt x="157" y="8"/>
                      <a:pt x="160" y="7"/>
                      <a:pt x="162" y="8"/>
                    </a:cubicBezTo>
                    <a:cubicBezTo>
                      <a:pt x="162" y="8"/>
                      <a:pt x="163" y="7"/>
                      <a:pt x="162" y="7"/>
                    </a:cubicBezTo>
                    <a:cubicBezTo>
                      <a:pt x="162" y="7"/>
                      <a:pt x="162" y="7"/>
                      <a:pt x="162" y="7"/>
                    </a:cubicBezTo>
                    <a:cubicBezTo>
                      <a:pt x="161" y="6"/>
                      <a:pt x="163" y="6"/>
                      <a:pt x="162" y="6"/>
                    </a:cubicBezTo>
                    <a:cubicBezTo>
                      <a:pt x="163" y="5"/>
                      <a:pt x="164" y="4"/>
                      <a:pt x="165" y="4"/>
                    </a:cubicBezTo>
                    <a:cubicBezTo>
                      <a:pt x="165" y="6"/>
                      <a:pt x="165" y="6"/>
                      <a:pt x="165" y="6"/>
                    </a:cubicBezTo>
                    <a:cubicBezTo>
                      <a:pt x="165" y="5"/>
                      <a:pt x="164" y="5"/>
                      <a:pt x="164" y="5"/>
                    </a:cubicBezTo>
                    <a:cubicBezTo>
                      <a:pt x="164" y="5"/>
                      <a:pt x="166" y="7"/>
                      <a:pt x="166" y="5"/>
                    </a:cubicBezTo>
                    <a:cubicBezTo>
                      <a:pt x="165" y="4"/>
                      <a:pt x="165" y="4"/>
                      <a:pt x="165" y="4"/>
                    </a:cubicBezTo>
                    <a:cubicBezTo>
                      <a:pt x="166" y="4"/>
                      <a:pt x="167" y="3"/>
                      <a:pt x="168" y="3"/>
                    </a:cubicBezTo>
                    <a:cubicBezTo>
                      <a:pt x="167" y="2"/>
                      <a:pt x="168" y="3"/>
                      <a:pt x="167" y="2"/>
                    </a:cubicBezTo>
                    <a:cubicBezTo>
                      <a:pt x="168" y="3"/>
                      <a:pt x="165" y="2"/>
                      <a:pt x="166" y="3"/>
                    </a:cubicBezTo>
                    <a:cubicBezTo>
                      <a:pt x="165" y="2"/>
                      <a:pt x="164" y="3"/>
                      <a:pt x="164" y="1"/>
                    </a:cubicBezTo>
                    <a:cubicBezTo>
                      <a:pt x="164" y="2"/>
                      <a:pt x="164" y="2"/>
                      <a:pt x="163" y="2"/>
                    </a:cubicBezTo>
                    <a:cubicBezTo>
                      <a:pt x="163" y="2"/>
                      <a:pt x="163" y="2"/>
                      <a:pt x="163" y="2"/>
                    </a:cubicBezTo>
                    <a:cubicBezTo>
                      <a:pt x="163" y="2"/>
                      <a:pt x="163" y="2"/>
                      <a:pt x="163" y="2"/>
                    </a:cubicBezTo>
                    <a:cubicBezTo>
                      <a:pt x="163" y="2"/>
                      <a:pt x="163" y="2"/>
                      <a:pt x="163" y="2"/>
                    </a:cubicBezTo>
                    <a:cubicBezTo>
                      <a:pt x="163" y="2"/>
                      <a:pt x="163" y="2"/>
                      <a:pt x="163" y="2"/>
                    </a:cubicBezTo>
                    <a:cubicBezTo>
                      <a:pt x="163" y="3"/>
                      <a:pt x="163" y="3"/>
                      <a:pt x="163" y="3"/>
                    </a:cubicBezTo>
                    <a:cubicBezTo>
                      <a:pt x="163" y="4"/>
                      <a:pt x="162" y="4"/>
                      <a:pt x="161" y="4"/>
                    </a:cubicBezTo>
                    <a:cubicBezTo>
                      <a:pt x="161" y="4"/>
                      <a:pt x="162" y="4"/>
                      <a:pt x="161" y="3"/>
                    </a:cubicBezTo>
                    <a:cubicBezTo>
                      <a:pt x="161" y="4"/>
                      <a:pt x="161" y="4"/>
                      <a:pt x="161" y="4"/>
                    </a:cubicBezTo>
                    <a:cubicBezTo>
                      <a:pt x="161" y="3"/>
                      <a:pt x="159" y="3"/>
                      <a:pt x="160" y="2"/>
                    </a:cubicBezTo>
                    <a:cubicBezTo>
                      <a:pt x="160" y="2"/>
                      <a:pt x="160" y="2"/>
                      <a:pt x="160" y="2"/>
                    </a:cubicBezTo>
                    <a:cubicBezTo>
                      <a:pt x="159" y="2"/>
                      <a:pt x="158" y="2"/>
                      <a:pt x="158" y="2"/>
                    </a:cubicBezTo>
                    <a:cubicBezTo>
                      <a:pt x="157" y="2"/>
                      <a:pt x="157" y="3"/>
                      <a:pt x="157" y="2"/>
                    </a:cubicBezTo>
                    <a:cubicBezTo>
                      <a:pt x="155" y="3"/>
                      <a:pt x="155" y="3"/>
                      <a:pt x="155" y="3"/>
                    </a:cubicBezTo>
                    <a:cubicBezTo>
                      <a:pt x="155" y="3"/>
                      <a:pt x="155" y="3"/>
                      <a:pt x="155" y="3"/>
                    </a:cubicBezTo>
                    <a:cubicBezTo>
                      <a:pt x="154" y="2"/>
                      <a:pt x="152" y="4"/>
                      <a:pt x="151" y="3"/>
                    </a:cubicBezTo>
                    <a:cubicBezTo>
                      <a:pt x="150" y="3"/>
                      <a:pt x="150" y="3"/>
                      <a:pt x="149" y="3"/>
                    </a:cubicBezTo>
                    <a:cubicBezTo>
                      <a:pt x="149" y="2"/>
                      <a:pt x="149" y="2"/>
                      <a:pt x="149" y="2"/>
                    </a:cubicBezTo>
                    <a:cubicBezTo>
                      <a:pt x="148" y="2"/>
                      <a:pt x="147" y="1"/>
                      <a:pt x="146" y="2"/>
                    </a:cubicBezTo>
                    <a:cubicBezTo>
                      <a:pt x="146" y="0"/>
                      <a:pt x="143" y="2"/>
                      <a:pt x="142" y="1"/>
                    </a:cubicBezTo>
                    <a:cubicBezTo>
                      <a:pt x="142" y="2"/>
                      <a:pt x="142" y="2"/>
                      <a:pt x="142" y="2"/>
                    </a:cubicBezTo>
                    <a:cubicBezTo>
                      <a:pt x="141" y="2"/>
                      <a:pt x="141" y="3"/>
                      <a:pt x="140" y="3"/>
                    </a:cubicBezTo>
                    <a:cubicBezTo>
                      <a:pt x="140" y="4"/>
                      <a:pt x="140" y="4"/>
                      <a:pt x="140" y="4"/>
                    </a:cubicBezTo>
                    <a:cubicBezTo>
                      <a:pt x="139" y="5"/>
                      <a:pt x="138" y="3"/>
                      <a:pt x="136" y="4"/>
                    </a:cubicBezTo>
                    <a:cubicBezTo>
                      <a:pt x="136" y="3"/>
                      <a:pt x="137" y="3"/>
                      <a:pt x="137" y="3"/>
                    </a:cubicBezTo>
                    <a:cubicBezTo>
                      <a:pt x="135" y="1"/>
                      <a:pt x="134" y="5"/>
                      <a:pt x="132" y="4"/>
                    </a:cubicBezTo>
                    <a:cubicBezTo>
                      <a:pt x="132" y="4"/>
                      <a:pt x="132" y="4"/>
                      <a:pt x="131" y="4"/>
                    </a:cubicBezTo>
                    <a:cubicBezTo>
                      <a:pt x="131" y="4"/>
                      <a:pt x="131" y="4"/>
                      <a:pt x="131" y="4"/>
                    </a:cubicBezTo>
                    <a:cubicBezTo>
                      <a:pt x="131" y="4"/>
                      <a:pt x="131" y="4"/>
                      <a:pt x="131" y="4"/>
                    </a:cubicBezTo>
                    <a:cubicBezTo>
                      <a:pt x="131" y="3"/>
                      <a:pt x="131" y="3"/>
                      <a:pt x="131" y="3"/>
                    </a:cubicBezTo>
                    <a:cubicBezTo>
                      <a:pt x="131" y="3"/>
                      <a:pt x="131" y="3"/>
                      <a:pt x="131" y="4"/>
                    </a:cubicBezTo>
                    <a:cubicBezTo>
                      <a:pt x="131" y="4"/>
                      <a:pt x="131" y="4"/>
                      <a:pt x="130" y="4"/>
                    </a:cubicBezTo>
                    <a:cubicBezTo>
                      <a:pt x="130" y="3"/>
                      <a:pt x="130" y="3"/>
                      <a:pt x="130" y="3"/>
                    </a:cubicBezTo>
                    <a:cubicBezTo>
                      <a:pt x="130" y="3"/>
                      <a:pt x="130" y="3"/>
                      <a:pt x="130" y="3"/>
                    </a:cubicBezTo>
                    <a:cubicBezTo>
                      <a:pt x="129" y="3"/>
                      <a:pt x="130" y="3"/>
                      <a:pt x="130" y="4"/>
                    </a:cubicBezTo>
                    <a:cubicBezTo>
                      <a:pt x="130" y="4"/>
                      <a:pt x="129" y="5"/>
                      <a:pt x="129" y="5"/>
                    </a:cubicBezTo>
                    <a:cubicBezTo>
                      <a:pt x="129" y="3"/>
                      <a:pt x="128" y="5"/>
                      <a:pt x="128" y="4"/>
                    </a:cubicBezTo>
                    <a:cubicBezTo>
                      <a:pt x="127" y="4"/>
                      <a:pt x="126" y="4"/>
                      <a:pt x="125" y="6"/>
                    </a:cubicBezTo>
                    <a:cubicBezTo>
                      <a:pt x="125" y="6"/>
                      <a:pt x="125" y="6"/>
                      <a:pt x="126" y="6"/>
                    </a:cubicBezTo>
                    <a:cubicBezTo>
                      <a:pt x="125" y="5"/>
                      <a:pt x="125" y="5"/>
                      <a:pt x="124" y="6"/>
                    </a:cubicBezTo>
                    <a:cubicBezTo>
                      <a:pt x="124" y="5"/>
                      <a:pt x="124" y="5"/>
                      <a:pt x="124" y="5"/>
                    </a:cubicBezTo>
                    <a:cubicBezTo>
                      <a:pt x="123" y="6"/>
                      <a:pt x="123" y="6"/>
                      <a:pt x="123" y="6"/>
                    </a:cubicBezTo>
                    <a:cubicBezTo>
                      <a:pt x="122" y="5"/>
                      <a:pt x="122" y="5"/>
                      <a:pt x="123" y="4"/>
                    </a:cubicBezTo>
                    <a:cubicBezTo>
                      <a:pt x="121" y="6"/>
                      <a:pt x="122" y="5"/>
                      <a:pt x="120" y="6"/>
                    </a:cubicBezTo>
                    <a:cubicBezTo>
                      <a:pt x="120" y="5"/>
                      <a:pt x="120" y="5"/>
                      <a:pt x="120" y="5"/>
                    </a:cubicBezTo>
                    <a:cubicBezTo>
                      <a:pt x="120" y="5"/>
                      <a:pt x="119" y="6"/>
                      <a:pt x="119" y="6"/>
                    </a:cubicBezTo>
                    <a:cubicBezTo>
                      <a:pt x="118" y="4"/>
                      <a:pt x="114" y="6"/>
                      <a:pt x="112" y="4"/>
                    </a:cubicBezTo>
                    <a:cubicBezTo>
                      <a:pt x="112" y="7"/>
                      <a:pt x="110" y="3"/>
                      <a:pt x="110" y="5"/>
                    </a:cubicBezTo>
                    <a:cubicBezTo>
                      <a:pt x="110" y="5"/>
                      <a:pt x="110" y="4"/>
                      <a:pt x="110" y="4"/>
                    </a:cubicBezTo>
                    <a:cubicBezTo>
                      <a:pt x="109" y="4"/>
                      <a:pt x="108" y="3"/>
                      <a:pt x="107" y="5"/>
                    </a:cubicBezTo>
                    <a:cubicBezTo>
                      <a:pt x="107" y="4"/>
                      <a:pt x="108" y="4"/>
                      <a:pt x="108" y="3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3"/>
                      <a:pt x="107" y="3"/>
                      <a:pt x="107" y="3"/>
                    </a:cubicBezTo>
                    <a:cubicBezTo>
                      <a:pt x="106" y="3"/>
                      <a:pt x="106" y="5"/>
                      <a:pt x="106" y="6"/>
                    </a:cubicBezTo>
                    <a:cubicBezTo>
                      <a:pt x="105" y="6"/>
                      <a:pt x="105" y="6"/>
                      <a:pt x="104" y="7"/>
                    </a:cubicBezTo>
                    <a:cubicBezTo>
                      <a:pt x="104" y="6"/>
                      <a:pt x="104" y="6"/>
                      <a:pt x="105" y="5"/>
                    </a:cubicBezTo>
                    <a:cubicBezTo>
                      <a:pt x="104" y="5"/>
                      <a:pt x="102" y="5"/>
                      <a:pt x="102" y="6"/>
                    </a:cubicBezTo>
                    <a:cubicBezTo>
                      <a:pt x="102" y="6"/>
                      <a:pt x="101" y="6"/>
                      <a:pt x="101" y="6"/>
                    </a:cubicBezTo>
                    <a:cubicBezTo>
                      <a:pt x="100" y="6"/>
                      <a:pt x="100" y="6"/>
                      <a:pt x="99" y="6"/>
                    </a:cubicBezTo>
                    <a:cubicBezTo>
                      <a:pt x="99" y="6"/>
                      <a:pt x="99" y="6"/>
                      <a:pt x="99" y="6"/>
                    </a:cubicBezTo>
                    <a:cubicBezTo>
                      <a:pt x="99" y="8"/>
                      <a:pt x="98" y="7"/>
                      <a:pt x="97" y="7"/>
                    </a:cubicBezTo>
                    <a:cubicBezTo>
                      <a:pt x="98" y="7"/>
                      <a:pt x="98" y="7"/>
                      <a:pt x="98" y="7"/>
                    </a:cubicBezTo>
                    <a:cubicBezTo>
                      <a:pt x="96" y="6"/>
                      <a:pt x="97" y="7"/>
                      <a:pt x="95" y="6"/>
                    </a:cubicBezTo>
                    <a:cubicBezTo>
                      <a:pt x="95" y="7"/>
                      <a:pt x="95" y="7"/>
                      <a:pt x="95" y="7"/>
                    </a:cubicBezTo>
                    <a:cubicBezTo>
                      <a:pt x="95" y="9"/>
                      <a:pt x="93" y="6"/>
                      <a:pt x="92" y="7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2" y="8"/>
                      <a:pt x="91" y="4"/>
                      <a:pt x="90" y="4"/>
                    </a:cubicBezTo>
                    <a:cubicBezTo>
                      <a:pt x="90" y="4"/>
                      <a:pt x="91" y="4"/>
                      <a:pt x="91" y="4"/>
                    </a:cubicBezTo>
                    <a:cubicBezTo>
                      <a:pt x="89" y="2"/>
                      <a:pt x="91" y="5"/>
                      <a:pt x="89" y="5"/>
                    </a:cubicBezTo>
                    <a:cubicBezTo>
                      <a:pt x="89" y="5"/>
                      <a:pt x="90" y="4"/>
                      <a:pt x="89" y="3"/>
                    </a:cubicBezTo>
                    <a:cubicBezTo>
                      <a:pt x="88" y="3"/>
                      <a:pt x="87" y="6"/>
                      <a:pt x="86" y="4"/>
                    </a:cubicBezTo>
                    <a:cubicBezTo>
                      <a:pt x="86" y="5"/>
                      <a:pt x="86" y="5"/>
                      <a:pt x="86" y="6"/>
                    </a:cubicBezTo>
                    <a:cubicBezTo>
                      <a:pt x="85" y="6"/>
                      <a:pt x="83" y="4"/>
                      <a:pt x="83" y="6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2" y="6"/>
                      <a:pt x="80" y="6"/>
                      <a:pt x="80" y="7"/>
                    </a:cubicBezTo>
                    <a:cubicBezTo>
                      <a:pt x="79" y="3"/>
                      <a:pt x="76" y="8"/>
                      <a:pt x="76" y="5"/>
                    </a:cubicBezTo>
                    <a:cubicBezTo>
                      <a:pt x="74" y="6"/>
                      <a:pt x="74" y="6"/>
                      <a:pt x="74" y="6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73" y="5"/>
                      <a:pt x="73" y="6"/>
                      <a:pt x="72" y="7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70" y="5"/>
                      <a:pt x="70" y="6"/>
                      <a:pt x="69" y="7"/>
                    </a:cubicBezTo>
                    <a:cubicBezTo>
                      <a:pt x="69" y="6"/>
                      <a:pt x="69" y="6"/>
                      <a:pt x="69" y="6"/>
                    </a:cubicBezTo>
                    <a:cubicBezTo>
                      <a:pt x="68" y="7"/>
                      <a:pt x="66" y="5"/>
                      <a:pt x="64" y="6"/>
                    </a:cubicBezTo>
                    <a:cubicBezTo>
                      <a:pt x="64" y="6"/>
                      <a:pt x="64" y="5"/>
                      <a:pt x="64" y="5"/>
                    </a:cubicBezTo>
                    <a:cubicBezTo>
                      <a:pt x="62" y="7"/>
                      <a:pt x="60" y="3"/>
                      <a:pt x="59" y="6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9" y="7"/>
                      <a:pt x="57" y="9"/>
                      <a:pt x="58" y="9"/>
                    </a:cubicBezTo>
                    <a:cubicBezTo>
                      <a:pt x="57" y="10"/>
                      <a:pt x="56" y="8"/>
                      <a:pt x="57" y="8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8" y="6"/>
                      <a:pt x="55" y="8"/>
                      <a:pt x="55" y="6"/>
                    </a:cubicBezTo>
                    <a:cubicBezTo>
                      <a:pt x="52" y="7"/>
                      <a:pt x="49" y="6"/>
                      <a:pt x="46" y="6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5" y="7"/>
                      <a:pt x="44" y="6"/>
                      <a:pt x="45" y="6"/>
                    </a:cubicBezTo>
                    <a:cubicBezTo>
                      <a:pt x="45" y="5"/>
                      <a:pt x="44" y="7"/>
                      <a:pt x="44" y="7"/>
                    </a:cubicBezTo>
                    <a:cubicBezTo>
                      <a:pt x="42" y="6"/>
                      <a:pt x="44" y="5"/>
                      <a:pt x="44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6"/>
                      <a:pt x="43" y="7"/>
                      <a:pt x="42" y="7"/>
                    </a:cubicBezTo>
                    <a:cubicBezTo>
                      <a:pt x="41" y="6"/>
                      <a:pt x="42" y="6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0" y="7"/>
                      <a:pt x="39" y="7"/>
                      <a:pt x="40" y="8"/>
                    </a:cubicBezTo>
                    <a:cubicBezTo>
                      <a:pt x="39" y="6"/>
                      <a:pt x="35" y="7"/>
                      <a:pt x="34" y="7"/>
                    </a:cubicBezTo>
                    <a:cubicBezTo>
                      <a:pt x="33" y="8"/>
                      <a:pt x="32" y="8"/>
                      <a:pt x="31" y="8"/>
                    </a:cubicBezTo>
                    <a:cubicBezTo>
                      <a:pt x="32" y="8"/>
                      <a:pt x="32" y="9"/>
                      <a:pt x="31" y="9"/>
                    </a:cubicBezTo>
                    <a:cubicBezTo>
                      <a:pt x="31" y="6"/>
                      <a:pt x="29" y="8"/>
                      <a:pt x="28" y="6"/>
                    </a:cubicBezTo>
                    <a:cubicBezTo>
                      <a:pt x="29" y="7"/>
                      <a:pt x="26" y="6"/>
                      <a:pt x="27" y="8"/>
                    </a:cubicBezTo>
                    <a:cubicBezTo>
                      <a:pt x="26" y="8"/>
                      <a:pt x="27" y="7"/>
                      <a:pt x="26" y="6"/>
                    </a:cubicBezTo>
                    <a:cubicBezTo>
                      <a:pt x="24" y="8"/>
                      <a:pt x="22" y="6"/>
                      <a:pt x="20" y="6"/>
                    </a:cubicBezTo>
                    <a:cubicBezTo>
                      <a:pt x="20" y="7"/>
                      <a:pt x="20" y="7"/>
                      <a:pt x="20" y="8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8" y="6"/>
                      <a:pt x="18" y="8"/>
                      <a:pt x="18" y="7"/>
                    </a:cubicBezTo>
                    <a:cubicBezTo>
                      <a:pt x="18" y="7"/>
                      <a:pt x="18" y="8"/>
                      <a:pt x="18" y="8"/>
                    </a:cubicBezTo>
                    <a:cubicBezTo>
                      <a:pt x="13" y="6"/>
                      <a:pt x="9" y="9"/>
                      <a:pt x="4" y="6"/>
                    </a:cubicBezTo>
                    <a:cubicBezTo>
                      <a:pt x="5" y="7"/>
                      <a:pt x="5" y="7"/>
                      <a:pt x="4" y="7"/>
                    </a:cubicBezTo>
                    <a:cubicBezTo>
                      <a:pt x="4" y="7"/>
                      <a:pt x="4" y="8"/>
                      <a:pt x="4" y="8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8"/>
                      <a:pt x="0" y="7"/>
                      <a:pt x="0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10"/>
                      <a:pt x="2" y="11"/>
                      <a:pt x="2" y="13"/>
                    </a:cubicBezTo>
                    <a:cubicBezTo>
                      <a:pt x="3" y="12"/>
                      <a:pt x="4" y="16"/>
                      <a:pt x="6" y="13"/>
                    </a:cubicBezTo>
                    <a:cubicBezTo>
                      <a:pt x="6" y="14"/>
                      <a:pt x="5" y="14"/>
                      <a:pt x="6" y="14"/>
                    </a:cubicBezTo>
                    <a:cubicBezTo>
                      <a:pt x="6" y="14"/>
                      <a:pt x="6" y="13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9" y="14"/>
                      <a:pt x="10" y="14"/>
                      <a:pt x="13" y="15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14"/>
                      <a:pt x="13" y="14"/>
                      <a:pt x="14" y="15"/>
                    </a:cubicBezTo>
                    <a:cubicBezTo>
                      <a:pt x="14" y="13"/>
                      <a:pt x="12" y="15"/>
                      <a:pt x="13" y="13"/>
                    </a:cubicBezTo>
                    <a:cubicBezTo>
                      <a:pt x="13" y="15"/>
                      <a:pt x="16" y="13"/>
                      <a:pt x="17" y="15"/>
                    </a:cubicBezTo>
                    <a:cubicBezTo>
                      <a:pt x="18" y="15"/>
                      <a:pt x="17" y="14"/>
                      <a:pt x="18" y="14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4"/>
                      <a:pt x="19" y="15"/>
                      <a:pt x="19" y="15"/>
                    </a:cubicBezTo>
                    <a:cubicBezTo>
                      <a:pt x="19" y="15"/>
                      <a:pt x="18" y="15"/>
                      <a:pt x="18" y="15"/>
                    </a:cubicBezTo>
                    <a:cubicBezTo>
                      <a:pt x="19" y="16"/>
                      <a:pt x="20" y="15"/>
                      <a:pt x="21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2" y="14"/>
                      <a:pt x="25" y="15"/>
                      <a:pt x="27" y="14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9" y="13"/>
                      <a:pt x="28" y="14"/>
                      <a:pt x="30" y="13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31" y="13"/>
                      <a:pt x="31" y="13"/>
                    </a:cubicBezTo>
                    <a:cubicBezTo>
                      <a:pt x="31" y="13"/>
                      <a:pt x="32" y="14"/>
                      <a:pt x="32" y="14"/>
                    </a:cubicBezTo>
                    <a:cubicBezTo>
                      <a:pt x="33" y="14"/>
                      <a:pt x="33" y="14"/>
                      <a:pt x="34" y="12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2"/>
                      <a:pt x="34" y="12"/>
                      <a:pt x="35" y="12"/>
                    </a:cubicBezTo>
                    <a:cubicBezTo>
                      <a:pt x="35" y="12"/>
                      <a:pt x="36" y="13"/>
                      <a:pt x="35" y="14"/>
                    </a:cubicBezTo>
                    <a:cubicBezTo>
                      <a:pt x="37" y="15"/>
                      <a:pt x="38" y="12"/>
                      <a:pt x="39" y="14"/>
                    </a:cubicBezTo>
                    <a:cubicBezTo>
                      <a:pt x="40" y="12"/>
                      <a:pt x="37" y="13"/>
                      <a:pt x="38" y="13"/>
                    </a:cubicBezTo>
                    <a:cubicBezTo>
                      <a:pt x="37" y="12"/>
                      <a:pt x="38" y="11"/>
                      <a:pt x="39" y="11"/>
                    </a:cubicBezTo>
                    <a:cubicBezTo>
                      <a:pt x="40" y="11"/>
                      <a:pt x="40" y="14"/>
                      <a:pt x="42" y="14"/>
                    </a:cubicBezTo>
                    <a:cubicBezTo>
                      <a:pt x="42" y="14"/>
                      <a:pt x="42" y="14"/>
                      <a:pt x="41" y="14"/>
                    </a:cubicBezTo>
                    <a:cubicBezTo>
                      <a:pt x="42" y="14"/>
                      <a:pt x="43" y="13"/>
                      <a:pt x="43" y="14"/>
                    </a:cubicBezTo>
                    <a:cubicBezTo>
                      <a:pt x="44" y="13"/>
                      <a:pt x="44" y="14"/>
                      <a:pt x="44" y="13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4" y="13"/>
                      <a:pt x="44" y="11"/>
                      <a:pt x="46" y="12"/>
                    </a:cubicBezTo>
                    <a:cubicBezTo>
                      <a:pt x="46" y="12"/>
                      <a:pt x="45" y="12"/>
                      <a:pt x="45" y="12"/>
                    </a:cubicBezTo>
                    <a:cubicBezTo>
                      <a:pt x="45" y="13"/>
                      <a:pt x="46" y="12"/>
                      <a:pt x="46" y="13"/>
                    </a:cubicBezTo>
                    <a:cubicBezTo>
                      <a:pt x="46" y="14"/>
                      <a:pt x="44" y="13"/>
                      <a:pt x="44" y="14"/>
                    </a:cubicBezTo>
                    <a:cubicBezTo>
                      <a:pt x="44" y="15"/>
                      <a:pt x="45" y="13"/>
                      <a:pt x="45" y="15"/>
                    </a:cubicBezTo>
                    <a:cubicBezTo>
                      <a:pt x="45" y="13"/>
                      <a:pt x="46" y="15"/>
                      <a:pt x="47" y="13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8" y="14"/>
                      <a:pt x="48" y="14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48" y="14"/>
                      <a:pt x="49" y="16"/>
                      <a:pt x="50" y="15"/>
                    </a:cubicBezTo>
                    <a:cubicBezTo>
                      <a:pt x="48" y="15"/>
                      <a:pt x="50" y="14"/>
                      <a:pt x="49" y="13"/>
                    </a:cubicBezTo>
                    <a:cubicBezTo>
                      <a:pt x="51" y="12"/>
                      <a:pt x="50" y="16"/>
                      <a:pt x="53" y="15"/>
                    </a:cubicBezTo>
                    <a:cubicBezTo>
                      <a:pt x="52" y="16"/>
                      <a:pt x="51" y="15"/>
                      <a:pt x="52" y="14"/>
                    </a:cubicBezTo>
                    <a:cubicBezTo>
                      <a:pt x="52" y="15"/>
                      <a:pt x="53" y="15"/>
                      <a:pt x="53" y="15"/>
                    </a:cubicBezTo>
                    <a:cubicBezTo>
                      <a:pt x="55" y="15"/>
                      <a:pt x="53" y="14"/>
                      <a:pt x="54" y="14"/>
                    </a:cubicBezTo>
                    <a:cubicBezTo>
                      <a:pt x="54" y="15"/>
                      <a:pt x="54" y="13"/>
                      <a:pt x="55" y="13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7" y="15"/>
                      <a:pt x="55" y="12"/>
                      <a:pt x="57" y="13"/>
                    </a:cubicBezTo>
                    <a:cubicBezTo>
                      <a:pt x="56" y="14"/>
                      <a:pt x="56" y="14"/>
                      <a:pt x="56" y="14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7" y="15"/>
                      <a:pt x="57" y="15"/>
                      <a:pt x="57" y="15"/>
                    </a:cubicBezTo>
                    <a:cubicBezTo>
                      <a:pt x="58" y="14"/>
                      <a:pt x="58" y="14"/>
                      <a:pt x="59" y="14"/>
                    </a:cubicBezTo>
                    <a:cubicBezTo>
                      <a:pt x="59" y="14"/>
                      <a:pt x="59" y="13"/>
                      <a:pt x="60" y="13"/>
                    </a:cubicBezTo>
                    <a:cubicBezTo>
                      <a:pt x="61" y="13"/>
                      <a:pt x="60" y="14"/>
                      <a:pt x="61" y="13"/>
                    </a:cubicBezTo>
                    <a:cubicBezTo>
                      <a:pt x="61" y="14"/>
                      <a:pt x="60" y="15"/>
                      <a:pt x="60" y="14"/>
                    </a:cubicBezTo>
                    <a:cubicBezTo>
                      <a:pt x="60" y="14"/>
                      <a:pt x="60" y="14"/>
                      <a:pt x="60" y="15"/>
                    </a:cubicBezTo>
                    <a:cubicBezTo>
                      <a:pt x="60" y="15"/>
                      <a:pt x="61" y="15"/>
                      <a:pt x="62" y="15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4"/>
                      <a:pt x="63" y="14"/>
                      <a:pt x="64" y="14"/>
                    </a:cubicBezTo>
                    <a:cubicBezTo>
                      <a:pt x="63" y="14"/>
                      <a:pt x="64" y="15"/>
                      <a:pt x="63" y="16"/>
                    </a:cubicBezTo>
                    <a:cubicBezTo>
                      <a:pt x="64" y="15"/>
                      <a:pt x="64" y="15"/>
                      <a:pt x="64" y="15"/>
                    </a:cubicBezTo>
                    <a:cubicBezTo>
                      <a:pt x="64" y="15"/>
                      <a:pt x="65" y="16"/>
                      <a:pt x="65" y="16"/>
                    </a:cubicBezTo>
                    <a:cubicBezTo>
                      <a:pt x="66" y="16"/>
                      <a:pt x="67" y="14"/>
                      <a:pt x="68" y="15"/>
                    </a:cubicBezTo>
                    <a:cubicBezTo>
                      <a:pt x="68" y="15"/>
                      <a:pt x="68" y="15"/>
                      <a:pt x="69" y="14"/>
                    </a:cubicBezTo>
                    <a:cubicBezTo>
                      <a:pt x="70" y="15"/>
                      <a:pt x="71" y="16"/>
                      <a:pt x="72" y="14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4" y="15"/>
                      <a:pt x="72" y="14"/>
                      <a:pt x="73" y="14"/>
                    </a:cubicBezTo>
                    <a:cubicBezTo>
                      <a:pt x="75" y="13"/>
                      <a:pt x="74" y="15"/>
                      <a:pt x="74" y="15"/>
                    </a:cubicBezTo>
                    <a:cubicBezTo>
                      <a:pt x="75" y="14"/>
                      <a:pt x="76" y="13"/>
                      <a:pt x="77" y="14"/>
                    </a:cubicBezTo>
                    <a:cubicBezTo>
                      <a:pt x="77" y="14"/>
                      <a:pt x="76" y="14"/>
                      <a:pt x="76" y="14"/>
                    </a:cubicBezTo>
                    <a:close/>
                    <a:moveTo>
                      <a:pt x="88" y="13"/>
                    </a:moveTo>
                    <a:cubicBezTo>
                      <a:pt x="88" y="14"/>
                      <a:pt x="88" y="14"/>
                      <a:pt x="87" y="14"/>
                    </a:cubicBezTo>
                    <a:cubicBezTo>
                      <a:pt x="88" y="12"/>
                      <a:pt x="88" y="13"/>
                      <a:pt x="88" y="13"/>
                    </a:cubicBezTo>
                    <a:close/>
                    <a:moveTo>
                      <a:pt x="107" y="11"/>
                    </a:moveTo>
                    <a:cubicBezTo>
                      <a:pt x="107" y="11"/>
                      <a:pt x="106" y="11"/>
                      <a:pt x="106" y="10"/>
                    </a:cubicBezTo>
                    <a:cubicBezTo>
                      <a:pt x="106" y="10"/>
                      <a:pt x="107" y="10"/>
                      <a:pt x="107" y="11"/>
                    </a:cubicBezTo>
                    <a:close/>
                    <a:moveTo>
                      <a:pt x="159" y="3"/>
                    </a:moveTo>
                    <a:cubicBezTo>
                      <a:pt x="159" y="3"/>
                      <a:pt x="159" y="3"/>
                      <a:pt x="159" y="3"/>
                    </a:cubicBezTo>
                    <a:cubicBezTo>
                      <a:pt x="158" y="2"/>
                      <a:pt x="158" y="3"/>
                      <a:pt x="159" y="3"/>
                    </a:cubicBezTo>
                    <a:close/>
                    <a:moveTo>
                      <a:pt x="160" y="3"/>
                    </a:moveTo>
                    <a:cubicBezTo>
                      <a:pt x="160" y="3"/>
                      <a:pt x="160" y="3"/>
                      <a:pt x="160" y="3"/>
                    </a:cubicBezTo>
                    <a:cubicBezTo>
                      <a:pt x="160" y="3"/>
                      <a:pt x="160" y="3"/>
                      <a:pt x="159" y="3"/>
                    </a:cubicBezTo>
                    <a:cubicBezTo>
                      <a:pt x="159" y="3"/>
                      <a:pt x="160" y="3"/>
                      <a:pt x="160" y="3"/>
                    </a:cubicBezTo>
                    <a:close/>
                    <a:moveTo>
                      <a:pt x="41" y="6"/>
                    </a:moveTo>
                    <a:cubicBezTo>
                      <a:pt x="42" y="6"/>
                      <a:pt x="42" y="6"/>
                      <a:pt x="42" y="6"/>
                    </a:cubicBezTo>
                    <a:cubicBezTo>
                      <a:pt x="41" y="7"/>
                      <a:pt x="41" y="6"/>
                      <a:pt x="41" y="6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99" name="Freeform 2199"/>
              <p:cNvSpPr>
                <a:spLocks/>
              </p:cNvSpPr>
              <p:nvPr/>
            </p:nvSpPr>
            <p:spPr bwMode="auto">
              <a:xfrm>
                <a:off x="4779" y="2400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00" name="Freeform 2200"/>
              <p:cNvSpPr>
                <a:spLocks/>
              </p:cNvSpPr>
              <p:nvPr/>
            </p:nvSpPr>
            <p:spPr bwMode="auto">
              <a:xfrm>
                <a:off x="4691" y="241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01" name="Freeform 2201"/>
              <p:cNvSpPr>
                <a:spLocks/>
              </p:cNvSpPr>
              <p:nvPr/>
            </p:nvSpPr>
            <p:spPr bwMode="auto">
              <a:xfrm>
                <a:off x="4868" y="2400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02" name="Freeform 2202"/>
              <p:cNvSpPr>
                <a:spLocks/>
              </p:cNvSpPr>
              <p:nvPr/>
            </p:nvSpPr>
            <p:spPr bwMode="auto">
              <a:xfrm>
                <a:off x="4920" y="2377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0 w 1"/>
                  <a:gd name="T3" fmla="*/ 2 h 1"/>
                  <a:gd name="T4" fmla="*/ 3 w 1"/>
                  <a:gd name="T5" fmla="*/ 2 h 1"/>
                  <a:gd name="T6" fmla="*/ 3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03" name="Freeform 2203"/>
              <p:cNvSpPr>
                <a:spLocks/>
              </p:cNvSpPr>
              <p:nvPr/>
            </p:nvSpPr>
            <p:spPr bwMode="auto">
              <a:xfrm>
                <a:off x="4937" y="239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04" name="Freeform 2204"/>
              <p:cNvSpPr>
                <a:spLocks/>
              </p:cNvSpPr>
              <p:nvPr/>
            </p:nvSpPr>
            <p:spPr bwMode="auto">
              <a:xfrm>
                <a:off x="4923" y="2384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2 h 1"/>
                  <a:gd name="T4" fmla="*/ 2 w 1"/>
                  <a:gd name="T5" fmla="*/ 2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05" name="Freeform 2205"/>
              <p:cNvSpPr>
                <a:spLocks/>
              </p:cNvSpPr>
              <p:nvPr/>
            </p:nvSpPr>
            <p:spPr bwMode="auto">
              <a:xfrm>
                <a:off x="4927" y="2384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06" name="Freeform 2206"/>
              <p:cNvSpPr>
                <a:spLocks/>
              </p:cNvSpPr>
              <p:nvPr/>
            </p:nvSpPr>
            <p:spPr bwMode="auto">
              <a:xfrm>
                <a:off x="4908" y="2377"/>
                <a:ext cx="5" cy="5"/>
              </a:xfrm>
              <a:custGeom>
                <a:avLst/>
                <a:gdLst>
                  <a:gd name="T0" fmla="*/ 3 w 2"/>
                  <a:gd name="T1" fmla="*/ 5 h 2"/>
                  <a:gd name="T2" fmla="*/ 5 w 2"/>
                  <a:gd name="T3" fmla="*/ 3 h 2"/>
                  <a:gd name="T4" fmla="*/ 3 w 2"/>
                  <a:gd name="T5" fmla="*/ 5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2" y="2"/>
                      <a:pt x="1" y="1"/>
                      <a:pt x="2" y="1"/>
                    </a:cubicBezTo>
                    <a:cubicBezTo>
                      <a:pt x="2" y="0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07" name="Freeform 2207"/>
              <p:cNvSpPr>
                <a:spLocks/>
              </p:cNvSpPr>
              <p:nvPr/>
            </p:nvSpPr>
            <p:spPr bwMode="auto">
              <a:xfrm>
                <a:off x="4923" y="238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08" name="Freeform 2208"/>
              <p:cNvSpPr>
                <a:spLocks/>
              </p:cNvSpPr>
              <p:nvPr/>
            </p:nvSpPr>
            <p:spPr bwMode="auto">
              <a:xfrm>
                <a:off x="4915" y="2389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2 h 1"/>
                  <a:gd name="T4" fmla="*/ 3 w 1"/>
                  <a:gd name="T5" fmla="*/ 2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09" name="Freeform 2209"/>
              <p:cNvSpPr>
                <a:spLocks/>
              </p:cNvSpPr>
              <p:nvPr/>
            </p:nvSpPr>
            <p:spPr bwMode="auto">
              <a:xfrm>
                <a:off x="4918" y="2389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0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10" name="Freeform 2210"/>
              <p:cNvSpPr>
                <a:spLocks/>
              </p:cNvSpPr>
              <p:nvPr/>
            </p:nvSpPr>
            <p:spPr bwMode="auto">
              <a:xfrm>
                <a:off x="4920" y="2391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3 w 3"/>
                  <a:gd name="T3" fmla="*/ 0 h 2"/>
                  <a:gd name="T4" fmla="*/ 0 w 3"/>
                  <a:gd name="T5" fmla="*/ 0 h 2"/>
                  <a:gd name="T6" fmla="*/ 3 w 3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11" name="Freeform 2211"/>
              <p:cNvSpPr>
                <a:spLocks/>
              </p:cNvSpPr>
              <p:nvPr/>
            </p:nvSpPr>
            <p:spPr bwMode="auto">
              <a:xfrm>
                <a:off x="4894" y="2391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12" name="Freeform 2212"/>
              <p:cNvSpPr>
                <a:spLocks/>
              </p:cNvSpPr>
              <p:nvPr/>
            </p:nvSpPr>
            <p:spPr bwMode="auto">
              <a:xfrm>
                <a:off x="4901" y="2396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13" name="Freeform 2213"/>
              <p:cNvSpPr>
                <a:spLocks/>
              </p:cNvSpPr>
              <p:nvPr/>
            </p:nvSpPr>
            <p:spPr bwMode="auto">
              <a:xfrm>
                <a:off x="4892" y="2398"/>
                <a:ext cx="5" cy="2"/>
              </a:xfrm>
              <a:custGeom>
                <a:avLst/>
                <a:gdLst>
                  <a:gd name="T0" fmla="*/ 5 w 2"/>
                  <a:gd name="T1" fmla="*/ 0 h 1"/>
                  <a:gd name="T2" fmla="*/ 3 w 2"/>
                  <a:gd name="T3" fmla="*/ 2 h 1"/>
                  <a:gd name="T4" fmla="*/ 5 w 2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0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14" name="Freeform 2214"/>
              <p:cNvSpPr>
                <a:spLocks/>
              </p:cNvSpPr>
              <p:nvPr/>
            </p:nvSpPr>
            <p:spPr bwMode="auto">
              <a:xfrm>
                <a:off x="4866" y="2389"/>
                <a:ext cx="0" cy="4"/>
              </a:xfrm>
              <a:custGeom>
                <a:avLst/>
                <a:gdLst>
                  <a:gd name="T0" fmla="*/ 4 h 4"/>
                  <a:gd name="T1" fmla="*/ 4 h 4"/>
                  <a:gd name="T2" fmla="*/ 0 h 4"/>
                  <a:gd name="T3" fmla="*/ 4 h 4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15" name="Freeform 2215"/>
              <p:cNvSpPr>
                <a:spLocks/>
              </p:cNvSpPr>
              <p:nvPr/>
            </p:nvSpPr>
            <p:spPr bwMode="auto">
              <a:xfrm>
                <a:off x="4838" y="2403"/>
                <a:ext cx="4" cy="4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1" y="2"/>
                      <a:pt x="0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16" name="Freeform 2216"/>
              <p:cNvSpPr>
                <a:spLocks/>
              </p:cNvSpPr>
              <p:nvPr/>
            </p:nvSpPr>
            <p:spPr bwMode="auto">
              <a:xfrm>
                <a:off x="4840" y="240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17" name="Freeform 2217"/>
              <p:cNvSpPr>
                <a:spLocks/>
              </p:cNvSpPr>
              <p:nvPr/>
            </p:nvSpPr>
            <p:spPr bwMode="auto">
              <a:xfrm>
                <a:off x="4530" y="2386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18" name="Freeform 2218"/>
              <p:cNvSpPr>
                <a:spLocks/>
              </p:cNvSpPr>
              <p:nvPr/>
            </p:nvSpPr>
            <p:spPr bwMode="auto">
              <a:xfrm>
                <a:off x="4528" y="2389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0 h 1"/>
                  <a:gd name="T4" fmla="*/ 0 w 1"/>
                  <a:gd name="T5" fmla="*/ 2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19" name="Freeform 2219"/>
              <p:cNvSpPr>
                <a:spLocks/>
              </p:cNvSpPr>
              <p:nvPr/>
            </p:nvSpPr>
            <p:spPr bwMode="auto">
              <a:xfrm>
                <a:off x="4743" y="2410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20" name="Freeform 2220"/>
              <p:cNvSpPr>
                <a:spLocks/>
              </p:cNvSpPr>
              <p:nvPr/>
            </p:nvSpPr>
            <p:spPr bwMode="auto">
              <a:xfrm>
                <a:off x="4722" y="2407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21" name="Freeform 2221"/>
              <p:cNvSpPr>
                <a:spLocks/>
              </p:cNvSpPr>
              <p:nvPr/>
            </p:nvSpPr>
            <p:spPr bwMode="auto">
              <a:xfrm>
                <a:off x="4705" y="2410"/>
                <a:ext cx="3" cy="5"/>
              </a:xfrm>
              <a:custGeom>
                <a:avLst/>
                <a:gdLst>
                  <a:gd name="T0" fmla="*/ 0 w 1"/>
                  <a:gd name="T1" fmla="*/ 5 h 2"/>
                  <a:gd name="T2" fmla="*/ 3 w 1"/>
                  <a:gd name="T3" fmla="*/ 5 h 2"/>
                  <a:gd name="T4" fmla="*/ 0 w 1"/>
                  <a:gd name="T5" fmla="*/ 5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0" y="2"/>
                      <a:pt x="1" y="2"/>
                    </a:cubicBezTo>
                    <a:cubicBezTo>
                      <a:pt x="0" y="2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133" name="Group 2423"/>
            <p:cNvGrpSpPr>
              <a:grpSpLocks/>
            </p:cNvGrpSpPr>
            <p:nvPr/>
          </p:nvGrpSpPr>
          <p:grpSpPr bwMode="auto">
            <a:xfrm>
              <a:off x="1023" y="1409"/>
              <a:ext cx="3172" cy="1213"/>
              <a:chOff x="1023" y="1409"/>
              <a:chExt cx="3172" cy="1213"/>
            </a:xfrm>
          </p:grpSpPr>
          <p:sp>
            <p:nvSpPr>
              <p:cNvPr id="4322" name="Freeform 2223"/>
              <p:cNvSpPr>
                <a:spLocks/>
              </p:cNvSpPr>
              <p:nvPr/>
            </p:nvSpPr>
            <p:spPr bwMode="auto">
              <a:xfrm>
                <a:off x="1682" y="2620"/>
                <a:ext cx="5" cy="2"/>
              </a:xfrm>
              <a:custGeom>
                <a:avLst/>
                <a:gdLst>
                  <a:gd name="T0" fmla="*/ 3 w 2"/>
                  <a:gd name="T1" fmla="*/ 0 h 1"/>
                  <a:gd name="T2" fmla="*/ 5 w 2"/>
                  <a:gd name="T3" fmla="*/ 2 h 1"/>
                  <a:gd name="T4" fmla="*/ 3 w 2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1"/>
                      <a:pt x="1" y="1"/>
                      <a:pt x="2" y="1"/>
                    </a:cubicBezTo>
                    <a:cubicBezTo>
                      <a:pt x="1" y="0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23" name="Freeform 2224"/>
              <p:cNvSpPr>
                <a:spLocks/>
              </p:cNvSpPr>
              <p:nvPr/>
            </p:nvSpPr>
            <p:spPr bwMode="auto">
              <a:xfrm>
                <a:off x="1673" y="2596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3 h 3"/>
                  <a:gd name="T4" fmla="*/ 0 w 2"/>
                  <a:gd name="T5" fmla="*/ 0 h 3"/>
                  <a:gd name="T6" fmla="*/ 2 w 2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3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24" name="Freeform 2225"/>
              <p:cNvSpPr>
                <a:spLocks/>
              </p:cNvSpPr>
              <p:nvPr/>
            </p:nvSpPr>
            <p:spPr bwMode="auto">
              <a:xfrm>
                <a:off x="1665" y="2578"/>
                <a:ext cx="8" cy="14"/>
              </a:xfrm>
              <a:custGeom>
                <a:avLst/>
                <a:gdLst>
                  <a:gd name="T0" fmla="*/ 3 w 3"/>
                  <a:gd name="T1" fmla="*/ 0 h 6"/>
                  <a:gd name="T2" fmla="*/ 5 w 3"/>
                  <a:gd name="T3" fmla="*/ 12 h 6"/>
                  <a:gd name="T4" fmla="*/ 5 w 3"/>
                  <a:gd name="T5" fmla="*/ 12 h 6"/>
                  <a:gd name="T6" fmla="*/ 8 w 3"/>
                  <a:gd name="T7" fmla="*/ 14 h 6"/>
                  <a:gd name="T8" fmla="*/ 3 w 3"/>
                  <a:gd name="T9" fmla="*/ 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1" y="0"/>
                    </a:moveTo>
                    <a:cubicBezTo>
                      <a:pt x="0" y="1"/>
                      <a:pt x="2" y="3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4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25" name="Freeform 2226"/>
              <p:cNvSpPr>
                <a:spLocks/>
              </p:cNvSpPr>
              <p:nvPr/>
            </p:nvSpPr>
            <p:spPr bwMode="auto">
              <a:xfrm>
                <a:off x="1670" y="2563"/>
                <a:ext cx="3" cy="5"/>
              </a:xfrm>
              <a:custGeom>
                <a:avLst/>
                <a:gdLst>
                  <a:gd name="T0" fmla="*/ 3 w 1"/>
                  <a:gd name="T1" fmla="*/ 3 h 2"/>
                  <a:gd name="T2" fmla="*/ 3 w 1"/>
                  <a:gd name="T3" fmla="*/ 5 h 2"/>
                  <a:gd name="T4" fmla="*/ 3 w 1"/>
                  <a:gd name="T5" fmla="*/ 3 h 2"/>
                  <a:gd name="T6" fmla="*/ 3 w 1"/>
                  <a:gd name="T7" fmla="*/ 3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0" y="0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26" name="Freeform 2227"/>
              <p:cNvSpPr>
                <a:spLocks/>
              </p:cNvSpPr>
              <p:nvPr/>
            </p:nvSpPr>
            <p:spPr bwMode="auto">
              <a:xfrm>
                <a:off x="1673" y="2566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60000 65536"/>
                  <a:gd name="T3" fmla="*/ 0 60000 65536"/>
                </a:gdLst>
                <a:ahLst/>
                <a:cxnLst>
                  <a:cxn ang="T2">
                    <a:pos x="0" y="T0"/>
                  </a:cxn>
                  <a:cxn ang="T3">
                    <a:pos x="0" y="T1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27" name="Freeform 2228"/>
              <p:cNvSpPr>
                <a:spLocks/>
              </p:cNvSpPr>
              <p:nvPr/>
            </p:nvSpPr>
            <p:spPr bwMode="auto">
              <a:xfrm>
                <a:off x="1668" y="2554"/>
                <a:ext cx="5" cy="5"/>
              </a:xfrm>
              <a:custGeom>
                <a:avLst/>
                <a:gdLst>
                  <a:gd name="T0" fmla="*/ 0 w 2"/>
                  <a:gd name="T1" fmla="*/ 3 h 2"/>
                  <a:gd name="T2" fmla="*/ 3 w 2"/>
                  <a:gd name="T3" fmla="*/ 5 h 2"/>
                  <a:gd name="T4" fmla="*/ 5 w 2"/>
                  <a:gd name="T5" fmla="*/ 3 h 2"/>
                  <a:gd name="T6" fmla="*/ 0 w 2"/>
                  <a:gd name="T7" fmla="*/ 3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1" y="1"/>
                      <a:pt x="2" y="1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28" name="Freeform 2229"/>
              <p:cNvSpPr>
                <a:spLocks/>
              </p:cNvSpPr>
              <p:nvPr/>
            </p:nvSpPr>
            <p:spPr bwMode="auto">
              <a:xfrm>
                <a:off x="1665" y="2554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62" name="Freeform 2230"/>
              <p:cNvSpPr>
                <a:spLocks/>
              </p:cNvSpPr>
              <p:nvPr/>
            </p:nvSpPr>
            <p:spPr bwMode="auto">
              <a:xfrm>
                <a:off x="1665" y="2556"/>
                <a:ext cx="3" cy="3"/>
              </a:xfrm>
              <a:custGeom>
                <a:avLst/>
                <a:gdLst>
                  <a:gd name="T0" fmla="*/ 3 w 1"/>
                  <a:gd name="T1" fmla="*/ 3 h 1"/>
                  <a:gd name="T2" fmla="*/ 0 w 1"/>
                  <a:gd name="T3" fmla="*/ 0 h 1"/>
                  <a:gd name="T4" fmla="*/ 3 w 1"/>
                  <a:gd name="T5" fmla="*/ 3 h 1"/>
                  <a:gd name="T6" fmla="*/ 3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30" name="Freeform 2231"/>
              <p:cNvSpPr>
                <a:spLocks/>
              </p:cNvSpPr>
              <p:nvPr/>
            </p:nvSpPr>
            <p:spPr bwMode="auto">
              <a:xfrm>
                <a:off x="1668" y="2561"/>
                <a:ext cx="2" cy="7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2 h 3"/>
                  <a:gd name="T4" fmla="*/ 0 w 1"/>
                  <a:gd name="T5" fmla="*/ 0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3"/>
                      <a:pt x="1" y="2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31" name="Freeform 2232"/>
              <p:cNvSpPr>
                <a:spLocks/>
              </p:cNvSpPr>
              <p:nvPr/>
            </p:nvSpPr>
            <p:spPr bwMode="auto">
              <a:xfrm>
                <a:off x="1665" y="2578"/>
                <a:ext cx="0" cy="4"/>
              </a:xfrm>
              <a:custGeom>
                <a:avLst/>
                <a:gdLst>
                  <a:gd name="T0" fmla="*/ 0 h 2"/>
                  <a:gd name="T1" fmla="*/ 2 h 2"/>
                  <a:gd name="T2" fmla="*/ 4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32" name="Freeform 2233"/>
              <p:cNvSpPr>
                <a:spLocks/>
              </p:cNvSpPr>
              <p:nvPr/>
            </p:nvSpPr>
            <p:spPr bwMode="auto">
              <a:xfrm>
                <a:off x="1663" y="2537"/>
                <a:ext cx="0" cy="5"/>
              </a:xfrm>
              <a:custGeom>
                <a:avLst/>
                <a:gdLst>
                  <a:gd name="T0" fmla="*/ 0 h 2"/>
                  <a:gd name="T1" fmla="*/ 3 h 2"/>
                  <a:gd name="T2" fmla="*/ 5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33" name="Freeform 2234"/>
              <p:cNvSpPr>
                <a:spLocks/>
              </p:cNvSpPr>
              <p:nvPr/>
            </p:nvSpPr>
            <p:spPr bwMode="auto">
              <a:xfrm>
                <a:off x="1661" y="2537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0 w 1"/>
                  <a:gd name="T3" fmla="*/ 0 h 1"/>
                  <a:gd name="T4" fmla="*/ 2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34" name="Freeform 2235"/>
              <p:cNvSpPr>
                <a:spLocks/>
              </p:cNvSpPr>
              <p:nvPr/>
            </p:nvSpPr>
            <p:spPr bwMode="auto">
              <a:xfrm>
                <a:off x="1661" y="2554"/>
                <a:ext cx="4" cy="7"/>
              </a:xfrm>
              <a:custGeom>
                <a:avLst/>
                <a:gdLst>
                  <a:gd name="T0" fmla="*/ 0 w 4"/>
                  <a:gd name="T1" fmla="*/ 2 h 7"/>
                  <a:gd name="T2" fmla="*/ 4 w 4"/>
                  <a:gd name="T3" fmla="*/ 7 h 7"/>
                  <a:gd name="T4" fmla="*/ 0 w 4"/>
                  <a:gd name="T5" fmla="*/ 0 h 7"/>
                  <a:gd name="T6" fmla="*/ 0 w 4"/>
                  <a:gd name="T7" fmla="*/ 2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7">
                    <a:moveTo>
                      <a:pt x="0" y="2"/>
                    </a:moveTo>
                    <a:lnTo>
                      <a:pt x="4" y="7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35" name="Freeform 2236"/>
              <p:cNvSpPr>
                <a:spLocks/>
              </p:cNvSpPr>
              <p:nvPr/>
            </p:nvSpPr>
            <p:spPr bwMode="auto">
              <a:xfrm>
                <a:off x="1658" y="2526"/>
                <a:ext cx="5" cy="2"/>
              </a:xfrm>
              <a:custGeom>
                <a:avLst/>
                <a:gdLst>
                  <a:gd name="T0" fmla="*/ 3 w 5"/>
                  <a:gd name="T1" fmla="*/ 0 h 2"/>
                  <a:gd name="T2" fmla="*/ 5 w 5"/>
                  <a:gd name="T3" fmla="*/ 2 h 2"/>
                  <a:gd name="T4" fmla="*/ 0 w 5"/>
                  <a:gd name="T5" fmla="*/ 0 h 2"/>
                  <a:gd name="T6" fmla="*/ 3 w 5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3" y="0"/>
                    </a:moveTo>
                    <a:lnTo>
                      <a:pt x="5" y="2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36" name="Freeform 2237"/>
              <p:cNvSpPr>
                <a:spLocks/>
              </p:cNvSpPr>
              <p:nvPr/>
            </p:nvSpPr>
            <p:spPr bwMode="auto">
              <a:xfrm>
                <a:off x="1654" y="2511"/>
                <a:ext cx="4" cy="7"/>
              </a:xfrm>
              <a:custGeom>
                <a:avLst/>
                <a:gdLst>
                  <a:gd name="T0" fmla="*/ 2 w 2"/>
                  <a:gd name="T1" fmla="*/ 7 h 3"/>
                  <a:gd name="T2" fmla="*/ 4 w 2"/>
                  <a:gd name="T3" fmla="*/ 5 h 3"/>
                  <a:gd name="T4" fmla="*/ 0 w 2"/>
                  <a:gd name="T5" fmla="*/ 0 h 3"/>
                  <a:gd name="T6" fmla="*/ 2 w 2"/>
                  <a:gd name="T7" fmla="*/ 7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2" y="3"/>
                      <a:pt x="2" y="2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1" y="1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37" name="Freeform 2238"/>
              <p:cNvSpPr>
                <a:spLocks/>
              </p:cNvSpPr>
              <p:nvPr/>
            </p:nvSpPr>
            <p:spPr bwMode="auto">
              <a:xfrm>
                <a:off x="1651" y="2509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3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38" name="Freeform 2239"/>
              <p:cNvSpPr>
                <a:spLocks/>
              </p:cNvSpPr>
              <p:nvPr/>
            </p:nvSpPr>
            <p:spPr bwMode="auto">
              <a:xfrm>
                <a:off x="1658" y="2528"/>
                <a:ext cx="0" cy="5"/>
              </a:xfrm>
              <a:custGeom>
                <a:avLst/>
                <a:gdLst>
                  <a:gd name="T0" fmla="*/ 5 h 2"/>
                  <a:gd name="T1" fmla="*/ 0 h 2"/>
                  <a:gd name="T2" fmla="*/ 3 h 2"/>
                  <a:gd name="T3" fmla="*/ 5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39" name="Freeform 2240"/>
              <p:cNvSpPr>
                <a:spLocks/>
              </p:cNvSpPr>
              <p:nvPr/>
            </p:nvSpPr>
            <p:spPr bwMode="auto">
              <a:xfrm>
                <a:off x="1656" y="2528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40" name="Freeform 2241"/>
              <p:cNvSpPr>
                <a:spLocks/>
              </p:cNvSpPr>
              <p:nvPr/>
            </p:nvSpPr>
            <p:spPr bwMode="auto">
              <a:xfrm>
                <a:off x="1658" y="253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41" name="Freeform 2242"/>
              <p:cNvSpPr>
                <a:spLocks/>
              </p:cNvSpPr>
              <p:nvPr/>
            </p:nvSpPr>
            <p:spPr bwMode="auto">
              <a:xfrm>
                <a:off x="1656" y="2542"/>
                <a:ext cx="5" cy="5"/>
              </a:xfrm>
              <a:custGeom>
                <a:avLst/>
                <a:gdLst>
                  <a:gd name="T0" fmla="*/ 5 w 2"/>
                  <a:gd name="T1" fmla="*/ 5 h 2"/>
                  <a:gd name="T2" fmla="*/ 0 w 2"/>
                  <a:gd name="T3" fmla="*/ 5 h 2"/>
                  <a:gd name="T4" fmla="*/ 5 w 2"/>
                  <a:gd name="T5" fmla="*/ 5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1" y="1"/>
                      <a:pt x="0" y="0"/>
                      <a:pt x="0" y="2"/>
                    </a:cubicBezTo>
                    <a:cubicBezTo>
                      <a:pt x="1" y="2"/>
                      <a:pt x="1" y="1"/>
                      <a:pt x="2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42" name="Freeform 2243"/>
              <p:cNvSpPr>
                <a:spLocks/>
              </p:cNvSpPr>
              <p:nvPr/>
            </p:nvSpPr>
            <p:spPr bwMode="auto">
              <a:xfrm>
                <a:off x="1656" y="2535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2 w 1"/>
                  <a:gd name="T5" fmla="*/ 2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43" name="Freeform 2244"/>
              <p:cNvSpPr>
                <a:spLocks/>
              </p:cNvSpPr>
              <p:nvPr/>
            </p:nvSpPr>
            <p:spPr bwMode="auto">
              <a:xfrm>
                <a:off x="1656" y="253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44" name="Freeform 2245"/>
              <p:cNvSpPr>
                <a:spLocks/>
              </p:cNvSpPr>
              <p:nvPr/>
            </p:nvSpPr>
            <p:spPr bwMode="auto">
              <a:xfrm>
                <a:off x="1649" y="2511"/>
                <a:ext cx="5" cy="7"/>
              </a:xfrm>
              <a:custGeom>
                <a:avLst/>
                <a:gdLst>
                  <a:gd name="T0" fmla="*/ 3 w 2"/>
                  <a:gd name="T1" fmla="*/ 5 h 3"/>
                  <a:gd name="T2" fmla="*/ 0 w 2"/>
                  <a:gd name="T3" fmla="*/ 0 h 3"/>
                  <a:gd name="T4" fmla="*/ 3 w 2"/>
                  <a:gd name="T5" fmla="*/ 7 h 3"/>
                  <a:gd name="T6" fmla="*/ 3 w 2"/>
                  <a:gd name="T7" fmla="*/ 5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2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0" y="1"/>
                      <a:pt x="1" y="2"/>
                      <a:pt x="1" y="3"/>
                    </a:cubicBezTo>
                    <a:cubicBezTo>
                      <a:pt x="1" y="3"/>
                      <a:pt x="2" y="3"/>
                      <a:pt x="1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45" name="Freeform 2246"/>
              <p:cNvSpPr>
                <a:spLocks/>
              </p:cNvSpPr>
              <p:nvPr/>
            </p:nvSpPr>
            <p:spPr bwMode="auto">
              <a:xfrm>
                <a:off x="1654" y="252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46" name="Rectangle 2247"/>
              <p:cNvSpPr>
                <a:spLocks noChangeArrowheads="1"/>
              </p:cNvSpPr>
              <p:nvPr/>
            </p:nvSpPr>
            <p:spPr bwMode="auto">
              <a:xfrm>
                <a:off x="1642" y="2495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347" name="Freeform 2248"/>
              <p:cNvSpPr>
                <a:spLocks/>
              </p:cNvSpPr>
              <p:nvPr/>
            </p:nvSpPr>
            <p:spPr bwMode="auto">
              <a:xfrm>
                <a:off x="1651" y="2518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3 w 1"/>
                  <a:gd name="T3" fmla="*/ 3 h 1"/>
                  <a:gd name="T4" fmla="*/ 0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48" name="Freeform 2249"/>
              <p:cNvSpPr>
                <a:spLocks/>
              </p:cNvSpPr>
              <p:nvPr/>
            </p:nvSpPr>
            <p:spPr bwMode="auto">
              <a:xfrm>
                <a:off x="1649" y="2504"/>
                <a:ext cx="0" cy="5"/>
              </a:xfrm>
              <a:custGeom>
                <a:avLst/>
                <a:gdLst>
                  <a:gd name="T0" fmla="*/ 0 h 2"/>
                  <a:gd name="T1" fmla="*/ 5 h 2"/>
                  <a:gd name="T2" fmla="*/ 0 h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49" name="Freeform 2250"/>
              <p:cNvSpPr>
                <a:spLocks/>
              </p:cNvSpPr>
              <p:nvPr/>
            </p:nvSpPr>
            <p:spPr bwMode="auto">
              <a:xfrm>
                <a:off x="1656" y="2521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50" name="Freeform 2251"/>
              <p:cNvSpPr>
                <a:spLocks/>
              </p:cNvSpPr>
              <p:nvPr/>
            </p:nvSpPr>
            <p:spPr bwMode="auto">
              <a:xfrm>
                <a:off x="1654" y="2521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0 w 1"/>
                  <a:gd name="T5" fmla="*/ 2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51" name="Freeform 2252"/>
              <p:cNvSpPr>
                <a:spLocks/>
              </p:cNvSpPr>
              <p:nvPr/>
            </p:nvSpPr>
            <p:spPr bwMode="auto">
              <a:xfrm>
                <a:off x="1625" y="2490"/>
                <a:ext cx="17" cy="14"/>
              </a:xfrm>
              <a:custGeom>
                <a:avLst/>
                <a:gdLst>
                  <a:gd name="T0" fmla="*/ 2 w 7"/>
                  <a:gd name="T1" fmla="*/ 5 h 6"/>
                  <a:gd name="T2" fmla="*/ 7 w 7"/>
                  <a:gd name="T3" fmla="*/ 12 h 6"/>
                  <a:gd name="T4" fmla="*/ 17 w 7"/>
                  <a:gd name="T5" fmla="*/ 5 h 6"/>
                  <a:gd name="T6" fmla="*/ 12 w 7"/>
                  <a:gd name="T7" fmla="*/ 2 h 6"/>
                  <a:gd name="T8" fmla="*/ 10 w 7"/>
                  <a:gd name="T9" fmla="*/ 9 h 6"/>
                  <a:gd name="T10" fmla="*/ 10 w 7"/>
                  <a:gd name="T11" fmla="*/ 2 h 6"/>
                  <a:gd name="T12" fmla="*/ 0 w 7"/>
                  <a:gd name="T13" fmla="*/ 2 h 6"/>
                  <a:gd name="T14" fmla="*/ 5 w 7"/>
                  <a:gd name="T15" fmla="*/ 5 h 6"/>
                  <a:gd name="T16" fmla="*/ 2 w 7"/>
                  <a:gd name="T17" fmla="*/ 5 h 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" h="6">
                    <a:moveTo>
                      <a:pt x="1" y="2"/>
                    </a:moveTo>
                    <a:cubicBezTo>
                      <a:pt x="2" y="2"/>
                      <a:pt x="3" y="3"/>
                      <a:pt x="3" y="5"/>
                    </a:cubicBezTo>
                    <a:cubicBezTo>
                      <a:pt x="4" y="6"/>
                      <a:pt x="6" y="4"/>
                      <a:pt x="7" y="2"/>
                    </a:cubicBezTo>
                    <a:cubicBezTo>
                      <a:pt x="6" y="2"/>
                      <a:pt x="6" y="2"/>
                      <a:pt x="5" y="1"/>
                    </a:cubicBezTo>
                    <a:cubicBezTo>
                      <a:pt x="5" y="2"/>
                      <a:pt x="6" y="5"/>
                      <a:pt x="4" y="4"/>
                    </a:cubicBezTo>
                    <a:cubicBezTo>
                      <a:pt x="3" y="2"/>
                      <a:pt x="4" y="2"/>
                      <a:pt x="4" y="1"/>
                    </a:cubicBezTo>
                    <a:cubicBezTo>
                      <a:pt x="3" y="2"/>
                      <a:pt x="2" y="0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52" name="Freeform 2253"/>
              <p:cNvSpPr>
                <a:spLocks/>
              </p:cNvSpPr>
              <p:nvPr/>
            </p:nvSpPr>
            <p:spPr bwMode="auto">
              <a:xfrm>
                <a:off x="1642" y="2495"/>
                <a:ext cx="2" cy="7"/>
              </a:xfrm>
              <a:custGeom>
                <a:avLst/>
                <a:gdLst>
                  <a:gd name="T0" fmla="*/ 2 w 1"/>
                  <a:gd name="T1" fmla="*/ 7 h 3"/>
                  <a:gd name="T2" fmla="*/ 2 w 1"/>
                  <a:gd name="T3" fmla="*/ 7 h 3"/>
                  <a:gd name="T4" fmla="*/ 2 w 1"/>
                  <a:gd name="T5" fmla="*/ 2 h 3"/>
                  <a:gd name="T6" fmla="*/ 0 w 1"/>
                  <a:gd name="T7" fmla="*/ 0 h 3"/>
                  <a:gd name="T8" fmla="*/ 2 w 1"/>
                  <a:gd name="T9" fmla="*/ 7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53" name="Freeform 2254"/>
              <p:cNvSpPr>
                <a:spLocks/>
              </p:cNvSpPr>
              <p:nvPr/>
            </p:nvSpPr>
            <p:spPr bwMode="auto">
              <a:xfrm>
                <a:off x="1642" y="2502"/>
                <a:ext cx="7" cy="12"/>
              </a:xfrm>
              <a:custGeom>
                <a:avLst/>
                <a:gdLst>
                  <a:gd name="T0" fmla="*/ 5 w 3"/>
                  <a:gd name="T1" fmla="*/ 7 h 5"/>
                  <a:gd name="T2" fmla="*/ 0 w 3"/>
                  <a:gd name="T3" fmla="*/ 7 h 5"/>
                  <a:gd name="T4" fmla="*/ 5 w 3"/>
                  <a:gd name="T5" fmla="*/ 10 h 5"/>
                  <a:gd name="T6" fmla="*/ 5 w 3"/>
                  <a:gd name="T7" fmla="*/ 7 h 5"/>
                  <a:gd name="T8" fmla="*/ 7 w 3"/>
                  <a:gd name="T9" fmla="*/ 10 h 5"/>
                  <a:gd name="T10" fmla="*/ 7 w 3"/>
                  <a:gd name="T11" fmla="*/ 7 h 5"/>
                  <a:gd name="T12" fmla="*/ 7 w 3"/>
                  <a:gd name="T13" fmla="*/ 7 h 5"/>
                  <a:gd name="T14" fmla="*/ 7 w 3"/>
                  <a:gd name="T15" fmla="*/ 7 h 5"/>
                  <a:gd name="T16" fmla="*/ 7 w 3"/>
                  <a:gd name="T17" fmla="*/ 7 h 5"/>
                  <a:gd name="T18" fmla="*/ 7 w 3"/>
                  <a:gd name="T19" fmla="*/ 7 h 5"/>
                  <a:gd name="T20" fmla="*/ 7 w 3"/>
                  <a:gd name="T21" fmla="*/ 7 h 5"/>
                  <a:gd name="T22" fmla="*/ 5 w 3"/>
                  <a:gd name="T23" fmla="*/ 7 h 5"/>
                  <a:gd name="T24" fmla="*/ 7 w 3"/>
                  <a:gd name="T25" fmla="*/ 7 h 5"/>
                  <a:gd name="T26" fmla="*/ 7 w 3"/>
                  <a:gd name="T27" fmla="*/ 7 h 5"/>
                  <a:gd name="T28" fmla="*/ 7 w 3"/>
                  <a:gd name="T29" fmla="*/ 7 h 5"/>
                  <a:gd name="T30" fmla="*/ 2 w 3"/>
                  <a:gd name="T31" fmla="*/ 0 h 5"/>
                  <a:gd name="T32" fmla="*/ 5 w 3"/>
                  <a:gd name="T33" fmla="*/ 7 h 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" h="5">
                    <a:moveTo>
                      <a:pt x="2" y="3"/>
                    </a:moveTo>
                    <a:cubicBezTo>
                      <a:pt x="1" y="3"/>
                      <a:pt x="0" y="1"/>
                      <a:pt x="0" y="3"/>
                    </a:cubicBezTo>
                    <a:cubicBezTo>
                      <a:pt x="1" y="4"/>
                      <a:pt x="1" y="4"/>
                      <a:pt x="2" y="4"/>
                    </a:cubicBezTo>
                    <a:cubicBezTo>
                      <a:pt x="1" y="2"/>
                      <a:pt x="3" y="5"/>
                      <a:pt x="2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2" y="2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54" name="Freeform 2255"/>
              <p:cNvSpPr>
                <a:spLocks/>
              </p:cNvSpPr>
              <p:nvPr/>
            </p:nvSpPr>
            <p:spPr bwMode="auto">
              <a:xfrm>
                <a:off x="1651" y="2542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55" name="Freeform 2256"/>
              <p:cNvSpPr>
                <a:spLocks/>
              </p:cNvSpPr>
              <p:nvPr/>
            </p:nvSpPr>
            <p:spPr bwMode="auto">
              <a:xfrm>
                <a:off x="1651" y="2535"/>
                <a:ext cx="3" cy="12"/>
              </a:xfrm>
              <a:custGeom>
                <a:avLst/>
                <a:gdLst>
                  <a:gd name="T0" fmla="*/ 0 w 1"/>
                  <a:gd name="T1" fmla="*/ 7 h 5"/>
                  <a:gd name="T2" fmla="*/ 3 w 1"/>
                  <a:gd name="T3" fmla="*/ 7 h 5"/>
                  <a:gd name="T4" fmla="*/ 0 w 1"/>
                  <a:gd name="T5" fmla="*/ 10 h 5"/>
                  <a:gd name="T6" fmla="*/ 3 w 1"/>
                  <a:gd name="T7" fmla="*/ 7 h 5"/>
                  <a:gd name="T8" fmla="*/ 3 w 1"/>
                  <a:gd name="T9" fmla="*/ 7 h 5"/>
                  <a:gd name="T10" fmla="*/ 3 w 1"/>
                  <a:gd name="T11" fmla="*/ 0 h 5"/>
                  <a:gd name="T12" fmla="*/ 0 w 1"/>
                  <a:gd name="T13" fmla="*/ 7 h 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" h="5">
                    <a:moveTo>
                      <a:pt x="0" y="3"/>
                    </a:moveTo>
                    <a:cubicBezTo>
                      <a:pt x="0" y="3"/>
                      <a:pt x="0" y="3"/>
                      <a:pt x="1" y="3"/>
                    </a:cubicBezTo>
                    <a:cubicBezTo>
                      <a:pt x="1" y="4"/>
                      <a:pt x="0" y="4"/>
                      <a:pt x="0" y="4"/>
                    </a:cubicBezTo>
                    <a:cubicBezTo>
                      <a:pt x="0" y="4"/>
                      <a:pt x="1" y="5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56" name="Freeform 2257"/>
              <p:cNvSpPr>
                <a:spLocks/>
              </p:cNvSpPr>
              <p:nvPr/>
            </p:nvSpPr>
            <p:spPr bwMode="auto">
              <a:xfrm>
                <a:off x="1647" y="2521"/>
                <a:ext cx="2" cy="5"/>
              </a:xfrm>
              <a:custGeom>
                <a:avLst/>
                <a:gdLst>
                  <a:gd name="T0" fmla="*/ 2 w 1"/>
                  <a:gd name="T1" fmla="*/ 5 h 2"/>
                  <a:gd name="T2" fmla="*/ 0 w 1"/>
                  <a:gd name="T3" fmla="*/ 0 h 2"/>
                  <a:gd name="T4" fmla="*/ 0 w 1"/>
                  <a:gd name="T5" fmla="*/ 3 h 2"/>
                  <a:gd name="T6" fmla="*/ 0 w 1"/>
                  <a:gd name="T7" fmla="*/ 3 h 2"/>
                  <a:gd name="T8" fmla="*/ 2 w 1"/>
                  <a:gd name="T9" fmla="*/ 5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57" name="Freeform 2258"/>
              <p:cNvSpPr>
                <a:spLocks/>
              </p:cNvSpPr>
              <p:nvPr/>
            </p:nvSpPr>
            <p:spPr bwMode="auto">
              <a:xfrm>
                <a:off x="1639" y="2493"/>
                <a:ext cx="5" cy="0"/>
              </a:xfrm>
              <a:custGeom>
                <a:avLst/>
                <a:gdLst>
                  <a:gd name="T0" fmla="*/ 3 w 5"/>
                  <a:gd name="T1" fmla="*/ 5 w 5"/>
                  <a:gd name="T2" fmla="*/ 0 w 5"/>
                  <a:gd name="T3" fmla="*/ 3 w 5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5">
                    <a:moveTo>
                      <a:pt x="3" y="0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58" name="Rectangle 2259"/>
              <p:cNvSpPr>
                <a:spLocks noChangeArrowheads="1"/>
              </p:cNvSpPr>
              <p:nvPr/>
            </p:nvSpPr>
            <p:spPr bwMode="auto">
              <a:xfrm>
                <a:off x="1639" y="2485"/>
                <a:ext cx="1" cy="3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359" name="Freeform 2260"/>
              <p:cNvSpPr>
                <a:spLocks/>
              </p:cNvSpPr>
              <p:nvPr/>
            </p:nvSpPr>
            <p:spPr bwMode="auto">
              <a:xfrm>
                <a:off x="1290" y="2330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2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60" name="Freeform 2261"/>
              <p:cNvSpPr>
                <a:spLocks/>
              </p:cNvSpPr>
              <p:nvPr/>
            </p:nvSpPr>
            <p:spPr bwMode="auto">
              <a:xfrm>
                <a:off x="1302" y="2327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61" name="Freeform 2262"/>
              <p:cNvSpPr>
                <a:spLocks/>
              </p:cNvSpPr>
              <p:nvPr/>
            </p:nvSpPr>
            <p:spPr bwMode="auto">
              <a:xfrm>
                <a:off x="1517" y="2341"/>
                <a:ext cx="2" cy="5"/>
              </a:xfrm>
              <a:custGeom>
                <a:avLst/>
                <a:gdLst>
                  <a:gd name="T0" fmla="*/ 2 w 1"/>
                  <a:gd name="T1" fmla="*/ 5 h 2"/>
                  <a:gd name="T2" fmla="*/ 0 w 1"/>
                  <a:gd name="T3" fmla="*/ 0 h 2"/>
                  <a:gd name="T4" fmla="*/ 0 w 1"/>
                  <a:gd name="T5" fmla="*/ 3 h 2"/>
                  <a:gd name="T6" fmla="*/ 2 w 1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62" name="Freeform 2263"/>
              <p:cNvSpPr>
                <a:spLocks/>
              </p:cNvSpPr>
              <p:nvPr/>
            </p:nvSpPr>
            <p:spPr bwMode="auto">
              <a:xfrm>
                <a:off x="1399" y="2315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63" name="Freeform 2264"/>
              <p:cNvSpPr>
                <a:spLocks/>
              </p:cNvSpPr>
              <p:nvPr/>
            </p:nvSpPr>
            <p:spPr bwMode="auto">
              <a:xfrm>
                <a:off x="1394" y="2322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0 w 1"/>
                  <a:gd name="T3" fmla="*/ 0 h 1"/>
                  <a:gd name="T4" fmla="*/ 2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64" name="Freeform 2265"/>
              <p:cNvSpPr>
                <a:spLocks/>
              </p:cNvSpPr>
              <p:nvPr/>
            </p:nvSpPr>
            <p:spPr bwMode="auto">
              <a:xfrm>
                <a:off x="1231" y="2348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3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63" name="Freeform 2266"/>
              <p:cNvSpPr>
                <a:spLocks/>
              </p:cNvSpPr>
              <p:nvPr/>
            </p:nvSpPr>
            <p:spPr bwMode="auto">
              <a:xfrm>
                <a:off x="1595" y="2417"/>
                <a:ext cx="2" cy="5"/>
              </a:xfrm>
              <a:custGeom>
                <a:avLst/>
                <a:gdLst>
                  <a:gd name="T0" fmla="*/ 2 w 1"/>
                  <a:gd name="T1" fmla="*/ 5 h 2"/>
                  <a:gd name="T2" fmla="*/ 0 w 1"/>
                  <a:gd name="T3" fmla="*/ 0 h 2"/>
                  <a:gd name="T4" fmla="*/ 2 w 1"/>
                  <a:gd name="T5" fmla="*/ 5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66" name="Freeform 2267"/>
              <p:cNvSpPr>
                <a:spLocks/>
              </p:cNvSpPr>
              <p:nvPr/>
            </p:nvSpPr>
            <p:spPr bwMode="auto">
              <a:xfrm>
                <a:off x="1290" y="2308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67" name="Freeform 2268"/>
              <p:cNvSpPr>
                <a:spLocks/>
              </p:cNvSpPr>
              <p:nvPr/>
            </p:nvSpPr>
            <p:spPr bwMode="auto">
              <a:xfrm>
                <a:off x="1592" y="2412"/>
                <a:ext cx="3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3 w 1"/>
                  <a:gd name="T5" fmla="*/ 5 h 2"/>
                  <a:gd name="T6" fmla="*/ 0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68" name="Freeform 2269"/>
              <p:cNvSpPr>
                <a:spLocks/>
              </p:cNvSpPr>
              <p:nvPr/>
            </p:nvSpPr>
            <p:spPr bwMode="auto">
              <a:xfrm>
                <a:off x="1070" y="250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69" name="Freeform 2270"/>
              <p:cNvSpPr>
                <a:spLocks/>
              </p:cNvSpPr>
              <p:nvPr/>
            </p:nvSpPr>
            <p:spPr bwMode="auto">
              <a:xfrm>
                <a:off x="1030" y="2556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70" name="Freeform 2271"/>
              <p:cNvSpPr>
                <a:spLocks/>
              </p:cNvSpPr>
              <p:nvPr/>
            </p:nvSpPr>
            <p:spPr bwMode="auto">
              <a:xfrm>
                <a:off x="1625" y="2459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60000 65536"/>
                  <a:gd name="T3" fmla="*/ 0 60000 65536"/>
                </a:gdLst>
                <a:ahLst/>
                <a:cxnLst>
                  <a:cxn ang="T2">
                    <a:pos x="0" y="T0"/>
                  </a:cxn>
                  <a:cxn ang="T3">
                    <a:pos x="0" y="T1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71" name="Freeform 2272"/>
              <p:cNvSpPr>
                <a:spLocks/>
              </p:cNvSpPr>
              <p:nvPr/>
            </p:nvSpPr>
            <p:spPr bwMode="auto">
              <a:xfrm>
                <a:off x="1621" y="2471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72" name="Freeform 2273"/>
              <p:cNvSpPr>
                <a:spLocks/>
              </p:cNvSpPr>
              <p:nvPr/>
            </p:nvSpPr>
            <p:spPr bwMode="auto">
              <a:xfrm>
                <a:off x="1571" y="2407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73" name="Freeform 2274"/>
              <p:cNvSpPr>
                <a:spLocks/>
              </p:cNvSpPr>
              <p:nvPr/>
            </p:nvSpPr>
            <p:spPr bwMode="auto">
              <a:xfrm>
                <a:off x="1625" y="2459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74" name="Freeform 2275"/>
              <p:cNvSpPr>
                <a:spLocks/>
              </p:cNvSpPr>
              <p:nvPr/>
            </p:nvSpPr>
            <p:spPr bwMode="auto">
              <a:xfrm>
                <a:off x="1625" y="2462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3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75" name="Freeform 2276"/>
              <p:cNvSpPr>
                <a:spLocks/>
              </p:cNvSpPr>
              <p:nvPr/>
            </p:nvSpPr>
            <p:spPr bwMode="auto">
              <a:xfrm>
                <a:off x="1623" y="2457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2 w 1"/>
                  <a:gd name="T5" fmla="*/ 2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76" name="Freeform 2277"/>
              <p:cNvSpPr>
                <a:spLocks/>
              </p:cNvSpPr>
              <p:nvPr/>
            </p:nvSpPr>
            <p:spPr bwMode="auto">
              <a:xfrm>
                <a:off x="1136" y="2398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77" name="Rectangle 2278"/>
              <p:cNvSpPr>
                <a:spLocks noChangeArrowheads="1"/>
              </p:cNvSpPr>
              <p:nvPr/>
            </p:nvSpPr>
            <p:spPr bwMode="auto">
              <a:xfrm>
                <a:off x="1474" y="2346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378" name="Freeform 2279"/>
              <p:cNvSpPr>
                <a:spLocks/>
              </p:cNvSpPr>
              <p:nvPr/>
            </p:nvSpPr>
            <p:spPr bwMode="auto">
              <a:xfrm>
                <a:off x="1469" y="2339"/>
                <a:ext cx="5" cy="7"/>
              </a:xfrm>
              <a:custGeom>
                <a:avLst/>
                <a:gdLst>
                  <a:gd name="T0" fmla="*/ 0 w 2"/>
                  <a:gd name="T1" fmla="*/ 7 h 3"/>
                  <a:gd name="T2" fmla="*/ 5 w 2"/>
                  <a:gd name="T3" fmla="*/ 7 h 3"/>
                  <a:gd name="T4" fmla="*/ 5 w 2"/>
                  <a:gd name="T5" fmla="*/ 0 h 3"/>
                  <a:gd name="T6" fmla="*/ 0 w 2"/>
                  <a:gd name="T7" fmla="*/ 7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1" y="2"/>
                      <a:pt x="1" y="2"/>
                      <a:pt x="2" y="3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79" name="Freeform 2280"/>
              <p:cNvSpPr>
                <a:spLocks noEditPoints="1"/>
              </p:cNvSpPr>
              <p:nvPr/>
            </p:nvSpPr>
            <p:spPr bwMode="auto">
              <a:xfrm>
                <a:off x="1025" y="2299"/>
                <a:ext cx="612" cy="279"/>
              </a:xfrm>
              <a:custGeom>
                <a:avLst/>
                <a:gdLst>
                  <a:gd name="T0" fmla="*/ 255 w 259"/>
                  <a:gd name="T1" fmla="*/ 35 h 118"/>
                  <a:gd name="T2" fmla="*/ 279 w 259"/>
                  <a:gd name="T3" fmla="*/ 28 h 118"/>
                  <a:gd name="T4" fmla="*/ 288 w 259"/>
                  <a:gd name="T5" fmla="*/ 31 h 118"/>
                  <a:gd name="T6" fmla="*/ 310 w 259"/>
                  <a:gd name="T7" fmla="*/ 26 h 118"/>
                  <a:gd name="T8" fmla="*/ 336 w 259"/>
                  <a:gd name="T9" fmla="*/ 24 h 118"/>
                  <a:gd name="T10" fmla="*/ 373 w 259"/>
                  <a:gd name="T11" fmla="*/ 17 h 118"/>
                  <a:gd name="T12" fmla="*/ 373 w 259"/>
                  <a:gd name="T13" fmla="*/ 17 h 118"/>
                  <a:gd name="T14" fmla="*/ 376 w 259"/>
                  <a:gd name="T15" fmla="*/ 24 h 118"/>
                  <a:gd name="T16" fmla="*/ 399 w 259"/>
                  <a:gd name="T17" fmla="*/ 28 h 118"/>
                  <a:gd name="T18" fmla="*/ 423 w 259"/>
                  <a:gd name="T19" fmla="*/ 35 h 118"/>
                  <a:gd name="T20" fmla="*/ 456 w 259"/>
                  <a:gd name="T21" fmla="*/ 50 h 118"/>
                  <a:gd name="T22" fmla="*/ 470 w 259"/>
                  <a:gd name="T23" fmla="*/ 59 h 118"/>
                  <a:gd name="T24" fmla="*/ 508 w 259"/>
                  <a:gd name="T25" fmla="*/ 66 h 118"/>
                  <a:gd name="T26" fmla="*/ 503 w 259"/>
                  <a:gd name="T27" fmla="*/ 80 h 118"/>
                  <a:gd name="T28" fmla="*/ 515 w 259"/>
                  <a:gd name="T29" fmla="*/ 90 h 118"/>
                  <a:gd name="T30" fmla="*/ 529 w 259"/>
                  <a:gd name="T31" fmla="*/ 102 h 118"/>
                  <a:gd name="T32" fmla="*/ 555 w 259"/>
                  <a:gd name="T33" fmla="*/ 128 h 118"/>
                  <a:gd name="T34" fmla="*/ 572 w 259"/>
                  <a:gd name="T35" fmla="*/ 137 h 118"/>
                  <a:gd name="T36" fmla="*/ 586 w 259"/>
                  <a:gd name="T37" fmla="*/ 166 h 118"/>
                  <a:gd name="T38" fmla="*/ 598 w 259"/>
                  <a:gd name="T39" fmla="*/ 173 h 118"/>
                  <a:gd name="T40" fmla="*/ 605 w 259"/>
                  <a:gd name="T41" fmla="*/ 166 h 118"/>
                  <a:gd name="T42" fmla="*/ 600 w 259"/>
                  <a:gd name="T43" fmla="*/ 166 h 118"/>
                  <a:gd name="T44" fmla="*/ 588 w 259"/>
                  <a:gd name="T45" fmla="*/ 142 h 118"/>
                  <a:gd name="T46" fmla="*/ 562 w 259"/>
                  <a:gd name="T47" fmla="*/ 106 h 118"/>
                  <a:gd name="T48" fmla="*/ 515 w 259"/>
                  <a:gd name="T49" fmla="*/ 66 h 118"/>
                  <a:gd name="T50" fmla="*/ 494 w 259"/>
                  <a:gd name="T51" fmla="*/ 47 h 118"/>
                  <a:gd name="T52" fmla="*/ 487 w 259"/>
                  <a:gd name="T53" fmla="*/ 47 h 118"/>
                  <a:gd name="T54" fmla="*/ 458 w 259"/>
                  <a:gd name="T55" fmla="*/ 35 h 118"/>
                  <a:gd name="T56" fmla="*/ 402 w 259"/>
                  <a:gd name="T57" fmla="*/ 12 h 118"/>
                  <a:gd name="T58" fmla="*/ 378 w 259"/>
                  <a:gd name="T59" fmla="*/ 12 h 118"/>
                  <a:gd name="T60" fmla="*/ 347 w 259"/>
                  <a:gd name="T61" fmla="*/ 7 h 118"/>
                  <a:gd name="T62" fmla="*/ 314 w 259"/>
                  <a:gd name="T63" fmla="*/ 9 h 118"/>
                  <a:gd name="T64" fmla="*/ 281 w 259"/>
                  <a:gd name="T65" fmla="*/ 9 h 118"/>
                  <a:gd name="T66" fmla="*/ 227 w 259"/>
                  <a:gd name="T67" fmla="*/ 19 h 118"/>
                  <a:gd name="T68" fmla="*/ 182 w 259"/>
                  <a:gd name="T69" fmla="*/ 35 h 118"/>
                  <a:gd name="T70" fmla="*/ 142 w 259"/>
                  <a:gd name="T71" fmla="*/ 59 h 118"/>
                  <a:gd name="T72" fmla="*/ 97 w 259"/>
                  <a:gd name="T73" fmla="*/ 90 h 118"/>
                  <a:gd name="T74" fmla="*/ 83 w 259"/>
                  <a:gd name="T75" fmla="*/ 104 h 118"/>
                  <a:gd name="T76" fmla="*/ 50 w 259"/>
                  <a:gd name="T77" fmla="*/ 149 h 118"/>
                  <a:gd name="T78" fmla="*/ 26 w 259"/>
                  <a:gd name="T79" fmla="*/ 196 h 118"/>
                  <a:gd name="T80" fmla="*/ 5 w 259"/>
                  <a:gd name="T81" fmla="*/ 277 h 118"/>
                  <a:gd name="T82" fmla="*/ 24 w 259"/>
                  <a:gd name="T83" fmla="*/ 251 h 118"/>
                  <a:gd name="T84" fmla="*/ 40 w 259"/>
                  <a:gd name="T85" fmla="*/ 203 h 118"/>
                  <a:gd name="T86" fmla="*/ 47 w 259"/>
                  <a:gd name="T87" fmla="*/ 196 h 118"/>
                  <a:gd name="T88" fmla="*/ 76 w 259"/>
                  <a:gd name="T89" fmla="*/ 149 h 118"/>
                  <a:gd name="T90" fmla="*/ 90 w 259"/>
                  <a:gd name="T91" fmla="*/ 123 h 118"/>
                  <a:gd name="T92" fmla="*/ 106 w 259"/>
                  <a:gd name="T93" fmla="*/ 106 h 118"/>
                  <a:gd name="T94" fmla="*/ 121 w 259"/>
                  <a:gd name="T95" fmla="*/ 95 h 118"/>
                  <a:gd name="T96" fmla="*/ 144 w 259"/>
                  <a:gd name="T97" fmla="*/ 83 h 118"/>
                  <a:gd name="T98" fmla="*/ 158 w 259"/>
                  <a:gd name="T99" fmla="*/ 66 h 118"/>
                  <a:gd name="T100" fmla="*/ 175 w 259"/>
                  <a:gd name="T101" fmla="*/ 59 h 118"/>
                  <a:gd name="T102" fmla="*/ 182 w 259"/>
                  <a:gd name="T103" fmla="*/ 59 h 118"/>
                  <a:gd name="T104" fmla="*/ 208 w 259"/>
                  <a:gd name="T105" fmla="*/ 47 h 118"/>
                  <a:gd name="T106" fmla="*/ 239 w 259"/>
                  <a:gd name="T107" fmla="*/ 38 h 118"/>
                  <a:gd name="T108" fmla="*/ 380 w 259"/>
                  <a:gd name="T109" fmla="*/ 21 h 118"/>
                  <a:gd name="T110" fmla="*/ 591 w 259"/>
                  <a:gd name="T111" fmla="*/ 149 h 118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59" h="118">
                    <a:moveTo>
                      <a:pt x="101" y="16"/>
                    </a:moveTo>
                    <a:cubicBezTo>
                      <a:pt x="103" y="16"/>
                      <a:pt x="103" y="16"/>
                      <a:pt x="103" y="16"/>
                    </a:cubicBezTo>
                    <a:cubicBezTo>
                      <a:pt x="101" y="18"/>
                      <a:pt x="100" y="18"/>
                      <a:pt x="102" y="19"/>
                    </a:cubicBezTo>
                    <a:cubicBezTo>
                      <a:pt x="101" y="16"/>
                      <a:pt x="107" y="17"/>
                      <a:pt x="107" y="14"/>
                    </a:cubicBezTo>
                    <a:cubicBezTo>
                      <a:pt x="108" y="15"/>
                      <a:pt x="108" y="15"/>
                      <a:pt x="108" y="15"/>
                    </a:cubicBezTo>
                    <a:cubicBezTo>
                      <a:pt x="108" y="15"/>
                      <a:pt x="108" y="15"/>
                      <a:pt x="108" y="15"/>
                    </a:cubicBezTo>
                    <a:cubicBezTo>
                      <a:pt x="110" y="16"/>
                      <a:pt x="109" y="13"/>
                      <a:pt x="111" y="12"/>
                    </a:cubicBezTo>
                    <a:cubicBezTo>
                      <a:pt x="112" y="13"/>
                      <a:pt x="113" y="13"/>
                      <a:pt x="113" y="13"/>
                    </a:cubicBezTo>
                    <a:cubicBezTo>
                      <a:pt x="114" y="12"/>
                      <a:pt x="114" y="12"/>
                      <a:pt x="114" y="12"/>
                    </a:cubicBezTo>
                    <a:cubicBezTo>
                      <a:pt x="115" y="12"/>
                      <a:pt x="115" y="13"/>
                      <a:pt x="114" y="13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9" y="11"/>
                      <a:pt x="119" y="10"/>
                    </a:cubicBezTo>
                    <a:cubicBezTo>
                      <a:pt x="120" y="11"/>
                      <a:pt x="119" y="11"/>
                      <a:pt x="119" y="11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2" y="11"/>
                      <a:pt x="120" y="12"/>
                      <a:pt x="119" y="12"/>
                    </a:cubicBezTo>
                    <a:cubicBezTo>
                      <a:pt x="121" y="14"/>
                      <a:pt x="120" y="11"/>
                      <a:pt x="124" y="12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24" y="14"/>
                      <a:pt x="125" y="13"/>
                      <a:pt x="127" y="14"/>
                    </a:cubicBezTo>
                    <a:cubicBezTo>
                      <a:pt x="126" y="14"/>
                      <a:pt x="123" y="12"/>
                      <a:pt x="125" y="11"/>
                    </a:cubicBezTo>
                    <a:cubicBezTo>
                      <a:pt x="125" y="11"/>
                      <a:pt x="126" y="11"/>
                      <a:pt x="127" y="11"/>
                    </a:cubicBezTo>
                    <a:cubicBezTo>
                      <a:pt x="127" y="12"/>
                      <a:pt x="128" y="11"/>
                      <a:pt x="12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131" y="12"/>
                      <a:pt x="130" y="11"/>
                      <a:pt x="131" y="11"/>
                    </a:cubicBezTo>
                    <a:cubicBezTo>
                      <a:pt x="133" y="11"/>
                      <a:pt x="133" y="12"/>
                      <a:pt x="133" y="13"/>
                    </a:cubicBezTo>
                    <a:cubicBezTo>
                      <a:pt x="136" y="13"/>
                      <a:pt x="132" y="11"/>
                      <a:pt x="135" y="11"/>
                    </a:cubicBezTo>
                    <a:cubicBezTo>
                      <a:pt x="137" y="11"/>
                      <a:pt x="138" y="10"/>
                      <a:pt x="140" y="10"/>
                    </a:cubicBezTo>
                    <a:cubicBezTo>
                      <a:pt x="142" y="10"/>
                      <a:pt x="140" y="10"/>
                      <a:pt x="141" y="11"/>
                    </a:cubicBezTo>
                    <a:cubicBezTo>
                      <a:pt x="142" y="10"/>
                      <a:pt x="142" y="10"/>
                      <a:pt x="142" y="10"/>
                    </a:cubicBezTo>
                    <a:cubicBezTo>
                      <a:pt x="142" y="10"/>
                      <a:pt x="142" y="10"/>
                      <a:pt x="142" y="10"/>
                    </a:cubicBezTo>
                    <a:cubicBezTo>
                      <a:pt x="143" y="10"/>
                      <a:pt x="142" y="9"/>
                      <a:pt x="144" y="9"/>
                    </a:cubicBezTo>
                    <a:cubicBezTo>
                      <a:pt x="144" y="7"/>
                      <a:pt x="147" y="11"/>
                      <a:pt x="149" y="9"/>
                    </a:cubicBezTo>
                    <a:cubicBezTo>
                      <a:pt x="150" y="10"/>
                      <a:pt x="149" y="10"/>
                      <a:pt x="149" y="11"/>
                    </a:cubicBezTo>
                    <a:cubicBezTo>
                      <a:pt x="152" y="10"/>
                      <a:pt x="151" y="10"/>
                      <a:pt x="154" y="9"/>
                    </a:cubicBezTo>
                    <a:cubicBezTo>
                      <a:pt x="156" y="10"/>
                      <a:pt x="156" y="10"/>
                      <a:pt x="156" y="10"/>
                    </a:cubicBezTo>
                    <a:cubicBezTo>
                      <a:pt x="154" y="9"/>
                      <a:pt x="156" y="8"/>
                      <a:pt x="158" y="7"/>
                    </a:cubicBezTo>
                    <a:cubicBezTo>
                      <a:pt x="158" y="7"/>
                      <a:pt x="157" y="6"/>
                      <a:pt x="157" y="6"/>
                    </a:cubicBezTo>
                    <a:cubicBezTo>
                      <a:pt x="160" y="6"/>
                      <a:pt x="160" y="6"/>
                      <a:pt x="160" y="6"/>
                    </a:cubicBezTo>
                    <a:cubicBezTo>
                      <a:pt x="160" y="6"/>
                      <a:pt x="160" y="6"/>
                      <a:pt x="159" y="7"/>
                    </a:cubicBezTo>
                    <a:cubicBezTo>
                      <a:pt x="160" y="6"/>
                      <a:pt x="160" y="6"/>
                      <a:pt x="160" y="6"/>
                    </a:cubicBezTo>
                    <a:cubicBezTo>
                      <a:pt x="161" y="7"/>
                      <a:pt x="160" y="8"/>
                      <a:pt x="159" y="8"/>
                    </a:cubicBezTo>
                    <a:cubicBezTo>
                      <a:pt x="158" y="7"/>
                      <a:pt x="158" y="7"/>
                      <a:pt x="158" y="7"/>
                    </a:cubicBezTo>
                    <a:cubicBezTo>
                      <a:pt x="158" y="8"/>
                      <a:pt x="157" y="9"/>
                      <a:pt x="157" y="10"/>
                    </a:cubicBezTo>
                    <a:cubicBezTo>
                      <a:pt x="157" y="9"/>
                      <a:pt x="157" y="9"/>
                      <a:pt x="158" y="9"/>
                    </a:cubicBezTo>
                    <a:cubicBezTo>
                      <a:pt x="158" y="10"/>
                      <a:pt x="158" y="10"/>
                      <a:pt x="158" y="10"/>
                    </a:cubicBezTo>
                    <a:cubicBezTo>
                      <a:pt x="158" y="10"/>
                      <a:pt x="158" y="10"/>
                      <a:pt x="158" y="9"/>
                    </a:cubicBezTo>
                    <a:cubicBezTo>
                      <a:pt x="159" y="11"/>
                      <a:pt x="159" y="11"/>
                      <a:pt x="159" y="11"/>
                    </a:cubicBezTo>
                    <a:cubicBezTo>
                      <a:pt x="159" y="10"/>
                      <a:pt x="159" y="10"/>
                      <a:pt x="159" y="10"/>
                    </a:cubicBezTo>
                    <a:cubicBezTo>
                      <a:pt x="162" y="12"/>
                      <a:pt x="162" y="12"/>
                      <a:pt x="162" y="12"/>
                    </a:cubicBezTo>
                    <a:cubicBezTo>
                      <a:pt x="165" y="11"/>
                      <a:pt x="167" y="9"/>
                      <a:pt x="171" y="9"/>
                    </a:cubicBezTo>
                    <a:cubicBezTo>
                      <a:pt x="170" y="10"/>
                      <a:pt x="171" y="11"/>
                      <a:pt x="170" y="12"/>
                    </a:cubicBezTo>
                    <a:cubicBezTo>
                      <a:pt x="170" y="11"/>
                      <a:pt x="167" y="12"/>
                      <a:pt x="165" y="11"/>
                    </a:cubicBezTo>
                    <a:cubicBezTo>
                      <a:pt x="166" y="12"/>
                      <a:pt x="166" y="12"/>
                      <a:pt x="166" y="13"/>
                    </a:cubicBezTo>
                    <a:cubicBezTo>
                      <a:pt x="169" y="12"/>
                      <a:pt x="169" y="12"/>
                      <a:pt x="169" y="12"/>
                    </a:cubicBezTo>
                    <a:cubicBezTo>
                      <a:pt x="169" y="13"/>
                      <a:pt x="170" y="13"/>
                      <a:pt x="171" y="14"/>
                    </a:cubicBezTo>
                    <a:cubicBezTo>
                      <a:pt x="171" y="11"/>
                      <a:pt x="174" y="13"/>
                      <a:pt x="175" y="13"/>
                    </a:cubicBezTo>
                    <a:cubicBezTo>
                      <a:pt x="175" y="13"/>
                      <a:pt x="175" y="14"/>
                      <a:pt x="173" y="13"/>
                    </a:cubicBezTo>
                    <a:cubicBezTo>
                      <a:pt x="174" y="15"/>
                      <a:pt x="176" y="12"/>
                      <a:pt x="177" y="14"/>
                    </a:cubicBezTo>
                    <a:cubicBezTo>
                      <a:pt x="177" y="13"/>
                      <a:pt x="177" y="13"/>
                      <a:pt x="177" y="14"/>
                    </a:cubicBezTo>
                    <a:cubicBezTo>
                      <a:pt x="178" y="13"/>
                      <a:pt x="180" y="14"/>
                      <a:pt x="179" y="15"/>
                    </a:cubicBezTo>
                    <a:cubicBezTo>
                      <a:pt x="179" y="15"/>
                      <a:pt x="179" y="15"/>
                      <a:pt x="179" y="15"/>
                    </a:cubicBezTo>
                    <a:cubicBezTo>
                      <a:pt x="181" y="16"/>
                      <a:pt x="187" y="18"/>
                      <a:pt x="188" y="16"/>
                    </a:cubicBezTo>
                    <a:cubicBezTo>
                      <a:pt x="188" y="17"/>
                      <a:pt x="187" y="18"/>
                      <a:pt x="186" y="18"/>
                    </a:cubicBezTo>
                    <a:cubicBezTo>
                      <a:pt x="189" y="17"/>
                      <a:pt x="191" y="16"/>
                      <a:pt x="193" y="15"/>
                    </a:cubicBezTo>
                    <a:cubicBezTo>
                      <a:pt x="192" y="16"/>
                      <a:pt x="193" y="20"/>
                      <a:pt x="190" y="20"/>
                    </a:cubicBezTo>
                    <a:cubicBezTo>
                      <a:pt x="191" y="20"/>
                      <a:pt x="191" y="21"/>
                      <a:pt x="193" y="21"/>
                    </a:cubicBezTo>
                    <a:cubicBezTo>
                      <a:pt x="192" y="21"/>
                      <a:pt x="193" y="19"/>
                      <a:pt x="193" y="19"/>
                    </a:cubicBezTo>
                    <a:cubicBezTo>
                      <a:pt x="194" y="21"/>
                      <a:pt x="194" y="20"/>
                      <a:pt x="195" y="22"/>
                    </a:cubicBezTo>
                    <a:cubicBezTo>
                      <a:pt x="195" y="22"/>
                      <a:pt x="196" y="20"/>
                      <a:pt x="197" y="21"/>
                    </a:cubicBezTo>
                    <a:cubicBezTo>
                      <a:pt x="197" y="21"/>
                      <a:pt x="196" y="23"/>
                      <a:pt x="196" y="23"/>
                    </a:cubicBezTo>
                    <a:cubicBezTo>
                      <a:pt x="199" y="22"/>
                      <a:pt x="199" y="22"/>
                      <a:pt x="199" y="22"/>
                    </a:cubicBezTo>
                    <a:cubicBezTo>
                      <a:pt x="199" y="22"/>
                      <a:pt x="198" y="24"/>
                      <a:pt x="199" y="25"/>
                    </a:cubicBezTo>
                    <a:cubicBezTo>
                      <a:pt x="199" y="24"/>
                      <a:pt x="201" y="26"/>
                      <a:pt x="201" y="26"/>
                    </a:cubicBezTo>
                    <a:cubicBezTo>
                      <a:pt x="201" y="25"/>
                      <a:pt x="201" y="25"/>
                      <a:pt x="201" y="25"/>
                    </a:cubicBezTo>
                    <a:cubicBezTo>
                      <a:pt x="203" y="27"/>
                      <a:pt x="205" y="24"/>
                      <a:pt x="207" y="26"/>
                    </a:cubicBezTo>
                    <a:cubicBezTo>
                      <a:pt x="207" y="26"/>
                      <a:pt x="205" y="27"/>
                      <a:pt x="206" y="29"/>
                    </a:cubicBezTo>
                    <a:cubicBezTo>
                      <a:pt x="207" y="28"/>
                      <a:pt x="212" y="26"/>
                      <a:pt x="215" y="27"/>
                    </a:cubicBezTo>
                    <a:cubicBezTo>
                      <a:pt x="215" y="28"/>
                      <a:pt x="215" y="28"/>
                      <a:pt x="215" y="28"/>
                    </a:cubicBezTo>
                    <a:cubicBezTo>
                      <a:pt x="217" y="28"/>
                      <a:pt x="217" y="28"/>
                      <a:pt x="217" y="28"/>
                    </a:cubicBezTo>
                    <a:cubicBezTo>
                      <a:pt x="215" y="29"/>
                      <a:pt x="210" y="30"/>
                      <a:pt x="207" y="30"/>
                    </a:cubicBezTo>
                    <a:cubicBezTo>
                      <a:pt x="208" y="31"/>
                      <a:pt x="207" y="31"/>
                      <a:pt x="209" y="31"/>
                    </a:cubicBezTo>
                    <a:cubicBezTo>
                      <a:pt x="209" y="32"/>
                      <a:pt x="207" y="32"/>
                      <a:pt x="207" y="31"/>
                    </a:cubicBezTo>
                    <a:cubicBezTo>
                      <a:pt x="210" y="34"/>
                      <a:pt x="210" y="34"/>
                      <a:pt x="210" y="34"/>
                    </a:cubicBezTo>
                    <a:cubicBezTo>
                      <a:pt x="210" y="33"/>
                      <a:pt x="213" y="35"/>
                      <a:pt x="213" y="34"/>
                    </a:cubicBezTo>
                    <a:cubicBezTo>
                      <a:pt x="212" y="33"/>
                      <a:pt x="211" y="33"/>
                      <a:pt x="209" y="32"/>
                    </a:cubicBezTo>
                    <a:cubicBezTo>
                      <a:pt x="210" y="31"/>
                      <a:pt x="214" y="31"/>
                      <a:pt x="216" y="33"/>
                    </a:cubicBezTo>
                    <a:cubicBezTo>
                      <a:pt x="216" y="34"/>
                      <a:pt x="214" y="34"/>
                      <a:pt x="213" y="35"/>
                    </a:cubicBezTo>
                    <a:cubicBezTo>
                      <a:pt x="214" y="35"/>
                      <a:pt x="216" y="36"/>
                      <a:pt x="216" y="36"/>
                    </a:cubicBezTo>
                    <a:cubicBezTo>
                      <a:pt x="215" y="36"/>
                      <a:pt x="215" y="36"/>
                      <a:pt x="215" y="36"/>
                    </a:cubicBezTo>
                    <a:cubicBezTo>
                      <a:pt x="216" y="37"/>
                      <a:pt x="218" y="36"/>
                      <a:pt x="218" y="38"/>
                    </a:cubicBezTo>
                    <a:cubicBezTo>
                      <a:pt x="219" y="39"/>
                      <a:pt x="219" y="41"/>
                      <a:pt x="219" y="41"/>
                    </a:cubicBezTo>
                    <a:cubicBezTo>
                      <a:pt x="220" y="39"/>
                      <a:pt x="223" y="35"/>
                      <a:pt x="224" y="35"/>
                    </a:cubicBezTo>
                    <a:cubicBezTo>
                      <a:pt x="224" y="35"/>
                      <a:pt x="226" y="38"/>
                      <a:pt x="226" y="39"/>
                    </a:cubicBezTo>
                    <a:cubicBezTo>
                      <a:pt x="225" y="41"/>
                      <a:pt x="222" y="40"/>
                      <a:pt x="222" y="42"/>
                    </a:cubicBezTo>
                    <a:cubicBezTo>
                      <a:pt x="223" y="41"/>
                      <a:pt x="223" y="41"/>
                      <a:pt x="224" y="42"/>
                    </a:cubicBezTo>
                    <a:cubicBezTo>
                      <a:pt x="224" y="42"/>
                      <a:pt x="223" y="42"/>
                      <a:pt x="224" y="43"/>
                    </a:cubicBezTo>
                    <a:cubicBezTo>
                      <a:pt x="225" y="42"/>
                      <a:pt x="226" y="45"/>
                      <a:pt x="225" y="43"/>
                    </a:cubicBezTo>
                    <a:cubicBezTo>
                      <a:pt x="226" y="44"/>
                      <a:pt x="226" y="44"/>
                      <a:pt x="227" y="45"/>
                    </a:cubicBezTo>
                    <a:cubicBezTo>
                      <a:pt x="227" y="44"/>
                      <a:pt x="230" y="44"/>
                      <a:pt x="232" y="45"/>
                    </a:cubicBezTo>
                    <a:cubicBezTo>
                      <a:pt x="231" y="45"/>
                      <a:pt x="231" y="46"/>
                      <a:pt x="231" y="46"/>
                    </a:cubicBezTo>
                    <a:cubicBezTo>
                      <a:pt x="233" y="49"/>
                      <a:pt x="234" y="50"/>
                      <a:pt x="236" y="53"/>
                    </a:cubicBezTo>
                    <a:cubicBezTo>
                      <a:pt x="236" y="53"/>
                      <a:pt x="236" y="54"/>
                      <a:pt x="235" y="54"/>
                    </a:cubicBezTo>
                    <a:cubicBezTo>
                      <a:pt x="236" y="54"/>
                      <a:pt x="236" y="54"/>
                      <a:pt x="237" y="55"/>
                    </a:cubicBezTo>
                    <a:cubicBezTo>
                      <a:pt x="237" y="57"/>
                      <a:pt x="235" y="54"/>
                      <a:pt x="235" y="56"/>
                    </a:cubicBezTo>
                    <a:cubicBezTo>
                      <a:pt x="236" y="55"/>
                      <a:pt x="237" y="57"/>
                      <a:pt x="239" y="57"/>
                    </a:cubicBezTo>
                    <a:cubicBezTo>
                      <a:pt x="239" y="56"/>
                      <a:pt x="237" y="55"/>
                      <a:pt x="236" y="54"/>
                    </a:cubicBezTo>
                    <a:cubicBezTo>
                      <a:pt x="237" y="53"/>
                      <a:pt x="240" y="54"/>
                      <a:pt x="242" y="56"/>
                    </a:cubicBezTo>
                    <a:cubicBezTo>
                      <a:pt x="244" y="58"/>
                      <a:pt x="242" y="57"/>
                      <a:pt x="242" y="58"/>
                    </a:cubicBezTo>
                    <a:cubicBezTo>
                      <a:pt x="245" y="61"/>
                      <a:pt x="247" y="59"/>
                      <a:pt x="248" y="63"/>
                    </a:cubicBezTo>
                    <a:cubicBezTo>
                      <a:pt x="248" y="65"/>
                      <a:pt x="246" y="64"/>
                      <a:pt x="246" y="65"/>
                    </a:cubicBezTo>
                    <a:cubicBezTo>
                      <a:pt x="245" y="63"/>
                      <a:pt x="245" y="62"/>
                      <a:pt x="244" y="61"/>
                    </a:cubicBezTo>
                    <a:cubicBezTo>
                      <a:pt x="245" y="63"/>
                      <a:pt x="245" y="63"/>
                      <a:pt x="245" y="63"/>
                    </a:cubicBezTo>
                    <a:cubicBezTo>
                      <a:pt x="244" y="62"/>
                      <a:pt x="243" y="61"/>
                      <a:pt x="243" y="61"/>
                    </a:cubicBezTo>
                    <a:cubicBezTo>
                      <a:pt x="243" y="62"/>
                      <a:pt x="247" y="67"/>
                      <a:pt x="248" y="70"/>
                    </a:cubicBezTo>
                    <a:cubicBezTo>
                      <a:pt x="249" y="71"/>
                      <a:pt x="249" y="71"/>
                      <a:pt x="250" y="71"/>
                    </a:cubicBezTo>
                    <a:cubicBezTo>
                      <a:pt x="249" y="70"/>
                      <a:pt x="249" y="70"/>
                      <a:pt x="249" y="70"/>
                    </a:cubicBezTo>
                    <a:cubicBezTo>
                      <a:pt x="249" y="69"/>
                      <a:pt x="251" y="71"/>
                      <a:pt x="251" y="70"/>
                    </a:cubicBezTo>
                    <a:cubicBezTo>
                      <a:pt x="252" y="71"/>
                      <a:pt x="253" y="72"/>
                      <a:pt x="254" y="74"/>
                    </a:cubicBezTo>
                    <a:cubicBezTo>
                      <a:pt x="253" y="75"/>
                      <a:pt x="253" y="75"/>
                      <a:pt x="253" y="75"/>
                    </a:cubicBezTo>
                    <a:cubicBezTo>
                      <a:pt x="253" y="74"/>
                      <a:pt x="253" y="73"/>
                      <a:pt x="253" y="73"/>
                    </a:cubicBezTo>
                    <a:cubicBezTo>
                      <a:pt x="253" y="73"/>
                      <a:pt x="253" y="76"/>
                      <a:pt x="255" y="76"/>
                    </a:cubicBezTo>
                    <a:cubicBezTo>
                      <a:pt x="255" y="75"/>
                      <a:pt x="255" y="75"/>
                      <a:pt x="255" y="75"/>
                    </a:cubicBezTo>
                    <a:cubicBezTo>
                      <a:pt x="256" y="76"/>
                      <a:pt x="258" y="77"/>
                      <a:pt x="258" y="79"/>
                    </a:cubicBezTo>
                    <a:cubicBezTo>
                      <a:pt x="259" y="77"/>
                      <a:pt x="258" y="78"/>
                      <a:pt x="259" y="76"/>
                    </a:cubicBezTo>
                    <a:cubicBezTo>
                      <a:pt x="258" y="78"/>
                      <a:pt x="256" y="72"/>
                      <a:pt x="256" y="75"/>
                    </a:cubicBezTo>
                    <a:cubicBezTo>
                      <a:pt x="257" y="73"/>
                      <a:pt x="255" y="72"/>
                      <a:pt x="256" y="70"/>
                    </a:cubicBezTo>
                    <a:cubicBezTo>
                      <a:pt x="255" y="70"/>
                      <a:pt x="255" y="71"/>
                      <a:pt x="255" y="70"/>
                    </a:cubicBezTo>
                    <a:cubicBezTo>
                      <a:pt x="254" y="70"/>
                      <a:pt x="254" y="69"/>
                      <a:pt x="254" y="69"/>
                    </a:cubicBezTo>
                    <a:cubicBezTo>
                      <a:pt x="254" y="69"/>
                      <a:pt x="254" y="69"/>
                      <a:pt x="254" y="69"/>
                    </a:cubicBezTo>
                    <a:cubicBezTo>
                      <a:pt x="254" y="69"/>
                      <a:pt x="254" y="69"/>
                      <a:pt x="254" y="69"/>
                    </a:cubicBezTo>
                    <a:cubicBezTo>
                      <a:pt x="254" y="69"/>
                      <a:pt x="254" y="69"/>
                      <a:pt x="254" y="69"/>
                    </a:cubicBezTo>
                    <a:cubicBezTo>
                      <a:pt x="254" y="70"/>
                      <a:pt x="254" y="70"/>
                      <a:pt x="254" y="70"/>
                    </a:cubicBezTo>
                    <a:cubicBezTo>
                      <a:pt x="253" y="70"/>
                      <a:pt x="252" y="68"/>
                      <a:pt x="251" y="68"/>
                    </a:cubicBezTo>
                    <a:cubicBezTo>
                      <a:pt x="250" y="67"/>
                      <a:pt x="251" y="68"/>
                      <a:pt x="251" y="67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1" y="66"/>
                      <a:pt x="250" y="63"/>
                      <a:pt x="252" y="65"/>
                    </a:cubicBezTo>
                    <a:cubicBezTo>
                      <a:pt x="251" y="63"/>
                      <a:pt x="251" y="63"/>
                      <a:pt x="251" y="63"/>
                    </a:cubicBezTo>
                    <a:cubicBezTo>
                      <a:pt x="250" y="62"/>
                      <a:pt x="250" y="61"/>
                      <a:pt x="249" y="60"/>
                    </a:cubicBezTo>
                    <a:cubicBezTo>
                      <a:pt x="249" y="59"/>
                      <a:pt x="247" y="59"/>
                      <a:pt x="248" y="59"/>
                    </a:cubicBezTo>
                    <a:cubicBezTo>
                      <a:pt x="246" y="57"/>
                      <a:pt x="246" y="57"/>
                      <a:pt x="246" y="57"/>
                    </a:cubicBezTo>
                    <a:cubicBezTo>
                      <a:pt x="246" y="56"/>
                      <a:pt x="246" y="56"/>
                      <a:pt x="246" y="56"/>
                    </a:cubicBezTo>
                    <a:cubicBezTo>
                      <a:pt x="244" y="54"/>
                      <a:pt x="241" y="52"/>
                      <a:pt x="240" y="48"/>
                    </a:cubicBezTo>
                    <a:cubicBezTo>
                      <a:pt x="239" y="48"/>
                      <a:pt x="238" y="47"/>
                      <a:pt x="237" y="46"/>
                    </a:cubicBezTo>
                    <a:cubicBezTo>
                      <a:pt x="238" y="45"/>
                      <a:pt x="238" y="45"/>
                      <a:pt x="238" y="45"/>
                    </a:cubicBezTo>
                    <a:cubicBezTo>
                      <a:pt x="237" y="44"/>
                      <a:pt x="236" y="41"/>
                      <a:pt x="235" y="41"/>
                    </a:cubicBezTo>
                    <a:cubicBezTo>
                      <a:pt x="235" y="39"/>
                      <a:pt x="230" y="36"/>
                      <a:pt x="229" y="34"/>
                    </a:cubicBezTo>
                    <a:cubicBezTo>
                      <a:pt x="228" y="35"/>
                      <a:pt x="228" y="35"/>
                      <a:pt x="228" y="35"/>
                    </a:cubicBezTo>
                    <a:cubicBezTo>
                      <a:pt x="227" y="34"/>
                      <a:pt x="226" y="33"/>
                      <a:pt x="224" y="32"/>
                    </a:cubicBezTo>
                    <a:cubicBezTo>
                      <a:pt x="223" y="33"/>
                      <a:pt x="223" y="33"/>
                      <a:pt x="223" y="33"/>
                    </a:cubicBezTo>
                    <a:cubicBezTo>
                      <a:pt x="222" y="32"/>
                      <a:pt x="221" y="29"/>
                      <a:pt x="218" y="28"/>
                    </a:cubicBezTo>
                    <a:cubicBezTo>
                      <a:pt x="219" y="27"/>
                      <a:pt x="219" y="28"/>
                      <a:pt x="219" y="28"/>
                    </a:cubicBezTo>
                    <a:cubicBezTo>
                      <a:pt x="218" y="25"/>
                      <a:pt x="213" y="25"/>
                      <a:pt x="211" y="22"/>
                    </a:cubicBezTo>
                    <a:cubicBezTo>
                      <a:pt x="211" y="22"/>
                      <a:pt x="210" y="22"/>
                      <a:pt x="210" y="21"/>
                    </a:cubicBezTo>
                    <a:cubicBezTo>
                      <a:pt x="210" y="22"/>
                      <a:pt x="210" y="22"/>
                      <a:pt x="210" y="22"/>
                    </a:cubicBezTo>
                    <a:cubicBezTo>
                      <a:pt x="210" y="21"/>
                      <a:pt x="210" y="21"/>
                      <a:pt x="210" y="21"/>
                    </a:cubicBezTo>
                    <a:cubicBezTo>
                      <a:pt x="210" y="21"/>
                      <a:pt x="210" y="21"/>
                      <a:pt x="209" y="20"/>
                    </a:cubicBezTo>
                    <a:cubicBezTo>
                      <a:pt x="209" y="21"/>
                      <a:pt x="210" y="21"/>
                      <a:pt x="210" y="21"/>
                    </a:cubicBezTo>
                    <a:cubicBezTo>
                      <a:pt x="209" y="21"/>
                      <a:pt x="209" y="21"/>
                      <a:pt x="208" y="20"/>
                    </a:cubicBezTo>
                    <a:cubicBezTo>
                      <a:pt x="208" y="19"/>
                      <a:pt x="208" y="19"/>
                      <a:pt x="208" y="19"/>
                    </a:cubicBezTo>
                    <a:cubicBezTo>
                      <a:pt x="208" y="19"/>
                      <a:pt x="208" y="19"/>
                      <a:pt x="208" y="19"/>
                    </a:cubicBezTo>
                    <a:cubicBezTo>
                      <a:pt x="207" y="18"/>
                      <a:pt x="207" y="19"/>
                      <a:pt x="207" y="20"/>
                    </a:cubicBezTo>
                    <a:cubicBezTo>
                      <a:pt x="206" y="20"/>
                      <a:pt x="206" y="20"/>
                      <a:pt x="206" y="20"/>
                    </a:cubicBezTo>
                    <a:cubicBezTo>
                      <a:pt x="206" y="18"/>
                      <a:pt x="203" y="19"/>
                      <a:pt x="204" y="17"/>
                    </a:cubicBezTo>
                    <a:cubicBezTo>
                      <a:pt x="203" y="18"/>
                      <a:pt x="199" y="16"/>
                      <a:pt x="198" y="17"/>
                    </a:cubicBezTo>
                    <a:cubicBezTo>
                      <a:pt x="198" y="17"/>
                      <a:pt x="198" y="17"/>
                      <a:pt x="199" y="17"/>
                    </a:cubicBezTo>
                    <a:cubicBezTo>
                      <a:pt x="198" y="16"/>
                      <a:pt x="197" y="16"/>
                      <a:pt x="196" y="1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4" y="15"/>
                      <a:pt x="194" y="15"/>
                      <a:pt x="194" y="15"/>
                    </a:cubicBezTo>
                    <a:cubicBezTo>
                      <a:pt x="193" y="14"/>
                      <a:pt x="193" y="13"/>
                      <a:pt x="194" y="13"/>
                    </a:cubicBezTo>
                    <a:cubicBezTo>
                      <a:pt x="191" y="13"/>
                      <a:pt x="192" y="12"/>
                      <a:pt x="189" y="13"/>
                    </a:cubicBezTo>
                    <a:cubicBezTo>
                      <a:pt x="189" y="12"/>
                      <a:pt x="189" y="12"/>
                      <a:pt x="189" y="12"/>
                    </a:cubicBezTo>
                    <a:cubicBezTo>
                      <a:pt x="188" y="12"/>
                      <a:pt x="187" y="12"/>
                      <a:pt x="186" y="11"/>
                    </a:cubicBezTo>
                    <a:cubicBezTo>
                      <a:pt x="185" y="9"/>
                      <a:pt x="177" y="8"/>
                      <a:pt x="172" y="5"/>
                    </a:cubicBezTo>
                    <a:cubicBezTo>
                      <a:pt x="173" y="8"/>
                      <a:pt x="170" y="4"/>
                      <a:pt x="170" y="5"/>
                    </a:cubicBezTo>
                    <a:cubicBezTo>
                      <a:pt x="169" y="5"/>
                      <a:pt x="169" y="4"/>
                      <a:pt x="170" y="4"/>
                    </a:cubicBezTo>
                    <a:cubicBezTo>
                      <a:pt x="167" y="4"/>
                      <a:pt x="166" y="2"/>
                      <a:pt x="164" y="4"/>
                    </a:cubicBezTo>
                    <a:cubicBezTo>
                      <a:pt x="164" y="3"/>
                      <a:pt x="164" y="3"/>
                      <a:pt x="164" y="3"/>
                    </a:cubicBezTo>
                    <a:cubicBezTo>
                      <a:pt x="164" y="3"/>
                      <a:pt x="163" y="3"/>
                      <a:pt x="163" y="3"/>
                    </a:cubicBezTo>
                    <a:cubicBezTo>
                      <a:pt x="163" y="2"/>
                      <a:pt x="164" y="2"/>
                      <a:pt x="164" y="2"/>
                    </a:cubicBezTo>
                    <a:cubicBezTo>
                      <a:pt x="161" y="2"/>
                      <a:pt x="161" y="3"/>
                      <a:pt x="160" y="5"/>
                    </a:cubicBezTo>
                    <a:cubicBezTo>
                      <a:pt x="159" y="4"/>
                      <a:pt x="158" y="4"/>
                      <a:pt x="157" y="5"/>
                    </a:cubicBezTo>
                    <a:cubicBezTo>
                      <a:pt x="157" y="4"/>
                      <a:pt x="156" y="4"/>
                      <a:pt x="158" y="4"/>
                    </a:cubicBezTo>
                    <a:cubicBezTo>
                      <a:pt x="157" y="3"/>
                      <a:pt x="152" y="2"/>
                      <a:pt x="152" y="4"/>
                    </a:cubicBezTo>
                    <a:cubicBezTo>
                      <a:pt x="152" y="3"/>
                      <a:pt x="151" y="3"/>
                      <a:pt x="150" y="4"/>
                    </a:cubicBezTo>
                    <a:cubicBezTo>
                      <a:pt x="148" y="3"/>
                      <a:pt x="148" y="3"/>
                      <a:pt x="146" y="3"/>
                    </a:cubicBezTo>
                    <a:cubicBezTo>
                      <a:pt x="147" y="3"/>
                      <a:pt x="147" y="3"/>
                      <a:pt x="147" y="3"/>
                    </a:cubicBezTo>
                    <a:cubicBezTo>
                      <a:pt x="146" y="5"/>
                      <a:pt x="145" y="4"/>
                      <a:pt x="143" y="4"/>
                    </a:cubicBezTo>
                    <a:cubicBezTo>
                      <a:pt x="143" y="4"/>
                      <a:pt x="143" y="4"/>
                      <a:pt x="143" y="4"/>
                    </a:cubicBezTo>
                    <a:cubicBezTo>
                      <a:pt x="139" y="3"/>
                      <a:pt x="142" y="4"/>
                      <a:pt x="138" y="3"/>
                    </a:cubicBezTo>
                    <a:cubicBezTo>
                      <a:pt x="138" y="4"/>
                      <a:pt x="138" y="4"/>
                      <a:pt x="138" y="4"/>
                    </a:cubicBezTo>
                    <a:cubicBezTo>
                      <a:pt x="138" y="6"/>
                      <a:pt x="135" y="3"/>
                      <a:pt x="132" y="4"/>
                    </a:cubicBezTo>
                    <a:cubicBezTo>
                      <a:pt x="133" y="4"/>
                      <a:pt x="133" y="4"/>
                      <a:pt x="133" y="4"/>
                    </a:cubicBezTo>
                    <a:cubicBezTo>
                      <a:pt x="132" y="5"/>
                      <a:pt x="130" y="2"/>
                      <a:pt x="129" y="2"/>
                    </a:cubicBezTo>
                    <a:cubicBezTo>
                      <a:pt x="128" y="1"/>
                      <a:pt x="129" y="1"/>
                      <a:pt x="129" y="1"/>
                    </a:cubicBezTo>
                    <a:cubicBezTo>
                      <a:pt x="126" y="0"/>
                      <a:pt x="129" y="2"/>
                      <a:pt x="127" y="3"/>
                    </a:cubicBezTo>
                    <a:cubicBezTo>
                      <a:pt x="126" y="2"/>
                      <a:pt x="127" y="1"/>
                      <a:pt x="125" y="1"/>
                    </a:cubicBezTo>
                    <a:cubicBezTo>
                      <a:pt x="125" y="1"/>
                      <a:pt x="121" y="4"/>
                      <a:pt x="119" y="3"/>
                    </a:cubicBezTo>
                    <a:cubicBezTo>
                      <a:pt x="119" y="3"/>
                      <a:pt x="120" y="4"/>
                      <a:pt x="119" y="4"/>
                    </a:cubicBezTo>
                    <a:cubicBezTo>
                      <a:pt x="117" y="5"/>
                      <a:pt x="114" y="3"/>
                      <a:pt x="113" y="5"/>
                    </a:cubicBezTo>
                    <a:cubicBezTo>
                      <a:pt x="113" y="5"/>
                      <a:pt x="112" y="5"/>
                      <a:pt x="112" y="4"/>
                    </a:cubicBezTo>
                    <a:cubicBezTo>
                      <a:pt x="111" y="5"/>
                      <a:pt x="108" y="6"/>
                      <a:pt x="108" y="7"/>
                    </a:cubicBezTo>
                    <a:cubicBezTo>
                      <a:pt x="106" y="4"/>
                      <a:pt x="101" y="10"/>
                      <a:pt x="100" y="7"/>
                    </a:cubicBezTo>
                    <a:cubicBezTo>
                      <a:pt x="99" y="8"/>
                      <a:pt x="97" y="8"/>
                      <a:pt x="96" y="8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94" y="9"/>
                      <a:pt x="93" y="10"/>
                      <a:pt x="92" y="11"/>
                    </a:cubicBezTo>
                    <a:cubicBezTo>
                      <a:pt x="92" y="11"/>
                      <a:pt x="92" y="10"/>
                      <a:pt x="92" y="10"/>
                    </a:cubicBezTo>
                    <a:cubicBezTo>
                      <a:pt x="88" y="10"/>
                      <a:pt x="88" y="11"/>
                      <a:pt x="86" y="13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84" y="13"/>
                      <a:pt x="79" y="13"/>
                      <a:pt x="76" y="15"/>
                    </a:cubicBezTo>
                    <a:cubicBezTo>
                      <a:pt x="76" y="15"/>
                      <a:pt x="76" y="15"/>
                      <a:pt x="77" y="15"/>
                    </a:cubicBezTo>
                    <a:cubicBezTo>
                      <a:pt x="73" y="18"/>
                      <a:pt x="67" y="17"/>
                      <a:pt x="67" y="21"/>
                    </a:cubicBezTo>
                    <a:cubicBezTo>
                      <a:pt x="66" y="21"/>
                      <a:pt x="66" y="22"/>
                      <a:pt x="65" y="23"/>
                    </a:cubicBezTo>
                    <a:cubicBezTo>
                      <a:pt x="68" y="21"/>
                      <a:pt x="65" y="24"/>
                      <a:pt x="67" y="24"/>
                    </a:cubicBezTo>
                    <a:cubicBezTo>
                      <a:pt x="66" y="25"/>
                      <a:pt x="63" y="25"/>
                      <a:pt x="65" y="24"/>
                    </a:cubicBezTo>
                    <a:cubicBezTo>
                      <a:pt x="65" y="24"/>
                      <a:pt x="65" y="24"/>
                      <a:pt x="65" y="24"/>
                    </a:cubicBezTo>
                    <a:cubicBezTo>
                      <a:pt x="65" y="22"/>
                      <a:pt x="61" y="26"/>
                      <a:pt x="60" y="25"/>
                    </a:cubicBezTo>
                    <a:cubicBezTo>
                      <a:pt x="55" y="28"/>
                      <a:pt x="49" y="32"/>
                      <a:pt x="44" y="36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4" y="38"/>
                      <a:pt x="44" y="38"/>
                      <a:pt x="44" y="38"/>
                    </a:cubicBezTo>
                    <a:cubicBezTo>
                      <a:pt x="43" y="38"/>
                      <a:pt x="42" y="38"/>
                      <a:pt x="44" y="37"/>
                    </a:cubicBezTo>
                    <a:cubicBezTo>
                      <a:pt x="42" y="37"/>
                      <a:pt x="42" y="39"/>
                      <a:pt x="42" y="39"/>
                    </a:cubicBezTo>
                    <a:cubicBezTo>
                      <a:pt x="39" y="41"/>
                      <a:pt x="42" y="37"/>
                      <a:pt x="41" y="38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0" y="40"/>
                      <a:pt x="41" y="40"/>
                      <a:pt x="39" y="42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38" y="42"/>
                      <a:pt x="38" y="42"/>
                      <a:pt x="37" y="42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7" y="44"/>
                      <a:pt x="37" y="44"/>
                      <a:pt x="37" y="44"/>
                    </a:cubicBezTo>
                    <a:cubicBezTo>
                      <a:pt x="36" y="46"/>
                      <a:pt x="35" y="46"/>
                      <a:pt x="37" y="46"/>
                    </a:cubicBezTo>
                    <a:cubicBezTo>
                      <a:pt x="34" y="46"/>
                      <a:pt x="29" y="54"/>
                      <a:pt x="28" y="54"/>
                    </a:cubicBezTo>
                    <a:cubicBezTo>
                      <a:pt x="28" y="56"/>
                      <a:pt x="27" y="57"/>
                      <a:pt x="26" y="59"/>
                    </a:cubicBezTo>
                    <a:cubicBezTo>
                      <a:pt x="26" y="59"/>
                      <a:pt x="27" y="59"/>
                      <a:pt x="26" y="61"/>
                    </a:cubicBezTo>
                    <a:cubicBezTo>
                      <a:pt x="24" y="59"/>
                      <a:pt x="23" y="63"/>
                      <a:pt x="21" y="63"/>
                    </a:cubicBezTo>
                    <a:cubicBezTo>
                      <a:pt x="23" y="63"/>
                      <a:pt x="18" y="68"/>
                      <a:pt x="21" y="67"/>
                    </a:cubicBezTo>
                    <a:cubicBezTo>
                      <a:pt x="20" y="68"/>
                      <a:pt x="20" y="66"/>
                      <a:pt x="19" y="67"/>
                    </a:cubicBezTo>
                    <a:cubicBezTo>
                      <a:pt x="18" y="71"/>
                      <a:pt x="14" y="74"/>
                      <a:pt x="13" y="78"/>
                    </a:cubicBezTo>
                    <a:cubicBezTo>
                      <a:pt x="13" y="78"/>
                      <a:pt x="14" y="78"/>
                      <a:pt x="14" y="79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1" y="81"/>
                      <a:pt x="13" y="82"/>
                      <a:pt x="11" y="83"/>
                    </a:cubicBezTo>
                    <a:cubicBezTo>
                      <a:pt x="11" y="83"/>
                      <a:pt x="12" y="83"/>
                      <a:pt x="12" y="83"/>
                    </a:cubicBezTo>
                    <a:cubicBezTo>
                      <a:pt x="7" y="91"/>
                      <a:pt x="6" y="101"/>
                      <a:pt x="1" y="109"/>
                    </a:cubicBezTo>
                    <a:cubicBezTo>
                      <a:pt x="2" y="107"/>
                      <a:pt x="2" y="108"/>
                      <a:pt x="2" y="109"/>
                    </a:cubicBezTo>
                    <a:cubicBezTo>
                      <a:pt x="2" y="109"/>
                      <a:pt x="3" y="109"/>
                      <a:pt x="3" y="109"/>
                    </a:cubicBezTo>
                    <a:cubicBezTo>
                      <a:pt x="1" y="113"/>
                      <a:pt x="1" y="113"/>
                      <a:pt x="1" y="113"/>
                    </a:cubicBezTo>
                    <a:cubicBezTo>
                      <a:pt x="2" y="114"/>
                      <a:pt x="0" y="117"/>
                      <a:pt x="2" y="117"/>
                    </a:cubicBezTo>
                    <a:cubicBezTo>
                      <a:pt x="2" y="116"/>
                      <a:pt x="2" y="116"/>
                      <a:pt x="2" y="116"/>
                    </a:cubicBezTo>
                    <a:cubicBezTo>
                      <a:pt x="3" y="118"/>
                      <a:pt x="5" y="115"/>
                      <a:pt x="7" y="115"/>
                    </a:cubicBezTo>
                    <a:cubicBezTo>
                      <a:pt x="6" y="113"/>
                      <a:pt x="10" y="111"/>
                      <a:pt x="9" y="108"/>
                    </a:cubicBezTo>
                    <a:cubicBezTo>
                      <a:pt x="9" y="108"/>
                      <a:pt x="9" y="109"/>
                      <a:pt x="10" y="109"/>
                    </a:cubicBezTo>
                    <a:cubicBezTo>
                      <a:pt x="9" y="108"/>
                      <a:pt x="9" y="107"/>
                      <a:pt x="10" y="105"/>
                    </a:cubicBezTo>
                    <a:cubicBezTo>
                      <a:pt x="10" y="106"/>
                      <a:pt x="10" y="106"/>
                      <a:pt x="10" y="106"/>
                    </a:cubicBezTo>
                    <a:cubicBezTo>
                      <a:pt x="11" y="101"/>
                      <a:pt x="13" y="100"/>
                      <a:pt x="15" y="95"/>
                    </a:cubicBezTo>
                    <a:cubicBezTo>
                      <a:pt x="14" y="95"/>
                      <a:pt x="14" y="95"/>
                      <a:pt x="14" y="95"/>
                    </a:cubicBezTo>
                    <a:cubicBezTo>
                      <a:pt x="14" y="94"/>
                      <a:pt x="15" y="94"/>
                      <a:pt x="15" y="94"/>
                    </a:cubicBezTo>
                    <a:cubicBezTo>
                      <a:pt x="14" y="92"/>
                      <a:pt x="14" y="97"/>
                      <a:pt x="13" y="95"/>
                    </a:cubicBezTo>
                    <a:cubicBezTo>
                      <a:pt x="15" y="94"/>
                      <a:pt x="15" y="88"/>
                      <a:pt x="18" y="88"/>
                    </a:cubicBezTo>
                    <a:cubicBezTo>
                      <a:pt x="19" y="86"/>
                      <a:pt x="17" y="88"/>
                      <a:pt x="17" y="86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8" y="85"/>
                      <a:pt x="19" y="84"/>
                      <a:pt x="19" y="85"/>
                    </a:cubicBezTo>
                    <a:cubicBezTo>
                      <a:pt x="19" y="85"/>
                      <a:pt x="19" y="85"/>
                      <a:pt x="19" y="86"/>
                    </a:cubicBezTo>
                    <a:cubicBezTo>
                      <a:pt x="20" y="85"/>
                      <a:pt x="21" y="82"/>
                      <a:pt x="21" y="82"/>
                    </a:cubicBezTo>
                    <a:cubicBezTo>
                      <a:pt x="20" y="83"/>
                      <a:pt x="20" y="83"/>
                      <a:pt x="20" y="83"/>
                    </a:cubicBezTo>
                    <a:cubicBezTo>
                      <a:pt x="21" y="79"/>
                      <a:pt x="25" y="74"/>
                      <a:pt x="26" y="70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6" y="67"/>
                      <a:pt x="27" y="68"/>
                      <a:pt x="29" y="65"/>
                    </a:cubicBezTo>
                    <a:cubicBezTo>
                      <a:pt x="29" y="65"/>
                      <a:pt x="29" y="65"/>
                      <a:pt x="29" y="65"/>
                    </a:cubicBezTo>
                    <a:cubicBezTo>
                      <a:pt x="29" y="64"/>
                      <a:pt x="29" y="63"/>
                      <a:pt x="30" y="62"/>
                    </a:cubicBezTo>
                    <a:cubicBezTo>
                      <a:pt x="30" y="63"/>
                      <a:pt x="32" y="61"/>
                      <a:pt x="32" y="63"/>
                    </a:cubicBezTo>
                    <a:cubicBezTo>
                      <a:pt x="33" y="59"/>
                      <a:pt x="32" y="61"/>
                      <a:pt x="32" y="58"/>
                    </a:cubicBezTo>
                    <a:cubicBezTo>
                      <a:pt x="33" y="58"/>
                      <a:pt x="33" y="58"/>
                      <a:pt x="33" y="58"/>
                    </a:cubicBezTo>
                    <a:cubicBezTo>
                      <a:pt x="33" y="57"/>
                      <a:pt x="33" y="57"/>
                      <a:pt x="34" y="55"/>
                    </a:cubicBezTo>
                    <a:cubicBezTo>
                      <a:pt x="33" y="57"/>
                      <a:pt x="35" y="55"/>
                      <a:pt x="35" y="57"/>
                    </a:cubicBezTo>
                    <a:cubicBezTo>
                      <a:pt x="39" y="55"/>
                      <a:pt x="37" y="51"/>
                      <a:pt x="40" y="52"/>
                    </a:cubicBezTo>
                    <a:cubicBezTo>
                      <a:pt x="40" y="49"/>
                      <a:pt x="37" y="53"/>
                      <a:pt x="38" y="52"/>
                    </a:cubicBezTo>
                    <a:cubicBezTo>
                      <a:pt x="36" y="53"/>
                      <a:pt x="37" y="50"/>
                      <a:pt x="38" y="49"/>
                    </a:cubicBezTo>
                    <a:cubicBezTo>
                      <a:pt x="39" y="49"/>
                      <a:pt x="42" y="50"/>
                      <a:pt x="44" y="47"/>
                    </a:cubicBezTo>
                    <a:cubicBezTo>
                      <a:pt x="43" y="48"/>
                      <a:pt x="44" y="48"/>
                      <a:pt x="43" y="48"/>
                    </a:cubicBezTo>
                    <a:cubicBezTo>
                      <a:pt x="44" y="48"/>
                      <a:pt x="44" y="46"/>
                      <a:pt x="46" y="46"/>
                    </a:cubicBezTo>
                    <a:cubicBezTo>
                      <a:pt x="46" y="44"/>
                      <a:pt x="47" y="44"/>
                      <a:pt x="46" y="43"/>
                    </a:cubicBezTo>
                    <a:cubicBezTo>
                      <a:pt x="46" y="44"/>
                      <a:pt x="45" y="44"/>
                      <a:pt x="45" y="45"/>
                    </a:cubicBezTo>
                    <a:cubicBezTo>
                      <a:pt x="45" y="44"/>
                      <a:pt x="45" y="41"/>
                      <a:pt x="48" y="40"/>
                    </a:cubicBezTo>
                    <a:cubicBezTo>
                      <a:pt x="48" y="41"/>
                      <a:pt x="48" y="42"/>
                      <a:pt x="47" y="42"/>
                    </a:cubicBezTo>
                    <a:cubicBezTo>
                      <a:pt x="48" y="42"/>
                      <a:pt x="48" y="41"/>
                      <a:pt x="49" y="41"/>
                    </a:cubicBezTo>
                    <a:cubicBezTo>
                      <a:pt x="50" y="42"/>
                      <a:pt x="47" y="43"/>
                      <a:pt x="47" y="45"/>
                    </a:cubicBezTo>
                    <a:cubicBezTo>
                      <a:pt x="48" y="45"/>
                      <a:pt x="48" y="42"/>
                      <a:pt x="49" y="44"/>
                    </a:cubicBezTo>
                    <a:cubicBezTo>
                      <a:pt x="48" y="42"/>
                      <a:pt x="51" y="42"/>
                      <a:pt x="51" y="40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52" y="40"/>
                      <a:pt x="52" y="39"/>
                      <a:pt x="53" y="39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3" y="39"/>
                      <a:pt x="56" y="39"/>
                      <a:pt x="57" y="38"/>
                    </a:cubicBezTo>
                    <a:cubicBezTo>
                      <a:pt x="54" y="40"/>
                      <a:pt x="55" y="37"/>
                      <a:pt x="54" y="38"/>
                    </a:cubicBezTo>
                    <a:cubicBezTo>
                      <a:pt x="56" y="34"/>
                      <a:pt x="57" y="38"/>
                      <a:pt x="61" y="35"/>
                    </a:cubicBezTo>
                    <a:cubicBezTo>
                      <a:pt x="60" y="36"/>
                      <a:pt x="58" y="36"/>
                      <a:pt x="59" y="35"/>
                    </a:cubicBezTo>
                    <a:cubicBezTo>
                      <a:pt x="60" y="35"/>
                      <a:pt x="61" y="34"/>
                      <a:pt x="62" y="35"/>
                    </a:cubicBezTo>
                    <a:cubicBezTo>
                      <a:pt x="64" y="33"/>
                      <a:pt x="61" y="34"/>
                      <a:pt x="61" y="33"/>
                    </a:cubicBezTo>
                    <a:cubicBezTo>
                      <a:pt x="63" y="33"/>
                      <a:pt x="62" y="32"/>
                      <a:pt x="63" y="31"/>
                    </a:cubicBezTo>
                    <a:cubicBezTo>
                      <a:pt x="64" y="31"/>
                      <a:pt x="64" y="31"/>
                      <a:pt x="64" y="31"/>
                    </a:cubicBezTo>
                    <a:cubicBezTo>
                      <a:pt x="67" y="30"/>
                      <a:pt x="64" y="29"/>
                      <a:pt x="67" y="28"/>
                    </a:cubicBezTo>
                    <a:cubicBezTo>
                      <a:pt x="66" y="30"/>
                      <a:pt x="66" y="30"/>
                      <a:pt x="66" y="30"/>
                    </a:cubicBezTo>
                    <a:cubicBezTo>
                      <a:pt x="67" y="29"/>
                      <a:pt x="67" y="29"/>
                      <a:pt x="67" y="29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69" y="28"/>
                      <a:pt x="69" y="28"/>
                      <a:pt x="71" y="28"/>
                    </a:cubicBezTo>
                    <a:cubicBezTo>
                      <a:pt x="70" y="27"/>
                      <a:pt x="70" y="26"/>
                      <a:pt x="72" y="25"/>
                    </a:cubicBezTo>
                    <a:cubicBezTo>
                      <a:pt x="73" y="25"/>
                      <a:pt x="72" y="26"/>
                      <a:pt x="74" y="25"/>
                    </a:cubicBezTo>
                    <a:cubicBezTo>
                      <a:pt x="73" y="26"/>
                      <a:pt x="73" y="27"/>
                      <a:pt x="72" y="27"/>
                    </a:cubicBezTo>
                    <a:cubicBezTo>
                      <a:pt x="72" y="27"/>
                      <a:pt x="72" y="27"/>
                      <a:pt x="72" y="28"/>
                    </a:cubicBezTo>
                    <a:cubicBezTo>
                      <a:pt x="73" y="28"/>
                      <a:pt x="75" y="26"/>
                      <a:pt x="75" y="26"/>
                    </a:cubicBezTo>
                    <a:cubicBezTo>
                      <a:pt x="75" y="26"/>
                      <a:pt x="75" y="26"/>
                      <a:pt x="74" y="26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77" y="24"/>
                      <a:pt x="77" y="24"/>
                      <a:pt x="77" y="25"/>
                    </a:cubicBezTo>
                    <a:cubicBezTo>
                      <a:pt x="77" y="24"/>
                      <a:pt x="78" y="24"/>
                      <a:pt x="78" y="23"/>
                    </a:cubicBezTo>
                    <a:cubicBezTo>
                      <a:pt x="78" y="24"/>
                      <a:pt x="79" y="25"/>
                      <a:pt x="78" y="26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80" y="24"/>
                      <a:pt x="82" y="24"/>
                      <a:pt x="82" y="24"/>
                    </a:cubicBezTo>
                    <a:cubicBezTo>
                      <a:pt x="83" y="24"/>
                      <a:pt x="85" y="21"/>
                      <a:pt x="87" y="21"/>
                    </a:cubicBezTo>
                    <a:cubicBezTo>
                      <a:pt x="87" y="21"/>
                      <a:pt x="87" y="21"/>
                      <a:pt x="88" y="20"/>
                    </a:cubicBezTo>
                    <a:cubicBezTo>
                      <a:pt x="90" y="20"/>
                      <a:pt x="92" y="20"/>
                      <a:pt x="94" y="18"/>
                    </a:cubicBezTo>
                    <a:cubicBezTo>
                      <a:pt x="96" y="19"/>
                      <a:pt x="96" y="19"/>
                      <a:pt x="96" y="19"/>
                    </a:cubicBezTo>
                    <a:cubicBezTo>
                      <a:pt x="97" y="18"/>
                      <a:pt x="93" y="18"/>
                      <a:pt x="96" y="17"/>
                    </a:cubicBezTo>
                    <a:cubicBezTo>
                      <a:pt x="98" y="16"/>
                      <a:pt x="97" y="17"/>
                      <a:pt x="98" y="18"/>
                    </a:cubicBezTo>
                    <a:cubicBezTo>
                      <a:pt x="99" y="17"/>
                      <a:pt x="101" y="15"/>
                      <a:pt x="103" y="15"/>
                    </a:cubicBezTo>
                    <a:cubicBezTo>
                      <a:pt x="102" y="16"/>
                      <a:pt x="102" y="16"/>
                      <a:pt x="101" y="16"/>
                    </a:cubicBezTo>
                    <a:close/>
                    <a:moveTo>
                      <a:pt x="125" y="11"/>
                    </a:moveTo>
                    <a:cubicBezTo>
                      <a:pt x="124" y="11"/>
                      <a:pt x="123" y="12"/>
                      <a:pt x="123" y="12"/>
                    </a:cubicBezTo>
                    <a:cubicBezTo>
                      <a:pt x="123" y="10"/>
                      <a:pt x="124" y="11"/>
                      <a:pt x="125" y="11"/>
                    </a:cubicBezTo>
                    <a:close/>
                    <a:moveTo>
                      <a:pt x="161" y="9"/>
                    </a:moveTo>
                    <a:cubicBezTo>
                      <a:pt x="161" y="10"/>
                      <a:pt x="161" y="9"/>
                      <a:pt x="160" y="9"/>
                    </a:cubicBezTo>
                    <a:cubicBezTo>
                      <a:pt x="160" y="9"/>
                      <a:pt x="161" y="9"/>
                      <a:pt x="161" y="9"/>
                    </a:cubicBezTo>
                    <a:close/>
                    <a:moveTo>
                      <a:pt x="249" y="62"/>
                    </a:moveTo>
                    <a:cubicBezTo>
                      <a:pt x="249" y="62"/>
                      <a:pt x="249" y="62"/>
                      <a:pt x="249" y="62"/>
                    </a:cubicBezTo>
                    <a:cubicBezTo>
                      <a:pt x="249" y="61"/>
                      <a:pt x="249" y="62"/>
                      <a:pt x="249" y="62"/>
                    </a:cubicBezTo>
                    <a:close/>
                    <a:moveTo>
                      <a:pt x="250" y="64"/>
                    </a:moveTo>
                    <a:cubicBezTo>
                      <a:pt x="250" y="65"/>
                      <a:pt x="251" y="64"/>
                      <a:pt x="251" y="64"/>
                    </a:cubicBezTo>
                    <a:cubicBezTo>
                      <a:pt x="250" y="64"/>
                      <a:pt x="250" y="64"/>
                      <a:pt x="250" y="63"/>
                    </a:cubicBezTo>
                    <a:cubicBezTo>
                      <a:pt x="250" y="64"/>
                      <a:pt x="250" y="64"/>
                      <a:pt x="250" y="64"/>
                    </a:cubicBezTo>
                    <a:close/>
                    <a:moveTo>
                      <a:pt x="38" y="42"/>
                    </a:moveTo>
                    <a:cubicBezTo>
                      <a:pt x="38" y="42"/>
                      <a:pt x="38" y="42"/>
                      <a:pt x="38" y="42"/>
                    </a:cubicBezTo>
                    <a:cubicBezTo>
                      <a:pt x="38" y="43"/>
                      <a:pt x="38" y="43"/>
                      <a:pt x="38" y="4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80" name="Freeform 2281"/>
              <p:cNvSpPr>
                <a:spLocks/>
              </p:cNvSpPr>
              <p:nvPr/>
            </p:nvSpPr>
            <p:spPr bwMode="auto">
              <a:xfrm>
                <a:off x="1396" y="232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81" name="Freeform 2282"/>
              <p:cNvSpPr>
                <a:spLocks/>
              </p:cNvSpPr>
              <p:nvPr/>
            </p:nvSpPr>
            <p:spPr bwMode="auto">
              <a:xfrm>
                <a:off x="1231" y="234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82" name="Freeform 2283"/>
              <p:cNvSpPr>
                <a:spLocks/>
              </p:cNvSpPr>
              <p:nvPr/>
            </p:nvSpPr>
            <p:spPr bwMode="auto">
              <a:xfrm>
                <a:off x="1550" y="2398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83" name="Freeform 2284"/>
              <p:cNvSpPr>
                <a:spLocks/>
              </p:cNvSpPr>
              <p:nvPr/>
            </p:nvSpPr>
            <p:spPr bwMode="auto">
              <a:xfrm>
                <a:off x="1632" y="2471"/>
                <a:ext cx="3" cy="3"/>
              </a:xfrm>
              <a:custGeom>
                <a:avLst/>
                <a:gdLst>
                  <a:gd name="T0" fmla="*/ 3 w 1"/>
                  <a:gd name="T1" fmla="*/ 3 h 1"/>
                  <a:gd name="T2" fmla="*/ 0 w 1"/>
                  <a:gd name="T3" fmla="*/ 0 h 1"/>
                  <a:gd name="T4" fmla="*/ 0 w 1"/>
                  <a:gd name="T5" fmla="*/ 3 h 1"/>
                  <a:gd name="T6" fmla="*/ 3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84" name="Freeform 2285"/>
              <p:cNvSpPr>
                <a:spLocks/>
              </p:cNvSpPr>
              <p:nvPr/>
            </p:nvSpPr>
            <p:spPr bwMode="auto">
              <a:xfrm>
                <a:off x="1635" y="2504"/>
                <a:ext cx="2" cy="5"/>
              </a:xfrm>
              <a:custGeom>
                <a:avLst/>
                <a:gdLst>
                  <a:gd name="T0" fmla="*/ 0 w 1"/>
                  <a:gd name="T1" fmla="*/ 3 h 2"/>
                  <a:gd name="T2" fmla="*/ 0 w 1"/>
                  <a:gd name="T3" fmla="*/ 5 h 2"/>
                  <a:gd name="T4" fmla="*/ 2 w 1"/>
                  <a:gd name="T5" fmla="*/ 3 h 2"/>
                  <a:gd name="T6" fmla="*/ 0 w 1"/>
                  <a:gd name="T7" fmla="*/ 3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85" name="Freeform 2286"/>
              <p:cNvSpPr>
                <a:spLocks/>
              </p:cNvSpPr>
              <p:nvPr/>
            </p:nvSpPr>
            <p:spPr bwMode="auto">
              <a:xfrm>
                <a:off x="1628" y="2481"/>
                <a:ext cx="4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4 h 2"/>
                  <a:gd name="T4" fmla="*/ 2 w 2"/>
                  <a:gd name="T5" fmla="*/ 4 h 2"/>
                  <a:gd name="T6" fmla="*/ 0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86" name="Freeform 2287"/>
              <p:cNvSpPr>
                <a:spLocks/>
              </p:cNvSpPr>
              <p:nvPr/>
            </p:nvSpPr>
            <p:spPr bwMode="auto">
              <a:xfrm>
                <a:off x="1630" y="2485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3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87" name="Freeform 2288"/>
              <p:cNvSpPr>
                <a:spLocks/>
              </p:cNvSpPr>
              <p:nvPr/>
            </p:nvSpPr>
            <p:spPr bwMode="auto">
              <a:xfrm>
                <a:off x="1616" y="2452"/>
                <a:ext cx="9" cy="5"/>
              </a:xfrm>
              <a:custGeom>
                <a:avLst/>
                <a:gdLst>
                  <a:gd name="T0" fmla="*/ 5 w 4"/>
                  <a:gd name="T1" fmla="*/ 5 h 2"/>
                  <a:gd name="T2" fmla="*/ 7 w 4"/>
                  <a:gd name="T3" fmla="*/ 5 h 2"/>
                  <a:gd name="T4" fmla="*/ 5 w 4"/>
                  <a:gd name="T5" fmla="*/ 5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2" y="2"/>
                      <a:pt x="3" y="1"/>
                      <a:pt x="3" y="2"/>
                    </a:cubicBezTo>
                    <a:cubicBezTo>
                      <a:pt x="4" y="2"/>
                      <a:pt x="0" y="0"/>
                      <a:pt x="2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88" name="Freeform 2289"/>
              <p:cNvSpPr>
                <a:spLocks/>
              </p:cNvSpPr>
              <p:nvPr/>
            </p:nvSpPr>
            <p:spPr bwMode="auto">
              <a:xfrm>
                <a:off x="1623" y="2483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89" name="Freeform 2290"/>
              <p:cNvSpPr>
                <a:spLocks/>
              </p:cNvSpPr>
              <p:nvPr/>
            </p:nvSpPr>
            <p:spPr bwMode="auto">
              <a:xfrm>
                <a:off x="1616" y="2467"/>
                <a:ext cx="2" cy="4"/>
              </a:xfrm>
              <a:custGeom>
                <a:avLst/>
                <a:gdLst>
                  <a:gd name="T0" fmla="*/ 0 w 1"/>
                  <a:gd name="T1" fmla="*/ 2 h 2"/>
                  <a:gd name="T2" fmla="*/ 2 w 1"/>
                  <a:gd name="T3" fmla="*/ 4 h 2"/>
                  <a:gd name="T4" fmla="*/ 2 w 1"/>
                  <a:gd name="T5" fmla="*/ 4 h 2"/>
                  <a:gd name="T6" fmla="*/ 0 w 1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90" name="Freeform 2291"/>
              <p:cNvSpPr>
                <a:spLocks/>
              </p:cNvSpPr>
              <p:nvPr/>
            </p:nvSpPr>
            <p:spPr bwMode="auto">
              <a:xfrm>
                <a:off x="1618" y="2471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3 w 1"/>
                  <a:gd name="T3" fmla="*/ 3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91" name="Freeform 2292"/>
              <p:cNvSpPr>
                <a:spLocks/>
              </p:cNvSpPr>
              <p:nvPr/>
            </p:nvSpPr>
            <p:spPr bwMode="auto">
              <a:xfrm>
                <a:off x="1621" y="2476"/>
                <a:ext cx="0" cy="5"/>
              </a:xfrm>
              <a:custGeom>
                <a:avLst/>
                <a:gdLst>
                  <a:gd name="T0" fmla="*/ 5 h 5"/>
                  <a:gd name="T1" fmla="*/ 2 h 5"/>
                  <a:gd name="T2" fmla="*/ 0 h 5"/>
                  <a:gd name="T3" fmla="*/ 5 h 5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5">
                    <a:moveTo>
                      <a:pt x="0" y="5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92" name="Freeform 2293"/>
              <p:cNvSpPr>
                <a:spLocks/>
              </p:cNvSpPr>
              <p:nvPr/>
            </p:nvSpPr>
            <p:spPr bwMode="auto">
              <a:xfrm>
                <a:off x="1592" y="2431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0 w 1"/>
                  <a:gd name="T3" fmla="*/ 0 h 1"/>
                  <a:gd name="T4" fmla="*/ 0 w 1"/>
                  <a:gd name="T5" fmla="*/ 2 h 1"/>
                  <a:gd name="T6" fmla="*/ 3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93" name="Freeform 2294"/>
              <p:cNvSpPr>
                <a:spLocks/>
              </p:cNvSpPr>
              <p:nvPr/>
            </p:nvSpPr>
            <p:spPr bwMode="auto">
              <a:xfrm>
                <a:off x="1595" y="2445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2 w 1"/>
                  <a:gd name="T3" fmla="*/ 0 h 1"/>
                  <a:gd name="T4" fmla="*/ 0 w 1"/>
                  <a:gd name="T5" fmla="*/ 0 h 1"/>
                  <a:gd name="T6" fmla="*/ 2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94" name="Freeform 2295"/>
              <p:cNvSpPr>
                <a:spLocks/>
              </p:cNvSpPr>
              <p:nvPr/>
            </p:nvSpPr>
            <p:spPr bwMode="auto">
              <a:xfrm>
                <a:off x="1585" y="2433"/>
                <a:ext cx="7" cy="8"/>
              </a:xfrm>
              <a:custGeom>
                <a:avLst/>
                <a:gdLst>
                  <a:gd name="T0" fmla="*/ 5 w 3"/>
                  <a:gd name="T1" fmla="*/ 5 h 3"/>
                  <a:gd name="T2" fmla="*/ 2 w 3"/>
                  <a:gd name="T3" fmla="*/ 5 h 3"/>
                  <a:gd name="T4" fmla="*/ 5 w 3"/>
                  <a:gd name="T5" fmla="*/ 5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1" y="2"/>
                      <a:pt x="0" y="0"/>
                      <a:pt x="1" y="2"/>
                    </a:cubicBezTo>
                    <a:cubicBezTo>
                      <a:pt x="1" y="2"/>
                      <a:pt x="3" y="3"/>
                      <a:pt x="2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95" name="Freeform 2296"/>
              <p:cNvSpPr>
                <a:spLocks/>
              </p:cNvSpPr>
              <p:nvPr/>
            </p:nvSpPr>
            <p:spPr bwMode="auto">
              <a:xfrm>
                <a:off x="1552" y="2386"/>
                <a:ext cx="5" cy="5"/>
              </a:xfrm>
              <a:custGeom>
                <a:avLst/>
                <a:gdLst>
                  <a:gd name="T0" fmla="*/ 0 w 5"/>
                  <a:gd name="T1" fmla="*/ 3 h 5"/>
                  <a:gd name="T2" fmla="*/ 0 w 5"/>
                  <a:gd name="T3" fmla="*/ 5 h 5"/>
                  <a:gd name="T4" fmla="*/ 5 w 5"/>
                  <a:gd name="T5" fmla="*/ 0 h 5"/>
                  <a:gd name="T6" fmla="*/ 0 w 5"/>
                  <a:gd name="T7" fmla="*/ 3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0" y="3"/>
                    </a:moveTo>
                    <a:lnTo>
                      <a:pt x="0" y="5"/>
                    </a:lnTo>
                    <a:lnTo>
                      <a:pt x="5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96" name="Freeform 2297"/>
              <p:cNvSpPr>
                <a:spLocks/>
              </p:cNvSpPr>
              <p:nvPr/>
            </p:nvSpPr>
            <p:spPr bwMode="auto">
              <a:xfrm>
                <a:off x="1502" y="2363"/>
                <a:ext cx="8" cy="7"/>
              </a:xfrm>
              <a:custGeom>
                <a:avLst/>
                <a:gdLst>
                  <a:gd name="T0" fmla="*/ 0 w 3"/>
                  <a:gd name="T1" fmla="*/ 2 h 3"/>
                  <a:gd name="T2" fmla="*/ 8 w 3"/>
                  <a:gd name="T3" fmla="*/ 5 h 3"/>
                  <a:gd name="T4" fmla="*/ 5 w 3"/>
                  <a:gd name="T5" fmla="*/ 2 h 3"/>
                  <a:gd name="T6" fmla="*/ 0 w 3"/>
                  <a:gd name="T7" fmla="*/ 2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cubicBezTo>
                      <a:pt x="2" y="3"/>
                      <a:pt x="1" y="0"/>
                      <a:pt x="3" y="2"/>
                    </a:cubicBezTo>
                    <a:cubicBezTo>
                      <a:pt x="3" y="2"/>
                      <a:pt x="2" y="1"/>
                      <a:pt x="2" y="1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97" name="Freeform 2298"/>
              <p:cNvSpPr>
                <a:spLocks/>
              </p:cNvSpPr>
              <p:nvPr/>
            </p:nvSpPr>
            <p:spPr bwMode="auto">
              <a:xfrm>
                <a:off x="1507" y="2365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98" name="Freeform 2299"/>
              <p:cNvSpPr>
                <a:spLocks/>
              </p:cNvSpPr>
              <p:nvPr/>
            </p:nvSpPr>
            <p:spPr bwMode="auto">
              <a:xfrm>
                <a:off x="1023" y="2570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2 w 2"/>
                  <a:gd name="T5" fmla="*/ 3 h 3"/>
                  <a:gd name="T6" fmla="*/ 2 w 2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99" name="Freeform 2300"/>
              <p:cNvSpPr>
                <a:spLocks/>
              </p:cNvSpPr>
              <p:nvPr/>
            </p:nvSpPr>
            <p:spPr bwMode="auto">
              <a:xfrm>
                <a:off x="1023" y="2578"/>
                <a:ext cx="5" cy="2"/>
              </a:xfrm>
              <a:custGeom>
                <a:avLst/>
                <a:gdLst>
                  <a:gd name="T0" fmla="*/ 5 w 2"/>
                  <a:gd name="T1" fmla="*/ 0 h 1"/>
                  <a:gd name="T2" fmla="*/ 0 w 2"/>
                  <a:gd name="T3" fmla="*/ 0 h 1"/>
                  <a:gd name="T4" fmla="*/ 3 w 2"/>
                  <a:gd name="T5" fmla="*/ 2 h 1"/>
                  <a:gd name="T6" fmla="*/ 5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00" name="Freeform 2301"/>
              <p:cNvSpPr>
                <a:spLocks/>
              </p:cNvSpPr>
              <p:nvPr/>
            </p:nvSpPr>
            <p:spPr bwMode="auto">
              <a:xfrm>
                <a:off x="1325" y="2330"/>
                <a:ext cx="5" cy="0"/>
              </a:xfrm>
              <a:custGeom>
                <a:avLst/>
                <a:gdLst>
                  <a:gd name="T0" fmla="*/ 3 w 2"/>
                  <a:gd name="T1" fmla="*/ 5 w 2"/>
                  <a:gd name="T2" fmla="*/ 0 w 2"/>
                  <a:gd name="T3" fmla="*/ 3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01" name="Freeform 2302"/>
              <p:cNvSpPr>
                <a:spLocks/>
              </p:cNvSpPr>
              <p:nvPr/>
            </p:nvSpPr>
            <p:spPr bwMode="auto">
              <a:xfrm>
                <a:off x="1288" y="2332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0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02" name="Freeform 2303"/>
              <p:cNvSpPr>
                <a:spLocks/>
              </p:cNvSpPr>
              <p:nvPr/>
            </p:nvSpPr>
            <p:spPr bwMode="auto">
              <a:xfrm>
                <a:off x="1254" y="2341"/>
                <a:ext cx="5" cy="5"/>
              </a:xfrm>
              <a:custGeom>
                <a:avLst/>
                <a:gdLst>
                  <a:gd name="T0" fmla="*/ 3 w 2"/>
                  <a:gd name="T1" fmla="*/ 5 h 2"/>
                  <a:gd name="T2" fmla="*/ 5 w 2"/>
                  <a:gd name="T3" fmla="*/ 3 h 2"/>
                  <a:gd name="T4" fmla="*/ 3 w 2"/>
                  <a:gd name="T5" fmla="*/ 5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1"/>
                      <a:pt x="2" y="1"/>
                      <a:pt x="2" y="1"/>
                    </a:cubicBezTo>
                    <a:cubicBezTo>
                      <a:pt x="1" y="1"/>
                      <a:pt x="0" y="0"/>
                      <a:pt x="1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03" name="Freeform 2304"/>
              <p:cNvSpPr>
                <a:spLocks/>
              </p:cNvSpPr>
              <p:nvPr/>
            </p:nvSpPr>
            <p:spPr bwMode="auto">
              <a:xfrm>
                <a:off x="4193" y="2561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2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04" name="Freeform 2305"/>
              <p:cNvSpPr>
                <a:spLocks/>
              </p:cNvSpPr>
              <p:nvPr/>
            </p:nvSpPr>
            <p:spPr bwMode="auto">
              <a:xfrm>
                <a:off x="4181" y="2542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0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05" name="Freeform 2306"/>
              <p:cNvSpPr>
                <a:spLocks/>
              </p:cNvSpPr>
              <p:nvPr/>
            </p:nvSpPr>
            <p:spPr bwMode="auto">
              <a:xfrm>
                <a:off x="4171" y="2526"/>
                <a:ext cx="10" cy="11"/>
              </a:xfrm>
              <a:custGeom>
                <a:avLst/>
                <a:gdLst>
                  <a:gd name="T0" fmla="*/ 5 w 4"/>
                  <a:gd name="T1" fmla="*/ 0 h 5"/>
                  <a:gd name="T2" fmla="*/ 8 w 4"/>
                  <a:gd name="T3" fmla="*/ 9 h 5"/>
                  <a:gd name="T4" fmla="*/ 8 w 4"/>
                  <a:gd name="T5" fmla="*/ 11 h 5"/>
                  <a:gd name="T6" fmla="*/ 10 w 4"/>
                  <a:gd name="T7" fmla="*/ 11 h 5"/>
                  <a:gd name="T8" fmla="*/ 5 w 4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cubicBezTo>
                      <a:pt x="0" y="2"/>
                      <a:pt x="3" y="3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3"/>
                      <a:pt x="2" y="2"/>
                      <a:pt x="2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06" name="Freeform 2307"/>
              <p:cNvSpPr>
                <a:spLocks/>
              </p:cNvSpPr>
              <p:nvPr/>
            </p:nvSpPr>
            <p:spPr bwMode="auto">
              <a:xfrm>
                <a:off x="4176" y="2511"/>
                <a:ext cx="3" cy="5"/>
              </a:xfrm>
              <a:custGeom>
                <a:avLst/>
                <a:gdLst>
                  <a:gd name="T0" fmla="*/ 3 w 1"/>
                  <a:gd name="T1" fmla="*/ 3 h 2"/>
                  <a:gd name="T2" fmla="*/ 3 w 1"/>
                  <a:gd name="T3" fmla="*/ 5 h 2"/>
                  <a:gd name="T4" fmla="*/ 3 w 1"/>
                  <a:gd name="T5" fmla="*/ 5 h 2"/>
                  <a:gd name="T6" fmla="*/ 3 w 1"/>
                  <a:gd name="T7" fmla="*/ 3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2"/>
                      <a:pt x="0" y="0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07" name="Freeform 2308"/>
              <p:cNvSpPr>
                <a:spLocks/>
              </p:cNvSpPr>
              <p:nvPr/>
            </p:nvSpPr>
            <p:spPr bwMode="auto">
              <a:xfrm>
                <a:off x="4179" y="2514"/>
                <a:ext cx="0" cy="4"/>
              </a:xfrm>
              <a:custGeom>
                <a:avLst/>
                <a:gdLst>
                  <a:gd name="T0" fmla="*/ 2 h 2"/>
                  <a:gd name="T1" fmla="*/ 2 h 2"/>
                  <a:gd name="T2" fmla="*/ 0 60000 65536"/>
                  <a:gd name="T3" fmla="*/ 0 60000 65536"/>
                </a:gdLst>
                <a:ahLst/>
                <a:cxnLst>
                  <a:cxn ang="T2">
                    <a:pos x="0" y="T0"/>
                  </a:cxn>
                  <a:cxn ang="T3">
                    <a:pos x="0" y="T1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2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08" name="Freeform 2309"/>
              <p:cNvSpPr>
                <a:spLocks/>
              </p:cNvSpPr>
              <p:nvPr/>
            </p:nvSpPr>
            <p:spPr bwMode="auto">
              <a:xfrm>
                <a:off x="4174" y="2504"/>
                <a:ext cx="2" cy="5"/>
              </a:xfrm>
              <a:custGeom>
                <a:avLst/>
                <a:gdLst>
                  <a:gd name="T0" fmla="*/ 0 w 1"/>
                  <a:gd name="T1" fmla="*/ 3 h 2"/>
                  <a:gd name="T2" fmla="*/ 2 w 1"/>
                  <a:gd name="T3" fmla="*/ 5 h 2"/>
                  <a:gd name="T4" fmla="*/ 2 w 1"/>
                  <a:gd name="T5" fmla="*/ 3 h 2"/>
                  <a:gd name="T6" fmla="*/ 0 w 1"/>
                  <a:gd name="T7" fmla="*/ 3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09" name="Freeform 2310"/>
              <p:cNvSpPr>
                <a:spLocks/>
              </p:cNvSpPr>
              <p:nvPr/>
            </p:nvSpPr>
            <p:spPr bwMode="auto">
              <a:xfrm>
                <a:off x="4171" y="250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10" name="Freeform 2311"/>
              <p:cNvSpPr>
                <a:spLocks/>
              </p:cNvSpPr>
              <p:nvPr/>
            </p:nvSpPr>
            <p:spPr bwMode="auto">
              <a:xfrm>
                <a:off x="4169" y="2507"/>
                <a:ext cx="5" cy="2"/>
              </a:xfrm>
              <a:custGeom>
                <a:avLst/>
                <a:gdLst>
                  <a:gd name="T0" fmla="*/ 5 w 2"/>
                  <a:gd name="T1" fmla="*/ 2 h 1"/>
                  <a:gd name="T2" fmla="*/ 3 w 2"/>
                  <a:gd name="T3" fmla="*/ 0 h 1"/>
                  <a:gd name="T4" fmla="*/ 3 w 2"/>
                  <a:gd name="T5" fmla="*/ 2 h 1"/>
                  <a:gd name="T6" fmla="*/ 5 w 2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11" name="Freeform 2312"/>
              <p:cNvSpPr>
                <a:spLocks/>
              </p:cNvSpPr>
              <p:nvPr/>
            </p:nvSpPr>
            <p:spPr bwMode="auto">
              <a:xfrm>
                <a:off x="4171" y="2511"/>
                <a:ext cx="5" cy="7"/>
              </a:xfrm>
              <a:custGeom>
                <a:avLst/>
                <a:gdLst>
                  <a:gd name="T0" fmla="*/ 3 w 2"/>
                  <a:gd name="T1" fmla="*/ 0 h 3"/>
                  <a:gd name="T2" fmla="*/ 0 w 2"/>
                  <a:gd name="T3" fmla="*/ 2 h 3"/>
                  <a:gd name="T4" fmla="*/ 3 w 2"/>
                  <a:gd name="T5" fmla="*/ 0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3"/>
                      <a:pt x="2" y="2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12" name="Freeform 2313"/>
              <p:cNvSpPr>
                <a:spLocks/>
              </p:cNvSpPr>
              <p:nvPr/>
            </p:nvSpPr>
            <p:spPr bwMode="auto">
              <a:xfrm>
                <a:off x="4171" y="2526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3 w 1"/>
                  <a:gd name="T5" fmla="*/ 4 h 2"/>
                  <a:gd name="T6" fmla="*/ 0 w 1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13" name="Freeform 2314"/>
              <p:cNvSpPr>
                <a:spLocks/>
              </p:cNvSpPr>
              <p:nvPr/>
            </p:nvSpPr>
            <p:spPr bwMode="auto">
              <a:xfrm>
                <a:off x="4167" y="2493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14" name="Freeform 2315"/>
              <p:cNvSpPr>
                <a:spLocks/>
              </p:cNvSpPr>
              <p:nvPr/>
            </p:nvSpPr>
            <p:spPr bwMode="auto">
              <a:xfrm>
                <a:off x="4162" y="2493"/>
                <a:ext cx="5" cy="2"/>
              </a:xfrm>
              <a:custGeom>
                <a:avLst/>
                <a:gdLst>
                  <a:gd name="T0" fmla="*/ 5 w 2"/>
                  <a:gd name="T1" fmla="*/ 2 h 1"/>
                  <a:gd name="T2" fmla="*/ 0 w 2"/>
                  <a:gd name="T3" fmla="*/ 0 h 1"/>
                  <a:gd name="T4" fmla="*/ 5 w 2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15" name="Freeform 2316"/>
              <p:cNvSpPr>
                <a:spLocks/>
              </p:cNvSpPr>
              <p:nvPr/>
            </p:nvSpPr>
            <p:spPr bwMode="auto">
              <a:xfrm>
                <a:off x="4167" y="2507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4 h 4"/>
                  <a:gd name="T4" fmla="*/ 0 w 4"/>
                  <a:gd name="T5" fmla="*/ 0 h 4"/>
                  <a:gd name="T6" fmla="*/ 0 w 4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16" name="Freeform 2317"/>
              <p:cNvSpPr>
                <a:spLocks/>
              </p:cNvSpPr>
              <p:nvPr/>
            </p:nvSpPr>
            <p:spPr bwMode="auto">
              <a:xfrm>
                <a:off x="4160" y="2481"/>
                <a:ext cx="4" cy="2"/>
              </a:xfrm>
              <a:custGeom>
                <a:avLst/>
                <a:gdLst>
                  <a:gd name="T0" fmla="*/ 2 w 4"/>
                  <a:gd name="T1" fmla="*/ 0 h 2"/>
                  <a:gd name="T2" fmla="*/ 4 w 4"/>
                  <a:gd name="T3" fmla="*/ 2 h 2"/>
                  <a:gd name="T4" fmla="*/ 0 w 4"/>
                  <a:gd name="T5" fmla="*/ 0 h 2"/>
                  <a:gd name="T6" fmla="*/ 2 w 4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0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17" name="Freeform 2318"/>
              <p:cNvSpPr>
                <a:spLocks/>
              </p:cNvSpPr>
              <p:nvPr/>
            </p:nvSpPr>
            <p:spPr bwMode="auto">
              <a:xfrm>
                <a:off x="4155" y="2469"/>
                <a:ext cx="5" cy="7"/>
              </a:xfrm>
              <a:custGeom>
                <a:avLst/>
                <a:gdLst>
                  <a:gd name="T0" fmla="*/ 3 w 2"/>
                  <a:gd name="T1" fmla="*/ 7 h 3"/>
                  <a:gd name="T2" fmla="*/ 5 w 2"/>
                  <a:gd name="T3" fmla="*/ 5 h 3"/>
                  <a:gd name="T4" fmla="*/ 0 w 2"/>
                  <a:gd name="T5" fmla="*/ 0 h 3"/>
                  <a:gd name="T6" fmla="*/ 3 w 2"/>
                  <a:gd name="T7" fmla="*/ 7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2" y="3"/>
                      <a:pt x="2" y="2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1" y="1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18" name="Freeform 2319"/>
              <p:cNvSpPr>
                <a:spLocks/>
              </p:cNvSpPr>
              <p:nvPr/>
            </p:nvSpPr>
            <p:spPr bwMode="auto">
              <a:xfrm>
                <a:off x="4153" y="2469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19" name="Freeform 2320"/>
              <p:cNvSpPr>
                <a:spLocks/>
              </p:cNvSpPr>
              <p:nvPr/>
            </p:nvSpPr>
            <p:spPr bwMode="auto">
              <a:xfrm>
                <a:off x="4160" y="2485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2 w 1"/>
                  <a:gd name="T3" fmla="*/ 0 h 1"/>
                  <a:gd name="T4" fmla="*/ 0 w 1"/>
                  <a:gd name="T5" fmla="*/ 0 h 1"/>
                  <a:gd name="T6" fmla="*/ 2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20" name="Freeform 2321"/>
              <p:cNvSpPr>
                <a:spLocks/>
              </p:cNvSpPr>
              <p:nvPr/>
            </p:nvSpPr>
            <p:spPr bwMode="auto">
              <a:xfrm>
                <a:off x="4160" y="2483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21" name="Freeform 2322"/>
              <p:cNvSpPr>
                <a:spLocks/>
              </p:cNvSpPr>
              <p:nvPr/>
            </p:nvSpPr>
            <p:spPr bwMode="auto">
              <a:xfrm>
                <a:off x="4162" y="248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22" name="Freeform 2323"/>
              <p:cNvSpPr>
                <a:spLocks/>
              </p:cNvSpPr>
              <p:nvPr/>
            </p:nvSpPr>
            <p:spPr bwMode="auto">
              <a:xfrm>
                <a:off x="4160" y="2497"/>
                <a:ext cx="4" cy="3"/>
              </a:xfrm>
              <a:custGeom>
                <a:avLst/>
                <a:gdLst>
                  <a:gd name="T0" fmla="*/ 4 w 2"/>
                  <a:gd name="T1" fmla="*/ 3 h 1"/>
                  <a:gd name="T2" fmla="*/ 0 w 2"/>
                  <a:gd name="T3" fmla="*/ 3 h 1"/>
                  <a:gd name="T4" fmla="*/ 4 w 2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0" y="0"/>
                      <a:pt x="0" y="1"/>
                    </a:cubicBezTo>
                    <a:cubicBezTo>
                      <a:pt x="1" y="1"/>
                      <a:pt x="1" y="0"/>
                      <a:pt x="2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23" name="Freeform 2324"/>
              <p:cNvSpPr>
                <a:spLocks/>
              </p:cNvSpPr>
              <p:nvPr/>
            </p:nvSpPr>
            <p:spPr bwMode="auto">
              <a:xfrm>
                <a:off x="4160" y="2490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3 h 1"/>
                  <a:gd name="T4" fmla="*/ 2 w 1"/>
                  <a:gd name="T5" fmla="*/ 3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24" name="Rectangle 2325"/>
              <p:cNvSpPr>
                <a:spLocks noChangeArrowheads="1"/>
              </p:cNvSpPr>
              <p:nvPr/>
            </p:nvSpPr>
            <p:spPr bwMode="auto">
              <a:xfrm>
                <a:off x="4157" y="2490"/>
                <a:ext cx="3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425" name="Freeform 2326"/>
              <p:cNvSpPr>
                <a:spLocks/>
              </p:cNvSpPr>
              <p:nvPr/>
            </p:nvSpPr>
            <p:spPr bwMode="auto">
              <a:xfrm>
                <a:off x="4150" y="2471"/>
                <a:ext cx="5" cy="5"/>
              </a:xfrm>
              <a:custGeom>
                <a:avLst/>
                <a:gdLst>
                  <a:gd name="T0" fmla="*/ 5 w 2"/>
                  <a:gd name="T1" fmla="*/ 3 h 2"/>
                  <a:gd name="T2" fmla="*/ 0 w 2"/>
                  <a:gd name="T3" fmla="*/ 0 h 2"/>
                  <a:gd name="T4" fmla="*/ 3 w 2"/>
                  <a:gd name="T5" fmla="*/ 5 h 2"/>
                  <a:gd name="T6" fmla="*/ 5 w 2"/>
                  <a:gd name="T7" fmla="*/ 3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2" y="2"/>
                      <a:pt x="2" y="2"/>
                      <a:pt x="2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64" name="Freeform 2327"/>
              <p:cNvSpPr>
                <a:spLocks/>
              </p:cNvSpPr>
              <p:nvPr/>
            </p:nvSpPr>
            <p:spPr bwMode="auto">
              <a:xfrm>
                <a:off x="4157" y="248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27" name="Freeform 2328"/>
              <p:cNvSpPr>
                <a:spLocks/>
              </p:cNvSpPr>
              <p:nvPr/>
            </p:nvSpPr>
            <p:spPr bwMode="auto">
              <a:xfrm>
                <a:off x="4141" y="2457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28" name="Freeform 2329"/>
              <p:cNvSpPr>
                <a:spLocks/>
              </p:cNvSpPr>
              <p:nvPr/>
            </p:nvSpPr>
            <p:spPr bwMode="auto">
              <a:xfrm>
                <a:off x="4153" y="247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0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29" name="Freeform 2330"/>
              <p:cNvSpPr>
                <a:spLocks/>
              </p:cNvSpPr>
              <p:nvPr/>
            </p:nvSpPr>
            <p:spPr bwMode="auto">
              <a:xfrm>
                <a:off x="4150" y="2464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30" name="Freeform 2331"/>
              <p:cNvSpPr>
                <a:spLocks/>
              </p:cNvSpPr>
              <p:nvPr/>
            </p:nvSpPr>
            <p:spPr bwMode="auto">
              <a:xfrm>
                <a:off x="4157" y="247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31" name="Freeform 2332"/>
              <p:cNvSpPr>
                <a:spLocks/>
              </p:cNvSpPr>
              <p:nvPr/>
            </p:nvSpPr>
            <p:spPr bwMode="auto">
              <a:xfrm>
                <a:off x="4155" y="2478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2 w 1"/>
                  <a:gd name="T5" fmla="*/ 3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32" name="Freeform 2333"/>
              <p:cNvSpPr>
                <a:spLocks/>
              </p:cNvSpPr>
              <p:nvPr/>
            </p:nvSpPr>
            <p:spPr bwMode="auto">
              <a:xfrm>
                <a:off x="4127" y="2455"/>
                <a:ext cx="14" cy="12"/>
              </a:xfrm>
              <a:custGeom>
                <a:avLst/>
                <a:gdLst>
                  <a:gd name="T0" fmla="*/ 2 w 6"/>
                  <a:gd name="T1" fmla="*/ 5 h 5"/>
                  <a:gd name="T2" fmla="*/ 7 w 6"/>
                  <a:gd name="T3" fmla="*/ 10 h 5"/>
                  <a:gd name="T4" fmla="*/ 14 w 6"/>
                  <a:gd name="T5" fmla="*/ 2 h 5"/>
                  <a:gd name="T6" fmla="*/ 12 w 6"/>
                  <a:gd name="T7" fmla="*/ 2 h 5"/>
                  <a:gd name="T8" fmla="*/ 9 w 6"/>
                  <a:gd name="T9" fmla="*/ 7 h 5"/>
                  <a:gd name="T10" fmla="*/ 9 w 6"/>
                  <a:gd name="T11" fmla="*/ 2 h 5"/>
                  <a:gd name="T12" fmla="*/ 0 w 6"/>
                  <a:gd name="T13" fmla="*/ 2 h 5"/>
                  <a:gd name="T14" fmla="*/ 2 w 6"/>
                  <a:gd name="T15" fmla="*/ 5 h 5"/>
                  <a:gd name="T16" fmla="*/ 2 w 6"/>
                  <a:gd name="T17" fmla="*/ 5 h 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" h="5">
                    <a:moveTo>
                      <a:pt x="1" y="2"/>
                    </a:moveTo>
                    <a:cubicBezTo>
                      <a:pt x="1" y="2"/>
                      <a:pt x="3" y="3"/>
                      <a:pt x="3" y="4"/>
                    </a:cubicBezTo>
                    <a:cubicBezTo>
                      <a:pt x="4" y="5"/>
                      <a:pt x="6" y="3"/>
                      <a:pt x="6" y="1"/>
                    </a:cubicBezTo>
                    <a:cubicBezTo>
                      <a:pt x="6" y="1"/>
                      <a:pt x="6" y="1"/>
                      <a:pt x="5" y="1"/>
                    </a:cubicBezTo>
                    <a:cubicBezTo>
                      <a:pt x="5" y="1"/>
                      <a:pt x="5" y="4"/>
                      <a:pt x="4" y="3"/>
                    </a:cubicBezTo>
                    <a:cubicBezTo>
                      <a:pt x="3" y="2"/>
                      <a:pt x="4" y="2"/>
                      <a:pt x="4" y="1"/>
                    </a:cubicBezTo>
                    <a:cubicBezTo>
                      <a:pt x="3" y="2"/>
                      <a:pt x="1" y="0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33" name="Freeform 2334"/>
              <p:cNvSpPr>
                <a:spLocks/>
              </p:cNvSpPr>
              <p:nvPr/>
            </p:nvSpPr>
            <p:spPr bwMode="auto">
              <a:xfrm>
                <a:off x="4143" y="2457"/>
                <a:ext cx="2" cy="7"/>
              </a:xfrm>
              <a:custGeom>
                <a:avLst/>
                <a:gdLst>
                  <a:gd name="T0" fmla="*/ 2 w 1"/>
                  <a:gd name="T1" fmla="*/ 5 h 3"/>
                  <a:gd name="T2" fmla="*/ 2 w 1"/>
                  <a:gd name="T3" fmla="*/ 7 h 3"/>
                  <a:gd name="T4" fmla="*/ 2 w 1"/>
                  <a:gd name="T5" fmla="*/ 0 h 3"/>
                  <a:gd name="T6" fmla="*/ 0 w 1"/>
                  <a:gd name="T7" fmla="*/ 0 h 3"/>
                  <a:gd name="T8" fmla="*/ 2 w 1"/>
                  <a:gd name="T9" fmla="*/ 5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34" name="Freeform 2335"/>
              <p:cNvSpPr>
                <a:spLocks/>
              </p:cNvSpPr>
              <p:nvPr/>
            </p:nvSpPr>
            <p:spPr bwMode="auto">
              <a:xfrm>
                <a:off x="4143" y="2464"/>
                <a:ext cx="7" cy="10"/>
              </a:xfrm>
              <a:custGeom>
                <a:avLst/>
                <a:gdLst>
                  <a:gd name="T0" fmla="*/ 5 w 3"/>
                  <a:gd name="T1" fmla="*/ 5 h 4"/>
                  <a:gd name="T2" fmla="*/ 0 w 3"/>
                  <a:gd name="T3" fmla="*/ 5 h 4"/>
                  <a:gd name="T4" fmla="*/ 5 w 3"/>
                  <a:gd name="T5" fmla="*/ 8 h 4"/>
                  <a:gd name="T6" fmla="*/ 5 w 3"/>
                  <a:gd name="T7" fmla="*/ 5 h 4"/>
                  <a:gd name="T8" fmla="*/ 7 w 3"/>
                  <a:gd name="T9" fmla="*/ 8 h 4"/>
                  <a:gd name="T10" fmla="*/ 7 w 3"/>
                  <a:gd name="T11" fmla="*/ 3 h 4"/>
                  <a:gd name="T12" fmla="*/ 7 w 3"/>
                  <a:gd name="T13" fmla="*/ 5 h 4"/>
                  <a:gd name="T14" fmla="*/ 7 w 3"/>
                  <a:gd name="T15" fmla="*/ 5 h 4"/>
                  <a:gd name="T16" fmla="*/ 7 w 3"/>
                  <a:gd name="T17" fmla="*/ 5 h 4"/>
                  <a:gd name="T18" fmla="*/ 7 w 3"/>
                  <a:gd name="T19" fmla="*/ 5 h 4"/>
                  <a:gd name="T20" fmla="*/ 7 w 3"/>
                  <a:gd name="T21" fmla="*/ 5 h 4"/>
                  <a:gd name="T22" fmla="*/ 5 w 3"/>
                  <a:gd name="T23" fmla="*/ 5 h 4"/>
                  <a:gd name="T24" fmla="*/ 7 w 3"/>
                  <a:gd name="T25" fmla="*/ 5 h 4"/>
                  <a:gd name="T26" fmla="*/ 7 w 3"/>
                  <a:gd name="T27" fmla="*/ 5 h 4"/>
                  <a:gd name="T28" fmla="*/ 7 w 3"/>
                  <a:gd name="T29" fmla="*/ 5 h 4"/>
                  <a:gd name="T30" fmla="*/ 2 w 3"/>
                  <a:gd name="T31" fmla="*/ 0 h 4"/>
                  <a:gd name="T32" fmla="*/ 5 w 3"/>
                  <a:gd name="T33" fmla="*/ 5 h 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" h="4">
                    <a:moveTo>
                      <a:pt x="2" y="2"/>
                    </a:moveTo>
                    <a:cubicBezTo>
                      <a:pt x="1" y="2"/>
                      <a:pt x="0" y="1"/>
                      <a:pt x="0" y="2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1" y="1"/>
                      <a:pt x="3" y="4"/>
                      <a:pt x="2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2" y="1"/>
                      <a:pt x="3" y="1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1"/>
                      <a:pt x="2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35" name="Freeform 2336"/>
              <p:cNvSpPr>
                <a:spLocks/>
              </p:cNvSpPr>
              <p:nvPr/>
            </p:nvSpPr>
            <p:spPr bwMode="auto">
              <a:xfrm>
                <a:off x="4155" y="250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36" name="Freeform 2337"/>
              <p:cNvSpPr>
                <a:spLocks/>
              </p:cNvSpPr>
              <p:nvPr/>
            </p:nvSpPr>
            <p:spPr bwMode="auto">
              <a:xfrm>
                <a:off x="4155" y="2493"/>
                <a:ext cx="2" cy="9"/>
              </a:xfrm>
              <a:custGeom>
                <a:avLst/>
                <a:gdLst>
                  <a:gd name="T0" fmla="*/ 0 w 1"/>
                  <a:gd name="T1" fmla="*/ 5 h 4"/>
                  <a:gd name="T2" fmla="*/ 2 w 1"/>
                  <a:gd name="T3" fmla="*/ 5 h 4"/>
                  <a:gd name="T4" fmla="*/ 0 w 1"/>
                  <a:gd name="T5" fmla="*/ 7 h 4"/>
                  <a:gd name="T6" fmla="*/ 2 w 1"/>
                  <a:gd name="T7" fmla="*/ 5 h 4"/>
                  <a:gd name="T8" fmla="*/ 2 w 1"/>
                  <a:gd name="T9" fmla="*/ 5 h 4"/>
                  <a:gd name="T10" fmla="*/ 2 w 1"/>
                  <a:gd name="T11" fmla="*/ 0 h 4"/>
                  <a:gd name="T12" fmla="*/ 0 w 1"/>
                  <a:gd name="T13" fmla="*/ 5 h 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2"/>
                    </a:moveTo>
                    <a:cubicBezTo>
                      <a:pt x="0" y="2"/>
                      <a:pt x="1" y="2"/>
                      <a:pt x="1" y="2"/>
                    </a:cubicBezTo>
                    <a:cubicBezTo>
                      <a:pt x="1" y="3"/>
                      <a:pt x="0" y="3"/>
                      <a:pt x="0" y="3"/>
                    </a:cubicBezTo>
                    <a:cubicBezTo>
                      <a:pt x="1" y="3"/>
                      <a:pt x="1" y="4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37" name="Freeform 2338"/>
              <p:cNvSpPr>
                <a:spLocks/>
              </p:cNvSpPr>
              <p:nvPr/>
            </p:nvSpPr>
            <p:spPr bwMode="auto">
              <a:xfrm>
                <a:off x="4148" y="2478"/>
                <a:ext cx="5" cy="5"/>
              </a:xfrm>
              <a:custGeom>
                <a:avLst/>
                <a:gdLst>
                  <a:gd name="T0" fmla="*/ 5 w 2"/>
                  <a:gd name="T1" fmla="*/ 5 h 2"/>
                  <a:gd name="T2" fmla="*/ 0 w 2"/>
                  <a:gd name="T3" fmla="*/ 0 h 2"/>
                  <a:gd name="T4" fmla="*/ 0 w 2"/>
                  <a:gd name="T5" fmla="*/ 3 h 2"/>
                  <a:gd name="T6" fmla="*/ 0 w 2"/>
                  <a:gd name="T7" fmla="*/ 3 h 2"/>
                  <a:gd name="T8" fmla="*/ 5 w 2"/>
                  <a:gd name="T9" fmla="*/ 5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2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38" name="Freeform 2339"/>
              <p:cNvSpPr>
                <a:spLocks/>
              </p:cNvSpPr>
              <p:nvPr/>
            </p:nvSpPr>
            <p:spPr bwMode="auto">
              <a:xfrm>
                <a:off x="4141" y="2455"/>
                <a:ext cx="4" cy="0"/>
              </a:xfrm>
              <a:custGeom>
                <a:avLst/>
                <a:gdLst>
                  <a:gd name="T0" fmla="*/ 2 w 4"/>
                  <a:gd name="T1" fmla="*/ 4 w 4"/>
                  <a:gd name="T2" fmla="*/ 0 w 4"/>
                  <a:gd name="T3" fmla="*/ 2 w 4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4">
                    <a:moveTo>
                      <a:pt x="2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39" name="Freeform 2340"/>
              <p:cNvSpPr>
                <a:spLocks/>
              </p:cNvSpPr>
              <p:nvPr/>
            </p:nvSpPr>
            <p:spPr bwMode="auto">
              <a:xfrm>
                <a:off x="4138" y="2450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0" name="Freeform 2341"/>
              <p:cNvSpPr>
                <a:spLocks/>
              </p:cNvSpPr>
              <p:nvPr/>
            </p:nvSpPr>
            <p:spPr bwMode="auto">
              <a:xfrm>
                <a:off x="3812" y="2365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1" name="Freeform 2342"/>
              <p:cNvSpPr>
                <a:spLocks/>
              </p:cNvSpPr>
              <p:nvPr/>
            </p:nvSpPr>
            <p:spPr bwMode="auto">
              <a:xfrm>
                <a:off x="3822" y="23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2" name="Freeform 2343"/>
              <p:cNvSpPr>
                <a:spLocks/>
              </p:cNvSpPr>
              <p:nvPr/>
            </p:nvSpPr>
            <p:spPr bwMode="auto">
              <a:xfrm>
                <a:off x="4011" y="2344"/>
                <a:ext cx="2" cy="4"/>
              </a:xfrm>
              <a:custGeom>
                <a:avLst/>
                <a:gdLst>
                  <a:gd name="T0" fmla="*/ 2 w 1"/>
                  <a:gd name="T1" fmla="*/ 4 h 2"/>
                  <a:gd name="T2" fmla="*/ 0 w 1"/>
                  <a:gd name="T3" fmla="*/ 2 h 2"/>
                  <a:gd name="T4" fmla="*/ 0 w 1"/>
                  <a:gd name="T5" fmla="*/ 2 h 2"/>
                  <a:gd name="T6" fmla="*/ 2 w 1"/>
                  <a:gd name="T7" fmla="*/ 4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3" name="Freeform 2344"/>
              <p:cNvSpPr>
                <a:spLocks/>
              </p:cNvSpPr>
              <p:nvPr/>
            </p:nvSpPr>
            <p:spPr bwMode="auto">
              <a:xfrm>
                <a:off x="3905" y="2339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4" name="Freeform 2345"/>
              <p:cNvSpPr>
                <a:spLocks/>
              </p:cNvSpPr>
              <p:nvPr/>
            </p:nvSpPr>
            <p:spPr bwMode="auto">
              <a:xfrm>
                <a:off x="3900" y="2348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5" name="Freeform 2346"/>
              <p:cNvSpPr>
                <a:spLocks/>
              </p:cNvSpPr>
              <p:nvPr/>
            </p:nvSpPr>
            <p:spPr bwMode="auto">
              <a:xfrm>
                <a:off x="3765" y="2391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6" name="Freeform 2347"/>
              <p:cNvSpPr>
                <a:spLocks/>
              </p:cNvSpPr>
              <p:nvPr/>
            </p:nvSpPr>
            <p:spPr bwMode="auto">
              <a:xfrm>
                <a:off x="4091" y="2396"/>
                <a:ext cx="3" cy="4"/>
              </a:xfrm>
              <a:custGeom>
                <a:avLst/>
                <a:gdLst>
                  <a:gd name="T0" fmla="*/ 3 w 1"/>
                  <a:gd name="T1" fmla="*/ 4 h 2"/>
                  <a:gd name="T2" fmla="*/ 0 w 1"/>
                  <a:gd name="T3" fmla="*/ 0 h 2"/>
                  <a:gd name="T4" fmla="*/ 3 w 1"/>
                  <a:gd name="T5" fmla="*/ 4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7" name="Freeform 2348"/>
              <p:cNvSpPr>
                <a:spLocks/>
              </p:cNvSpPr>
              <p:nvPr/>
            </p:nvSpPr>
            <p:spPr bwMode="auto">
              <a:xfrm>
                <a:off x="3810" y="2344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8" name="Freeform 2349"/>
              <p:cNvSpPr>
                <a:spLocks/>
              </p:cNvSpPr>
              <p:nvPr/>
            </p:nvSpPr>
            <p:spPr bwMode="auto">
              <a:xfrm>
                <a:off x="4086" y="2393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5 w 2"/>
                  <a:gd name="T5" fmla="*/ 3 h 1"/>
                  <a:gd name="T6" fmla="*/ 0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2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9" name="Freeform 2350"/>
              <p:cNvSpPr>
                <a:spLocks/>
              </p:cNvSpPr>
              <p:nvPr/>
            </p:nvSpPr>
            <p:spPr bwMode="auto">
              <a:xfrm>
                <a:off x="3638" y="2542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50" name="Freeform 2351"/>
              <p:cNvSpPr>
                <a:spLocks/>
              </p:cNvSpPr>
              <p:nvPr/>
            </p:nvSpPr>
            <p:spPr bwMode="auto">
              <a:xfrm>
                <a:off x="3598" y="2589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2 w 1"/>
                  <a:gd name="T3" fmla="*/ 0 h 1"/>
                  <a:gd name="T4" fmla="*/ 0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51" name="Freeform 2352"/>
              <p:cNvSpPr>
                <a:spLocks/>
              </p:cNvSpPr>
              <p:nvPr/>
            </p:nvSpPr>
            <p:spPr bwMode="auto">
              <a:xfrm>
                <a:off x="4122" y="2429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52" name="Freeform 2353"/>
              <p:cNvSpPr>
                <a:spLocks/>
              </p:cNvSpPr>
              <p:nvPr/>
            </p:nvSpPr>
            <p:spPr bwMode="auto">
              <a:xfrm>
                <a:off x="4120" y="2438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0 w 1"/>
                  <a:gd name="T3" fmla="*/ 3 h 1"/>
                  <a:gd name="T4" fmla="*/ 2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53" name="Freeform 2354"/>
              <p:cNvSpPr>
                <a:spLocks/>
              </p:cNvSpPr>
              <p:nvPr/>
            </p:nvSpPr>
            <p:spPr bwMode="auto">
              <a:xfrm>
                <a:off x="4068" y="239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54" name="Freeform 2355"/>
              <p:cNvSpPr>
                <a:spLocks/>
              </p:cNvSpPr>
              <p:nvPr/>
            </p:nvSpPr>
            <p:spPr bwMode="auto">
              <a:xfrm>
                <a:off x="4122" y="2429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55" name="Freeform 2356"/>
              <p:cNvSpPr>
                <a:spLocks/>
              </p:cNvSpPr>
              <p:nvPr/>
            </p:nvSpPr>
            <p:spPr bwMode="auto">
              <a:xfrm>
                <a:off x="4124" y="243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56" name="Freeform 2357"/>
              <p:cNvSpPr>
                <a:spLocks/>
              </p:cNvSpPr>
              <p:nvPr/>
            </p:nvSpPr>
            <p:spPr bwMode="auto">
              <a:xfrm>
                <a:off x="4122" y="242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57" name="Freeform 2358"/>
              <p:cNvSpPr>
                <a:spLocks/>
              </p:cNvSpPr>
              <p:nvPr/>
            </p:nvSpPr>
            <p:spPr bwMode="auto">
              <a:xfrm>
                <a:off x="3692" y="2448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58" name="Rectangle 2359"/>
              <p:cNvSpPr>
                <a:spLocks noChangeArrowheads="1"/>
              </p:cNvSpPr>
              <p:nvPr/>
            </p:nvSpPr>
            <p:spPr bwMode="auto">
              <a:xfrm>
                <a:off x="3973" y="2358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459" name="Freeform 2360"/>
              <p:cNvSpPr>
                <a:spLocks/>
              </p:cNvSpPr>
              <p:nvPr/>
            </p:nvSpPr>
            <p:spPr bwMode="auto">
              <a:xfrm>
                <a:off x="3968" y="2351"/>
                <a:ext cx="5" cy="7"/>
              </a:xfrm>
              <a:custGeom>
                <a:avLst/>
                <a:gdLst>
                  <a:gd name="T0" fmla="*/ 0 w 2"/>
                  <a:gd name="T1" fmla="*/ 7 h 3"/>
                  <a:gd name="T2" fmla="*/ 5 w 2"/>
                  <a:gd name="T3" fmla="*/ 7 h 3"/>
                  <a:gd name="T4" fmla="*/ 5 w 2"/>
                  <a:gd name="T5" fmla="*/ 0 h 3"/>
                  <a:gd name="T6" fmla="*/ 0 w 2"/>
                  <a:gd name="T7" fmla="*/ 7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1" y="2"/>
                      <a:pt x="1" y="3"/>
                      <a:pt x="2" y="3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60" name="Freeform 2361"/>
              <p:cNvSpPr>
                <a:spLocks noEditPoints="1"/>
              </p:cNvSpPr>
              <p:nvPr/>
            </p:nvSpPr>
            <p:spPr bwMode="auto">
              <a:xfrm>
                <a:off x="3595" y="2327"/>
                <a:ext cx="541" cy="281"/>
              </a:xfrm>
              <a:custGeom>
                <a:avLst/>
                <a:gdLst>
                  <a:gd name="T0" fmla="*/ 210 w 229"/>
                  <a:gd name="T1" fmla="*/ 45 h 119"/>
                  <a:gd name="T2" fmla="*/ 227 w 229"/>
                  <a:gd name="T3" fmla="*/ 35 h 119"/>
                  <a:gd name="T4" fmla="*/ 239 w 229"/>
                  <a:gd name="T5" fmla="*/ 35 h 119"/>
                  <a:gd name="T6" fmla="*/ 255 w 229"/>
                  <a:gd name="T7" fmla="*/ 28 h 119"/>
                  <a:gd name="T8" fmla="*/ 276 w 229"/>
                  <a:gd name="T9" fmla="*/ 24 h 119"/>
                  <a:gd name="T10" fmla="*/ 309 w 229"/>
                  <a:gd name="T11" fmla="*/ 14 h 119"/>
                  <a:gd name="T12" fmla="*/ 309 w 229"/>
                  <a:gd name="T13" fmla="*/ 14 h 119"/>
                  <a:gd name="T14" fmla="*/ 312 w 229"/>
                  <a:gd name="T15" fmla="*/ 21 h 119"/>
                  <a:gd name="T16" fmla="*/ 333 w 229"/>
                  <a:gd name="T17" fmla="*/ 21 h 119"/>
                  <a:gd name="T18" fmla="*/ 354 w 229"/>
                  <a:gd name="T19" fmla="*/ 24 h 119"/>
                  <a:gd name="T20" fmla="*/ 385 w 229"/>
                  <a:gd name="T21" fmla="*/ 33 h 119"/>
                  <a:gd name="T22" fmla="*/ 397 w 229"/>
                  <a:gd name="T23" fmla="*/ 38 h 119"/>
                  <a:gd name="T24" fmla="*/ 432 w 229"/>
                  <a:gd name="T25" fmla="*/ 35 h 119"/>
                  <a:gd name="T26" fmla="*/ 430 w 229"/>
                  <a:gd name="T27" fmla="*/ 50 h 119"/>
                  <a:gd name="T28" fmla="*/ 442 w 229"/>
                  <a:gd name="T29" fmla="*/ 57 h 119"/>
                  <a:gd name="T30" fmla="*/ 456 w 229"/>
                  <a:gd name="T31" fmla="*/ 64 h 119"/>
                  <a:gd name="T32" fmla="*/ 482 w 229"/>
                  <a:gd name="T33" fmla="*/ 83 h 119"/>
                  <a:gd name="T34" fmla="*/ 501 w 229"/>
                  <a:gd name="T35" fmla="*/ 85 h 119"/>
                  <a:gd name="T36" fmla="*/ 515 w 229"/>
                  <a:gd name="T37" fmla="*/ 109 h 119"/>
                  <a:gd name="T38" fmla="*/ 527 w 229"/>
                  <a:gd name="T39" fmla="*/ 113 h 119"/>
                  <a:gd name="T40" fmla="*/ 532 w 229"/>
                  <a:gd name="T41" fmla="*/ 104 h 119"/>
                  <a:gd name="T42" fmla="*/ 529 w 229"/>
                  <a:gd name="T43" fmla="*/ 106 h 119"/>
                  <a:gd name="T44" fmla="*/ 515 w 229"/>
                  <a:gd name="T45" fmla="*/ 87 h 119"/>
                  <a:gd name="T46" fmla="*/ 487 w 229"/>
                  <a:gd name="T47" fmla="*/ 59 h 119"/>
                  <a:gd name="T48" fmla="*/ 439 w 229"/>
                  <a:gd name="T49" fmla="*/ 33 h 119"/>
                  <a:gd name="T50" fmla="*/ 418 w 229"/>
                  <a:gd name="T51" fmla="*/ 21 h 119"/>
                  <a:gd name="T52" fmla="*/ 411 w 229"/>
                  <a:gd name="T53" fmla="*/ 24 h 119"/>
                  <a:gd name="T54" fmla="*/ 385 w 229"/>
                  <a:gd name="T55" fmla="*/ 17 h 119"/>
                  <a:gd name="T56" fmla="*/ 333 w 229"/>
                  <a:gd name="T57" fmla="*/ 5 h 119"/>
                  <a:gd name="T58" fmla="*/ 312 w 229"/>
                  <a:gd name="T59" fmla="*/ 7 h 119"/>
                  <a:gd name="T60" fmla="*/ 283 w 229"/>
                  <a:gd name="T61" fmla="*/ 7 h 119"/>
                  <a:gd name="T62" fmla="*/ 258 w 229"/>
                  <a:gd name="T63" fmla="*/ 12 h 119"/>
                  <a:gd name="T64" fmla="*/ 227 w 229"/>
                  <a:gd name="T65" fmla="*/ 17 h 119"/>
                  <a:gd name="T66" fmla="*/ 182 w 229"/>
                  <a:gd name="T67" fmla="*/ 33 h 119"/>
                  <a:gd name="T68" fmla="*/ 144 w 229"/>
                  <a:gd name="T69" fmla="*/ 54 h 119"/>
                  <a:gd name="T70" fmla="*/ 116 w 229"/>
                  <a:gd name="T71" fmla="*/ 80 h 119"/>
                  <a:gd name="T72" fmla="*/ 80 w 229"/>
                  <a:gd name="T73" fmla="*/ 111 h 119"/>
                  <a:gd name="T74" fmla="*/ 71 w 229"/>
                  <a:gd name="T75" fmla="*/ 128 h 119"/>
                  <a:gd name="T76" fmla="*/ 45 w 229"/>
                  <a:gd name="T77" fmla="*/ 168 h 119"/>
                  <a:gd name="T78" fmla="*/ 24 w 229"/>
                  <a:gd name="T79" fmla="*/ 208 h 119"/>
                  <a:gd name="T80" fmla="*/ 2 w 229"/>
                  <a:gd name="T81" fmla="*/ 279 h 119"/>
                  <a:gd name="T82" fmla="*/ 24 w 229"/>
                  <a:gd name="T83" fmla="*/ 255 h 119"/>
                  <a:gd name="T84" fmla="*/ 40 w 229"/>
                  <a:gd name="T85" fmla="*/ 217 h 119"/>
                  <a:gd name="T86" fmla="*/ 45 w 229"/>
                  <a:gd name="T87" fmla="*/ 210 h 119"/>
                  <a:gd name="T88" fmla="*/ 69 w 229"/>
                  <a:gd name="T89" fmla="*/ 168 h 119"/>
                  <a:gd name="T90" fmla="*/ 78 w 229"/>
                  <a:gd name="T91" fmla="*/ 144 h 119"/>
                  <a:gd name="T92" fmla="*/ 92 w 229"/>
                  <a:gd name="T93" fmla="*/ 128 h 119"/>
                  <a:gd name="T94" fmla="*/ 104 w 229"/>
                  <a:gd name="T95" fmla="*/ 113 h 119"/>
                  <a:gd name="T96" fmla="*/ 123 w 229"/>
                  <a:gd name="T97" fmla="*/ 104 h 119"/>
                  <a:gd name="T98" fmla="*/ 132 w 229"/>
                  <a:gd name="T99" fmla="*/ 85 h 119"/>
                  <a:gd name="T100" fmla="*/ 144 w 229"/>
                  <a:gd name="T101" fmla="*/ 78 h 119"/>
                  <a:gd name="T102" fmla="*/ 151 w 229"/>
                  <a:gd name="T103" fmla="*/ 76 h 119"/>
                  <a:gd name="T104" fmla="*/ 172 w 229"/>
                  <a:gd name="T105" fmla="*/ 61 h 119"/>
                  <a:gd name="T106" fmla="*/ 196 w 229"/>
                  <a:gd name="T107" fmla="*/ 47 h 119"/>
                  <a:gd name="T108" fmla="*/ 317 w 229"/>
                  <a:gd name="T109" fmla="*/ 17 h 119"/>
                  <a:gd name="T110" fmla="*/ 517 w 229"/>
                  <a:gd name="T111" fmla="*/ 94 h 11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29" h="119">
                    <a:moveTo>
                      <a:pt x="83" y="20"/>
                    </a:moveTo>
                    <a:cubicBezTo>
                      <a:pt x="85" y="21"/>
                      <a:pt x="85" y="21"/>
                      <a:pt x="85" y="21"/>
                    </a:cubicBezTo>
                    <a:cubicBezTo>
                      <a:pt x="84" y="22"/>
                      <a:pt x="83" y="23"/>
                      <a:pt x="84" y="23"/>
                    </a:cubicBezTo>
                    <a:cubicBezTo>
                      <a:pt x="83" y="20"/>
                      <a:pt x="89" y="21"/>
                      <a:pt x="88" y="18"/>
                    </a:cubicBezTo>
                    <a:cubicBezTo>
                      <a:pt x="89" y="18"/>
                      <a:pt x="89" y="18"/>
                      <a:pt x="89" y="18"/>
                    </a:cubicBezTo>
                    <a:cubicBezTo>
                      <a:pt x="89" y="18"/>
                      <a:pt x="89" y="19"/>
                      <a:pt x="89" y="19"/>
                    </a:cubicBezTo>
                    <a:cubicBezTo>
                      <a:pt x="91" y="19"/>
                      <a:pt x="89" y="16"/>
                      <a:pt x="91" y="16"/>
                    </a:cubicBezTo>
                    <a:cubicBezTo>
                      <a:pt x="92" y="16"/>
                      <a:pt x="93" y="16"/>
                      <a:pt x="92" y="16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6"/>
                      <a:pt x="94" y="16"/>
                    </a:cubicBezTo>
                    <a:cubicBezTo>
                      <a:pt x="96" y="15"/>
                      <a:pt x="96" y="15"/>
                      <a:pt x="96" y="15"/>
                    </a:cubicBezTo>
                    <a:cubicBezTo>
                      <a:pt x="96" y="15"/>
                      <a:pt x="96" y="15"/>
                      <a:pt x="96" y="15"/>
                    </a:cubicBezTo>
                    <a:cubicBezTo>
                      <a:pt x="97" y="14"/>
                      <a:pt x="97" y="13"/>
                      <a:pt x="98" y="13"/>
                    </a:cubicBezTo>
                    <a:cubicBezTo>
                      <a:pt x="98" y="13"/>
                      <a:pt x="97" y="13"/>
                      <a:pt x="98" y="14"/>
                    </a:cubicBezTo>
                    <a:cubicBezTo>
                      <a:pt x="99" y="13"/>
                      <a:pt x="99" y="13"/>
                      <a:pt x="99" y="13"/>
                    </a:cubicBezTo>
                    <a:cubicBezTo>
                      <a:pt x="100" y="13"/>
                      <a:pt x="99" y="14"/>
                      <a:pt x="98" y="14"/>
                    </a:cubicBezTo>
                    <a:cubicBezTo>
                      <a:pt x="100" y="16"/>
                      <a:pt x="99" y="13"/>
                      <a:pt x="102" y="14"/>
                    </a:cubicBezTo>
                    <a:cubicBezTo>
                      <a:pt x="101" y="15"/>
                      <a:pt x="101" y="15"/>
                      <a:pt x="101" y="15"/>
                    </a:cubicBezTo>
                    <a:cubicBezTo>
                      <a:pt x="102" y="16"/>
                      <a:pt x="103" y="15"/>
                      <a:pt x="105" y="16"/>
                    </a:cubicBezTo>
                    <a:cubicBezTo>
                      <a:pt x="104" y="15"/>
                      <a:pt x="101" y="14"/>
                      <a:pt x="102" y="13"/>
                    </a:cubicBezTo>
                    <a:cubicBezTo>
                      <a:pt x="103" y="13"/>
                      <a:pt x="104" y="13"/>
                      <a:pt x="104" y="12"/>
                    </a:cubicBezTo>
                    <a:cubicBezTo>
                      <a:pt x="105" y="13"/>
                      <a:pt x="105" y="13"/>
                      <a:pt x="106" y="13"/>
                    </a:cubicBezTo>
                    <a:cubicBezTo>
                      <a:pt x="107" y="14"/>
                      <a:pt x="107" y="14"/>
                      <a:pt x="107" y="14"/>
                    </a:cubicBezTo>
                    <a:cubicBezTo>
                      <a:pt x="108" y="13"/>
                      <a:pt x="107" y="13"/>
                      <a:pt x="108" y="12"/>
                    </a:cubicBezTo>
                    <a:cubicBezTo>
                      <a:pt x="109" y="12"/>
                      <a:pt x="110" y="13"/>
                      <a:pt x="110" y="14"/>
                    </a:cubicBezTo>
                    <a:cubicBezTo>
                      <a:pt x="112" y="13"/>
                      <a:pt x="108" y="12"/>
                      <a:pt x="111" y="12"/>
                    </a:cubicBezTo>
                    <a:cubicBezTo>
                      <a:pt x="113" y="12"/>
                      <a:pt x="114" y="11"/>
                      <a:pt x="116" y="10"/>
                    </a:cubicBezTo>
                    <a:cubicBezTo>
                      <a:pt x="117" y="10"/>
                      <a:pt x="116" y="11"/>
                      <a:pt x="116" y="11"/>
                    </a:cubicBezTo>
                    <a:cubicBezTo>
                      <a:pt x="117" y="10"/>
                      <a:pt x="117" y="10"/>
                      <a:pt x="117" y="10"/>
                    </a:cubicBezTo>
                    <a:cubicBezTo>
                      <a:pt x="117" y="10"/>
                      <a:pt x="117" y="10"/>
                      <a:pt x="117" y="10"/>
                    </a:cubicBezTo>
                    <a:cubicBezTo>
                      <a:pt x="118" y="10"/>
                      <a:pt x="117" y="9"/>
                      <a:pt x="119" y="9"/>
                    </a:cubicBezTo>
                    <a:cubicBezTo>
                      <a:pt x="119" y="7"/>
                      <a:pt x="122" y="11"/>
                      <a:pt x="123" y="9"/>
                    </a:cubicBezTo>
                    <a:cubicBezTo>
                      <a:pt x="124" y="9"/>
                      <a:pt x="123" y="10"/>
                      <a:pt x="123" y="10"/>
                    </a:cubicBezTo>
                    <a:cubicBezTo>
                      <a:pt x="126" y="9"/>
                      <a:pt x="125" y="9"/>
                      <a:pt x="127" y="8"/>
                    </a:cubicBezTo>
                    <a:cubicBezTo>
                      <a:pt x="129" y="9"/>
                      <a:pt x="129" y="9"/>
                      <a:pt x="129" y="9"/>
                    </a:cubicBezTo>
                    <a:cubicBezTo>
                      <a:pt x="128" y="8"/>
                      <a:pt x="129" y="6"/>
                      <a:pt x="131" y="6"/>
                    </a:cubicBezTo>
                    <a:cubicBezTo>
                      <a:pt x="130" y="5"/>
                      <a:pt x="130" y="5"/>
                      <a:pt x="130" y="4"/>
                    </a:cubicBezTo>
                    <a:cubicBezTo>
                      <a:pt x="130" y="4"/>
                      <a:pt x="131" y="4"/>
                      <a:pt x="132" y="4"/>
                    </a:cubicBezTo>
                    <a:cubicBezTo>
                      <a:pt x="132" y="4"/>
                      <a:pt x="132" y="4"/>
                      <a:pt x="132" y="5"/>
                    </a:cubicBezTo>
                    <a:cubicBezTo>
                      <a:pt x="132" y="5"/>
                      <a:pt x="132" y="5"/>
                      <a:pt x="132" y="5"/>
                    </a:cubicBezTo>
                    <a:cubicBezTo>
                      <a:pt x="133" y="5"/>
                      <a:pt x="132" y="6"/>
                      <a:pt x="132" y="7"/>
                    </a:cubicBezTo>
                    <a:cubicBezTo>
                      <a:pt x="131" y="6"/>
                      <a:pt x="131" y="6"/>
                      <a:pt x="131" y="6"/>
                    </a:cubicBezTo>
                    <a:cubicBezTo>
                      <a:pt x="130" y="7"/>
                      <a:pt x="130" y="7"/>
                      <a:pt x="130" y="8"/>
                    </a:cubicBezTo>
                    <a:cubicBezTo>
                      <a:pt x="130" y="8"/>
                      <a:pt x="130" y="8"/>
                      <a:pt x="131" y="8"/>
                    </a:cubicBezTo>
                    <a:cubicBezTo>
                      <a:pt x="131" y="8"/>
                      <a:pt x="131" y="8"/>
                      <a:pt x="131" y="8"/>
                    </a:cubicBezTo>
                    <a:cubicBezTo>
                      <a:pt x="131" y="8"/>
                      <a:pt x="131" y="8"/>
                      <a:pt x="131" y="8"/>
                    </a:cubicBezTo>
                    <a:cubicBezTo>
                      <a:pt x="132" y="9"/>
                      <a:pt x="132" y="9"/>
                      <a:pt x="132" y="9"/>
                    </a:cubicBezTo>
                    <a:cubicBezTo>
                      <a:pt x="132" y="9"/>
                      <a:pt x="132" y="9"/>
                      <a:pt x="132" y="9"/>
                    </a:cubicBezTo>
                    <a:cubicBezTo>
                      <a:pt x="135" y="10"/>
                      <a:pt x="135" y="10"/>
                      <a:pt x="135" y="10"/>
                    </a:cubicBezTo>
                    <a:cubicBezTo>
                      <a:pt x="137" y="8"/>
                      <a:pt x="139" y="6"/>
                      <a:pt x="142" y="6"/>
                    </a:cubicBezTo>
                    <a:cubicBezTo>
                      <a:pt x="141" y="7"/>
                      <a:pt x="142" y="8"/>
                      <a:pt x="142" y="9"/>
                    </a:cubicBezTo>
                    <a:cubicBezTo>
                      <a:pt x="141" y="8"/>
                      <a:pt x="139" y="9"/>
                      <a:pt x="138" y="9"/>
                    </a:cubicBezTo>
                    <a:cubicBezTo>
                      <a:pt x="138" y="9"/>
                      <a:pt x="138" y="10"/>
                      <a:pt x="138" y="10"/>
                    </a:cubicBezTo>
                    <a:cubicBezTo>
                      <a:pt x="139" y="10"/>
                      <a:pt x="140" y="9"/>
                      <a:pt x="141" y="9"/>
                    </a:cubicBezTo>
                    <a:cubicBezTo>
                      <a:pt x="141" y="10"/>
                      <a:pt x="142" y="10"/>
                      <a:pt x="143" y="10"/>
                    </a:cubicBezTo>
                    <a:cubicBezTo>
                      <a:pt x="142" y="8"/>
                      <a:pt x="145" y="9"/>
                      <a:pt x="146" y="9"/>
                    </a:cubicBezTo>
                    <a:cubicBezTo>
                      <a:pt x="146" y="9"/>
                      <a:pt x="146" y="10"/>
                      <a:pt x="144" y="10"/>
                    </a:cubicBezTo>
                    <a:cubicBezTo>
                      <a:pt x="146" y="11"/>
                      <a:pt x="147" y="8"/>
                      <a:pt x="148" y="9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49" y="9"/>
                      <a:pt x="151" y="10"/>
                      <a:pt x="150" y="10"/>
                    </a:cubicBezTo>
                    <a:cubicBezTo>
                      <a:pt x="150" y="10"/>
                      <a:pt x="150" y="10"/>
                      <a:pt x="150" y="10"/>
                    </a:cubicBezTo>
                    <a:cubicBezTo>
                      <a:pt x="152" y="11"/>
                      <a:pt x="157" y="11"/>
                      <a:pt x="158" y="10"/>
                    </a:cubicBezTo>
                    <a:cubicBezTo>
                      <a:pt x="158" y="10"/>
                      <a:pt x="157" y="12"/>
                      <a:pt x="157" y="12"/>
                    </a:cubicBezTo>
                    <a:cubicBezTo>
                      <a:pt x="159" y="11"/>
                      <a:pt x="160" y="9"/>
                      <a:pt x="162" y="8"/>
                    </a:cubicBezTo>
                    <a:cubicBezTo>
                      <a:pt x="162" y="9"/>
                      <a:pt x="162" y="13"/>
                      <a:pt x="160" y="13"/>
                    </a:cubicBezTo>
                    <a:cubicBezTo>
                      <a:pt x="161" y="13"/>
                      <a:pt x="161" y="14"/>
                      <a:pt x="163" y="14"/>
                    </a:cubicBezTo>
                    <a:cubicBezTo>
                      <a:pt x="162" y="13"/>
                      <a:pt x="162" y="11"/>
                      <a:pt x="163" y="11"/>
                    </a:cubicBezTo>
                    <a:cubicBezTo>
                      <a:pt x="164" y="13"/>
                      <a:pt x="163" y="12"/>
                      <a:pt x="165" y="14"/>
                    </a:cubicBezTo>
                    <a:cubicBezTo>
                      <a:pt x="164" y="14"/>
                      <a:pt x="166" y="12"/>
                      <a:pt x="167" y="12"/>
                    </a:cubicBezTo>
                    <a:cubicBezTo>
                      <a:pt x="166" y="12"/>
                      <a:pt x="166" y="14"/>
                      <a:pt x="166" y="14"/>
                    </a:cubicBezTo>
                    <a:cubicBezTo>
                      <a:pt x="169" y="13"/>
                      <a:pt x="169" y="13"/>
                      <a:pt x="169" y="13"/>
                    </a:cubicBezTo>
                    <a:cubicBezTo>
                      <a:pt x="168" y="13"/>
                      <a:pt x="168" y="15"/>
                      <a:pt x="168" y="16"/>
                    </a:cubicBezTo>
                    <a:cubicBezTo>
                      <a:pt x="168" y="15"/>
                      <a:pt x="170" y="16"/>
                      <a:pt x="171" y="16"/>
                    </a:cubicBezTo>
                    <a:cubicBezTo>
                      <a:pt x="170" y="15"/>
                      <a:pt x="170" y="15"/>
                      <a:pt x="170" y="15"/>
                    </a:cubicBezTo>
                    <a:cubicBezTo>
                      <a:pt x="172" y="17"/>
                      <a:pt x="174" y="13"/>
                      <a:pt x="176" y="15"/>
                    </a:cubicBezTo>
                    <a:cubicBezTo>
                      <a:pt x="176" y="15"/>
                      <a:pt x="174" y="17"/>
                      <a:pt x="175" y="18"/>
                    </a:cubicBezTo>
                    <a:cubicBezTo>
                      <a:pt x="176" y="17"/>
                      <a:pt x="180" y="14"/>
                      <a:pt x="183" y="14"/>
                    </a:cubicBezTo>
                    <a:cubicBezTo>
                      <a:pt x="183" y="15"/>
                      <a:pt x="183" y="15"/>
                      <a:pt x="183" y="15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83" y="16"/>
                      <a:pt x="179" y="18"/>
                      <a:pt x="176" y="19"/>
                    </a:cubicBezTo>
                    <a:cubicBezTo>
                      <a:pt x="177" y="19"/>
                      <a:pt x="176" y="19"/>
                      <a:pt x="178" y="20"/>
                    </a:cubicBezTo>
                    <a:cubicBezTo>
                      <a:pt x="178" y="21"/>
                      <a:pt x="177" y="20"/>
                      <a:pt x="176" y="20"/>
                    </a:cubicBezTo>
                    <a:cubicBezTo>
                      <a:pt x="177" y="21"/>
                      <a:pt x="178" y="21"/>
                      <a:pt x="179" y="22"/>
                    </a:cubicBezTo>
                    <a:cubicBezTo>
                      <a:pt x="180" y="21"/>
                      <a:pt x="182" y="22"/>
                      <a:pt x="182" y="21"/>
                    </a:cubicBezTo>
                    <a:cubicBezTo>
                      <a:pt x="181" y="21"/>
                      <a:pt x="180" y="21"/>
                      <a:pt x="178" y="21"/>
                    </a:cubicBezTo>
                    <a:cubicBezTo>
                      <a:pt x="179" y="19"/>
                      <a:pt x="182" y="18"/>
                      <a:pt x="184" y="20"/>
                    </a:cubicBezTo>
                    <a:cubicBezTo>
                      <a:pt x="185" y="20"/>
                      <a:pt x="183" y="21"/>
                      <a:pt x="182" y="22"/>
                    </a:cubicBezTo>
                    <a:cubicBezTo>
                      <a:pt x="183" y="22"/>
                      <a:pt x="185" y="22"/>
                      <a:pt x="185" y="23"/>
                    </a:cubicBezTo>
                    <a:cubicBezTo>
                      <a:pt x="184" y="23"/>
                      <a:pt x="184" y="23"/>
                      <a:pt x="184" y="23"/>
                    </a:cubicBezTo>
                    <a:cubicBezTo>
                      <a:pt x="185" y="24"/>
                      <a:pt x="187" y="22"/>
                      <a:pt x="187" y="24"/>
                    </a:cubicBezTo>
                    <a:cubicBezTo>
                      <a:pt x="188" y="25"/>
                      <a:pt x="188" y="27"/>
                      <a:pt x="188" y="26"/>
                    </a:cubicBezTo>
                    <a:cubicBezTo>
                      <a:pt x="188" y="24"/>
                      <a:pt x="191" y="20"/>
                      <a:pt x="192" y="19"/>
                    </a:cubicBezTo>
                    <a:cubicBezTo>
                      <a:pt x="192" y="19"/>
                      <a:pt x="194" y="22"/>
                      <a:pt x="194" y="23"/>
                    </a:cubicBezTo>
                    <a:cubicBezTo>
                      <a:pt x="194" y="25"/>
                      <a:pt x="191" y="25"/>
                      <a:pt x="191" y="26"/>
                    </a:cubicBezTo>
                    <a:cubicBezTo>
                      <a:pt x="191" y="26"/>
                      <a:pt x="192" y="26"/>
                      <a:pt x="192" y="26"/>
                    </a:cubicBezTo>
                    <a:cubicBezTo>
                      <a:pt x="193" y="26"/>
                      <a:pt x="192" y="27"/>
                      <a:pt x="193" y="27"/>
                    </a:cubicBezTo>
                    <a:cubicBezTo>
                      <a:pt x="194" y="26"/>
                      <a:pt x="195" y="29"/>
                      <a:pt x="194" y="27"/>
                    </a:cubicBezTo>
                    <a:cubicBezTo>
                      <a:pt x="195" y="27"/>
                      <a:pt x="195" y="28"/>
                      <a:pt x="196" y="28"/>
                    </a:cubicBezTo>
                    <a:cubicBezTo>
                      <a:pt x="196" y="27"/>
                      <a:pt x="199" y="27"/>
                      <a:pt x="200" y="27"/>
                    </a:cubicBezTo>
                    <a:cubicBezTo>
                      <a:pt x="200" y="27"/>
                      <a:pt x="200" y="28"/>
                      <a:pt x="200" y="28"/>
                    </a:cubicBezTo>
                    <a:cubicBezTo>
                      <a:pt x="202" y="30"/>
                      <a:pt x="203" y="31"/>
                      <a:pt x="205" y="33"/>
                    </a:cubicBezTo>
                    <a:cubicBezTo>
                      <a:pt x="205" y="33"/>
                      <a:pt x="205" y="35"/>
                      <a:pt x="204" y="35"/>
                    </a:cubicBezTo>
                    <a:cubicBezTo>
                      <a:pt x="205" y="35"/>
                      <a:pt x="205" y="35"/>
                      <a:pt x="206" y="35"/>
                    </a:cubicBezTo>
                    <a:cubicBezTo>
                      <a:pt x="206" y="37"/>
                      <a:pt x="205" y="34"/>
                      <a:pt x="204" y="36"/>
                    </a:cubicBezTo>
                    <a:cubicBezTo>
                      <a:pt x="205" y="35"/>
                      <a:pt x="207" y="36"/>
                      <a:pt x="208" y="37"/>
                    </a:cubicBezTo>
                    <a:cubicBezTo>
                      <a:pt x="208" y="36"/>
                      <a:pt x="206" y="35"/>
                      <a:pt x="205" y="35"/>
                    </a:cubicBezTo>
                    <a:cubicBezTo>
                      <a:pt x="206" y="33"/>
                      <a:pt x="209" y="33"/>
                      <a:pt x="211" y="34"/>
                    </a:cubicBezTo>
                    <a:cubicBezTo>
                      <a:pt x="213" y="36"/>
                      <a:pt x="211" y="36"/>
                      <a:pt x="212" y="36"/>
                    </a:cubicBezTo>
                    <a:cubicBezTo>
                      <a:pt x="214" y="39"/>
                      <a:pt x="216" y="36"/>
                      <a:pt x="217" y="40"/>
                    </a:cubicBezTo>
                    <a:cubicBezTo>
                      <a:pt x="218" y="41"/>
                      <a:pt x="216" y="41"/>
                      <a:pt x="216" y="42"/>
                    </a:cubicBezTo>
                    <a:cubicBezTo>
                      <a:pt x="214" y="41"/>
                      <a:pt x="214" y="39"/>
                      <a:pt x="213" y="39"/>
                    </a:cubicBezTo>
                    <a:cubicBezTo>
                      <a:pt x="214" y="40"/>
                      <a:pt x="214" y="40"/>
                      <a:pt x="214" y="40"/>
                    </a:cubicBezTo>
                    <a:cubicBezTo>
                      <a:pt x="213" y="40"/>
                      <a:pt x="212" y="39"/>
                      <a:pt x="212" y="39"/>
                    </a:cubicBezTo>
                    <a:cubicBezTo>
                      <a:pt x="212" y="40"/>
                      <a:pt x="217" y="43"/>
                      <a:pt x="218" y="46"/>
                    </a:cubicBezTo>
                    <a:cubicBezTo>
                      <a:pt x="219" y="47"/>
                      <a:pt x="219" y="47"/>
                      <a:pt x="219" y="46"/>
                    </a:cubicBezTo>
                    <a:cubicBezTo>
                      <a:pt x="219" y="46"/>
                      <a:pt x="219" y="46"/>
                      <a:pt x="219" y="46"/>
                    </a:cubicBezTo>
                    <a:cubicBezTo>
                      <a:pt x="219" y="45"/>
                      <a:pt x="221" y="46"/>
                      <a:pt x="220" y="45"/>
                    </a:cubicBezTo>
                    <a:cubicBezTo>
                      <a:pt x="222" y="46"/>
                      <a:pt x="223" y="46"/>
                      <a:pt x="224" y="48"/>
                    </a:cubicBezTo>
                    <a:cubicBezTo>
                      <a:pt x="223" y="49"/>
                      <a:pt x="223" y="49"/>
                      <a:pt x="223" y="49"/>
                    </a:cubicBezTo>
                    <a:cubicBezTo>
                      <a:pt x="224" y="49"/>
                      <a:pt x="223" y="48"/>
                      <a:pt x="223" y="48"/>
                    </a:cubicBezTo>
                    <a:cubicBezTo>
                      <a:pt x="223" y="48"/>
                      <a:pt x="223" y="51"/>
                      <a:pt x="225" y="50"/>
                    </a:cubicBezTo>
                    <a:cubicBezTo>
                      <a:pt x="225" y="49"/>
                      <a:pt x="225" y="49"/>
                      <a:pt x="225" y="49"/>
                    </a:cubicBezTo>
                    <a:cubicBezTo>
                      <a:pt x="226" y="50"/>
                      <a:pt x="228" y="50"/>
                      <a:pt x="229" y="52"/>
                    </a:cubicBezTo>
                    <a:cubicBezTo>
                      <a:pt x="229" y="50"/>
                      <a:pt x="228" y="51"/>
                      <a:pt x="229" y="50"/>
                    </a:cubicBezTo>
                    <a:cubicBezTo>
                      <a:pt x="228" y="51"/>
                      <a:pt x="226" y="46"/>
                      <a:pt x="226" y="49"/>
                    </a:cubicBezTo>
                    <a:cubicBezTo>
                      <a:pt x="226" y="47"/>
                      <a:pt x="225" y="47"/>
                      <a:pt x="225" y="44"/>
                    </a:cubicBezTo>
                    <a:cubicBezTo>
                      <a:pt x="225" y="45"/>
                      <a:pt x="225" y="45"/>
                      <a:pt x="224" y="44"/>
                    </a:cubicBezTo>
                    <a:cubicBezTo>
                      <a:pt x="224" y="44"/>
                      <a:pt x="224" y="44"/>
                      <a:pt x="224" y="44"/>
                    </a:cubicBezTo>
                    <a:cubicBezTo>
                      <a:pt x="224" y="44"/>
                      <a:pt x="224" y="44"/>
                      <a:pt x="224" y="44"/>
                    </a:cubicBezTo>
                    <a:cubicBezTo>
                      <a:pt x="224" y="44"/>
                      <a:pt x="224" y="44"/>
                      <a:pt x="224" y="44"/>
                    </a:cubicBezTo>
                    <a:cubicBezTo>
                      <a:pt x="224" y="44"/>
                      <a:pt x="224" y="44"/>
                      <a:pt x="224" y="44"/>
                    </a:cubicBezTo>
                    <a:cubicBezTo>
                      <a:pt x="224" y="45"/>
                      <a:pt x="224" y="45"/>
                      <a:pt x="224" y="45"/>
                    </a:cubicBezTo>
                    <a:cubicBezTo>
                      <a:pt x="222" y="45"/>
                      <a:pt x="221" y="43"/>
                      <a:pt x="220" y="43"/>
                    </a:cubicBezTo>
                    <a:cubicBezTo>
                      <a:pt x="220" y="43"/>
                      <a:pt x="221" y="43"/>
                      <a:pt x="221" y="43"/>
                    </a:cubicBezTo>
                    <a:cubicBezTo>
                      <a:pt x="220" y="42"/>
                      <a:pt x="220" y="42"/>
                      <a:pt x="220" y="42"/>
                    </a:cubicBezTo>
                    <a:cubicBezTo>
                      <a:pt x="220" y="42"/>
                      <a:pt x="219" y="40"/>
                      <a:pt x="221" y="41"/>
                    </a:cubicBezTo>
                    <a:cubicBezTo>
                      <a:pt x="220" y="39"/>
                      <a:pt x="220" y="39"/>
                      <a:pt x="220" y="39"/>
                    </a:cubicBezTo>
                    <a:cubicBezTo>
                      <a:pt x="219" y="38"/>
                      <a:pt x="219" y="37"/>
                      <a:pt x="218" y="37"/>
                    </a:cubicBezTo>
                    <a:cubicBezTo>
                      <a:pt x="217" y="36"/>
                      <a:pt x="216" y="36"/>
                      <a:pt x="217" y="36"/>
                    </a:cubicBezTo>
                    <a:cubicBezTo>
                      <a:pt x="214" y="34"/>
                      <a:pt x="214" y="34"/>
                      <a:pt x="214" y="34"/>
                    </a:cubicBezTo>
                    <a:cubicBezTo>
                      <a:pt x="214" y="34"/>
                      <a:pt x="214" y="34"/>
                      <a:pt x="214" y="34"/>
                    </a:cubicBezTo>
                    <a:cubicBezTo>
                      <a:pt x="213" y="32"/>
                      <a:pt x="209" y="31"/>
                      <a:pt x="208" y="28"/>
                    </a:cubicBezTo>
                    <a:cubicBezTo>
                      <a:pt x="207" y="28"/>
                      <a:pt x="206" y="27"/>
                      <a:pt x="205" y="26"/>
                    </a:cubicBezTo>
                    <a:cubicBezTo>
                      <a:pt x="206" y="25"/>
                      <a:pt x="206" y="25"/>
                      <a:pt x="206" y="25"/>
                    </a:cubicBezTo>
                    <a:cubicBezTo>
                      <a:pt x="204" y="25"/>
                      <a:pt x="203" y="23"/>
                      <a:pt x="202" y="23"/>
                    </a:cubicBezTo>
                    <a:cubicBezTo>
                      <a:pt x="203" y="20"/>
                      <a:pt x="198" y="19"/>
                      <a:pt x="196" y="18"/>
                    </a:cubicBezTo>
                    <a:cubicBezTo>
                      <a:pt x="196" y="19"/>
                      <a:pt x="196" y="19"/>
                      <a:pt x="196" y="19"/>
                    </a:cubicBezTo>
                    <a:cubicBezTo>
                      <a:pt x="195" y="18"/>
                      <a:pt x="193" y="17"/>
                      <a:pt x="192" y="17"/>
                    </a:cubicBezTo>
                    <a:cubicBezTo>
                      <a:pt x="191" y="18"/>
                      <a:pt x="191" y="18"/>
                      <a:pt x="191" y="18"/>
                    </a:cubicBezTo>
                    <a:cubicBezTo>
                      <a:pt x="189" y="17"/>
                      <a:pt x="188" y="15"/>
                      <a:pt x="186" y="14"/>
                    </a:cubicBezTo>
                    <a:cubicBezTo>
                      <a:pt x="186" y="14"/>
                      <a:pt x="187" y="14"/>
                      <a:pt x="187" y="14"/>
                    </a:cubicBezTo>
                    <a:cubicBezTo>
                      <a:pt x="185" y="11"/>
                      <a:pt x="181" y="13"/>
                      <a:pt x="179" y="11"/>
                    </a:cubicBezTo>
                    <a:cubicBezTo>
                      <a:pt x="178" y="11"/>
                      <a:pt x="178" y="10"/>
                      <a:pt x="178" y="10"/>
                    </a:cubicBezTo>
                    <a:cubicBezTo>
                      <a:pt x="178" y="10"/>
                      <a:pt x="178" y="10"/>
                      <a:pt x="178" y="10"/>
                    </a:cubicBezTo>
                    <a:cubicBezTo>
                      <a:pt x="178" y="10"/>
                      <a:pt x="178" y="10"/>
                      <a:pt x="178" y="10"/>
                    </a:cubicBezTo>
                    <a:cubicBezTo>
                      <a:pt x="177" y="10"/>
                      <a:pt x="177" y="9"/>
                      <a:pt x="177" y="9"/>
                    </a:cubicBezTo>
                    <a:cubicBezTo>
                      <a:pt x="177" y="9"/>
                      <a:pt x="177" y="10"/>
                      <a:pt x="178" y="10"/>
                    </a:cubicBezTo>
                    <a:cubicBezTo>
                      <a:pt x="177" y="10"/>
                      <a:pt x="176" y="10"/>
                      <a:pt x="176" y="9"/>
                    </a:cubicBezTo>
                    <a:cubicBezTo>
                      <a:pt x="176" y="8"/>
                      <a:pt x="176" y="8"/>
                      <a:pt x="176" y="8"/>
                    </a:cubicBezTo>
                    <a:cubicBezTo>
                      <a:pt x="175" y="8"/>
                      <a:pt x="175" y="8"/>
                      <a:pt x="175" y="8"/>
                    </a:cubicBezTo>
                    <a:cubicBezTo>
                      <a:pt x="175" y="8"/>
                      <a:pt x="175" y="9"/>
                      <a:pt x="175" y="9"/>
                    </a:cubicBezTo>
                    <a:cubicBezTo>
                      <a:pt x="174" y="9"/>
                      <a:pt x="174" y="10"/>
                      <a:pt x="174" y="10"/>
                    </a:cubicBezTo>
                    <a:cubicBezTo>
                      <a:pt x="174" y="8"/>
                      <a:pt x="172" y="9"/>
                      <a:pt x="172" y="8"/>
                    </a:cubicBezTo>
                    <a:cubicBezTo>
                      <a:pt x="171" y="8"/>
                      <a:pt x="168" y="7"/>
                      <a:pt x="167" y="9"/>
                    </a:cubicBezTo>
                    <a:cubicBezTo>
                      <a:pt x="167" y="8"/>
                      <a:pt x="167" y="8"/>
                      <a:pt x="167" y="8"/>
                    </a:cubicBezTo>
                    <a:cubicBezTo>
                      <a:pt x="166" y="8"/>
                      <a:pt x="166" y="7"/>
                      <a:pt x="165" y="8"/>
                    </a:cubicBezTo>
                    <a:cubicBezTo>
                      <a:pt x="165" y="6"/>
                      <a:pt x="165" y="6"/>
                      <a:pt x="165" y="6"/>
                    </a:cubicBezTo>
                    <a:cubicBezTo>
                      <a:pt x="163" y="7"/>
                      <a:pt x="163" y="7"/>
                      <a:pt x="163" y="7"/>
                    </a:cubicBezTo>
                    <a:cubicBezTo>
                      <a:pt x="162" y="6"/>
                      <a:pt x="162" y="6"/>
                      <a:pt x="163" y="5"/>
                    </a:cubicBezTo>
                    <a:cubicBezTo>
                      <a:pt x="160" y="6"/>
                      <a:pt x="161" y="5"/>
                      <a:pt x="158" y="6"/>
                    </a:cubicBezTo>
                    <a:cubicBezTo>
                      <a:pt x="158" y="5"/>
                      <a:pt x="158" y="5"/>
                      <a:pt x="158" y="5"/>
                    </a:cubicBezTo>
                    <a:cubicBezTo>
                      <a:pt x="158" y="5"/>
                      <a:pt x="156" y="6"/>
                      <a:pt x="156" y="5"/>
                    </a:cubicBezTo>
                    <a:cubicBezTo>
                      <a:pt x="154" y="3"/>
                      <a:pt x="147" y="4"/>
                      <a:pt x="143" y="2"/>
                    </a:cubicBezTo>
                    <a:cubicBezTo>
                      <a:pt x="144" y="4"/>
                      <a:pt x="141" y="1"/>
                      <a:pt x="141" y="2"/>
                    </a:cubicBezTo>
                    <a:cubicBezTo>
                      <a:pt x="140" y="2"/>
                      <a:pt x="140" y="1"/>
                      <a:pt x="140" y="1"/>
                    </a:cubicBezTo>
                    <a:cubicBezTo>
                      <a:pt x="138" y="1"/>
                      <a:pt x="137" y="0"/>
                      <a:pt x="135" y="1"/>
                    </a:cubicBezTo>
                    <a:cubicBezTo>
                      <a:pt x="135" y="1"/>
                      <a:pt x="136" y="1"/>
                      <a:pt x="136" y="0"/>
                    </a:cubicBezTo>
                    <a:cubicBezTo>
                      <a:pt x="135" y="0"/>
                      <a:pt x="135" y="1"/>
                      <a:pt x="135" y="0"/>
                    </a:cubicBezTo>
                    <a:cubicBezTo>
                      <a:pt x="134" y="0"/>
                      <a:pt x="135" y="0"/>
                      <a:pt x="135" y="0"/>
                    </a:cubicBezTo>
                    <a:cubicBezTo>
                      <a:pt x="133" y="0"/>
                      <a:pt x="133" y="1"/>
                      <a:pt x="132" y="3"/>
                    </a:cubicBezTo>
                    <a:cubicBezTo>
                      <a:pt x="131" y="2"/>
                      <a:pt x="131" y="2"/>
                      <a:pt x="130" y="3"/>
                    </a:cubicBezTo>
                    <a:cubicBezTo>
                      <a:pt x="129" y="3"/>
                      <a:pt x="129" y="2"/>
                      <a:pt x="130" y="2"/>
                    </a:cubicBezTo>
                    <a:cubicBezTo>
                      <a:pt x="129" y="2"/>
                      <a:pt x="125" y="1"/>
                      <a:pt x="125" y="3"/>
                    </a:cubicBezTo>
                    <a:cubicBezTo>
                      <a:pt x="125" y="2"/>
                      <a:pt x="124" y="3"/>
                      <a:pt x="124" y="3"/>
                    </a:cubicBezTo>
                    <a:cubicBezTo>
                      <a:pt x="122" y="3"/>
                      <a:pt x="122" y="3"/>
                      <a:pt x="120" y="3"/>
                    </a:cubicBezTo>
                    <a:cubicBezTo>
                      <a:pt x="120" y="3"/>
                      <a:pt x="120" y="3"/>
                      <a:pt x="120" y="3"/>
                    </a:cubicBezTo>
                    <a:cubicBezTo>
                      <a:pt x="120" y="5"/>
                      <a:pt x="119" y="4"/>
                      <a:pt x="118" y="4"/>
                    </a:cubicBezTo>
                    <a:cubicBezTo>
                      <a:pt x="118" y="4"/>
                      <a:pt x="118" y="4"/>
                      <a:pt x="118" y="4"/>
                    </a:cubicBezTo>
                    <a:cubicBezTo>
                      <a:pt x="114" y="3"/>
                      <a:pt x="116" y="5"/>
                      <a:pt x="113" y="4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13" y="7"/>
                      <a:pt x="110" y="4"/>
                      <a:pt x="108" y="5"/>
                    </a:cubicBezTo>
                    <a:cubicBezTo>
                      <a:pt x="109" y="5"/>
                      <a:pt x="109" y="5"/>
                      <a:pt x="109" y="5"/>
                    </a:cubicBezTo>
                    <a:cubicBezTo>
                      <a:pt x="108" y="6"/>
                      <a:pt x="106" y="3"/>
                      <a:pt x="104" y="3"/>
                    </a:cubicBezTo>
                    <a:cubicBezTo>
                      <a:pt x="104" y="3"/>
                      <a:pt x="105" y="3"/>
                      <a:pt x="105" y="3"/>
                    </a:cubicBezTo>
                    <a:cubicBezTo>
                      <a:pt x="102" y="2"/>
                      <a:pt x="105" y="4"/>
                      <a:pt x="103" y="5"/>
                    </a:cubicBezTo>
                    <a:cubicBezTo>
                      <a:pt x="102" y="4"/>
                      <a:pt x="103" y="3"/>
                      <a:pt x="102" y="3"/>
                    </a:cubicBezTo>
                    <a:cubicBezTo>
                      <a:pt x="101" y="3"/>
                      <a:pt x="98" y="6"/>
                      <a:pt x="96" y="5"/>
                    </a:cubicBezTo>
                    <a:cubicBezTo>
                      <a:pt x="97" y="6"/>
                      <a:pt x="97" y="6"/>
                      <a:pt x="96" y="7"/>
                    </a:cubicBezTo>
                    <a:cubicBezTo>
                      <a:pt x="95" y="7"/>
                      <a:pt x="92" y="6"/>
                      <a:pt x="91" y="8"/>
                    </a:cubicBezTo>
                    <a:cubicBezTo>
                      <a:pt x="91" y="8"/>
                      <a:pt x="91" y="8"/>
                      <a:pt x="91" y="8"/>
                    </a:cubicBezTo>
                    <a:cubicBezTo>
                      <a:pt x="90" y="9"/>
                      <a:pt x="87" y="10"/>
                      <a:pt x="87" y="11"/>
                    </a:cubicBezTo>
                    <a:cubicBezTo>
                      <a:pt x="85" y="8"/>
                      <a:pt x="81" y="15"/>
                      <a:pt x="80" y="12"/>
                    </a:cubicBezTo>
                    <a:cubicBezTo>
                      <a:pt x="77" y="14"/>
                      <a:pt x="77" y="14"/>
                      <a:pt x="77" y="14"/>
                    </a:cubicBezTo>
                    <a:cubicBezTo>
                      <a:pt x="77" y="14"/>
                      <a:pt x="77" y="14"/>
                      <a:pt x="77" y="14"/>
                    </a:cubicBezTo>
                    <a:cubicBezTo>
                      <a:pt x="75" y="14"/>
                      <a:pt x="75" y="15"/>
                      <a:pt x="74" y="16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71" y="17"/>
                      <a:pt x="71" y="17"/>
                      <a:pt x="69" y="20"/>
                    </a:cubicBezTo>
                    <a:cubicBezTo>
                      <a:pt x="68" y="19"/>
                      <a:pt x="68" y="19"/>
                      <a:pt x="68" y="19"/>
                    </a:cubicBezTo>
                    <a:cubicBezTo>
                      <a:pt x="68" y="20"/>
                      <a:pt x="63" y="20"/>
                      <a:pt x="61" y="23"/>
                    </a:cubicBezTo>
                    <a:cubicBezTo>
                      <a:pt x="61" y="23"/>
                      <a:pt x="61" y="23"/>
                      <a:pt x="61" y="23"/>
                    </a:cubicBezTo>
                    <a:cubicBezTo>
                      <a:pt x="59" y="26"/>
                      <a:pt x="53" y="26"/>
                      <a:pt x="54" y="29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5" y="30"/>
                      <a:pt x="54" y="33"/>
                      <a:pt x="55" y="33"/>
                    </a:cubicBezTo>
                    <a:cubicBezTo>
                      <a:pt x="54" y="34"/>
                      <a:pt x="52" y="34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2" y="31"/>
                      <a:pt x="50" y="35"/>
                      <a:pt x="49" y="34"/>
                    </a:cubicBezTo>
                    <a:cubicBezTo>
                      <a:pt x="45" y="38"/>
                      <a:pt x="40" y="41"/>
                      <a:pt x="36" y="46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7" y="47"/>
                      <a:pt x="37" y="47"/>
                      <a:pt x="37" y="47"/>
                    </a:cubicBezTo>
                    <a:cubicBezTo>
                      <a:pt x="36" y="48"/>
                      <a:pt x="35" y="47"/>
                      <a:pt x="36" y="46"/>
                    </a:cubicBezTo>
                    <a:cubicBezTo>
                      <a:pt x="35" y="46"/>
                      <a:pt x="35" y="49"/>
                      <a:pt x="35" y="49"/>
                    </a:cubicBezTo>
                    <a:cubicBezTo>
                      <a:pt x="33" y="50"/>
                      <a:pt x="35" y="47"/>
                      <a:pt x="34" y="47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9"/>
                      <a:pt x="34" y="50"/>
                      <a:pt x="33" y="51"/>
                    </a:cubicBezTo>
                    <a:cubicBezTo>
                      <a:pt x="32" y="52"/>
                      <a:pt x="32" y="51"/>
                      <a:pt x="32" y="51"/>
                    </a:cubicBezTo>
                    <a:cubicBezTo>
                      <a:pt x="32" y="51"/>
                      <a:pt x="32" y="51"/>
                      <a:pt x="31" y="52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1" y="55"/>
                      <a:pt x="30" y="55"/>
                      <a:pt x="32" y="55"/>
                    </a:cubicBezTo>
                    <a:cubicBezTo>
                      <a:pt x="29" y="55"/>
                      <a:pt x="26" y="62"/>
                      <a:pt x="25" y="63"/>
                    </a:cubicBezTo>
                    <a:cubicBezTo>
                      <a:pt x="25" y="65"/>
                      <a:pt x="24" y="66"/>
                      <a:pt x="23" y="67"/>
                    </a:cubicBezTo>
                    <a:cubicBezTo>
                      <a:pt x="23" y="67"/>
                      <a:pt x="24" y="68"/>
                      <a:pt x="23" y="69"/>
                    </a:cubicBezTo>
                    <a:cubicBezTo>
                      <a:pt x="21" y="67"/>
                      <a:pt x="21" y="71"/>
                      <a:pt x="19" y="71"/>
                    </a:cubicBezTo>
                    <a:cubicBezTo>
                      <a:pt x="20" y="70"/>
                      <a:pt x="17" y="75"/>
                      <a:pt x="19" y="74"/>
                    </a:cubicBezTo>
                    <a:cubicBezTo>
                      <a:pt x="18" y="75"/>
                      <a:pt x="18" y="74"/>
                      <a:pt x="17" y="74"/>
                    </a:cubicBezTo>
                    <a:cubicBezTo>
                      <a:pt x="17" y="78"/>
                      <a:pt x="13" y="80"/>
                      <a:pt x="12" y="84"/>
                    </a:cubicBezTo>
                    <a:cubicBezTo>
                      <a:pt x="12" y="84"/>
                      <a:pt x="13" y="84"/>
                      <a:pt x="13" y="85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10" y="87"/>
                      <a:pt x="12" y="88"/>
                      <a:pt x="10" y="88"/>
                    </a:cubicBezTo>
                    <a:cubicBezTo>
                      <a:pt x="11" y="88"/>
                      <a:pt x="11" y="88"/>
                      <a:pt x="11" y="89"/>
                    </a:cubicBezTo>
                    <a:cubicBezTo>
                      <a:pt x="6" y="95"/>
                      <a:pt x="6" y="104"/>
                      <a:pt x="1" y="110"/>
                    </a:cubicBezTo>
                    <a:cubicBezTo>
                      <a:pt x="2" y="109"/>
                      <a:pt x="2" y="110"/>
                      <a:pt x="2" y="111"/>
                    </a:cubicBezTo>
                    <a:cubicBezTo>
                      <a:pt x="2" y="110"/>
                      <a:pt x="2" y="111"/>
                      <a:pt x="3" y="111"/>
                    </a:cubicBezTo>
                    <a:cubicBezTo>
                      <a:pt x="1" y="114"/>
                      <a:pt x="1" y="114"/>
                      <a:pt x="1" y="114"/>
                    </a:cubicBezTo>
                    <a:cubicBezTo>
                      <a:pt x="2" y="115"/>
                      <a:pt x="0" y="117"/>
                      <a:pt x="1" y="118"/>
                    </a:cubicBezTo>
                    <a:cubicBezTo>
                      <a:pt x="1" y="117"/>
                      <a:pt x="1" y="117"/>
                      <a:pt x="1" y="117"/>
                    </a:cubicBezTo>
                    <a:cubicBezTo>
                      <a:pt x="2" y="119"/>
                      <a:pt x="5" y="116"/>
                      <a:pt x="7" y="117"/>
                    </a:cubicBezTo>
                    <a:cubicBezTo>
                      <a:pt x="5" y="115"/>
                      <a:pt x="10" y="114"/>
                      <a:pt x="9" y="110"/>
                    </a:cubicBezTo>
                    <a:cubicBezTo>
                      <a:pt x="9" y="110"/>
                      <a:pt x="9" y="111"/>
                      <a:pt x="9" y="111"/>
                    </a:cubicBezTo>
                    <a:cubicBezTo>
                      <a:pt x="9" y="110"/>
                      <a:pt x="9" y="109"/>
                      <a:pt x="10" y="108"/>
                    </a:cubicBezTo>
                    <a:cubicBezTo>
                      <a:pt x="10" y="108"/>
                      <a:pt x="10" y="108"/>
                      <a:pt x="10" y="108"/>
                    </a:cubicBezTo>
                    <a:cubicBezTo>
                      <a:pt x="11" y="105"/>
                      <a:pt x="12" y="103"/>
                      <a:pt x="14" y="99"/>
                    </a:cubicBezTo>
                    <a:cubicBezTo>
                      <a:pt x="13" y="99"/>
                      <a:pt x="13" y="99"/>
                      <a:pt x="13" y="99"/>
                    </a:cubicBezTo>
                    <a:cubicBezTo>
                      <a:pt x="14" y="99"/>
                      <a:pt x="14" y="99"/>
                      <a:pt x="15" y="98"/>
                    </a:cubicBezTo>
                    <a:cubicBezTo>
                      <a:pt x="14" y="97"/>
                      <a:pt x="14" y="101"/>
                      <a:pt x="12" y="99"/>
                    </a:cubicBezTo>
                    <a:cubicBezTo>
                      <a:pt x="15" y="99"/>
                      <a:pt x="15" y="93"/>
                      <a:pt x="17" y="93"/>
                    </a:cubicBezTo>
                    <a:cubicBezTo>
                      <a:pt x="18" y="92"/>
                      <a:pt x="16" y="93"/>
                      <a:pt x="17" y="92"/>
                    </a:cubicBezTo>
                    <a:cubicBezTo>
                      <a:pt x="18" y="92"/>
                      <a:pt x="18" y="92"/>
                      <a:pt x="18" y="92"/>
                    </a:cubicBezTo>
                    <a:cubicBezTo>
                      <a:pt x="17" y="91"/>
                      <a:pt x="17" y="91"/>
                      <a:pt x="17" y="91"/>
                    </a:cubicBezTo>
                    <a:cubicBezTo>
                      <a:pt x="18" y="90"/>
                      <a:pt x="18" y="90"/>
                      <a:pt x="19" y="90"/>
                    </a:cubicBezTo>
                    <a:cubicBezTo>
                      <a:pt x="19" y="90"/>
                      <a:pt x="19" y="91"/>
                      <a:pt x="19" y="91"/>
                    </a:cubicBezTo>
                    <a:cubicBezTo>
                      <a:pt x="20" y="90"/>
                      <a:pt x="20" y="88"/>
                      <a:pt x="20" y="88"/>
                    </a:cubicBezTo>
                    <a:cubicBezTo>
                      <a:pt x="19" y="89"/>
                      <a:pt x="19" y="89"/>
                      <a:pt x="19" y="89"/>
                    </a:cubicBezTo>
                    <a:cubicBezTo>
                      <a:pt x="21" y="85"/>
                      <a:pt x="23" y="81"/>
                      <a:pt x="24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4" y="74"/>
                      <a:pt x="25" y="75"/>
                      <a:pt x="27" y="72"/>
                    </a:cubicBezTo>
                    <a:cubicBezTo>
                      <a:pt x="27" y="73"/>
                      <a:pt x="27" y="73"/>
                      <a:pt x="27" y="73"/>
                    </a:cubicBezTo>
                    <a:cubicBezTo>
                      <a:pt x="27" y="72"/>
                      <a:pt x="27" y="71"/>
                      <a:pt x="27" y="70"/>
                    </a:cubicBezTo>
                    <a:cubicBezTo>
                      <a:pt x="27" y="71"/>
                      <a:pt x="29" y="69"/>
                      <a:pt x="29" y="71"/>
                    </a:cubicBezTo>
                    <a:cubicBezTo>
                      <a:pt x="30" y="67"/>
                      <a:pt x="29" y="69"/>
                      <a:pt x="29" y="66"/>
                    </a:cubicBezTo>
                    <a:cubicBezTo>
                      <a:pt x="30" y="66"/>
                      <a:pt x="30" y="66"/>
                      <a:pt x="30" y="66"/>
                    </a:cubicBezTo>
                    <a:cubicBezTo>
                      <a:pt x="30" y="65"/>
                      <a:pt x="29" y="65"/>
                      <a:pt x="30" y="64"/>
                    </a:cubicBezTo>
                    <a:cubicBezTo>
                      <a:pt x="30" y="65"/>
                      <a:pt x="31" y="63"/>
                      <a:pt x="31" y="65"/>
                    </a:cubicBezTo>
                    <a:cubicBezTo>
                      <a:pt x="35" y="63"/>
                      <a:pt x="33" y="60"/>
                      <a:pt x="36" y="60"/>
                    </a:cubicBezTo>
                    <a:cubicBezTo>
                      <a:pt x="35" y="58"/>
                      <a:pt x="33" y="62"/>
                      <a:pt x="33" y="61"/>
                    </a:cubicBezTo>
                    <a:cubicBezTo>
                      <a:pt x="32" y="61"/>
                      <a:pt x="33" y="59"/>
                      <a:pt x="33" y="58"/>
                    </a:cubicBezTo>
                    <a:cubicBezTo>
                      <a:pt x="34" y="57"/>
                      <a:pt x="37" y="58"/>
                      <a:pt x="38" y="56"/>
                    </a:cubicBezTo>
                    <a:cubicBezTo>
                      <a:pt x="38" y="56"/>
                      <a:pt x="38" y="56"/>
                      <a:pt x="38" y="57"/>
                    </a:cubicBezTo>
                    <a:cubicBezTo>
                      <a:pt x="39" y="56"/>
                      <a:pt x="39" y="55"/>
                      <a:pt x="40" y="54"/>
                    </a:cubicBezTo>
                    <a:cubicBezTo>
                      <a:pt x="40" y="53"/>
                      <a:pt x="41" y="53"/>
                      <a:pt x="40" y="52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9" y="53"/>
                      <a:pt x="39" y="51"/>
                      <a:pt x="41" y="49"/>
                    </a:cubicBezTo>
                    <a:cubicBezTo>
                      <a:pt x="41" y="50"/>
                      <a:pt x="41" y="50"/>
                      <a:pt x="41" y="51"/>
                    </a:cubicBezTo>
                    <a:cubicBezTo>
                      <a:pt x="42" y="51"/>
                      <a:pt x="41" y="50"/>
                      <a:pt x="42" y="50"/>
                    </a:cubicBezTo>
                    <a:cubicBezTo>
                      <a:pt x="43" y="51"/>
                      <a:pt x="41" y="52"/>
                      <a:pt x="41" y="54"/>
                    </a:cubicBezTo>
                    <a:cubicBezTo>
                      <a:pt x="42" y="54"/>
                      <a:pt x="41" y="51"/>
                      <a:pt x="42" y="53"/>
                    </a:cubicBezTo>
                    <a:cubicBezTo>
                      <a:pt x="41" y="51"/>
                      <a:pt x="44" y="51"/>
                      <a:pt x="44" y="48"/>
                    </a:cubicBezTo>
                    <a:cubicBezTo>
                      <a:pt x="45" y="49"/>
                      <a:pt x="45" y="49"/>
                      <a:pt x="45" y="49"/>
                    </a:cubicBezTo>
                    <a:cubicBezTo>
                      <a:pt x="45" y="49"/>
                      <a:pt x="45" y="48"/>
                      <a:pt x="45" y="48"/>
                    </a:cubicBezTo>
                    <a:cubicBezTo>
                      <a:pt x="46" y="49"/>
                      <a:pt x="46" y="49"/>
                      <a:pt x="46" y="49"/>
                    </a:cubicBezTo>
                    <a:cubicBezTo>
                      <a:pt x="46" y="48"/>
                      <a:pt x="48" y="48"/>
                      <a:pt x="49" y="46"/>
                    </a:cubicBezTo>
                    <a:cubicBezTo>
                      <a:pt x="47" y="49"/>
                      <a:pt x="47" y="46"/>
                      <a:pt x="46" y="47"/>
                    </a:cubicBezTo>
                    <a:cubicBezTo>
                      <a:pt x="48" y="43"/>
                      <a:pt x="49" y="47"/>
                      <a:pt x="52" y="44"/>
                    </a:cubicBezTo>
                    <a:cubicBezTo>
                      <a:pt x="51" y="44"/>
                      <a:pt x="50" y="45"/>
                      <a:pt x="50" y="44"/>
                    </a:cubicBezTo>
                    <a:cubicBezTo>
                      <a:pt x="51" y="43"/>
                      <a:pt x="52" y="43"/>
                      <a:pt x="52" y="43"/>
                    </a:cubicBezTo>
                    <a:cubicBezTo>
                      <a:pt x="54" y="41"/>
                      <a:pt x="52" y="42"/>
                      <a:pt x="52" y="41"/>
                    </a:cubicBezTo>
                    <a:cubicBezTo>
                      <a:pt x="53" y="41"/>
                      <a:pt x="53" y="40"/>
                      <a:pt x="53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6" y="38"/>
                      <a:pt x="53" y="38"/>
                      <a:pt x="56" y="36"/>
                    </a:cubicBezTo>
                    <a:cubicBezTo>
                      <a:pt x="56" y="38"/>
                      <a:pt x="56" y="38"/>
                      <a:pt x="56" y="38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7" y="38"/>
                      <a:pt x="57" y="38"/>
                      <a:pt x="57" y="38"/>
                    </a:cubicBezTo>
                    <a:cubicBezTo>
                      <a:pt x="58" y="36"/>
                      <a:pt x="58" y="36"/>
                      <a:pt x="59" y="35"/>
                    </a:cubicBezTo>
                    <a:cubicBezTo>
                      <a:pt x="59" y="35"/>
                      <a:pt x="59" y="34"/>
                      <a:pt x="60" y="33"/>
                    </a:cubicBezTo>
                    <a:cubicBezTo>
                      <a:pt x="61" y="33"/>
                      <a:pt x="60" y="34"/>
                      <a:pt x="61" y="33"/>
                    </a:cubicBezTo>
                    <a:cubicBezTo>
                      <a:pt x="61" y="33"/>
                      <a:pt x="61" y="34"/>
                      <a:pt x="60" y="34"/>
                    </a:cubicBezTo>
                    <a:cubicBezTo>
                      <a:pt x="60" y="34"/>
                      <a:pt x="60" y="35"/>
                      <a:pt x="60" y="35"/>
                    </a:cubicBezTo>
                    <a:cubicBezTo>
                      <a:pt x="61" y="35"/>
                      <a:pt x="62" y="34"/>
                      <a:pt x="63" y="33"/>
                    </a:cubicBezTo>
                    <a:cubicBezTo>
                      <a:pt x="63" y="34"/>
                      <a:pt x="62" y="34"/>
                      <a:pt x="62" y="34"/>
                    </a:cubicBezTo>
                    <a:cubicBezTo>
                      <a:pt x="63" y="31"/>
                      <a:pt x="63" y="31"/>
                      <a:pt x="63" y="31"/>
                    </a:cubicBezTo>
                    <a:cubicBezTo>
                      <a:pt x="64" y="31"/>
                      <a:pt x="64" y="31"/>
                      <a:pt x="64" y="32"/>
                    </a:cubicBezTo>
                    <a:cubicBezTo>
                      <a:pt x="64" y="31"/>
                      <a:pt x="64" y="31"/>
                      <a:pt x="65" y="30"/>
                    </a:cubicBezTo>
                    <a:cubicBezTo>
                      <a:pt x="65" y="31"/>
                      <a:pt x="66" y="32"/>
                      <a:pt x="65" y="33"/>
                    </a:cubicBezTo>
                    <a:cubicBezTo>
                      <a:pt x="67" y="30"/>
                      <a:pt x="67" y="30"/>
                      <a:pt x="67" y="30"/>
                    </a:cubicBezTo>
                    <a:cubicBezTo>
                      <a:pt x="67" y="31"/>
                      <a:pt x="68" y="30"/>
                      <a:pt x="68" y="31"/>
                    </a:cubicBezTo>
                    <a:cubicBezTo>
                      <a:pt x="70" y="30"/>
                      <a:pt x="70" y="28"/>
                      <a:pt x="72" y="27"/>
                    </a:cubicBezTo>
                    <a:cubicBezTo>
                      <a:pt x="72" y="27"/>
                      <a:pt x="72" y="27"/>
                      <a:pt x="73" y="26"/>
                    </a:cubicBezTo>
                    <a:cubicBezTo>
                      <a:pt x="74" y="26"/>
                      <a:pt x="76" y="26"/>
                      <a:pt x="77" y="24"/>
                    </a:cubicBezTo>
                    <a:cubicBezTo>
                      <a:pt x="79" y="24"/>
                      <a:pt x="79" y="24"/>
                      <a:pt x="79" y="24"/>
                    </a:cubicBezTo>
                    <a:cubicBezTo>
                      <a:pt x="80" y="23"/>
                      <a:pt x="77" y="23"/>
                      <a:pt x="79" y="22"/>
                    </a:cubicBezTo>
                    <a:cubicBezTo>
                      <a:pt x="81" y="20"/>
                      <a:pt x="80" y="22"/>
                      <a:pt x="81" y="22"/>
                    </a:cubicBezTo>
                    <a:cubicBezTo>
                      <a:pt x="82" y="21"/>
                      <a:pt x="82" y="19"/>
                      <a:pt x="85" y="20"/>
                    </a:cubicBezTo>
                    <a:cubicBezTo>
                      <a:pt x="84" y="20"/>
                      <a:pt x="84" y="20"/>
                      <a:pt x="83" y="20"/>
                    </a:cubicBezTo>
                    <a:close/>
                    <a:moveTo>
                      <a:pt x="102" y="13"/>
                    </a:moveTo>
                    <a:cubicBezTo>
                      <a:pt x="102" y="13"/>
                      <a:pt x="101" y="14"/>
                      <a:pt x="101" y="14"/>
                    </a:cubicBezTo>
                    <a:cubicBezTo>
                      <a:pt x="101" y="12"/>
                      <a:pt x="102" y="13"/>
                      <a:pt x="102" y="13"/>
                    </a:cubicBezTo>
                    <a:close/>
                    <a:moveTo>
                      <a:pt x="134" y="7"/>
                    </a:moveTo>
                    <a:cubicBezTo>
                      <a:pt x="134" y="8"/>
                      <a:pt x="133" y="8"/>
                      <a:pt x="133" y="7"/>
                    </a:cubicBezTo>
                    <a:cubicBezTo>
                      <a:pt x="133" y="7"/>
                      <a:pt x="133" y="7"/>
                      <a:pt x="134" y="7"/>
                    </a:cubicBezTo>
                    <a:close/>
                    <a:moveTo>
                      <a:pt x="218" y="39"/>
                    </a:moveTo>
                    <a:cubicBezTo>
                      <a:pt x="218" y="39"/>
                      <a:pt x="218" y="39"/>
                      <a:pt x="218" y="39"/>
                    </a:cubicBezTo>
                    <a:cubicBezTo>
                      <a:pt x="218" y="38"/>
                      <a:pt x="218" y="38"/>
                      <a:pt x="218" y="39"/>
                    </a:cubicBezTo>
                    <a:close/>
                    <a:moveTo>
                      <a:pt x="219" y="41"/>
                    </a:moveTo>
                    <a:cubicBezTo>
                      <a:pt x="220" y="41"/>
                      <a:pt x="220" y="40"/>
                      <a:pt x="220" y="40"/>
                    </a:cubicBezTo>
                    <a:cubicBezTo>
                      <a:pt x="220" y="40"/>
                      <a:pt x="219" y="40"/>
                      <a:pt x="219" y="40"/>
                    </a:cubicBezTo>
                    <a:cubicBezTo>
                      <a:pt x="219" y="40"/>
                      <a:pt x="219" y="40"/>
                      <a:pt x="219" y="41"/>
                    </a:cubicBezTo>
                    <a:close/>
                    <a:moveTo>
                      <a:pt x="32" y="52"/>
                    </a:move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2" y="52"/>
                      <a:pt x="32" y="5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61" name="Freeform 2362"/>
              <p:cNvSpPr>
                <a:spLocks/>
              </p:cNvSpPr>
              <p:nvPr/>
            </p:nvSpPr>
            <p:spPr bwMode="auto">
              <a:xfrm>
                <a:off x="3902" y="2346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62" name="Freeform 2363"/>
              <p:cNvSpPr>
                <a:spLocks/>
              </p:cNvSpPr>
              <p:nvPr/>
            </p:nvSpPr>
            <p:spPr bwMode="auto">
              <a:xfrm>
                <a:off x="3765" y="239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63" name="Freeform 2364"/>
              <p:cNvSpPr>
                <a:spLocks/>
              </p:cNvSpPr>
              <p:nvPr/>
            </p:nvSpPr>
            <p:spPr bwMode="auto">
              <a:xfrm>
                <a:off x="4046" y="2389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0 w 1"/>
                  <a:gd name="T3" fmla="*/ 0 h 1"/>
                  <a:gd name="T4" fmla="*/ 3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64" name="Freeform 2365"/>
              <p:cNvSpPr>
                <a:spLocks/>
              </p:cNvSpPr>
              <p:nvPr/>
            </p:nvSpPr>
            <p:spPr bwMode="auto">
              <a:xfrm>
                <a:off x="4131" y="2438"/>
                <a:ext cx="3" cy="3"/>
              </a:xfrm>
              <a:custGeom>
                <a:avLst/>
                <a:gdLst>
                  <a:gd name="T0" fmla="*/ 3 w 1"/>
                  <a:gd name="T1" fmla="*/ 3 h 1"/>
                  <a:gd name="T2" fmla="*/ 0 w 1"/>
                  <a:gd name="T3" fmla="*/ 0 h 1"/>
                  <a:gd name="T4" fmla="*/ 0 w 1"/>
                  <a:gd name="T5" fmla="*/ 3 h 1"/>
                  <a:gd name="T6" fmla="*/ 3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65" name="Freeform 2366"/>
              <p:cNvSpPr>
                <a:spLocks/>
              </p:cNvSpPr>
              <p:nvPr/>
            </p:nvSpPr>
            <p:spPr bwMode="auto">
              <a:xfrm>
                <a:off x="4136" y="2467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2 h 1"/>
                  <a:gd name="T4" fmla="*/ 2 w 1"/>
                  <a:gd name="T5" fmla="*/ 2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66" name="Freeform 2367"/>
              <p:cNvSpPr>
                <a:spLocks/>
              </p:cNvSpPr>
              <p:nvPr/>
            </p:nvSpPr>
            <p:spPr bwMode="auto">
              <a:xfrm>
                <a:off x="4127" y="2448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2 w 2"/>
                  <a:gd name="T3" fmla="*/ 2 h 1"/>
                  <a:gd name="T4" fmla="*/ 2 w 2"/>
                  <a:gd name="T5" fmla="*/ 2 h 1"/>
                  <a:gd name="T6" fmla="*/ 2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67" name="Freeform 2368"/>
              <p:cNvSpPr>
                <a:spLocks/>
              </p:cNvSpPr>
              <p:nvPr/>
            </p:nvSpPr>
            <p:spPr bwMode="auto">
              <a:xfrm>
                <a:off x="4131" y="2450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68" name="Freeform 2369"/>
              <p:cNvSpPr>
                <a:spLocks/>
              </p:cNvSpPr>
              <p:nvPr/>
            </p:nvSpPr>
            <p:spPr bwMode="auto">
              <a:xfrm>
                <a:off x="4115" y="2424"/>
                <a:ext cx="9" cy="5"/>
              </a:xfrm>
              <a:custGeom>
                <a:avLst/>
                <a:gdLst>
                  <a:gd name="T0" fmla="*/ 5 w 4"/>
                  <a:gd name="T1" fmla="*/ 3 h 2"/>
                  <a:gd name="T2" fmla="*/ 5 w 4"/>
                  <a:gd name="T3" fmla="*/ 3 h 2"/>
                  <a:gd name="T4" fmla="*/ 5 w 4"/>
                  <a:gd name="T5" fmla="*/ 3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1"/>
                    </a:moveTo>
                    <a:cubicBezTo>
                      <a:pt x="2" y="2"/>
                      <a:pt x="3" y="1"/>
                      <a:pt x="2" y="1"/>
                    </a:cubicBezTo>
                    <a:cubicBezTo>
                      <a:pt x="4" y="1"/>
                      <a:pt x="0" y="0"/>
                      <a:pt x="2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69" name="Freeform 2370"/>
              <p:cNvSpPr>
                <a:spLocks/>
              </p:cNvSpPr>
              <p:nvPr/>
            </p:nvSpPr>
            <p:spPr bwMode="auto">
              <a:xfrm>
                <a:off x="4124" y="2450"/>
                <a:ext cx="3" cy="2"/>
              </a:xfrm>
              <a:custGeom>
                <a:avLst/>
                <a:gdLst>
                  <a:gd name="T0" fmla="*/ 0 w 3"/>
                  <a:gd name="T1" fmla="*/ 2 h 2"/>
                  <a:gd name="T2" fmla="*/ 3 w 3"/>
                  <a:gd name="T3" fmla="*/ 0 h 2"/>
                  <a:gd name="T4" fmla="*/ 0 w 3"/>
                  <a:gd name="T5" fmla="*/ 0 h 2"/>
                  <a:gd name="T6" fmla="*/ 0 w 3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70" name="Freeform 2371"/>
              <p:cNvSpPr>
                <a:spLocks/>
              </p:cNvSpPr>
              <p:nvPr/>
            </p:nvSpPr>
            <p:spPr bwMode="auto">
              <a:xfrm>
                <a:off x="4115" y="2438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3 w 2"/>
                  <a:gd name="T3" fmla="*/ 3 h 1"/>
                  <a:gd name="T4" fmla="*/ 5 w 2"/>
                  <a:gd name="T5" fmla="*/ 3 h 1"/>
                  <a:gd name="T6" fmla="*/ 0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71" name="Freeform 2372"/>
              <p:cNvSpPr>
                <a:spLocks/>
              </p:cNvSpPr>
              <p:nvPr/>
            </p:nvSpPr>
            <p:spPr bwMode="auto">
              <a:xfrm>
                <a:off x="4120" y="2441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72" name="Freeform 2373"/>
              <p:cNvSpPr>
                <a:spLocks/>
              </p:cNvSpPr>
              <p:nvPr/>
            </p:nvSpPr>
            <p:spPr bwMode="auto">
              <a:xfrm>
                <a:off x="4120" y="2445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3 h 3"/>
                  <a:gd name="T4" fmla="*/ 0 w 2"/>
                  <a:gd name="T5" fmla="*/ 0 h 3"/>
                  <a:gd name="T6" fmla="*/ 2 w 2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3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73" name="Freeform 2374"/>
              <p:cNvSpPr>
                <a:spLocks/>
              </p:cNvSpPr>
              <p:nvPr/>
            </p:nvSpPr>
            <p:spPr bwMode="auto">
              <a:xfrm>
                <a:off x="4089" y="2410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0 w 1"/>
                  <a:gd name="T5" fmla="*/ 2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74" name="Freeform 2375"/>
              <p:cNvSpPr>
                <a:spLocks/>
              </p:cNvSpPr>
              <p:nvPr/>
            </p:nvSpPr>
            <p:spPr bwMode="auto">
              <a:xfrm>
                <a:off x="4094" y="2422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0 h 1"/>
                  <a:gd name="T4" fmla="*/ 0 w 1"/>
                  <a:gd name="T5" fmla="*/ 2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75" name="Freeform 2376"/>
              <p:cNvSpPr>
                <a:spLocks/>
              </p:cNvSpPr>
              <p:nvPr/>
            </p:nvSpPr>
            <p:spPr bwMode="auto">
              <a:xfrm>
                <a:off x="4082" y="2415"/>
                <a:ext cx="7" cy="4"/>
              </a:xfrm>
              <a:custGeom>
                <a:avLst/>
                <a:gdLst>
                  <a:gd name="T0" fmla="*/ 5 w 3"/>
                  <a:gd name="T1" fmla="*/ 2 h 2"/>
                  <a:gd name="T2" fmla="*/ 2 w 3"/>
                  <a:gd name="T3" fmla="*/ 4 h 2"/>
                  <a:gd name="T4" fmla="*/ 5 w 3"/>
                  <a:gd name="T5" fmla="*/ 2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1"/>
                    </a:moveTo>
                    <a:cubicBezTo>
                      <a:pt x="2" y="1"/>
                      <a:pt x="0" y="0"/>
                      <a:pt x="1" y="2"/>
                    </a:cubicBezTo>
                    <a:cubicBezTo>
                      <a:pt x="2" y="1"/>
                      <a:pt x="3" y="2"/>
                      <a:pt x="2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76" name="Freeform 2377"/>
              <p:cNvSpPr>
                <a:spLocks/>
              </p:cNvSpPr>
              <p:nvPr/>
            </p:nvSpPr>
            <p:spPr bwMode="auto">
              <a:xfrm>
                <a:off x="4046" y="2377"/>
                <a:ext cx="5" cy="5"/>
              </a:xfrm>
              <a:custGeom>
                <a:avLst/>
                <a:gdLst>
                  <a:gd name="T0" fmla="*/ 0 w 5"/>
                  <a:gd name="T1" fmla="*/ 5 h 5"/>
                  <a:gd name="T2" fmla="*/ 3 w 5"/>
                  <a:gd name="T3" fmla="*/ 5 h 5"/>
                  <a:gd name="T4" fmla="*/ 5 w 5"/>
                  <a:gd name="T5" fmla="*/ 0 h 5"/>
                  <a:gd name="T6" fmla="*/ 0 w 5"/>
                  <a:gd name="T7" fmla="*/ 5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lnTo>
                      <a:pt x="3" y="5"/>
                    </a:lnTo>
                    <a:lnTo>
                      <a:pt x="5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77" name="Freeform 2378"/>
              <p:cNvSpPr>
                <a:spLocks/>
              </p:cNvSpPr>
              <p:nvPr/>
            </p:nvSpPr>
            <p:spPr bwMode="auto">
              <a:xfrm>
                <a:off x="4001" y="2367"/>
                <a:ext cx="5" cy="5"/>
              </a:xfrm>
              <a:custGeom>
                <a:avLst/>
                <a:gdLst>
                  <a:gd name="T0" fmla="*/ 0 w 2"/>
                  <a:gd name="T1" fmla="*/ 3 h 2"/>
                  <a:gd name="T2" fmla="*/ 5 w 2"/>
                  <a:gd name="T3" fmla="*/ 3 h 2"/>
                  <a:gd name="T4" fmla="*/ 3 w 2"/>
                  <a:gd name="T5" fmla="*/ 0 h 2"/>
                  <a:gd name="T6" fmla="*/ 0 w 2"/>
                  <a:gd name="T7" fmla="*/ 3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1" y="2"/>
                      <a:pt x="1" y="0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78" name="Freeform 2379"/>
              <p:cNvSpPr>
                <a:spLocks/>
              </p:cNvSpPr>
              <p:nvPr/>
            </p:nvSpPr>
            <p:spPr bwMode="auto">
              <a:xfrm>
                <a:off x="4004" y="2367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79" name="Freeform 2380"/>
              <p:cNvSpPr>
                <a:spLocks/>
              </p:cNvSpPr>
              <p:nvPr/>
            </p:nvSpPr>
            <p:spPr bwMode="auto">
              <a:xfrm>
                <a:off x="3590" y="2601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80" name="Freeform 2381"/>
              <p:cNvSpPr>
                <a:spLocks/>
              </p:cNvSpPr>
              <p:nvPr/>
            </p:nvSpPr>
            <p:spPr bwMode="auto">
              <a:xfrm>
                <a:off x="3593" y="2606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2 w 1"/>
                  <a:gd name="T5" fmla="*/ 2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81" name="Freeform 2382"/>
              <p:cNvSpPr>
                <a:spLocks/>
              </p:cNvSpPr>
              <p:nvPr/>
            </p:nvSpPr>
            <p:spPr bwMode="auto">
              <a:xfrm>
                <a:off x="3843" y="2360"/>
                <a:ext cx="3" cy="3"/>
              </a:xfrm>
              <a:custGeom>
                <a:avLst/>
                <a:gdLst>
                  <a:gd name="T0" fmla="*/ 3 w 1"/>
                  <a:gd name="T1" fmla="*/ 3 h 1"/>
                  <a:gd name="T2" fmla="*/ 3 w 1"/>
                  <a:gd name="T3" fmla="*/ 3 h 1"/>
                  <a:gd name="T4" fmla="*/ 0 w 1"/>
                  <a:gd name="T5" fmla="*/ 0 h 1"/>
                  <a:gd name="T6" fmla="*/ 3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82" name="Freeform 2383"/>
              <p:cNvSpPr>
                <a:spLocks/>
              </p:cNvSpPr>
              <p:nvPr/>
            </p:nvSpPr>
            <p:spPr bwMode="auto">
              <a:xfrm>
                <a:off x="3810" y="2367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3 h 3"/>
                  <a:gd name="T4" fmla="*/ 0 w 2"/>
                  <a:gd name="T5" fmla="*/ 0 h 3"/>
                  <a:gd name="T6" fmla="*/ 2 w 2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3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83" name="Freeform 2384"/>
              <p:cNvSpPr>
                <a:spLocks/>
              </p:cNvSpPr>
              <p:nvPr/>
            </p:nvSpPr>
            <p:spPr bwMode="auto">
              <a:xfrm>
                <a:off x="3784" y="2382"/>
                <a:ext cx="5" cy="2"/>
              </a:xfrm>
              <a:custGeom>
                <a:avLst/>
                <a:gdLst>
                  <a:gd name="T0" fmla="*/ 3 w 2"/>
                  <a:gd name="T1" fmla="*/ 2 h 1"/>
                  <a:gd name="T2" fmla="*/ 5 w 2"/>
                  <a:gd name="T3" fmla="*/ 2 h 1"/>
                  <a:gd name="T4" fmla="*/ 3 w 2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1" y="1"/>
                      <a:pt x="2" y="1"/>
                      <a:pt x="2" y="1"/>
                    </a:cubicBezTo>
                    <a:cubicBezTo>
                      <a:pt x="1" y="1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84" name="Freeform 2385"/>
              <p:cNvSpPr>
                <a:spLocks/>
              </p:cNvSpPr>
              <p:nvPr/>
            </p:nvSpPr>
            <p:spPr bwMode="auto">
              <a:xfrm>
                <a:off x="3893" y="1418"/>
                <a:ext cx="4" cy="5"/>
              </a:xfrm>
              <a:custGeom>
                <a:avLst/>
                <a:gdLst>
                  <a:gd name="T0" fmla="*/ 2 w 2"/>
                  <a:gd name="T1" fmla="*/ 5 h 2"/>
                  <a:gd name="T2" fmla="*/ 2 w 2"/>
                  <a:gd name="T3" fmla="*/ 0 h 2"/>
                  <a:gd name="T4" fmla="*/ 2 w 2"/>
                  <a:gd name="T5" fmla="*/ 5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2" y="2"/>
                      <a:pt x="1" y="0"/>
                      <a:pt x="1" y="0"/>
                    </a:cubicBezTo>
                    <a:cubicBezTo>
                      <a:pt x="0" y="0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85" name="Freeform 2386"/>
              <p:cNvSpPr>
                <a:spLocks/>
              </p:cNvSpPr>
              <p:nvPr/>
            </p:nvSpPr>
            <p:spPr bwMode="auto">
              <a:xfrm>
                <a:off x="3846" y="1430"/>
                <a:ext cx="7" cy="5"/>
              </a:xfrm>
              <a:custGeom>
                <a:avLst/>
                <a:gdLst>
                  <a:gd name="T0" fmla="*/ 4 w 7"/>
                  <a:gd name="T1" fmla="*/ 2 h 5"/>
                  <a:gd name="T2" fmla="*/ 7 w 7"/>
                  <a:gd name="T3" fmla="*/ 0 h 5"/>
                  <a:gd name="T4" fmla="*/ 0 w 7"/>
                  <a:gd name="T5" fmla="*/ 5 h 5"/>
                  <a:gd name="T6" fmla="*/ 4 w 7"/>
                  <a:gd name="T7" fmla="*/ 2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5">
                    <a:moveTo>
                      <a:pt x="4" y="2"/>
                    </a:moveTo>
                    <a:lnTo>
                      <a:pt x="7" y="0"/>
                    </a:lnTo>
                    <a:lnTo>
                      <a:pt x="0" y="5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86" name="Freeform 2387"/>
              <p:cNvSpPr>
                <a:spLocks/>
              </p:cNvSpPr>
              <p:nvPr/>
            </p:nvSpPr>
            <p:spPr bwMode="auto">
              <a:xfrm>
                <a:off x="3810" y="1430"/>
                <a:ext cx="26" cy="9"/>
              </a:xfrm>
              <a:custGeom>
                <a:avLst/>
                <a:gdLst>
                  <a:gd name="T0" fmla="*/ 0 w 11"/>
                  <a:gd name="T1" fmla="*/ 2 h 4"/>
                  <a:gd name="T2" fmla="*/ 21 w 11"/>
                  <a:gd name="T3" fmla="*/ 2 h 4"/>
                  <a:gd name="T4" fmla="*/ 24 w 11"/>
                  <a:gd name="T5" fmla="*/ 5 h 4"/>
                  <a:gd name="T6" fmla="*/ 26 w 11"/>
                  <a:gd name="T7" fmla="*/ 0 h 4"/>
                  <a:gd name="T8" fmla="*/ 0 w 11"/>
                  <a:gd name="T9" fmla="*/ 2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4">
                    <a:moveTo>
                      <a:pt x="0" y="1"/>
                    </a:moveTo>
                    <a:cubicBezTo>
                      <a:pt x="2" y="4"/>
                      <a:pt x="6" y="0"/>
                      <a:pt x="9" y="1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8" y="0"/>
                      <a:pt x="3" y="2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65" name="Freeform 2388"/>
              <p:cNvSpPr>
                <a:spLocks/>
              </p:cNvSpPr>
              <p:nvPr/>
            </p:nvSpPr>
            <p:spPr bwMode="auto">
              <a:xfrm>
                <a:off x="3784" y="1418"/>
                <a:ext cx="10" cy="2"/>
              </a:xfrm>
              <a:custGeom>
                <a:avLst/>
                <a:gdLst>
                  <a:gd name="T0" fmla="*/ 5 w 4"/>
                  <a:gd name="T1" fmla="*/ 0 h 1"/>
                  <a:gd name="T2" fmla="*/ 10 w 4"/>
                  <a:gd name="T3" fmla="*/ 0 h 1"/>
                  <a:gd name="T4" fmla="*/ 10 w 4"/>
                  <a:gd name="T5" fmla="*/ 0 h 1"/>
                  <a:gd name="T6" fmla="*/ 5 w 4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2" y="0"/>
                    </a:moveTo>
                    <a:cubicBezTo>
                      <a:pt x="3" y="1"/>
                      <a:pt x="0" y="1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88" name="Freeform 2389"/>
              <p:cNvSpPr>
                <a:spLocks/>
              </p:cNvSpPr>
              <p:nvPr/>
            </p:nvSpPr>
            <p:spPr bwMode="auto">
              <a:xfrm>
                <a:off x="3791" y="1416"/>
                <a:ext cx="7" cy="2"/>
              </a:xfrm>
              <a:custGeom>
                <a:avLst/>
                <a:gdLst>
                  <a:gd name="T0" fmla="*/ 2 w 3"/>
                  <a:gd name="T1" fmla="*/ 2 h 1"/>
                  <a:gd name="T2" fmla="*/ 2 w 3"/>
                  <a:gd name="T3" fmla="*/ 2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1">
                    <a:moveTo>
                      <a:pt x="1" y="1"/>
                    </a:moveTo>
                    <a:cubicBezTo>
                      <a:pt x="3" y="1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89" name="Freeform 2390"/>
              <p:cNvSpPr>
                <a:spLocks/>
              </p:cNvSpPr>
              <p:nvPr/>
            </p:nvSpPr>
            <p:spPr bwMode="auto">
              <a:xfrm>
                <a:off x="3770" y="1413"/>
                <a:ext cx="9" cy="5"/>
              </a:xfrm>
              <a:custGeom>
                <a:avLst/>
                <a:gdLst>
                  <a:gd name="T0" fmla="*/ 2 w 4"/>
                  <a:gd name="T1" fmla="*/ 5 h 2"/>
                  <a:gd name="T2" fmla="*/ 9 w 4"/>
                  <a:gd name="T3" fmla="*/ 3 h 2"/>
                  <a:gd name="T4" fmla="*/ 5 w 4"/>
                  <a:gd name="T5" fmla="*/ 0 h 2"/>
                  <a:gd name="T6" fmla="*/ 2 w 4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1" y="2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2" y="0"/>
                    </a:cubicBezTo>
                    <a:cubicBezTo>
                      <a:pt x="0" y="1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90" name="Freeform 2391"/>
              <p:cNvSpPr>
                <a:spLocks/>
              </p:cNvSpPr>
              <p:nvPr/>
            </p:nvSpPr>
            <p:spPr bwMode="auto">
              <a:xfrm>
                <a:off x="3768" y="1423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91" name="Freeform 2392"/>
              <p:cNvSpPr>
                <a:spLocks/>
              </p:cNvSpPr>
              <p:nvPr/>
            </p:nvSpPr>
            <p:spPr bwMode="auto">
              <a:xfrm>
                <a:off x="3770" y="1420"/>
                <a:ext cx="7" cy="5"/>
              </a:xfrm>
              <a:custGeom>
                <a:avLst/>
                <a:gdLst>
                  <a:gd name="T0" fmla="*/ 7 w 3"/>
                  <a:gd name="T1" fmla="*/ 0 h 2"/>
                  <a:gd name="T2" fmla="*/ 0 w 3"/>
                  <a:gd name="T3" fmla="*/ 3 h 2"/>
                  <a:gd name="T4" fmla="*/ 5 w 3"/>
                  <a:gd name="T5" fmla="*/ 3 h 2"/>
                  <a:gd name="T6" fmla="*/ 7 w 3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2" y="1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92" name="Freeform 2393"/>
              <p:cNvSpPr>
                <a:spLocks/>
              </p:cNvSpPr>
              <p:nvPr/>
            </p:nvSpPr>
            <p:spPr bwMode="auto">
              <a:xfrm>
                <a:off x="3782" y="1420"/>
                <a:ext cx="12" cy="5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5 h 2"/>
                  <a:gd name="T4" fmla="*/ 0 w 5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1" y="1"/>
                      <a:pt x="3" y="1"/>
                      <a:pt x="0" y="2"/>
                    </a:cubicBezTo>
                    <a:cubicBezTo>
                      <a:pt x="5" y="2"/>
                      <a:pt x="4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93" name="Freeform 2394"/>
              <p:cNvSpPr>
                <a:spLocks/>
              </p:cNvSpPr>
              <p:nvPr/>
            </p:nvSpPr>
            <p:spPr bwMode="auto">
              <a:xfrm>
                <a:off x="3808" y="1437"/>
                <a:ext cx="9" cy="5"/>
              </a:xfrm>
              <a:custGeom>
                <a:avLst/>
                <a:gdLst>
                  <a:gd name="T0" fmla="*/ 0 w 4"/>
                  <a:gd name="T1" fmla="*/ 3 h 2"/>
                  <a:gd name="T2" fmla="*/ 5 w 4"/>
                  <a:gd name="T3" fmla="*/ 5 h 2"/>
                  <a:gd name="T4" fmla="*/ 9 w 4"/>
                  <a:gd name="T5" fmla="*/ 3 h 2"/>
                  <a:gd name="T6" fmla="*/ 0 w 4"/>
                  <a:gd name="T7" fmla="*/ 3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94" name="Freeform 2395"/>
              <p:cNvSpPr>
                <a:spLocks/>
              </p:cNvSpPr>
              <p:nvPr/>
            </p:nvSpPr>
            <p:spPr bwMode="auto">
              <a:xfrm>
                <a:off x="3739" y="1416"/>
                <a:ext cx="5" cy="4"/>
              </a:xfrm>
              <a:custGeom>
                <a:avLst/>
                <a:gdLst>
                  <a:gd name="T0" fmla="*/ 0 w 2"/>
                  <a:gd name="T1" fmla="*/ 0 h 2"/>
                  <a:gd name="T2" fmla="*/ 3 w 2"/>
                  <a:gd name="T3" fmla="*/ 4 h 2"/>
                  <a:gd name="T4" fmla="*/ 5 w 2"/>
                  <a:gd name="T5" fmla="*/ 2 h 2"/>
                  <a:gd name="T6" fmla="*/ 0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95" name="Freeform 2396"/>
              <p:cNvSpPr>
                <a:spLocks/>
              </p:cNvSpPr>
              <p:nvPr/>
            </p:nvSpPr>
            <p:spPr bwMode="auto">
              <a:xfrm>
                <a:off x="3735" y="1420"/>
                <a:ext cx="7" cy="3"/>
              </a:xfrm>
              <a:custGeom>
                <a:avLst/>
                <a:gdLst>
                  <a:gd name="T0" fmla="*/ 7 w 3"/>
                  <a:gd name="T1" fmla="*/ 0 h 1"/>
                  <a:gd name="T2" fmla="*/ 0 w 3"/>
                  <a:gd name="T3" fmla="*/ 3 h 1"/>
                  <a:gd name="T4" fmla="*/ 7 w 3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3" y="1"/>
                      <a:pt x="3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96" name="Freeform 2397"/>
              <p:cNvSpPr>
                <a:spLocks/>
              </p:cNvSpPr>
              <p:nvPr/>
            </p:nvSpPr>
            <p:spPr bwMode="auto">
              <a:xfrm>
                <a:off x="3765" y="1425"/>
                <a:ext cx="12" cy="7"/>
              </a:xfrm>
              <a:custGeom>
                <a:avLst/>
                <a:gdLst>
                  <a:gd name="T0" fmla="*/ 3 w 12"/>
                  <a:gd name="T1" fmla="*/ 7 h 7"/>
                  <a:gd name="T2" fmla="*/ 12 w 12"/>
                  <a:gd name="T3" fmla="*/ 0 h 7"/>
                  <a:gd name="T4" fmla="*/ 0 w 12"/>
                  <a:gd name="T5" fmla="*/ 7 h 7"/>
                  <a:gd name="T6" fmla="*/ 3 w 12"/>
                  <a:gd name="T7" fmla="*/ 7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" h="7">
                    <a:moveTo>
                      <a:pt x="3" y="7"/>
                    </a:moveTo>
                    <a:lnTo>
                      <a:pt x="12" y="0"/>
                    </a:lnTo>
                    <a:lnTo>
                      <a:pt x="0" y="7"/>
                    </a:lnTo>
                    <a:lnTo>
                      <a:pt x="3" y="7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97" name="Freeform 2398"/>
              <p:cNvSpPr>
                <a:spLocks/>
              </p:cNvSpPr>
              <p:nvPr/>
            </p:nvSpPr>
            <p:spPr bwMode="auto">
              <a:xfrm>
                <a:off x="3713" y="1411"/>
                <a:ext cx="5" cy="5"/>
              </a:xfrm>
              <a:custGeom>
                <a:avLst/>
                <a:gdLst>
                  <a:gd name="T0" fmla="*/ 3 w 5"/>
                  <a:gd name="T1" fmla="*/ 5 h 5"/>
                  <a:gd name="T2" fmla="*/ 5 w 5"/>
                  <a:gd name="T3" fmla="*/ 0 h 5"/>
                  <a:gd name="T4" fmla="*/ 0 w 5"/>
                  <a:gd name="T5" fmla="*/ 5 h 5"/>
                  <a:gd name="T6" fmla="*/ 3 w 5"/>
                  <a:gd name="T7" fmla="*/ 5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3" y="5"/>
                    </a:moveTo>
                    <a:lnTo>
                      <a:pt x="5" y="0"/>
                    </a:lnTo>
                    <a:lnTo>
                      <a:pt x="0" y="5"/>
                    </a:lnTo>
                    <a:lnTo>
                      <a:pt x="3" y="5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98" name="Freeform 2399"/>
              <p:cNvSpPr>
                <a:spLocks/>
              </p:cNvSpPr>
              <p:nvPr/>
            </p:nvSpPr>
            <p:spPr bwMode="auto">
              <a:xfrm>
                <a:off x="3687" y="1409"/>
                <a:ext cx="14" cy="7"/>
              </a:xfrm>
              <a:custGeom>
                <a:avLst/>
                <a:gdLst>
                  <a:gd name="T0" fmla="*/ 12 w 6"/>
                  <a:gd name="T1" fmla="*/ 7 h 3"/>
                  <a:gd name="T2" fmla="*/ 12 w 6"/>
                  <a:gd name="T3" fmla="*/ 0 h 3"/>
                  <a:gd name="T4" fmla="*/ 0 w 6"/>
                  <a:gd name="T5" fmla="*/ 5 h 3"/>
                  <a:gd name="T6" fmla="*/ 12 w 6"/>
                  <a:gd name="T7" fmla="*/ 7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5" y="3"/>
                    </a:moveTo>
                    <a:cubicBezTo>
                      <a:pt x="6" y="2"/>
                      <a:pt x="4" y="1"/>
                      <a:pt x="5" y="0"/>
                    </a:cubicBezTo>
                    <a:cubicBezTo>
                      <a:pt x="3" y="0"/>
                      <a:pt x="1" y="1"/>
                      <a:pt x="0" y="2"/>
                    </a:cubicBezTo>
                    <a:cubicBezTo>
                      <a:pt x="1" y="2"/>
                      <a:pt x="3" y="2"/>
                      <a:pt x="5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99" name="Freeform 2400"/>
              <p:cNvSpPr>
                <a:spLocks/>
              </p:cNvSpPr>
              <p:nvPr/>
            </p:nvSpPr>
            <p:spPr bwMode="auto">
              <a:xfrm>
                <a:off x="3683" y="1413"/>
                <a:ext cx="4" cy="5"/>
              </a:xfrm>
              <a:custGeom>
                <a:avLst/>
                <a:gdLst>
                  <a:gd name="T0" fmla="*/ 0 w 2"/>
                  <a:gd name="T1" fmla="*/ 5 h 2"/>
                  <a:gd name="T2" fmla="*/ 4 w 2"/>
                  <a:gd name="T3" fmla="*/ 0 h 2"/>
                  <a:gd name="T4" fmla="*/ 0 w 2"/>
                  <a:gd name="T5" fmla="*/ 5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0" y="1"/>
                      <a:pt x="1" y="1"/>
                      <a:pt x="2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00" name="Freeform 2401"/>
              <p:cNvSpPr>
                <a:spLocks/>
              </p:cNvSpPr>
              <p:nvPr/>
            </p:nvSpPr>
            <p:spPr bwMode="auto">
              <a:xfrm>
                <a:off x="3720" y="1418"/>
                <a:ext cx="5" cy="5"/>
              </a:xfrm>
              <a:custGeom>
                <a:avLst/>
                <a:gdLst>
                  <a:gd name="T0" fmla="*/ 5 w 2"/>
                  <a:gd name="T1" fmla="*/ 5 h 2"/>
                  <a:gd name="T2" fmla="*/ 0 w 2"/>
                  <a:gd name="T3" fmla="*/ 0 h 2"/>
                  <a:gd name="T4" fmla="*/ 3 w 2"/>
                  <a:gd name="T5" fmla="*/ 5 h 2"/>
                  <a:gd name="T6" fmla="*/ 5 w 2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01" name="Freeform 2402"/>
              <p:cNvSpPr>
                <a:spLocks/>
              </p:cNvSpPr>
              <p:nvPr/>
            </p:nvSpPr>
            <p:spPr bwMode="auto">
              <a:xfrm>
                <a:off x="3716" y="1423"/>
                <a:ext cx="7" cy="0"/>
              </a:xfrm>
              <a:custGeom>
                <a:avLst/>
                <a:gdLst>
                  <a:gd name="T0" fmla="*/ 7 w 7"/>
                  <a:gd name="T1" fmla="*/ 7 w 7"/>
                  <a:gd name="T2" fmla="*/ 0 w 7"/>
                  <a:gd name="T3" fmla="*/ 7 w 7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02" name="Freeform 2403"/>
              <p:cNvSpPr>
                <a:spLocks/>
              </p:cNvSpPr>
              <p:nvPr/>
            </p:nvSpPr>
            <p:spPr bwMode="auto">
              <a:xfrm>
                <a:off x="3725" y="142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03" name="Freeform 2404"/>
              <p:cNvSpPr>
                <a:spLocks/>
              </p:cNvSpPr>
              <p:nvPr/>
            </p:nvSpPr>
            <p:spPr bwMode="auto">
              <a:xfrm>
                <a:off x="3739" y="1427"/>
                <a:ext cx="12" cy="8"/>
              </a:xfrm>
              <a:custGeom>
                <a:avLst/>
                <a:gdLst>
                  <a:gd name="T0" fmla="*/ 12 w 5"/>
                  <a:gd name="T1" fmla="*/ 0 h 3"/>
                  <a:gd name="T2" fmla="*/ 7 w 5"/>
                  <a:gd name="T3" fmla="*/ 8 h 3"/>
                  <a:gd name="T4" fmla="*/ 12 w 5"/>
                  <a:gd name="T5" fmla="*/ 0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cubicBezTo>
                      <a:pt x="3" y="1"/>
                      <a:pt x="0" y="2"/>
                      <a:pt x="3" y="3"/>
                    </a:cubicBezTo>
                    <a:cubicBezTo>
                      <a:pt x="4" y="2"/>
                      <a:pt x="3" y="1"/>
                      <a:pt x="5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04" name="Freeform 2405"/>
              <p:cNvSpPr>
                <a:spLocks/>
              </p:cNvSpPr>
              <p:nvPr/>
            </p:nvSpPr>
            <p:spPr bwMode="auto">
              <a:xfrm>
                <a:off x="3727" y="1425"/>
                <a:ext cx="8" cy="2"/>
              </a:xfrm>
              <a:custGeom>
                <a:avLst/>
                <a:gdLst>
                  <a:gd name="T0" fmla="*/ 0 w 3"/>
                  <a:gd name="T1" fmla="*/ 2 h 1"/>
                  <a:gd name="T2" fmla="*/ 8 w 3"/>
                  <a:gd name="T3" fmla="*/ 2 h 1"/>
                  <a:gd name="T4" fmla="*/ 8 w 3"/>
                  <a:gd name="T5" fmla="*/ 0 h 1"/>
                  <a:gd name="T6" fmla="*/ 0 w 3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3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05" name="Freeform 2406"/>
              <p:cNvSpPr>
                <a:spLocks/>
              </p:cNvSpPr>
              <p:nvPr/>
            </p:nvSpPr>
            <p:spPr bwMode="auto">
              <a:xfrm>
                <a:off x="3725" y="1427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0 h 3"/>
                  <a:gd name="T4" fmla="*/ 0 w 2"/>
                  <a:gd name="T5" fmla="*/ 0 h 3"/>
                  <a:gd name="T6" fmla="*/ 0 w 2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06" name="Freeform 2407"/>
              <p:cNvSpPr>
                <a:spLocks/>
              </p:cNvSpPr>
              <p:nvPr/>
            </p:nvSpPr>
            <p:spPr bwMode="auto">
              <a:xfrm>
                <a:off x="3683" y="1420"/>
                <a:ext cx="14" cy="5"/>
              </a:xfrm>
              <a:custGeom>
                <a:avLst/>
                <a:gdLst>
                  <a:gd name="T0" fmla="*/ 9 w 6"/>
                  <a:gd name="T1" fmla="*/ 0 h 2"/>
                  <a:gd name="T2" fmla="*/ 0 w 6"/>
                  <a:gd name="T3" fmla="*/ 3 h 2"/>
                  <a:gd name="T4" fmla="*/ 12 w 6"/>
                  <a:gd name="T5" fmla="*/ 5 h 2"/>
                  <a:gd name="T6" fmla="*/ 9 w 6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" h="2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2" y="2"/>
                      <a:pt x="4" y="2"/>
                      <a:pt x="5" y="2"/>
                    </a:cubicBezTo>
                    <a:cubicBezTo>
                      <a:pt x="5" y="1"/>
                      <a:pt x="6" y="0"/>
                      <a:pt x="4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07" name="Freeform 2408"/>
              <p:cNvSpPr>
                <a:spLocks/>
              </p:cNvSpPr>
              <p:nvPr/>
            </p:nvSpPr>
            <p:spPr bwMode="auto">
              <a:xfrm>
                <a:off x="3706" y="142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08" name="Rectangle 2409"/>
              <p:cNvSpPr>
                <a:spLocks noChangeArrowheads="1"/>
              </p:cNvSpPr>
              <p:nvPr/>
            </p:nvSpPr>
            <p:spPr bwMode="auto">
              <a:xfrm>
                <a:off x="3649" y="1423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509" name="Freeform 2410"/>
              <p:cNvSpPr>
                <a:spLocks/>
              </p:cNvSpPr>
              <p:nvPr/>
            </p:nvSpPr>
            <p:spPr bwMode="auto">
              <a:xfrm>
                <a:off x="3694" y="1423"/>
                <a:ext cx="7" cy="2"/>
              </a:xfrm>
              <a:custGeom>
                <a:avLst/>
                <a:gdLst>
                  <a:gd name="T0" fmla="*/ 0 w 3"/>
                  <a:gd name="T1" fmla="*/ 2 h 1"/>
                  <a:gd name="T2" fmla="*/ 7 w 3"/>
                  <a:gd name="T3" fmla="*/ 0 h 1"/>
                  <a:gd name="T4" fmla="*/ 0 w 3"/>
                  <a:gd name="T5" fmla="*/ 2 h 1"/>
                  <a:gd name="T6" fmla="*/ 0 w 3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2" y="1"/>
                      <a:pt x="2" y="1"/>
                      <a:pt x="3" y="0"/>
                    </a:cubicBezTo>
                    <a:cubicBezTo>
                      <a:pt x="2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10" name="Freeform 2411"/>
              <p:cNvSpPr>
                <a:spLocks/>
              </p:cNvSpPr>
              <p:nvPr/>
            </p:nvSpPr>
            <p:spPr bwMode="auto">
              <a:xfrm>
                <a:off x="3673" y="1418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5 w 2"/>
                  <a:gd name="T3" fmla="*/ 2 h 1"/>
                  <a:gd name="T4" fmla="*/ 0 w 2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1" y="1"/>
                      <a:pt x="2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11" name="Freeform 2412"/>
              <p:cNvSpPr>
                <a:spLocks/>
              </p:cNvSpPr>
              <p:nvPr/>
            </p:nvSpPr>
            <p:spPr bwMode="auto">
              <a:xfrm>
                <a:off x="3704" y="1420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12" name="Freeform 2413"/>
              <p:cNvSpPr>
                <a:spLocks/>
              </p:cNvSpPr>
              <p:nvPr/>
            </p:nvSpPr>
            <p:spPr bwMode="auto">
              <a:xfrm>
                <a:off x="3701" y="1420"/>
                <a:ext cx="5" cy="3"/>
              </a:xfrm>
              <a:custGeom>
                <a:avLst/>
                <a:gdLst>
                  <a:gd name="T0" fmla="*/ 5 w 2"/>
                  <a:gd name="T1" fmla="*/ 0 h 1"/>
                  <a:gd name="T2" fmla="*/ 0 w 2"/>
                  <a:gd name="T3" fmla="*/ 3 h 1"/>
                  <a:gd name="T4" fmla="*/ 5 w 2"/>
                  <a:gd name="T5" fmla="*/ 3 h 1"/>
                  <a:gd name="T6" fmla="*/ 5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13" name="Freeform 2414"/>
              <p:cNvSpPr>
                <a:spLocks/>
              </p:cNvSpPr>
              <p:nvPr/>
            </p:nvSpPr>
            <p:spPr bwMode="auto">
              <a:xfrm>
                <a:off x="3631" y="1423"/>
                <a:ext cx="28" cy="26"/>
              </a:xfrm>
              <a:custGeom>
                <a:avLst/>
                <a:gdLst>
                  <a:gd name="T0" fmla="*/ 7 w 12"/>
                  <a:gd name="T1" fmla="*/ 26 h 11"/>
                  <a:gd name="T2" fmla="*/ 21 w 12"/>
                  <a:gd name="T3" fmla="*/ 24 h 11"/>
                  <a:gd name="T4" fmla="*/ 19 w 12"/>
                  <a:gd name="T5" fmla="*/ 0 h 11"/>
                  <a:gd name="T6" fmla="*/ 12 w 12"/>
                  <a:gd name="T7" fmla="*/ 7 h 11"/>
                  <a:gd name="T8" fmla="*/ 21 w 12"/>
                  <a:gd name="T9" fmla="*/ 14 h 11"/>
                  <a:gd name="T10" fmla="*/ 9 w 12"/>
                  <a:gd name="T11" fmla="*/ 12 h 11"/>
                  <a:gd name="T12" fmla="*/ 0 w 12"/>
                  <a:gd name="T13" fmla="*/ 26 h 11"/>
                  <a:gd name="T14" fmla="*/ 9 w 12"/>
                  <a:gd name="T15" fmla="*/ 24 h 11"/>
                  <a:gd name="T16" fmla="*/ 7 w 12"/>
                  <a:gd name="T17" fmla="*/ 26 h 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2" h="11">
                    <a:moveTo>
                      <a:pt x="3" y="11"/>
                    </a:moveTo>
                    <a:cubicBezTo>
                      <a:pt x="4" y="10"/>
                      <a:pt x="7" y="8"/>
                      <a:pt x="9" y="10"/>
                    </a:cubicBezTo>
                    <a:cubicBezTo>
                      <a:pt x="12" y="9"/>
                      <a:pt x="10" y="3"/>
                      <a:pt x="8" y="0"/>
                    </a:cubicBezTo>
                    <a:cubicBezTo>
                      <a:pt x="8" y="1"/>
                      <a:pt x="8" y="2"/>
                      <a:pt x="5" y="3"/>
                    </a:cubicBezTo>
                    <a:cubicBezTo>
                      <a:pt x="6" y="4"/>
                      <a:pt x="11" y="5"/>
                      <a:pt x="9" y="6"/>
                    </a:cubicBezTo>
                    <a:cubicBezTo>
                      <a:pt x="5" y="7"/>
                      <a:pt x="6" y="6"/>
                      <a:pt x="4" y="5"/>
                    </a:cubicBezTo>
                    <a:cubicBezTo>
                      <a:pt x="6" y="7"/>
                      <a:pt x="0" y="8"/>
                      <a:pt x="0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2" y="11"/>
                      <a:pt x="3" y="1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14" name="Freeform 2415"/>
              <p:cNvSpPr>
                <a:spLocks/>
              </p:cNvSpPr>
              <p:nvPr/>
            </p:nvSpPr>
            <p:spPr bwMode="auto">
              <a:xfrm>
                <a:off x="3649" y="1418"/>
                <a:ext cx="15" cy="7"/>
              </a:xfrm>
              <a:custGeom>
                <a:avLst/>
                <a:gdLst>
                  <a:gd name="T0" fmla="*/ 13 w 6"/>
                  <a:gd name="T1" fmla="*/ 7 h 3"/>
                  <a:gd name="T2" fmla="*/ 15 w 6"/>
                  <a:gd name="T3" fmla="*/ 5 h 3"/>
                  <a:gd name="T4" fmla="*/ 5 w 6"/>
                  <a:gd name="T5" fmla="*/ 0 h 3"/>
                  <a:gd name="T6" fmla="*/ 0 w 6"/>
                  <a:gd name="T7" fmla="*/ 5 h 3"/>
                  <a:gd name="T8" fmla="*/ 15 w 6"/>
                  <a:gd name="T9" fmla="*/ 5 h 3"/>
                  <a:gd name="T10" fmla="*/ 13 w 6"/>
                  <a:gd name="T11" fmla="*/ 7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" h="3">
                    <a:moveTo>
                      <a:pt x="5" y="3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5" y="2"/>
                      <a:pt x="4" y="2"/>
                      <a:pt x="2" y="0"/>
                    </a:cubicBezTo>
                    <a:cubicBezTo>
                      <a:pt x="1" y="1"/>
                      <a:pt x="0" y="2"/>
                      <a:pt x="0" y="2"/>
                    </a:cubicBezTo>
                    <a:cubicBezTo>
                      <a:pt x="6" y="2"/>
                      <a:pt x="6" y="2"/>
                      <a:pt x="6" y="2"/>
                    </a:cubicBez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15" name="Freeform 2416"/>
              <p:cNvSpPr>
                <a:spLocks/>
              </p:cNvSpPr>
              <p:nvPr/>
            </p:nvSpPr>
            <p:spPr bwMode="auto">
              <a:xfrm>
                <a:off x="3664" y="1420"/>
                <a:ext cx="21" cy="15"/>
              </a:xfrm>
              <a:custGeom>
                <a:avLst/>
                <a:gdLst>
                  <a:gd name="T0" fmla="*/ 12 w 9"/>
                  <a:gd name="T1" fmla="*/ 3 h 6"/>
                  <a:gd name="T2" fmla="*/ 7 w 9"/>
                  <a:gd name="T3" fmla="*/ 15 h 6"/>
                  <a:gd name="T4" fmla="*/ 19 w 9"/>
                  <a:gd name="T5" fmla="*/ 10 h 6"/>
                  <a:gd name="T6" fmla="*/ 12 w 9"/>
                  <a:gd name="T7" fmla="*/ 5 h 6"/>
                  <a:gd name="T8" fmla="*/ 19 w 9"/>
                  <a:gd name="T9" fmla="*/ 3 h 6"/>
                  <a:gd name="T10" fmla="*/ 14 w 9"/>
                  <a:gd name="T11" fmla="*/ 0 h 6"/>
                  <a:gd name="T12" fmla="*/ 14 w 9"/>
                  <a:gd name="T13" fmla="*/ 3 h 6"/>
                  <a:gd name="T14" fmla="*/ 14 w 9"/>
                  <a:gd name="T15" fmla="*/ 3 h 6"/>
                  <a:gd name="T16" fmla="*/ 14 w 9"/>
                  <a:gd name="T17" fmla="*/ 3 h 6"/>
                  <a:gd name="T18" fmla="*/ 14 w 9"/>
                  <a:gd name="T19" fmla="*/ 3 h 6"/>
                  <a:gd name="T20" fmla="*/ 14 w 9"/>
                  <a:gd name="T21" fmla="*/ 3 h 6"/>
                  <a:gd name="T22" fmla="*/ 12 w 9"/>
                  <a:gd name="T23" fmla="*/ 3 h 6"/>
                  <a:gd name="T24" fmla="*/ 14 w 9"/>
                  <a:gd name="T25" fmla="*/ 3 h 6"/>
                  <a:gd name="T26" fmla="*/ 14 w 9"/>
                  <a:gd name="T27" fmla="*/ 3 h 6"/>
                  <a:gd name="T28" fmla="*/ 14 w 9"/>
                  <a:gd name="T29" fmla="*/ 3 h 6"/>
                  <a:gd name="T30" fmla="*/ 0 w 9"/>
                  <a:gd name="T31" fmla="*/ 3 h 6"/>
                  <a:gd name="T32" fmla="*/ 12 w 9"/>
                  <a:gd name="T33" fmla="*/ 3 h 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9" h="6">
                    <a:moveTo>
                      <a:pt x="5" y="1"/>
                    </a:moveTo>
                    <a:cubicBezTo>
                      <a:pt x="5" y="3"/>
                      <a:pt x="2" y="4"/>
                      <a:pt x="3" y="6"/>
                    </a:cubicBezTo>
                    <a:cubicBezTo>
                      <a:pt x="7" y="6"/>
                      <a:pt x="6" y="4"/>
                      <a:pt x="8" y="4"/>
                    </a:cubicBezTo>
                    <a:cubicBezTo>
                      <a:pt x="2" y="4"/>
                      <a:pt x="9" y="3"/>
                      <a:pt x="5" y="2"/>
                    </a:cubicBezTo>
                    <a:cubicBezTo>
                      <a:pt x="7" y="1"/>
                      <a:pt x="7" y="1"/>
                      <a:pt x="8" y="1"/>
                    </a:cubicBezTo>
                    <a:cubicBezTo>
                      <a:pt x="7" y="1"/>
                      <a:pt x="6" y="1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5" y="1"/>
                    </a:cubicBezTo>
                    <a:cubicBezTo>
                      <a:pt x="4" y="1"/>
                      <a:pt x="5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3" y="2"/>
                      <a:pt x="5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16" name="Freeform 2417"/>
              <p:cNvSpPr>
                <a:spLocks/>
              </p:cNvSpPr>
              <p:nvPr/>
            </p:nvSpPr>
            <p:spPr bwMode="auto">
              <a:xfrm>
                <a:off x="3739" y="144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17" name="Freeform 2418"/>
              <p:cNvSpPr>
                <a:spLocks/>
              </p:cNvSpPr>
              <p:nvPr/>
            </p:nvSpPr>
            <p:spPr bwMode="auto">
              <a:xfrm>
                <a:off x="3727" y="1432"/>
                <a:ext cx="19" cy="12"/>
              </a:xfrm>
              <a:custGeom>
                <a:avLst/>
                <a:gdLst>
                  <a:gd name="T0" fmla="*/ 7 w 8"/>
                  <a:gd name="T1" fmla="*/ 10 h 5"/>
                  <a:gd name="T2" fmla="*/ 12 w 8"/>
                  <a:gd name="T3" fmla="*/ 7 h 5"/>
                  <a:gd name="T4" fmla="*/ 12 w 8"/>
                  <a:gd name="T5" fmla="*/ 12 h 5"/>
                  <a:gd name="T6" fmla="*/ 14 w 8"/>
                  <a:gd name="T7" fmla="*/ 7 h 5"/>
                  <a:gd name="T8" fmla="*/ 12 w 8"/>
                  <a:gd name="T9" fmla="*/ 7 h 5"/>
                  <a:gd name="T10" fmla="*/ 2 w 8"/>
                  <a:gd name="T11" fmla="*/ 0 h 5"/>
                  <a:gd name="T12" fmla="*/ 7 w 8"/>
                  <a:gd name="T13" fmla="*/ 10 h 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3" y="4"/>
                    </a:moveTo>
                    <a:cubicBezTo>
                      <a:pt x="4" y="4"/>
                      <a:pt x="4" y="3"/>
                      <a:pt x="5" y="3"/>
                    </a:cubicBezTo>
                    <a:cubicBezTo>
                      <a:pt x="6" y="4"/>
                      <a:pt x="5" y="4"/>
                      <a:pt x="5" y="5"/>
                    </a:cubicBezTo>
                    <a:cubicBezTo>
                      <a:pt x="6" y="4"/>
                      <a:pt x="8" y="3"/>
                      <a:pt x="6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3" y="2"/>
                      <a:pt x="0" y="0"/>
                      <a:pt x="1" y="0"/>
                    </a:cubicBezTo>
                    <a:cubicBezTo>
                      <a:pt x="1" y="1"/>
                      <a:pt x="2" y="3"/>
                      <a:pt x="3" y="4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18" name="Freeform 2419"/>
              <p:cNvSpPr>
                <a:spLocks/>
              </p:cNvSpPr>
              <p:nvPr/>
            </p:nvSpPr>
            <p:spPr bwMode="auto">
              <a:xfrm>
                <a:off x="3694" y="1435"/>
                <a:ext cx="12" cy="4"/>
              </a:xfrm>
              <a:custGeom>
                <a:avLst/>
                <a:gdLst>
                  <a:gd name="T0" fmla="*/ 12 w 5"/>
                  <a:gd name="T1" fmla="*/ 0 h 2"/>
                  <a:gd name="T2" fmla="*/ 0 w 5"/>
                  <a:gd name="T3" fmla="*/ 2 h 2"/>
                  <a:gd name="T4" fmla="*/ 5 w 5"/>
                  <a:gd name="T5" fmla="*/ 4 h 2"/>
                  <a:gd name="T6" fmla="*/ 5 w 5"/>
                  <a:gd name="T7" fmla="*/ 2 h 2"/>
                  <a:gd name="T8" fmla="*/ 12 w 5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" y="1"/>
                      <a:pt x="4" y="0"/>
                      <a:pt x="5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19" name="Freeform 2420"/>
              <p:cNvSpPr>
                <a:spLocks/>
              </p:cNvSpPr>
              <p:nvPr/>
            </p:nvSpPr>
            <p:spPr bwMode="auto">
              <a:xfrm>
                <a:off x="3642" y="1418"/>
                <a:ext cx="7" cy="5"/>
              </a:xfrm>
              <a:custGeom>
                <a:avLst/>
                <a:gdLst>
                  <a:gd name="T0" fmla="*/ 5 w 7"/>
                  <a:gd name="T1" fmla="*/ 2 h 5"/>
                  <a:gd name="T2" fmla="*/ 7 w 7"/>
                  <a:gd name="T3" fmla="*/ 0 h 5"/>
                  <a:gd name="T4" fmla="*/ 0 w 7"/>
                  <a:gd name="T5" fmla="*/ 5 h 5"/>
                  <a:gd name="T6" fmla="*/ 5 w 7"/>
                  <a:gd name="T7" fmla="*/ 2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5">
                    <a:moveTo>
                      <a:pt x="5" y="2"/>
                    </a:moveTo>
                    <a:lnTo>
                      <a:pt x="7" y="0"/>
                    </a:lnTo>
                    <a:lnTo>
                      <a:pt x="0" y="5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20" name="Freeform 2421"/>
              <p:cNvSpPr>
                <a:spLocks/>
              </p:cNvSpPr>
              <p:nvPr/>
            </p:nvSpPr>
            <p:spPr bwMode="auto">
              <a:xfrm>
                <a:off x="3631" y="1418"/>
                <a:ext cx="4" cy="5"/>
              </a:xfrm>
              <a:custGeom>
                <a:avLst/>
                <a:gdLst>
                  <a:gd name="T0" fmla="*/ 2 w 4"/>
                  <a:gd name="T1" fmla="*/ 5 h 5"/>
                  <a:gd name="T2" fmla="*/ 4 w 4"/>
                  <a:gd name="T3" fmla="*/ 0 h 5"/>
                  <a:gd name="T4" fmla="*/ 0 w 4"/>
                  <a:gd name="T5" fmla="*/ 2 h 5"/>
                  <a:gd name="T6" fmla="*/ 2 w 4"/>
                  <a:gd name="T7" fmla="*/ 5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2" y="5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21" name="Freeform 2422"/>
              <p:cNvSpPr>
                <a:spLocks/>
              </p:cNvSpPr>
              <p:nvPr/>
            </p:nvSpPr>
            <p:spPr bwMode="auto">
              <a:xfrm>
                <a:off x="2856" y="1468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2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134" name="Group 2624"/>
            <p:cNvGrpSpPr>
              <a:grpSpLocks/>
            </p:cNvGrpSpPr>
            <p:nvPr/>
          </p:nvGrpSpPr>
          <p:grpSpPr bwMode="auto">
            <a:xfrm>
              <a:off x="2121" y="1409"/>
              <a:ext cx="1545" cy="219"/>
              <a:chOff x="2121" y="1409"/>
              <a:chExt cx="1545" cy="219"/>
            </a:xfrm>
          </p:grpSpPr>
          <p:sp>
            <p:nvSpPr>
              <p:cNvPr id="4122" name="Freeform 2424"/>
              <p:cNvSpPr>
                <a:spLocks/>
              </p:cNvSpPr>
              <p:nvPr/>
            </p:nvSpPr>
            <p:spPr bwMode="auto">
              <a:xfrm>
                <a:off x="2879" y="1468"/>
                <a:ext cx="3" cy="0"/>
              </a:xfrm>
              <a:custGeom>
                <a:avLst/>
                <a:gdLst>
                  <a:gd name="T0" fmla="*/ 3 w 1"/>
                  <a:gd name="T1" fmla="*/ 3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23" name="Freeform 2425"/>
              <p:cNvSpPr>
                <a:spLocks/>
              </p:cNvSpPr>
              <p:nvPr/>
            </p:nvSpPr>
            <p:spPr bwMode="auto">
              <a:xfrm>
                <a:off x="3286" y="1413"/>
                <a:ext cx="12" cy="10"/>
              </a:xfrm>
              <a:custGeom>
                <a:avLst/>
                <a:gdLst>
                  <a:gd name="T0" fmla="*/ 12 w 5"/>
                  <a:gd name="T1" fmla="*/ 10 h 4"/>
                  <a:gd name="T2" fmla="*/ 2 w 5"/>
                  <a:gd name="T3" fmla="*/ 5 h 4"/>
                  <a:gd name="T4" fmla="*/ 2 w 5"/>
                  <a:gd name="T5" fmla="*/ 8 h 4"/>
                  <a:gd name="T6" fmla="*/ 12 w 5"/>
                  <a:gd name="T7" fmla="*/ 10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5" y="4"/>
                    </a:moveTo>
                    <a:cubicBezTo>
                      <a:pt x="3" y="2"/>
                      <a:pt x="0" y="0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3"/>
                      <a:pt x="4" y="3"/>
                      <a:pt x="5" y="4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24" name="Freeform 2426"/>
              <p:cNvSpPr>
                <a:spLocks/>
              </p:cNvSpPr>
              <p:nvPr/>
            </p:nvSpPr>
            <p:spPr bwMode="auto">
              <a:xfrm>
                <a:off x="3066" y="1444"/>
                <a:ext cx="2" cy="5"/>
              </a:xfrm>
              <a:custGeom>
                <a:avLst/>
                <a:gdLst>
                  <a:gd name="T0" fmla="*/ 0 w 2"/>
                  <a:gd name="T1" fmla="*/ 2 h 5"/>
                  <a:gd name="T2" fmla="*/ 0 w 2"/>
                  <a:gd name="T3" fmla="*/ 5 h 5"/>
                  <a:gd name="T4" fmla="*/ 2 w 2"/>
                  <a:gd name="T5" fmla="*/ 0 h 5"/>
                  <a:gd name="T6" fmla="*/ 0 w 2"/>
                  <a:gd name="T7" fmla="*/ 2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0" y="2"/>
                    </a:moveTo>
                    <a:lnTo>
                      <a:pt x="0" y="5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25" name="Freeform 2427"/>
              <p:cNvSpPr>
                <a:spLocks/>
              </p:cNvSpPr>
              <p:nvPr/>
            </p:nvSpPr>
            <p:spPr bwMode="auto">
              <a:xfrm>
                <a:off x="3057" y="1460"/>
                <a:ext cx="4" cy="3"/>
              </a:xfrm>
              <a:custGeom>
                <a:avLst/>
                <a:gdLst>
                  <a:gd name="T0" fmla="*/ 4 w 2"/>
                  <a:gd name="T1" fmla="*/ 3 h 1"/>
                  <a:gd name="T2" fmla="*/ 0 w 2"/>
                  <a:gd name="T3" fmla="*/ 0 h 1"/>
                  <a:gd name="T4" fmla="*/ 4 w 2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26" name="Freeform 2428"/>
              <p:cNvSpPr>
                <a:spLocks/>
              </p:cNvSpPr>
              <p:nvPr/>
            </p:nvSpPr>
            <p:spPr bwMode="auto">
              <a:xfrm>
                <a:off x="2733" y="1472"/>
                <a:ext cx="5" cy="5"/>
              </a:xfrm>
              <a:custGeom>
                <a:avLst/>
                <a:gdLst>
                  <a:gd name="T0" fmla="*/ 3 w 2"/>
                  <a:gd name="T1" fmla="*/ 0 h 2"/>
                  <a:gd name="T2" fmla="*/ 0 w 2"/>
                  <a:gd name="T3" fmla="*/ 5 h 2"/>
                  <a:gd name="T4" fmla="*/ 3 w 2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27" name="Freeform 2429"/>
              <p:cNvSpPr>
                <a:spLocks/>
              </p:cNvSpPr>
              <p:nvPr/>
            </p:nvSpPr>
            <p:spPr bwMode="auto">
              <a:xfrm>
                <a:off x="3484" y="1420"/>
                <a:ext cx="10" cy="7"/>
              </a:xfrm>
              <a:custGeom>
                <a:avLst/>
                <a:gdLst>
                  <a:gd name="T0" fmla="*/ 10 w 4"/>
                  <a:gd name="T1" fmla="*/ 2 h 3"/>
                  <a:gd name="T2" fmla="*/ 0 w 4"/>
                  <a:gd name="T3" fmla="*/ 0 h 3"/>
                  <a:gd name="T4" fmla="*/ 10 w 4"/>
                  <a:gd name="T5" fmla="*/ 2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1"/>
                    </a:moveTo>
                    <a:cubicBezTo>
                      <a:pt x="2" y="1"/>
                      <a:pt x="1" y="0"/>
                      <a:pt x="0" y="0"/>
                    </a:cubicBezTo>
                    <a:cubicBezTo>
                      <a:pt x="2" y="1"/>
                      <a:pt x="3" y="3"/>
                      <a:pt x="4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28" name="Freeform 2430"/>
              <p:cNvSpPr>
                <a:spLocks/>
              </p:cNvSpPr>
              <p:nvPr/>
            </p:nvSpPr>
            <p:spPr bwMode="auto">
              <a:xfrm>
                <a:off x="2865" y="1425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0 w 1"/>
                  <a:gd name="T3" fmla="*/ 2 h 1"/>
                  <a:gd name="T4" fmla="*/ 3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29" name="Freeform 2431"/>
              <p:cNvSpPr>
                <a:spLocks/>
              </p:cNvSpPr>
              <p:nvPr/>
            </p:nvSpPr>
            <p:spPr bwMode="auto">
              <a:xfrm>
                <a:off x="3472" y="1418"/>
                <a:ext cx="12" cy="5"/>
              </a:xfrm>
              <a:custGeom>
                <a:avLst/>
                <a:gdLst>
                  <a:gd name="T0" fmla="*/ 0 w 5"/>
                  <a:gd name="T1" fmla="*/ 3 h 2"/>
                  <a:gd name="T2" fmla="*/ 2 w 5"/>
                  <a:gd name="T3" fmla="*/ 5 h 2"/>
                  <a:gd name="T4" fmla="*/ 12 w 5"/>
                  <a:gd name="T5" fmla="*/ 3 h 2"/>
                  <a:gd name="T6" fmla="*/ 0 w 5"/>
                  <a:gd name="T7" fmla="*/ 3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0" y="1"/>
                      <a:pt x="0" y="1"/>
                      <a:pt x="1" y="2"/>
                    </a:cubicBezTo>
                    <a:cubicBezTo>
                      <a:pt x="2" y="1"/>
                      <a:pt x="3" y="1"/>
                      <a:pt x="5" y="1"/>
                    </a:cubicBezTo>
                    <a:cubicBezTo>
                      <a:pt x="3" y="0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30" name="Freeform 2432"/>
              <p:cNvSpPr>
                <a:spLocks/>
              </p:cNvSpPr>
              <p:nvPr/>
            </p:nvSpPr>
            <p:spPr bwMode="auto">
              <a:xfrm>
                <a:off x="2289" y="1468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31" name="Freeform 2433"/>
              <p:cNvSpPr>
                <a:spLocks/>
              </p:cNvSpPr>
              <p:nvPr/>
            </p:nvSpPr>
            <p:spPr bwMode="auto">
              <a:xfrm>
                <a:off x="2159" y="1427"/>
                <a:ext cx="7" cy="0"/>
              </a:xfrm>
              <a:custGeom>
                <a:avLst/>
                <a:gdLst>
                  <a:gd name="T0" fmla="*/ 0 w 3"/>
                  <a:gd name="T1" fmla="*/ 7 w 3"/>
                  <a:gd name="T2" fmla="*/ 0 w 3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32" name="Freeform 2434"/>
              <p:cNvSpPr>
                <a:spLocks/>
              </p:cNvSpPr>
              <p:nvPr/>
            </p:nvSpPr>
            <p:spPr bwMode="auto">
              <a:xfrm>
                <a:off x="3579" y="1420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60000 65536"/>
                  <a:gd name="T3" fmla="*/ 0 60000 65536"/>
                </a:gdLst>
                <a:ahLst/>
                <a:cxnLst>
                  <a:cxn ang="T2">
                    <a:pos x="T0" y="0"/>
                  </a:cxn>
                  <a:cxn ang="T3">
                    <a:pos x="T1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33" name="Freeform 2435"/>
              <p:cNvSpPr>
                <a:spLocks/>
              </p:cNvSpPr>
              <p:nvPr/>
            </p:nvSpPr>
            <p:spPr bwMode="auto">
              <a:xfrm>
                <a:off x="3593" y="143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34" name="Freeform 2436"/>
              <p:cNvSpPr>
                <a:spLocks/>
              </p:cNvSpPr>
              <p:nvPr/>
            </p:nvSpPr>
            <p:spPr bwMode="auto">
              <a:xfrm>
                <a:off x="3444" y="144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35" name="Freeform 2437"/>
              <p:cNvSpPr>
                <a:spLocks/>
              </p:cNvSpPr>
              <p:nvPr/>
            </p:nvSpPr>
            <p:spPr bwMode="auto">
              <a:xfrm>
                <a:off x="3579" y="1420"/>
                <a:ext cx="4" cy="3"/>
              </a:xfrm>
              <a:custGeom>
                <a:avLst/>
                <a:gdLst>
                  <a:gd name="T0" fmla="*/ 4 w 2"/>
                  <a:gd name="T1" fmla="*/ 3 h 1"/>
                  <a:gd name="T2" fmla="*/ 0 w 2"/>
                  <a:gd name="T3" fmla="*/ 0 h 1"/>
                  <a:gd name="T4" fmla="*/ 4 w 2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36" name="Freeform 2438"/>
              <p:cNvSpPr>
                <a:spLocks/>
              </p:cNvSpPr>
              <p:nvPr/>
            </p:nvSpPr>
            <p:spPr bwMode="auto">
              <a:xfrm>
                <a:off x="3583" y="1418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2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37" name="Freeform 2439"/>
              <p:cNvSpPr>
                <a:spLocks/>
              </p:cNvSpPr>
              <p:nvPr/>
            </p:nvSpPr>
            <p:spPr bwMode="auto">
              <a:xfrm>
                <a:off x="3574" y="1420"/>
                <a:ext cx="5" cy="0"/>
              </a:xfrm>
              <a:custGeom>
                <a:avLst/>
                <a:gdLst>
                  <a:gd name="T0" fmla="*/ 0 w 2"/>
                  <a:gd name="T1" fmla="*/ 5 w 2"/>
                  <a:gd name="T2" fmla="*/ 5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38" name="Freeform 2440"/>
              <p:cNvSpPr>
                <a:spLocks/>
              </p:cNvSpPr>
              <p:nvPr/>
            </p:nvSpPr>
            <p:spPr bwMode="auto">
              <a:xfrm>
                <a:off x="2525" y="1458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3 w 1"/>
                  <a:gd name="T3" fmla="*/ 0 h 1"/>
                  <a:gd name="T4" fmla="*/ 3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39" name="Freeform 2441"/>
              <p:cNvSpPr>
                <a:spLocks/>
              </p:cNvSpPr>
              <p:nvPr/>
            </p:nvSpPr>
            <p:spPr bwMode="auto">
              <a:xfrm>
                <a:off x="3220" y="1465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40" name="Freeform 2442"/>
              <p:cNvSpPr>
                <a:spLocks/>
              </p:cNvSpPr>
              <p:nvPr/>
            </p:nvSpPr>
            <p:spPr bwMode="auto">
              <a:xfrm>
                <a:off x="3210" y="1453"/>
                <a:ext cx="10" cy="15"/>
              </a:xfrm>
              <a:custGeom>
                <a:avLst/>
                <a:gdLst>
                  <a:gd name="T0" fmla="*/ 0 w 4"/>
                  <a:gd name="T1" fmla="*/ 15 h 6"/>
                  <a:gd name="T2" fmla="*/ 10 w 4"/>
                  <a:gd name="T3" fmla="*/ 13 h 6"/>
                  <a:gd name="T4" fmla="*/ 8 w 4"/>
                  <a:gd name="T5" fmla="*/ 0 h 6"/>
                  <a:gd name="T6" fmla="*/ 0 w 4"/>
                  <a:gd name="T7" fmla="*/ 15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0" y="6"/>
                    </a:moveTo>
                    <a:cubicBezTo>
                      <a:pt x="2" y="4"/>
                      <a:pt x="3" y="4"/>
                      <a:pt x="4" y="5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41" name="Freeform 2443"/>
              <p:cNvSpPr>
                <a:spLocks noEditPoints="1"/>
              </p:cNvSpPr>
              <p:nvPr/>
            </p:nvSpPr>
            <p:spPr bwMode="auto">
              <a:xfrm>
                <a:off x="2128" y="1409"/>
                <a:ext cx="1500" cy="73"/>
              </a:xfrm>
              <a:custGeom>
                <a:avLst/>
                <a:gdLst>
                  <a:gd name="T0" fmla="*/ 706 w 635"/>
                  <a:gd name="T1" fmla="*/ 61 h 31"/>
                  <a:gd name="T2" fmla="*/ 754 w 635"/>
                  <a:gd name="T3" fmla="*/ 59 h 31"/>
                  <a:gd name="T4" fmla="*/ 775 w 635"/>
                  <a:gd name="T5" fmla="*/ 64 h 31"/>
                  <a:gd name="T6" fmla="*/ 815 w 635"/>
                  <a:gd name="T7" fmla="*/ 59 h 31"/>
                  <a:gd name="T8" fmla="*/ 865 w 635"/>
                  <a:gd name="T9" fmla="*/ 59 h 31"/>
                  <a:gd name="T10" fmla="*/ 938 w 635"/>
                  <a:gd name="T11" fmla="*/ 38 h 31"/>
                  <a:gd name="T12" fmla="*/ 938 w 635"/>
                  <a:gd name="T13" fmla="*/ 40 h 31"/>
                  <a:gd name="T14" fmla="*/ 943 w 635"/>
                  <a:gd name="T15" fmla="*/ 54 h 31"/>
                  <a:gd name="T16" fmla="*/ 992 w 635"/>
                  <a:gd name="T17" fmla="*/ 52 h 31"/>
                  <a:gd name="T18" fmla="*/ 1037 w 635"/>
                  <a:gd name="T19" fmla="*/ 52 h 31"/>
                  <a:gd name="T20" fmla="*/ 1106 w 635"/>
                  <a:gd name="T21" fmla="*/ 57 h 31"/>
                  <a:gd name="T22" fmla="*/ 1136 w 635"/>
                  <a:gd name="T23" fmla="*/ 57 h 31"/>
                  <a:gd name="T24" fmla="*/ 1205 w 635"/>
                  <a:gd name="T25" fmla="*/ 26 h 31"/>
                  <a:gd name="T26" fmla="*/ 1219 w 635"/>
                  <a:gd name="T27" fmla="*/ 54 h 31"/>
                  <a:gd name="T28" fmla="*/ 1250 w 635"/>
                  <a:gd name="T29" fmla="*/ 54 h 31"/>
                  <a:gd name="T30" fmla="*/ 1280 w 635"/>
                  <a:gd name="T31" fmla="*/ 54 h 31"/>
                  <a:gd name="T32" fmla="*/ 1354 w 635"/>
                  <a:gd name="T33" fmla="*/ 47 h 31"/>
                  <a:gd name="T34" fmla="*/ 1384 w 635"/>
                  <a:gd name="T35" fmla="*/ 28 h 31"/>
                  <a:gd name="T36" fmla="*/ 1446 w 635"/>
                  <a:gd name="T37" fmla="*/ 40 h 31"/>
                  <a:gd name="T38" fmla="*/ 1465 w 635"/>
                  <a:gd name="T39" fmla="*/ 28 h 31"/>
                  <a:gd name="T40" fmla="*/ 1460 w 635"/>
                  <a:gd name="T41" fmla="*/ 9 h 31"/>
                  <a:gd name="T42" fmla="*/ 1460 w 635"/>
                  <a:gd name="T43" fmla="*/ 16 h 31"/>
                  <a:gd name="T44" fmla="*/ 1408 w 635"/>
                  <a:gd name="T45" fmla="*/ 12 h 31"/>
                  <a:gd name="T46" fmla="*/ 1328 w 635"/>
                  <a:gd name="T47" fmla="*/ 9 h 31"/>
                  <a:gd name="T48" fmla="*/ 1217 w 635"/>
                  <a:gd name="T49" fmla="*/ 16 h 31"/>
                  <a:gd name="T50" fmla="*/ 1169 w 635"/>
                  <a:gd name="T51" fmla="*/ 14 h 31"/>
                  <a:gd name="T52" fmla="*/ 1153 w 635"/>
                  <a:gd name="T53" fmla="*/ 21 h 31"/>
                  <a:gd name="T54" fmla="*/ 1098 w 635"/>
                  <a:gd name="T55" fmla="*/ 28 h 31"/>
                  <a:gd name="T56" fmla="*/ 985 w 635"/>
                  <a:gd name="T57" fmla="*/ 21 h 31"/>
                  <a:gd name="T58" fmla="*/ 945 w 635"/>
                  <a:gd name="T59" fmla="*/ 26 h 31"/>
                  <a:gd name="T60" fmla="*/ 886 w 635"/>
                  <a:gd name="T61" fmla="*/ 26 h 31"/>
                  <a:gd name="T62" fmla="*/ 827 w 635"/>
                  <a:gd name="T63" fmla="*/ 28 h 31"/>
                  <a:gd name="T64" fmla="*/ 763 w 635"/>
                  <a:gd name="T65" fmla="*/ 21 h 31"/>
                  <a:gd name="T66" fmla="*/ 664 w 635"/>
                  <a:gd name="T67" fmla="*/ 19 h 31"/>
                  <a:gd name="T68" fmla="*/ 574 w 635"/>
                  <a:gd name="T69" fmla="*/ 16 h 31"/>
                  <a:gd name="T70" fmla="*/ 494 w 635"/>
                  <a:gd name="T71" fmla="*/ 21 h 31"/>
                  <a:gd name="T72" fmla="*/ 392 w 635"/>
                  <a:gd name="T73" fmla="*/ 14 h 31"/>
                  <a:gd name="T74" fmla="*/ 354 w 635"/>
                  <a:gd name="T75" fmla="*/ 16 h 31"/>
                  <a:gd name="T76" fmla="*/ 253 w 635"/>
                  <a:gd name="T77" fmla="*/ 16 h 31"/>
                  <a:gd name="T78" fmla="*/ 158 w 635"/>
                  <a:gd name="T79" fmla="*/ 19 h 31"/>
                  <a:gd name="T80" fmla="*/ 2 w 635"/>
                  <a:gd name="T81" fmla="*/ 26 h 31"/>
                  <a:gd name="T82" fmla="*/ 61 w 635"/>
                  <a:gd name="T83" fmla="*/ 52 h 31"/>
                  <a:gd name="T84" fmla="*/ 156 w 635"/>
                  <a:gd name="T85" fmla="*/ 54 h 31"/>
                  <a:gd name="T86" fmla="*/ 175 w 635"/>
                  <a:gd name="T87" fmla="*/ 59 h 31"/>
                  <a:gd name="T88" fmla="*/ 281 w 635"/>
                  <a:gd name="T89" fmla="*/ 57 h 31"/>
                  <a:gd name="T90" fmla="*/ 335 w 635"/>
                  <a:gd name="T91" fmla="*/ 49 h 31"/>
                  <a:gd name="T92" fmla="*/ 380 w 635"/>
                  <a:gd name="T93" fmla="*/ 52 h 31"/>
                  <a:gd name="T94" fmla="*/ 420 w 635"/>
                  <a:gd name="T95" fmla="*/ 54 h 31"/>
                  <a:gd name="T96" fmla="*/ 468 w 635"/>
                  <a:gd name="T97" fmla="*/ 64 h 31"/>
                  <a:gd name="T98" fmla="*/ 508 w 635"/>
                  <a:gd name="T99" fmla="*/ 52 h 31"/>
                  <a:gd name="T100" fmla="*/ 543 w 635"/>
                  <a:gd name="T101" fmla="*/ 54 h 31"/>
                  <a:gd name="T102" fmla="*/ 557 w 635"/>
                  <a:gd name="T103" fmla="*/ 59 h 31"/>
                  <a:gd name="T104" fmla="*/ 612 w 635"/>
                  <a:gd name="T105" fmla="*/ 61 h 31"/>
                  <a:gd name="T106" fmla="*/ 676 w 635"/>
                  <a:gd name="T107" fmla="*/ 61 h 31"/>
                  <a:gd name="T108" fmla="*/ 952 w 635"/>
                  <a:gd name="T109" fmla="*/ 47 h 31"/>
                  <a:gd name="T110" fmla="*/ 1424 w 635"/>
                  <a:gd name="T111" fmla="*/ 16 h 3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635" h="31">
                    <a:moveTo>
                      <a:pt x="286" y="26"/>
                    </a:moveTo>
                    <a:cubicBezTo>
                      <a:pt x="289" y="27"/>
                      <a:pt x="289" y="27"/>
                      <a:pt x="289" y="27"/>
                    </a:cubicBezTo>
                    <a:cubicBezTo>
                      <a:pt x="286" y="30"/>
                      <a:pt x="283" y="29"/>
                      <a:pt x="286" y="31"/>
                    </a:cubicBezTo>
                    <a:cubicBezTo>
                      <a:pt x="286" y="26"/>
                      <a:pt x="298" y="31"/>
                      <a:pt x="298" y="25"/>
                    </a:cubicBezTo>
                    <a:cubicBezTo>
                      <a:pt x="300" y="26"/>
                      <a:pt x="300" y="26"/>
                      <a:pt x="300" y="26"/>
                    </a:cubicBezTo>
                    <a:cubicBezTo>
                      <a:pt x="300" y="26"/>
                      <a:pt x="300" y="27"/>
                      <a:pt x="299" y="26"/>
                    </a:cubicBezTo>
                    <a:cubicBezTo>
                      <a:pt x="303" y="29"/>
                      <a:pt x="302" y="23"/>
                      <a:pt x="307" y="23"/>
                    </a:cubicBezTo>
                    <a:cubicBezTo>
                      <a:pt x="309" y="24"/>
                      <a:pt x="310" y="25"/>
                      <a:pt x="309" y="25"/>
                    </a:cubicBezTo>
                    <a:cubicBezTo>
                      <a:pt x="313" y="24"/>
                      <a:pt x="313" y="24"/>
                      <a:pt x="313" y="24"/>
                    </a:cubicBezTo>
                    <a:cubicBezTo>
                      <a:pt x="314" y="24"/>
                      <a:pt x="314" y="25"/>
                      <a:pt x="313" y="25"/>
                    </a:cubicBezTo>
                    <a:cubicBezTo>
                      <a:pt x="319" y="24"/>
                      <a:pt x="319" y="24"/>
                      <a:pt x="319" y="24"/>
                    </a:cubicBezTo>
                    <a:cubicBezTo>
                      <a:pt x="319" y="25"/>
                      <a:pt x="319" y="25"/>
                      <a:pt x="319" y="25"/>
                    </a:cubicBezTo>
                    <a:cubicBezTo>
                      <a:pt x="320" y="24"/>
                      <a:pt x="322" y="22"/>
                      <a:pt x="323" y="22"/>
                    </a:cubicBezTo>
                    <a:cubicBezTo>
                      <a:pt x="324" y="23"/>
                      <a:pt x="322" y="22"/>
                      <a:pt x="322" y="23"/>
                    </a:cubicBezTo>
                    <a:cubicBezTo>
                      <a:pt x="326" y="22"/>
                      <a:pt x="326" y="22"/>
                      <a:pt x="326" y="22"/>
                    </a:cubicBezTo>
                    <a:cubicBezTo>
                      <a:pt x="327" y="23"/>
                      <a:pt x="324" y="24"/>
                      <a:pt x="322" y="24"/>
                    </a:cubicBezTo>
                    <a:cubicBezTo>
                      <a:pt x="325" y="30"/>
                      <a:pt x="325" y="23"/>
                      <a:pt x="331" y="26"/>
                    </a:cubicBezTo>
                    <a:cubicBezTo>
                      <a:pt x="328" y="27"/>
                      <a:pt x="328" y="27"/>
                      <a:pt x="328" y="27"/>
                    </a:cubicBezTo>
                    <a:cubicBezTo>
                      <a:pt x="330" y="30"/>
                      <a:pt x="333" y="29"/>
                      <a:pt x="336" y="31"/>
                    </a:cubicBezTo>
                    <a:cubicBezTo>
                      <a:pt x="336" y="30"/>
                      <a:pt x="329" y="26"/>
                      <a:pt x="333" y="24"/>
                    </a:cubicBezTo>
                    <a:cubicBezTo>
                      <a:pt x="334" y="25"/>
                      <a:pt x="335" y="25"/>
                      <a:pt x="337" y="24"/>
                    </a:cubicBezTo>
                    <a:cubicBezTo>
                      <a:pt x="337" y="26"/>
                      <a:pt x="339" y="25"/>
                      <a:pt x="342" y="25"/>
                    </a:cubicBezTo>
                    <a:cubicBezTo>
                      <a:pt x="341" y="28"/>
                      <a:pt x="341" y="28"/>
                      <a:pt x="341" y="28"/>
                    </a:cubicBezTo>
                    <a:cubicBezTo>
                      <a:pt x="344" y="27"/>
                      <a:pt x="344" y="26"/>
                      <a:pt x="345" y="25"/>
                    </a:cubicBezTo>
                    <a:cubicBezTo>
                      <a:pt x="348" y="25"/>
                      <a:pt x="349" y="27"/>
                      <a:pt x="350" y="29"/>
                    </a:cubicBezTo>
                    <a:cubicBezTo>
                      <a:pt x="354" y="29"/>
                      <a:pt x="346" y="25"/>
                      <a:pt x="352" y="25"/>
                    </a:cubicBezTo>
                    <a:cubicBezTo>
                      <a:pt x="356" y="26"/>
                      <a:pt x="358" y="25"/>
                      <a:pt x="363" y="23"/>
                    </a:cubicBezTo>
                    <a:cubicBezTo>
                      <a:pt x="366" y="24"/>
                      <a:pt x="363" y="25"/>
                      <a:pt x="364" y="26"/>
                    </a:cubicBezTo>
                    <a:cubicBezTo>
                      <a:pt x="366" y="24"/>
                      <a:pt x="366" y="24"/>
                      <a:pt x="366" y="24"/>
                    </a:cubicBezTo>
                    <a:cubicBezTo>
                      <a:pt x="367" y="24"/>
                      <a:pt x="366" y="24"/>
                      <a:pt x="366" y="25"/>
                    </a:cubicBezTo>
                    <a:cubicBezTo>
                      <a:pt x="368" y="24"/>
                      <a:pt x="366" y="22"/>
                      <a:pt x="370" y="21"/>
                    </a:cubicBezTo>
                    <a:cubicBezTo>
                      <a:pt x="370" y="19"/>
                      <a:pt x="376" y="25"/>
                      <a:pt x="380" y="22"/>
                    </a:cubicBezTo>
                    <a:cubicBezTo>
                      <a:pt x="381" y="23"/>
                      <a:pt x="380" y="24"/>
                      <a:pt x="380" y="25"/>
                    </a:cubicBezTo>
                    <a:cubicBezTo>
                      <a:pt x="385" y="23"/>
                      <a:pt x="385" y="23"/>
                      <a:pt x="389" y="20"/>
                    </a:cubicBezTo>
                    <a:cubicBezTo>
                      <a:pt x="393" y="22"/>
                      <a:pt x="393" y="22"/>
                      <a:pt x="393" y="22"/>
                    </a:cubicBezTo>
                    <a:cubicBezTo>
                      <a:pt x="390" y="20"/>
                      <a:pt x="394" y="18"/>
                      <a:pt x="397" y="16"/>
                    </a:cubicBezTo>
                    <a:cubicBezTo>
                      <a:pt x="396" y="15"/>
                      <a:pt x="395" y="14"/>
                      <a:pt x="394" y="14"/>
                    </a:cubicBezTo>
                    <a:cubicBezTo>
                      <a:pt x="399" y="13"/>
                      <a:pt x="399" y="13"/>
                      <a:pt x="399" y="13"/>
                    </a:cubicBezTo>
                    <a:cubicBezTo>
                      <a:pt x="400" y="13"/>
                      <a:pt x="399" y="14"/>
                      <a:pt x="398" y="15"/>
                    </a:cubicBezTo>
                    <a:cubicBezTo>
                      <a:pt x="399" y="15"/>
                      <a:pt x="399" y="15"/>
                      <a:pt x="399" y="14"/>
                    </a:cubicBezTo>
                    <a:cubicBezTo>
                      <a:pt x="401" y="15"/>
                      <a:pt x="400" y="17"/>
                      <a:pt x="399" y="18"/>
                    </a:cubicBezTo>
                    <a:cubicBezTo>
                      <a:pt x="397" y="17"/>
                      <a:pt x="397" y="17"/>
                      <a:pt x="397" y="17"/>
                    </a:cubicBezTo>
                    <a:cubicBezTo>
                      <a:pt x="396" y="18"/>
                      <a:pt x="395" y="20"/>
                      <a:pt x="395" y="21"/>
                    </a:cubicBezTo>
                    <a:cubicBezTo>
                      <a:pt x="395" y="21"/>
                      <a:pt x="396" y="21"/>
                      <a:pt x="397" y="21"/>
                    </a:cubicBezTo>
                    <a:cubicBezTo>
                      <a:pt x="396" y="21"/>
                      <a:pt x="396" y="21"/>
                      <a:pt x="396" y="22"/>
                    </a:cubicBezTo>
                    <a:cubicBezTo>
                      <a:pt x="397" y="22"/>
                      <a:pt x="397" y="21"/>
                      <a:pt x="398" y="21"/>
                    </a:cubicBezTo>
                    <a:cubicBezTo>
                      <a:pt x="399" y="24"/>
                      <a:pt x="399" y="24"/>
                      <a:pt x="399" y="24"/>
                    </a:cubicBezTo>
                    <a:cubicBezTo>
                      <a:pt x="399" y="23"/>
                      <a:pt x="399" y="23"/>
                      <a:pt x="399" y="23"/>
                    </a:cubicBezTo>
                    <a:cubicBezTo>
                      <a:pt x="406" y="24"/>
                      <a:pt x="406" y="24"/>
                      <a:pt x="406" y="24"/>
                    </a:cubicBezTo>
                    <a:cubicBezTo>
                      <a:pt x="410" y="21"/>
                      <a:pt x="414" y="17"/>
                      <a:pt x="422" y="16"/>
                    </a:cubicBezTo>
                    <a:cubicBezTo>
                      <a:pt x="420" y="18"/>
                      <a:pt x="421" y="19"/>
                      <a:pt x="421" y="22"/>
                    </a:cubicBezTo>
                    <a:cubicBezTo>
                      <a:pt x="419" y="19"/>
                      <a:pt x="416" y="23"/>
                      <a:pt x="412" y="23"/>
                    </a:cubicBezTo>
                    <a:cubicBezTo>
                      <a:pt x="414" y="23"/>
                      <a:pt x="413" y="24"/>
                      <a:pt x="413" y="24"/>
                    </a:cubicBezTo>
                    <a:cubicBezTo>
                      <a:pt x="420" y="22"/>
                      <a:pt x="420" y="22"/>
                      <a:pt x="420" y="22"/>
                    </a:cubicBezTo>
                    <a:cubicBezTo>
                      <a:pt x="419" y="24"/>
                      <a:pt x="421" y="24"/>
                      <a:pt x="423" y="24"/>
                    </a:cubicBezTo>
                    <a:cubicBezTo>
                      <a:pt x="421" y="20"/>
                      <a:pt x="428" y="22"/>
                      <a:pt x="431" y="20"/>
                    </a:cubicBezTo>
                    <a:cubicBezTo>
                      <a:pt x="431" y="22"/>
                      <a:pt x="430" y="23"/>
                      <a:pt x="427" y="23"/>
                    </a:cubicBezTo>
                    <a:cubicBezTo>
                      <a:pt x="431" y="26"/>
                      <a:pt x="432" y="18"/>
                      <a:pt x="435" y="21"/>
                    </a:cubicBezTo>
                    <a:cubicBezTo>
                      <a:pt x="434" y="21"/>
                      <a:pt x="434" y="21"/>
                      <a:pt x="434" y="21"/>
                    </a:cubicBezTo>
                    <a:cubicBezTo>
                      <a:pt x="436" y="20"/>
                      <a:pt x="440" y="21"/>
                      <a:pt x="439" y="22"/>
                    </a:cubicBezTo>
                    <a:cubicBezTo>
                      <a:pt x="438" y="22"/>
                      <a:pt x="438" y="22"/>
                      <a:pt x="438" y="22"/>
                    </a:cubicBezTo>
                    <a:cubicBezTo>
                      <a:pt x="444" y="23"/>
                      <a:pt x="455" y="22"/>
                      <a:pt x="456" y="19"/>
                    </a:cubicBezTo>
                    <a:cubicBezTo>
                      <a:pt x="456" y="19"/>
                      <a:pt x="455" y="23"/>
                      <a:pt x="455" y="24"/>
                    </a:cubicBezTo>
                    <a:cubicBezTo>
                      <a:pt x="465" y="12"/>
                      <a:pt x="465" y="12"/>
                      <a:pt x="465" y="12"/>
                    </a:cubicBezTo>
                    <a:cubicBezTo>
                      <a:pt x="464" y="15"/>
                      <a:pt x="467" y="22"/>
                      <a:pt x="463" y="24"/>
                    </a:cubicBezTo>
                    <a:cubicBezTo>
                      <a:pt x="464" y="24"/>
                      <a:pt x="465" y="25"/>
                      <a:pt x="468" y="24"/>
                    </a:cubicBezTo>
                    <a:cubicBezTo>
                      <a:pt x="467" y="23"/>
                      <a:pt x="466" y="19"/>
                      <a:pt x="467" y="19"/>
                    </a:cubicBezTo>
                    <a:cubicBezTo>
                      <a:pt x="471" y="22"/>
                      <a:pt x="470" y="21"/>
                      <a:pt x="474" y="24"/>
                    </a:cubicBezTo>
                    <a:cubicBezTo>
                      <a:pt x="472" y="23"/>
                      <a:pt x="474" y="18"/>
                      <a:pt x="476" y="18"/>
                    </a:cubicBezTo>
                    <a:cubicBezTo>
                      <a:pt x="476" y="19"/>
                      <a:pt x="476" y="23"/>
                      <a:pt x="475" y="23"/>
                    </a:cubicBezTo>
                    <a:cubicBezTo>
                      <a:pt x="481" y="19"/>
                      <a:pt x="481" y="19"/>
                      <a:pt x="481" y="19"/>
                    </a:cubicBezTo>
                    <a:cubicBezTo>
                      <a:pt x="479" y="20"/>
                      <a:pt x="480" y="23"/>
                      <a:pt x="481" y="24"/>
                    </a:cubicBezTo>
                    <a:cubicBezTo>
                      <a:pt x="481" y="23"/>
                      <a:pt x="486" y="24"/>
                      <a:pt x="487" y="24"/>
                    </a:cubicBezTo>
                    <a:cubicBezTo>
                      <a:pt x="485" y="23"/>
                      <a:pt x="485" y="23"/>
                      <a:pt x="485" y="23"/>
                    </a:cubicBezTo>
                    <a:cubicBezTo>
                      <a:pt x="491" y="23"/>
                      <a:pt x="491" y="16"/>
                      <a:pt x="497" y="17"/>
                    </a:cubicBezTo>
                    <a:cubicBezTo>
                      <a:pt x="496" y="18"/>
                      <a:pt x="495" y="22"/>
                      <a:pt x="498" y="23"/>
                    </a:cubicBezTo>
                    <a:cubicBezTo>
                      <a:pt x="500" y="21"/>
                      <a:pt x="504" y="12"/>
                      <a:pt x="509" y="10"/>
                    </a:cubicBezTo>
                    <a:cubicBezTo>
                      <a:pt x="510" y="11"/>
                      <a:pt x="510" y="11"/>
                      <a:pt x="510" y="11"/>
                    </a:cubicBezTo>
                    <a:cubicBezTo>
                      <a:pt x="514" y="10"/>
                      <a:pt x="514" y="10"/>
                      <a:pt x="514" y="10"/>
                    </a:cubicBezTo>
                    <a:cubicBezTo>
                      <a:pt x="512" y="13"/>
                      <a:pt x="505" y="21"/>
                      <a:pt x="501" y="23"/>
                    </a:cubicBezTo>
                    <a:cubicBezTo>
                      <a:pt x="503" y="24"/>
                      <a:pt x="502" y="25"/>
                      <a:pt x="505" y="25"/>
                    </a:cubicBezTo>
                    <a:cubicBezTo>
                      <a:pt x="506" y="26"/>
                      <a:pt x="503" y="27"/>
                      <a:pt x="502" y="27"/>
                    </a:cubicBezTo>
                    <a:cubicBezTo>
                      <a:pt x="510" y="28"/>
                      <a:pt x="510" y="28"/>
                      <a:pt x="510" y="28"/>
                    </a:cubicBezTo>
                    <a:cubicBezTo>
                      <a:pt x="510" y="25"/>
                      <a:pt x="516" y="25"/>
                      <a:pt x="516" y="23"/>
                    </a:cubicBezTo>
                    <a:cubicBezTo>
                      <a:pt x="507" y="25"/>
                      <a:pt x="507" y="25"/>
                      <a:pt x="507" y="25"/>
                    </a:cubicBezTo>
                    <a:cubicBezTo>
                      <a:pt x="507" y="23"/>
                      <a:pt x="512" y="18"/>
                      <a:pt x="518" y="18"/>
                    </a:cubicBezTo>
                    <a:cubicBezTo>
                      <a:pt x="519" y="19"/>
                      <a:pt x="517" y="23"/>
                      <a:pt x="517" y="24"/>
                    </a:cubicBezTo>
                    <a:cubicBezTo>
                      <a:pt x="517" y="23"/>
                      <a:pt x="522" y="22"/>
                      <a:pt x="522" y="23"/>
                    </a:cubicBezTo>
                    <a:cubicBezTo>
                      <a:pt x="520" y="24"/>
                      <a:pt x="520" y="24"/>
                      <a:pt x="520" y="24"/>
                    </a:cubicBezTo>
                    <a:cubicBezTo>
                      <a:pt x="523" y="25"/>
                      <a:pt x="525" y="21"/>
                      <a:pt x="529" y="23"/>
                    </a:cubicBezTo>
                    <a:cubicBezTo>
                      <a:pt x="530" y="23"/>
                      <a:pt x="532" y="27"/>
                      <a:pt x="533" y="25"/>
                    </a:cubicBezTo>
                    <a:cubicBezTo>
                      <a:pt x="531" y="22"/>
                      <a:pt x="530" y="13"/>
                      <a:pt x="532" y="10"/>
                    </a:cubicBezTo>
                    <a:cubicBezTo>
                      <a:pt x="532" y="11"/>
                      <a:pt x="538" y="13"/>
                      <a:pt x="540" y="15"/>
                    </a:cubicBezTo>
                    <a:cubicBezTo>
                      <a:pt x="542" y="17"/>
                      <a:pt x="537" y="20"/>
                      <a:pt x="538" y="23"/>
                    </a:cubicBezTo>
                    <a:cubicBezTo>
                      <a:pt x="538" y="22"/>
                      <a:pt x="540" y="21"/>
                      <a:pt x="540" y="21"/>
                    </a:cubicBezTo>
                    <a:cubicBezTo>
                      <a:pt x="541" y="21"/>
                      <a:pt x="539" y="23"/>
                      <a:pt x="542" y="23"/>
                    </a:cubicBezTo>
                    <a:cubicBezTo>
                      <a:pt x="543" y="20"/>
                      <a:pt x="548" y="23"/>
                      <a:pt x="544" y="20"/>
                    </a:cubicBezTo>
                    <a:cubicBezTo>
                      <a:pt x="547" y="19"/>
                      <a:pt x="547" y="21"/>
                      <a:pt x="550" y="21"/>
                    </a:cubicBezTo>
                    <a:cubicBezTo>
                      <a:pt x="549" y="19"/>
                      <a:pt x="553" y="15"/>
                      <a:pt x="556" y="14"/>
                    </a:cubicBezTo>
                    <a:cubicBezTo>
                      <a:pt x="556" y="15"/>
                      <a:pt x="556" y="16"/>
                      <a:pt x="557" y="16"/>
                    </a:cubicBezTo>
                    <a:cubicBezTo>
                      <a:pt x="562" y="16"/>
                      <a:pt x="566" y="17"/>
                      <a:pt x="571" y="17"/>
                    </a:cubicBezTo>
                    <a:cubicBezTo>
                      <a:pt x="571" y="18"/>
                      <a:pt x="574" y="19"/>
                      <a:pt x="573" y="20"/>
                    </a:cubicBezTo>
                    <a:cubicBezTo>
                      <a:pt x="574" y="20"/>
                      <a:pt x="574" y="19"/>
                      <a:pt x="576" y="19"/>
                    </a:cubicBezTo>
                    <a:cubicBezTo>
                      <a:pt x="579" y="21"/>
                      <a:pt x="572" y="19"/>
                      <a:pt x="575" y="22"/>
                    </a:cubicBezTo>
                    <a:cubicBezTo>
                      <a:pt x="575" y="20"/>
                      <a:pt x="579" y="20"/>
                      <a:pt x="581" y="19"/>
                    </a:cubicBezTo>
                    <a:cubicBezTo>
                      <a:pt x="581" y="16"/>
                      <a:pt x="576" y="18"/>
                      <a:pt x="574" y="19"/>
                    </a:cubicBezTo>
                    <a:cubicBezTo>
                      <a:pt x="574" y="16"/>
                      <a:pt x="578" y="12"/>
                      <a:pt x="583" y="11"/>
                    </a:cubicBezTo>
                    <a:cubicBezTo>
                      <a:pt x="588" y="10"/>
                      <a:pt x="585" y="13"/>
                      <a:pt x="586" y="12"/>
                    </a:cubicBezTo>
                    <a:cubicBezTo>
                      <a:pt x="595" y="13"/>
                      <a:pt x="593" y="6"/>
                      <a:pt x="600" y="9"/>
                    </a:cubicBezTo>
                    <a:cubicBezTo>
                      <a:pt x="603" y="11"/>
                      <a:pt x="600" y="13"/>
                      <a:pt x="601" y="15"/>
                    </a:cubicBezTo>
                    <a:cubicBezTo>
                      <a:pt x="597" y="16"/>
                      <a:pt x="595" y="13"/>
                      <a:pt x="593" y="13"/>
                    </a:cubicBezTo>
                    <a:cubicBezTo>
                      <a:pt x="596" y="14"/>
                      <a:pt x="596" y="14"/>
                      <a:pt x="596" y="14"/>
                    </a:cubicBezTo>
                    <a:cubicBezTo>
                      <a:pt x="595" y="15"/>
                      <a:pt x="592" y="16"/>
                      <a:pt x="591" y="15"/>
                    </a:cubicBezTo>
                    <a:cubicBezTo>
                      <a:pt x="593" y="17"/>
                      <a:pt x="605" y="16"/>
                      <a:pt x="612" y="17"/>
                    </a:cubicBezTo>
                    <a:cubicBezTo>
                      <a:pt x="613" y="17"/>
                      <a:pt x="615" y="16"/>
                      <a:pt x="614" y="15"/>
                    </a:cubicBezTo>
                    <a:cubicBezTo>
                      <a:pt x="612" y="15"/>
                      <a:pt x="612" y="15"/>
                      <a:pt x="612" y="15"/>
                    </a:cubicBezTo>
                    <a:cubicBezTo>
                      <a:pt x="610" y="14"/>
                      <a:pt x="616" y="13"/>
                      <a:pt x="613" y="12"/>
                    </a:cubicBezTo>
                    <a:cubicBezTo>
                      <a:pt x="616" y="11"/>
                      <a:pt x="619" y="9"/>
                      <a:pt x="623" y="10"/>
                    </a:cubicBezTo>
                    <a:cubicBezTo>
                      <a:pt x="624" y="12"/>
                      <a:pt x="624" y="12"/>
                      <a:pt x="624" y="12"/>
                    </a:cubicBezTo>
                    <a:cubicBezTo>
                      <a:pt x="624" y="12"/>
                      <a:pt x="621" y="11"/>
                      <a:pt x="620" y="12"/>
                    </a:cubicBezTo>
                    <a:cubicBezTo>
                      <a:pt x="622" y="11"/>
                      <a:pt x="626" y="15"/>
                      <a:pt x="628" y="12"/>
                    </a:cubicBezTo>
                    <a:cubicBezTo>
                      <a:pt x="625" y="10"/>
                      <a:pt x="625" y="10"/>
                      <a:pt x="625" y="10"/>
                    </a:cubicBezTo>
                    <a:cubicBezTo>
                      <a:pt x="628" y="9"/>
                      <a:pt x="631" y="6"/>
                      <a:pt x="635" y="7"/>
                    </a:cubicBezTo>
                    <a:cubicBezTo>
                      <a:pt x="633" y="5"/>
                      <a:pt x="634" y="7"/>
                      <a:pt x="631" y="4"/>
                    </a:cubicBezTo>
                    <a:cubicBezTo>
                      <a:pt x="634" y="8"/>
                      <a:pt x="623" y="4"/>
                      <a:pt x="626" y="8"/>
                    </a:cubicBezTo>
                    <a:cubicBezTo>
                      <a:pt x="624" y="5"/>
                      <a:pt x="622" y="7"/>
                      <a:pt x="618" y="4"/>
                    </a:cubicBezTo>
                    <a:cubicBezTo>
                      <a:pt x="619" y="5"/>
                      <a:pt x="620" y="5"/>
                      <a:pt x="617" y="5"/>
                    </a:cubicBezTo>
                    <a:cubicBezTo>
                      <a:pt x="617" y="5"/>
                      <a:pt x="616" y="5"/>
                      <a:pt x="616" y="6"/>
                    </a:cubicBezTo>
                    <a:cubicBezTo>
                      <a:pt x="616" y="6"/>
                      <a:pt x="616" y="6"/>
                      <a:pt x="616" y="6"/>
                    </a:cubicBezTo>
                    <a:cubicBezTo>
                      <a:pt x="616" y="6"/>
                      <a:pt x="616" y="6"/>
                      <a:pt x="616" y="6"/>
                    </a:cubicBezTo>
                    <a:cubicBezTo>
                      <a:pt x="616" y="6"/>
                      <a:pt x="616" y="6"/>
                      <a:pt x="616" y="6"/>
                    </a:cubicBezTo>
                    <a:cubicBezTo>
                      <a:pt x="617" y="6"/>
                      <a:pt x="617" y="6"/>
                      <a:pt x="618" y="7"/>
                    </a:cubicBezTo>
                    <a:cubicBezTo>
                      <a:pt x="616" y="9"/>
                      <a:pt x="612" y="9"/>
                      <a:pt x="610" y="10"/>
                    </a:cubicBezTo>
                    <a:cubicBezTo>
                      <a:pt x="608" y="9"/>
                      <a:pt x="611" y="9"/>
                      <a:pt x="610" y="8"/>
                    </a:cubicBezTo>
                    <a:cubicBezTo>
                      <a:pt x="607" y="9"/>
                      <a:pt x="607" y="9"/>
                      <a:pt x="607" y="9"/>
                    </a:cubicBezTo>
                    <a:cubicBezTo>
                      <a:pt x="607" y="8"/>
                      <a:pt x="603" y="6"/>
                      <a:pt x="607" y="5"/>
                    </a:cubicBezTo>
                    <a:cubicBezTo>
                      <a:pt x="603" y="5"/>
                      <a:pt x="603" y="5"/>
                      <a:pt x="603" y="5"/>
                    </a:cubicBezTo>
                    <a:cubicBezTo>
                      <a:pt x="601" y="4"/>
                      <a:pt x="598" y="4"/>
                      <a:pt x="596" y="5"/>
                    </a:cubicBezTo>
                    <a:cubicBezTo>
                      <a:pt x="595" y="4"/>
                      <a:pt x="592" y="7"/>
                      <a:pt x="594" y="5"/>
                    </a:cubicBezTo>
                    <a:cubicBezTo>
                      <a:pt x="588" y="6"/>
                      <a:pt x="588" y="6"/>
                      <a:pt x="588" y="6"/>
                    </a:cubicBezTo>
                    <a:cubicBezTo>
                      <a:pt x="588" y="6"/>
                      <a:pt x="588" y="6"/>
                      <a:pt x="588" y="6"/>
                    </a:cubicBezTo>
                    <a:cubicBezTo>
                      <a:pt x="582" y="6"/>
                      <a:pt x="576" y="9"/>
                      <a:pt x="570" y="6"/>
                    </a:cubicBezTo>
                    <a:cubicBezTo>
                      <a:pt x="568" y="6"/>
                      <a:pt x="566" y="7"/>
                      <a:pt x="563" y="6"/>
                    </a:cubicBezTo>
                    <a:cubicBezTo>
                      <a:pt x="562" y="4"/>
                      <a:pt x="562" y="4"/>
                      <a:pt x="562" y="4"/>
                    </a:cubicBezTo>
                    <a:cubicBezTo>
                      <a:pt x="560" y="5"/>
                      <a:pt x="555" y="3"/>
                      <a:pt x="554" y="5"/>
                    </a:cubicBezTo>
                    <a:cubicBezTo>
                      <a:pt x="551" y="0"/>
                      <a:pt x="542" y="4"/>
                      <a:pt x="538" y="3"/>
                    </a:cubicBezTo>
                    <a:cubicBezTo>
                      <a:pt x="538" y="5"/>
                      <a:pt x="538" y="5"/>
                      <a:pt x="538" y="5"/>
                    </a:cubicBezTo>
                    <a:cubicBezTo>
                      <a:pt x="535" y="5"/>
                      <a:pt x="532" y="5"/>
                      <a:pt x="528" y="6"/>
                    </a:cubicBezTo>
                    <a:cubicBezTo>
                      <a:pt x="528" y="8"/>
                      <a:pt x="528" y="8"/>
                      <a:pt x="528" y="8"/>
                    </a:cubicBezTo>
                    <a:cubicBezTo>
                      <a:pt x="525" y="9"/>
                      <a:pt x="520" y="7"/>
                      <a:pt x="515" y="7"/>
                    </a:cubicBezTo>
                    <a:cubicBezTo>
                      <a:pt x="516" y="6"/>
                      <a:pt x="517" y="6"/>
                      <a:pt x="518" y="7"/>
                    </a:cubicBezTo>
                    <a:cubicBezTo>
                      <a:pt x="512" y="3"/>
                      <a:pt x="505" y="10"/>
                      <a:pt x="500" y="7"/>
                    </a:cubicBezTo>
                    <a:cubicBezTo>
                      <a:pt x="499" y="7"/>
                      <a:pt x="498" y="7"/>
                      <a:pt x="497" y="7"/>
                    </a:cubicBezTo>
                    <a:cubicBezTo>
                      <a:pt x="497" y="7"/>
                      <a:pt x="497" y="7"/>
                      <a:pt x="497" y="7"/>
                    </a:cubicBezTo>
                    <a:cubicBezTo>
                      <a:pt x="497" y="7"/>
                      <a:pt x="497" y="7"/>
                      <a:pt x="496" y="7"/>
                    </a:cubicBezTo>
                    <a:cubicBezTo>
                      <a:pt x="496" y="6"/>
                      <a:pt x="495" y="6"/>
                      <a:pt x="495" y="6"/>
                    </a:cubicBezTo>
                    <a:cubicBezTo>
                      <a:pt x="495" y="6"/>
                      <a:pt x="496" y="7"/>
                      <a:pt x="496" y="7"/>
                    </a:cubicBezTo>
                    <a:cubicBezTo>
                      <a:pt x="495" y="7"/>
                      <a:pt x="493" y="7"/>
                      <a:pt x="492" y="7"/>
                    </a:cubicBezTo>
                    <a:cubicBezTo>
                      <a:pt x="491" y="5"/>
                      <a:pt x="491" y="5"/>
                      <a:pt x="491" y="5"/>
                    </a:cubicBezTo>
                    <a:cubicBezTo>
                      <a:pt x="491" y="6"/>
                      <a:pt x="491" y="6"/>
                      <a:pt x="491" y="6"/>
                    </a:cubicBezTo>
                    <a:cubicBezTo>
                      <a:pt x="489" y="5"/>
                      <a:pt x="490" y="6"/>
                      <a:pt x="491" y="8"/>
                    </a:cubicBezTo>
                    <a:cubicBezTo>
                      <a:pt x="490" y="8"/>
                      <a:pt x="489" y="9"/>
                      <a:pt x="488" y="9"/>
                    </a:cubicBezTo>
                    <a:cubicBezTo>
                      <a:pt x="487" y="6"/>
                      <a:pt x="484" y="10"/>
                      <a:pt x="483" y="7"/>
                    </a:cubicBezTo>
                    <a:cubicBezTo>
                      <a:pt x="482" y="8"/>
                      <a:pt x="475" y="8"/>
                      <a:pt x="474" y="11"/>
                    </a:cubicBezTo>
                    <a:cubicBezTo>
                      <a:pt x="474" y="11"/>
                      <a:pt x="474" y="11"/>
                      <a:pt x="474" y="11"/>
                    </a:cubicBezTo>
                    <a:cubicBezTo>
                      <a:pt x="473" y="10"/>
                      <a:pt x="471" y="10"/>
                      <a:pt x="470" y="11"/>
                    </a:cubicBezTo>
                    <a:cubicBezTo>
                      <a:pt x="469" y="8"/>
                      <a:pt x="469" y="8"/>
                      <a:pt x="469" y="8"/>
                    </a:cubicBezTo>
                    <a:cubicBezTo>
                      <a:pt x="465" y="12"/>
                      <a:pt x="465" y="12"/>
                      <a:pt x="465" y="12"/>
                    </a:cubicBezTo>
                    <a:cubicBezTo>
                      <a:pt x="463" y="10"/>
                      <a:pt x="462" y="9"/>
                      <a:pt x="464" y="7"/>
                    </a:cubicBezTo>
                    <a:cubicBezTo>
                      <a:pt x="459" y="10"/>
                      <a:pt x="460" y="9"/>
                      <a:pt x="455" y="11"/>
                    </a:cubicBezTo>
                    <a:cubicBezTo>
                      <a:pt x="455" y="10"/>
                      <a:pt x="455" y="10"/>
                      <a:pt x="455" y="10"/>
                    </a:cubicBezTo>
                    <a:cubicBezTo>
                      <a:pt x="454" y="10"/>
                      <a:pt x="451" y="12"/>
                      <a:pt x="450" y="11"/>
                    </a:cubicBezTo>
                    <a:cubicBezTo>
                      <a:pt x="446" y="8"/>
                      <a:pt x="431" y="10"/>
                      <a:pt x="422" y="8"/>
                    </a:cubicBezTo>
                    <a:cubicBezTo>
                      <a:pt x="424" y="12"/>
                      <a:pt x="418" y="5"/>
                      <a:pt x="417" y="9"/>
                    </a:cubicBezTo>
                    <a:cubicBezTo>
                      <a:pt x="417" y="8"/>
                      <a:pt x="415" y="7"/>
                      <a:pt x="417" y="6"/>
                    </a:cubicBezTo>
                    <a:cubicBezTo>
                      <a:pt x="412" y="7"/>
                      <a:pt x="409" y="5"/>
                      <a:pt x="406" y="8"/>
                    </a:cubicBezTo>
                    <a:cubicBezTo>
                      <a:pt x="406" y="7"/>
                      <a:pt x="407" y="6"/>
                      <a:pt x="407" y="5"/>
                    </a:cubicBezTo>
                    <a:cubicBezTo>
                      <a:pt x="406" y="6"/>
                      <a:pt x="405" y="6"/>
                      <a:pt x="405" y="6"/>
                    </a:cubicBezTo>
                    <a:cubicBezTo>
                      <a:pt x="404" y="5"/>
                      <a:pt x="405" y="5"/>
                      <a:pt x="406" y="4"/>
                    </a:cubicBezTo>
                    <a:cubicBezTo>
                      <a:pt x="401" y="4"/>
                      <a:pt x="401" y="8"/>
                      <a:pt x="400" y="11"/>
                    </a:cubicBezTo>
                    <a:cubicBezTo>
                      <a:pt x="398" y="10"/>
                      <a:pt x="396" y="10"/>
                      <a:pt x="395" y="12"/>
                    </a:cubicBezTo>
                    <a:cubicBezTo>
                      <a:pt x="394" y="11"/>
                      <a:pt x="392" y="10"/>
                      <a:pt x="395" y="9"/>
                    </a:cubicBezTo>
                    <a:cubicBezTo>
                      <a:pt x="394" y="9"/>
                      <a:pt x="385" y="8"/>
                      <a:pt x="385" y="10"/>
                    </a:cubicBezTo>
                    <a:cubicBezTo>
                      <a:pt x="384" y="10"/>
                      <a:pt x="382" y="10"/>
                      <a:pt x="382" y="10"/>
                    </a:cubicBezTo>
                    <a:cubicBezTo>
                      <a:pt x="378" y="10"/>
                      <a:pt x="377" y="10"/>
                      <a:pt x="374" y="10"/>
                    </a:cubicBezTo>
                    <a:cubicBezTo>
                      <a:pt x="375" y="11"/>
                      <a:pt x="375" y="11"/>
                      <a:pt x="375" y="11"/>
                    </a:cubicBezTo>
                    <a:cubicBezTo>
                      <a:pt x="373" y="14"/>
                      <a:pt x="372" y="11"/>
                      <a:pt x="368" y="12"/>
                    </a:cubicBezTo>
                    <a:cubicBezTo>
                      <a:pt x="369" y="12"/>
                      <a:pt x="369" y="12"/>
                      <a:pt x="369" y="12"/>
                    </a:cubicBezTo>
                    <a:cubicBezTo>
                      <a:pt x="361" y="9"/>
                      <a:pt x="365" y="13"/>
                      <a:pt x="358" y="10"/>
                    </a:cubicBezTo>
                    <a:cubicBezTo>
                      <a:pt x="359" y="12"/>
                      <a:pt x="359" y="12"/>
                      <a:pt x="359" y="12"/>
                    </a:cubicBezTo>
                    <a:cubicBezTo>
                      <a:pt x="358" y="16"/>
                      <a:pt x="353" y="10"/>
                      <a:pt x="349" y="11"/>
                    </a:cubicBezTo>
                    <a:cubicBezTo>
                      <a:pt x="350" y="12"/>
                      <a:pt x="350" y="12"/>
                      <a:pt x="350" y="12"/>
                    </a:cubicBezTo>
                    <a:cubicBezTo>
                      <a:pt x="348" y="14"/>
                      <a:pt x="344" y="7"/>
                      <a:pt x="342" y="6"/>
                    </a:cubicBezTo>
                    <a:cubicBezTo>
                      <a:pt x="341" y="6"/>
                      <a:pt x="342" y="5"/>
                      <a:pt x="343" y="5"/>
                    </a:cubicBezTo>
                    <a:cubicBezTo>
                      <a:pt x="337" y="3"/>
                      <a:pt x="342" y="8"/>
                      <a:pt x="338" y="8"/>
                    </a:cubicBezTo>
                    <a:cubicBezTo>
                      <a:pt x="337" y="7"/>
                      <a:pt x="339" y="5"/>
                      <a:pt x="336" y="5"/>
                    </a:cubicBezTo>
                    <a:cubicBezTo>
                      <a:pt x="335" y="4"/>
                      <a:pt x="328" y="9"/>
                      <a:pt x="324" y="6"/>
                    </a:cubicBezTo>
                    <a:cubicBezTo>
                      <a:pt x="325" y="7"/>
                      <a:pt x="325" y="9"/>
                      <a:pt x="323" y="9"/>
                    </a:cubicBezTo>
                    <a:cubicBezTo>
                      <a:pt x="320" y="10"/>
                      <a:pt x="315" y="5"/>
                      <a:pt x="312" y="9"/>
                    </a:cubicBezTo>
                    <a:cubicBezTo>
                      <a:pt x="312" y="8"/>
                      <a:pt x="312" y="8"/>
                      <a:pt x="312" y="8"/>
                    </a:cubicBezTo>
                    <a:cubicBezTo>
                      <a:pt x="309" y="9"/>
                      <a:pt x="304" y="9"/>
                      <a:pt x="303" y="11"/>
                    </a:cubicBezTo>
                    <a:cubicBezTo>
                      <a:pt x="300" y="4"/>
                      <a:pt x="288" y="14"/>
                      <a:pt x="288" y="8"/>
                    </a:cubicBezTo>
                    <a:cubicBezTo>
                      <a:pt x="281" y="8"/>
                      <a:pt x="281" y="8"/>
                      <a:pt x="281" y="8"/>
                    </a:cubicBezTo>
                    <a:cubicBezTo>
                      <a:pt x="281" y="8"/>
                      <a:pt x="281" y="8"/>
                      <a:pt x="281" y="8"/>
                    </a:cubicBezTo>
                    <a:cubicBezTo>
                      <a:pt x="276" y="7"/>
                      <a:pt x="275" y="9"/>
                      <a:pt x="273" y="10"/>
                    </a:cubicBezTo>
                    <a:cubicBezTo>
                      <a:pt x="272" y="10"/>
                      <a:pt x="273" y="9"/>
                      <a:pt x="273" y="9"/>
                    </a:cubicBezTo>
                    <a:cubicBezTo>
                      <a:pt x="266" y="8"/>
                      <a:pt x="265" y="8"/>
                      <a:pt x="260" y="11"/>
                    </a:cubicBezTo>
                    <a:cubicBezTo>
                      <a:pt x="259" y="9"/>
                      <a:pt x="259" y="9"/>
                      <a:pt x="259" y="9"/>
                    </a:cubicBezTo>
                    <a:cubicBezTo>
                      <a:pt x="257" y="10"/>
                      <a:pt x="249" y="6"/>
                      <a:pt x="243" y="8"/>
                    </a:cubicBezTo>
                    <a:cubicBezTo>
                      <a:pt x="243" y="8"/>
                      <a:pt x="243" y="8"/>
                      <a:pt x="243" y="7"/>
                    </a:cubicBezTo>
                    <a:cubicBezTo>
                      <a:pt x="236" y="10"/>
                      <a:pt x="225" y="2"/>
                      <a:pt x="223" y="9"/>
                    </a:cubicBezTo>
                    <a:cubicBezTo>
                      <a:pt x="218" y="11"/>
                      <a:pt x="218" y="11"/>
                      <a:pt x="218" y="11"/>
                    </a:cubicBezTo>
                    <a:cubicBezTo>
                      <a:pt x="224" y="12"/>
                      <a:pt x="217" y="14"/>
                      <a:pt x="219" y="15"/>
                    </a:cubicBezTo>
                    <a:cubicBezTo>
                      <a:pt x="217" y="16"/>
                      <a:pt x="213" y="13"/>
                      <a:pt x="216" y="13"/>
                    </a:cubicBezTo>
                    <a:cubicBezTo>
                      <a:pt x="216" y="13"/>
                      <a:pt x="216" y="13"/>
                      <a:pt x="216" y="13"/>
                    </a:cubicBezTo>
                    <a:cubicBezTo>
                      <a:pt x="218" y="9"/>
                      <a:pt x="209" y="12"/>
                      <a:pt x="209" y="9"/>
                    </a:cubicBezTo>
                    <a:cubicBezTo>
                      <a:pt x="196" y="9"/>
                      <a:pt x="184" y="7"/>
                      <a:pt x="172" y="7"/>
                    </a:cubicBezTo>
                    <a:cubicBezTo>
                      <a:pt x="173" y="10"/>
                      <a:pt x="173" y="10"/>
                      <a:pt x="173" y="10"/>
                    </a:cubicBezTo>
                    <a:cubicBezTo>
                      <a:pt x="169" y="10"/>
                      <a:pt x="169" y="10"/>
                      <a:pt x="169" y="10"/>
                    </a:cubicBezTo>
                    <a:cubicBezTo>
                      <a:pt x="168" y="9"/>
                      <a:pt x="168" y="8"/>
                      <a:pt x="171" y="8"/>
                    </a:cubicBezTo>
                    <a:cubicBezTo>
                      <a:pt x="169" y="6"/>
                      <a:pt x="166" y="9"/>
                      <a:pt x="166" y="10"/>
                    </a:cubicBezTo>
                    <a:cubicBezTo>
                      <a:pt x="160" y="9"/>
                      <a:pt x="168" y="6"/>
                      <a:pt x="166" y="6"/>
                    </a:cubicBezTo>
                    <a:cubicBezTo>
                      <a:pt x="164" y="7"/>
                      <a:pt x="164" y="7"/>
                      <a:pt x="164" y="7"/>
                    </a:cubicBezTo>
                    <a:cubicBezTo>
                      <a:pt x="164" y="7"/>
                      <a:pt x="164" y="7"/>
                      <a:pt x="164" y="7"/>
                    </a:cubicBezTo>
                    <a:cubicBezTo>
                      <a:pt x="162" y="8"/>
                      <a:pt x="162" y="9"/>
                      <a:pt x="159" y="9"/>
                    </a:cubicBezTo>
                    <a:cubicBezTo>
                      <a:pt x="157" y="9"/>
                      <a:pt x="158" y="7"/>
                      <a:pt x="157" y="7"/>
                    </a:cubicBezTo>
                    <a:cubicBezTo>
                      <a:pt x="157" y="7"/>
                      <a:pt x="156" y="7"/>
                      <a:pt x="155" y="7"/>
                    </a:cubicBezTo>
                    <a:cubicBezTo>
                      <a:pt x="150" y="7"/>
                      <a:pt x="150" y="7"/>
                      <a:pt x="150" y="7"/>
                    </a:cubicBezTo>
                    <a:cubicBezTo>
                      <a:pt x="152" y="9"/>
                      <a:pt x="152" y="9"/>
                      <a:pt x="152" y="9"/>
                    </a:cubicBezTo>
                    <a:cubicBezTo>
                      <a:pt x="150" y="10"/>
                      <a:pt x="147" y="9"/>
                      <a:pt x="150" y="12"/>
                    </a:cubicBezTo>
                    <a:cubicBezTo>
                      <a:pt x="146" y="8"/>
                      <a:pt x="131" y="10"/>
                      <a:pt x="128" y="9"/>
                    </a:cubicBezTo>
                    <a:cubicBezTo>
                      <a:pt x="125" y="11"/>
                      <a:pt x="122" y="11"/>
                      <a:pt x="118" y="10"/>
                    </a:cubicBezTo>
                    <a:cubicBezTo>
                      <a:pt x="119" y="11"/>
                      <a:pt x="120" y="14"/>
                      <a:pt x="116" y="13"/>
                    </a:cubicBezTo>
                    <a:cubicBezTo>
                      <a:pt x="117" y="8"/>
                      <a:pt x="110" y="11"/>
                      <a:pt x="107" y="7"/>
                    </a:cubicBezTo>
                    <a:cubicBezTo>
                      <a:pt x="110" y="10"/>
                      <a:pt x="98" y="8"/>
                      <a:pt x="101" y="11"/>
                    </a:cubicBezTo>
                    <a:cubicBezTo>
                      <a:pt x="99" y="11"/>
                      <a:pt x="101" y="9"/>
                      <a:pt x="99" y="8"/>
                    </a:cubicBezTo>
                    <a:cubicBezTo>
                      <a:pt x="92" y="10"/>
                      <a:pt x="84" y="7"/>
                      <a:pt x="76" y="7"/>
                    </a:cubicBezTo>
                    <a:cubicBezTo>
                      <a:pt x="76" y="8"/>
                      <a:pt x="77" y="9"/>
                      <a:pt x="75" y="10"/>
                    </a:cubicBezTo>
                    <a:cubicBezTo>
                      <a:pt x="71" y="7"/>
                      <a:pt x="71" y="7"/>
                      <a:pt x="71" y="7"/>
                    </a:cubicBezTo>
                    <a:cubicBezTo>
                      <a:pt x="69" y="7"/>
                      <a:pt x="70" y="11"/>
                      <a:pt x="67" y="8"/>
                    </a:cubicBezTo>
                    <a:cubicBezTo>
                      <a:pt x="67" y="9"/>
                      <a:pt x="68" y="10"/>
                      <a:pt x="67" y="10"/>
                    </a:cubicBezTo>
                    <a:cubicBezTo>
                      <a:pt x="50" y="7"/>
                      <a:pt x="33" y="13"/>
                      <a:pt x="17" y="6"/>
                    </a:cubicBezTo>
                    <a:cubicBezTo>
                      <a:pt x="19" y="8"/>
                      <a:pt x="17" y="8"/>
                      <a:pt x="16" y="8"/>
                    </a:cubicBezTo>
                    <a:cubicBezTo>
                      <a:pt x="17" y="8"/>
                      <a:pt x="16" y="10"/>
                      <a:pt x="16" y="11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8" y="11"/>
                      <a:pt x="2" y="8"/>
                      <a:pt x="1" y="11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13"/>
                      <a:pt x="7" y="17"/>
                      <a:pt x="7" y="21"/>
                    </a:cubicBezTo>
                    <a:cubicBezTo>
                      <a:pt x="10" y="17"/>
                      <a:pt x="15" y="26"/>
                      <a:pt x="21" y="21"/>
                    </a:cubicBezTo>
                    <a:cubicBezTo>
                      <a:pt x="22" y="22"/>
                      <a:pt x="20" y="22"/>
                      <a:pt x="20" y="23"/>
                    </a:cubicBezTo>
                    <a:cubicBezTo>
                      <a:pt x="22" y="21"/>
                      <a:pt x="23" y="21"/>
                      <a:pt x="26" y="22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34" y="22"/>
                      <a:pt x="38" y="23"/>
                      <a:pt x="48" y="24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9" y="23"/>
                      <a:pt x="50" y="23"/>
                      <a:pt x="51" y="24"/>
                    </a:cubicBezTo>
                    <a:cubicBezTo>
                      <a:pt x="53" y="21"/>
                      <a:pt x="45" y="24"/>
                      <a:pt x="47" y="21"/>
                    </a:cubicBezTo>
                    <a:cubicBezTo>
                      <a:pt x="50" y="24"/>
                      <a:pt x="61" y="21"/>
                      <a:pt x="63" y="25"/>
                    </a:cubicBezTo>
                    <a:cubicBezTo>
                      <a:pt x="66" y="25"/>
                      <a:pt x="62" y="23"/>
                      <a:pt x="66" y="23"/>
                    </a:cubicBezTo>
                    <a:cubicBezTo>
                      <a:pt x="66" y="24"/>
                      <a:pt x="66" y="24"/>
                      <a:pt x="66" y="24"/>
                    </a:cubicBezTo>
                    <a:cubicBezTo>
                      <a:pt x="67" y="22"/>
                      <a:pt x="67" y="22"/>
                      <a:pt x="67" y="22"/>
                    </a:cubicBezTo>
                    <a:cubicBezTo>
                      <a:pt x="69" y="23"/>
                      <a:pt x="70" y="24"/>
                      <a:pt x="70" y="25"/>
                    </a:cubicBezTo>
                    <a:cubicBezTo>
                      <a:pt x="70" y="25"/>
                      <a:pt x="69" y="26"/>
                      <a:pt x="68" y="26"/>
                    </a:cubicBezTo>
                    <a:cubicBezTo>
                      <a:pt x="71" y="27"/>
                      <a:pt x="76" y="25"/>
                      <a:pt x="77" y="26"/>
                    </a:cubicBezTo>
                    <a:cubicBezTo>
                      <a:pt x="74" y="25"/>
                      <a:pt x="74" y="25"/>
                      <a:pt x="74" y="25"/>
                    </a:cubicBezTo>
                    <a:cubicBezTo>
                      <a:pt x="83" y="24"/>
                      <a:pt x="93" y="25"/>
                      <a:pt x="101" y="23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107" y="20"/>
                      <a:pt x="106" y="23"/>
                      <a:pt x="113" y="22"/>
                    </a:cubicBezTo>
                    <a:cubicBezTo>
                      <a:pt x="113" y="22"/>
                      <a:pt x="113" y="22"/>
                      <a:pt x="113" y="22"/>
                    </a:cubicBezTo>
                    <a:cubicBezTo>
                      <a:pt x="114" y="22"/>
                      <a:pt x="116" y="21"/>
                      <a:pt x="118" y="21"/>
                    </a:cubicBezTo>
                    <a:cubicBezTo>
                      <a:pt x="116" y="22"/>
                      <a:pt x="121" y="23"/>
                      <a:pt x="119" y="24"/>
                    </a:cubicBezTo>
                    <a:cubicBezTo>
                      <a:pt x="126" y="23"/>
                      <a:pt x="122" y="23"/>
                      <a:pt x="127" y="20"/>
                    </a:cubicBezTo>
                    <a:cubicBezTo>
                      <a:pt x="128" y="21"/>
                      <a:pt x="128" y="21"/>
                      <a:pt x="128" y="21"/>
                    </a:cubicBezTo>
                    <a:cubicBezTo>
                      <a:pt x="130" y="20"/>
                      <a:pt x="130" y="19"/>
                      <a:pt x="133" y="19"/>
                    </a:cubicBezTo>
                    <a:cubicBezTo>
                      <a:pt x="130" y="20"/>
                      <a:pt x="135" y="21"/>
                      <a:pt x="132" y="23"/>
                    </a:cubicBezTo>
                    <a:cubicBezTo>
                      <a:pt x="140" y="26"/>
                      <a:pt x="143" y="19"/>
                      <a:pt x="147" y="24"/>
                    </a:cubicBezTo>
                    <a:cubicBezTo>
                      <a:pt x="150" y="20"/>
                      <a:pt x="140" y="22"/>
                      <a:pt x="142" y="21"/>
                    </a:cubicBezTo>
                    <a:cubicBezTo>
                      <a:pt x="140" y="20"/>
                      <a:pt x="145" y="18"/>
                      <a:pt x="147" y="18"/>
                    </a:cubicBezTo>
                    <a:cubicBezTo>
                      <a:pt x="149" y="18"/>
                      <a:pt x="151" y="24"/>
                      <a:pt x="157" y="23"/>
                    </a:cubicBezTo>
                    <a:cubicBezTo>
                      <a:pt x="156" y="23"/>
                      <a:pt x="156" y="24"/>
                      <a:pt x="156" y="24"/>
                    </a:cubicBezTo>
                    <a:cubicBezTo>
                      <a:pt x="158" y="25"/>
                      <a:pt x="160" y="22"/>
                      <a:pt x="163" y="24"/>
                    </a:cubicBezTo>
                    <a:cubicBezTo>
                      <a:pt x="164" y="22"/>
                      <a:pt x="166" y="24"/>
                      <a:pt x="167" y="21"/>
                    </a:cubicBezTo>
                    <a:cubicBezTo>
                      <a:pt x="161" y="22"/>
                      <a:pt x="161" y="22"/>
                      <a:pt x="161" y="22"/>
                    </a:cubicBezTo>
                    <a:cubicBezTo>
                      <a:pt x="164" y="21"/>
                      <a:pt x="167" y="17"/>
                      <a:pt x="172" y="19"/>
                    </a:cubicBezTo>
                    <a:cubicBezTo>
                      <a:pt x="172" y="20"/>
                      <a:pt x="171" y="20"/>
                      <a:pt x="169" y="21"/>
                    </a:cubicBezTo>
                    <a:cubicBezTo>
                      <a:pt x="171" y="22"/>
                      <a:pt x="172" y="20"/>
                      <a:pt x="174" y="21"/>
                    </a:cubicBezTo>
                    <a:cubicBezTo>
                      <a:pt x="173" y="24"/>
                      <a:pt x="167" y="22"/>
                      <a:pt x="164" y="24"/>
                    </a:cubicBezTo>
                    <a:cubicBezTo>
                      <a:pt x="166" y="26"/>
                      <a:pt x="170" y="22"/>
                      <a:pt x="169" y="26"/>
                    </a:cubicBezTo>
                    <a:cubicBezTo>
                      <a:pt x="171" y="21"/>
                      <a:pt x="174" y="26"/>
                      <a:pt x="178" y="23"/>
                    </a:cubicBezTo>
                    <a:cubicBezTo>
                      <a:pt x="178" y="25"/>
                      <a:pt x="178" y="25"/>
                      <a:pt x="178" y="25"/>
                    </a:cubicBezTo>
                    <a:cubicBezTo>
                      <a:pt x="179" y="24"/>
                      <a:pt x="180" y="23"/>
                      <a:pt x="181" y="23"/>
                    </a:cubicBezTo>
                    <a:cubicBezTo>
                      <a:pt x="179" y="26"/>
                      <a:pt x="179" y="26"/>
                      <a:pt x="179" y="26"/>
                    </a:cubicBezTo>
                    <a:cubicBezTo>
                      <a:pt x="182" y="24"/>
                      <a:pt x="185" y="28"/>
                      <a:pt x="188" y="27"/>
                    </a:cubicBezTo>
                    <a:cubicBezTo>
                      <a:pt x="182" y="27"/>
                      <a:pt x="187" y="24"/>
                      <a:pt x="184" y="23"/>
                    </a:cubicBezTo>
                    <a:cubicBezTo>
                      <a:pt x="192" y="20"/>
                      <a:pt x="189" y="28"/>
                      <a:pt x="198" y="27"/>
                    </a:cubicBezTo>
                    <a:cubicBezTo>
                      <a:pt x="197" y="27"/>
                      <a:pt x="193" y="26"/>
                      <a:pt x="195" y="25"/>
                    </a:cubicBezTo>
                    <a:cubicBezTo>
                      <a:pt x="197" y="25"/>
                      <a:pt x="199" y="26"/>
                      <a:pt x="200" y="27"/>
                    </a:cubicBezTo>
                    <a:cubicBezTo>
                      <a:pt x="206" y="27"/>
                      <a:pt x="199" y="25"/>
                      <a:pt x="202" y="24"/>
                    </a:cubicBezTo>
                    <a:cubicBezTo>
                      <a:pt x="204" y="26"/>
                      <a:pt x="205" y="23"/>
                      <a:pt x="207" y="22"/>
                    </a:cubicBezTo>
                    <a:cubicBezTo>
                      <a:pt x="207" y="24"/>
                      <a:pt x="207" y="24"/>
                      <a:pt x="207" y="24"/>
                    </a:cubicBezTo>
                    <a:cubicBezTo>
                      <a:pt x="214" y="25"/>
                      <a:pt x="209" y="20"/>
                      <a:pt x="215" y="22"/>
                    </a:cubicBezTo>
                    <a:cubicBezTo>
                      <a:pt x="213" y="24"/>
                      <a:pt x="213" y="24"/>
                      <a:pt x="213" y="24"/>
                    </a:cubicBezTo>
                    <a:cubicBezTo>
                      <a:pt x="216" y="24"/>
                      <a:pt x="216" y="24"/>
                      <a:pt x="216" y="24"/>
                    </a:cubicBezTo>
                    <a:cubicBezTo>
                      <a:pt x="215" y="26"/>
                      <a:pt x="215" y="26"/>
                      <a:pt x="215" y="26"/>
                    </a:cubicBezTo>
                    <a:cubicBezTo>
                      <a:pt x="219" y="24"/>
                      <a:pt x="220" y="25"/>
                      <a:pt x="223" y="25"/>
                    </a:cubicBezTo>
                    <a:cubicBezTo>
                      <a:pt x="222" y="24"/>
                      <a:pt x="224" y="22"/>
                      <a:pt x="227" y="22"/>
                    </a:cubicBezTo>
                    <a:cubicBezTo>
                      <a:pt x="229" y="23"/>
                      <a:pt x="225" y="24"/>
                      <a:pt x="230" y="23"/>
                    </a:cubicBezTo>
                    <a:cubicBezTo>
                      <a:pt x="229" y="25"/>
                      <a:pt x="228" y="26"/>
                      <a:pt x="226" y="24"/>
                    </a:cubicBezTo>
                    <a:cubicBezTo>
                      <a:pt x="226" y="25"/>
                      <a:pt x="225" y="25"/>
                      <a:pt x="225" y="26"/>
                    </a:cubicBezTo>
                    <a:cubicBezTo>
                      <a:pt x="227" y="27"/>
                      <a:pt x="230" y="26"/>
                      <a:pt x="232" y="26"/>
                    </a:cubicBezTo>
                    <a:cubicBezTo>
                      <a:pt x="231" y="26"/>
                      <a:pt x="230" y="26"/>
                      <a:pt x="230" y="26"/>
                    </a:cubicBezTo>
                    <a:cubicBezTo>
                      <a:pt x="236" y="23"/>
                      <a:pt x="236" y="23"/>
                      <a:pt x="236" y="23"/>
                    </a:cubicBezTo>
                    <a:cubicBezTo>
                      <a:pt x="237" y="24"/>
                      <a:pt x="237" y="25"/>
                      <a:pt x="236" y="25"/>
                    </a:cubicBezTo>
                    <a:cubicBezTo>
                      <a:pt x="237" y="25"/>
                      <a:pt x="238" y="24"/>
                      <a:pt x="240" y="24"/>
                    </a:cubicBezTo>
                    <a:cubicBezTo>
                      <a:pt x="239" y="25"/>
                      <a:pt x="239" y="27"/>
                      <a:pt x="237" y="28"/>
                    </a:cubicBezTo>
                    <a:cubicBezTo>
                      <a:pt x="243" y="26"/>
                      <a:pt x="243" y="26"/>
                      <a:pt x="243" y="26"/>
                    </a:cubicBezTo>
                    <a:cubicBezTo>
                      <a:pt x="243" y="27"/>
                      <a:pt x="246" y="28"/>
                      <a:pt x="245" y="29"/>
                    </a:cubicBezTo>
                    <a:cubicBezTo>
                      <a:pt x="248" y="29"/>
                      <a:pt x="253" y="25"/>
                      <a:pt x="257" y="27"/>
                    </a:cubicBezTo>
                    <a:cubicBezTo>
                      <a:pt x="257" y="26"/>
                      <a:pt x="258" y="26"/>
                      <a:pt x="259" y="26"/>
                    </a:cubicBezTo>
                    <a:cubicBezTo>
                      <a:pt x="263" y="26"/>
                      <a:pt x="266" y="28"/>
                      <a:pt x="271" y="26"/>
                    </a:cubicBezTo>
                    <a:cubicBezTo>
                      <a:pt x="274" y="29"/>
                      <a:pt x="274" y="29"/>
                      <a:pt x="274" y="29"/>
                    </a:cubicBezTo>
                    <a:cubicBezTo>
                      <a:pt x="278" y="28"/>
                      <a:pt x="270" y="25"/>
                      <a:pt x="277" y="24"/>
                    </a:cubicBezTo>
                    <a:cubicBezTo>
                      <a:pt x="281" y="23"/>
                      <a:pt x="278" y="27"/>
                      <a:pt x="280" y="27"/>
                    </a:cubicBezTo>
                    <a:cubicBezTo>
                      <a:pt x="282" y="26"/>
                      <a:pt x="286" y="23"/>
                      <a:pt x="290" y="25"/>
                    </a:cubicBezTo>
                    <a:cubicBezTo>
                      <a:pt x="289" y="26"/>
                      <a:pt x="288" y="25"/>
                      <a:pt x="286" y="26"/>
                    </a:cubicBezTo>
                    <a:close/>
                    <a:moveTo>
                      <a:pt x="333" y="24"/>
                    </a:moveTo>
                    <a:cubicBezTo>
                      <a:pt x="332" y="25"/>
                      <a:pt x="330" y="26"/>
                      <a:pt x="329" y="25"/>
                    </a:cubicBezTo>
                    <a:cubicBezTo>
                      <a:pt x="330" y="23"/>
                      <a:pt x="331" y="24"/>
                      <a:pt x="333" y="24"/>
                    </a:cubicBezTo>
                    <a:close/>
                    <a:moveTo>
                      <a:pt x="403" y="20"/>
                    </a:moveTo>
                    <a:cubicBezTo>
                      <a:pt x="403" y="20"/>
                      <a:pt x="402" y="20"/>
                      <a:pt x="401" y="19"/>
                    </a:cubicBezTo>
                    <a:cubicBezTo>
                      <a:pt x="401" y="19"/>
                      <a:pt x="402" y="19"/>
                      <a:pt x="403" y="20"/>
                    </a:cubicBezTo>
                    <a:close/>
                    <a:moveTo>
                      <a:pt x="600" y="6"/>
                    </a:moveTo>
                    <a:cubicBezTo>
                      <a:pt x="600" y="6"/>
                      <a:pt x="600" y="6"/>
                      <a:pt x="600" y="6"/>
                    </a:cubicBezTo>
                    <a:cubicBezTo>
                      <a:pt x="598" y="6"/>
                      <a:pt x="599" y="6"/>
                      <a:pt x="600" y="6"/>
                    </a:cubicBezTo>
                    <a:close/>
                    <a:moveTo>
                      <a:pt x="605" y="7"/>
                    </a:moveTo>
                    <a:cubicBezTo>
                      <a:pt x="605" y="7"/>
                      <a:pt x="605" y="7"/>
                      <a:pt x="605" y="6"/>
                    </a:cubicBezTo>
                    <a:cubicBezTo>
                      <a:pt x="605" y="7"/>
                      <a:pt x="604" y="7"/>
                      <a:pt x="603" y="7"/>
                    </a:cubicBezTo>
                    <a:cubicBezTo>
                      <a:pt x="603" y="7"/>
                      <a:pt x="603" y="8"/>
                      <a:pt x="605" y="7"/>
                    </a:cubicBezTo>
                    <a:close/>
                    <a:moveTo>
                      <a:pt x="156" y="8"/>
                    </a:moveTo>
                    <a:cubicBezTo>
                      <a:pt x="157" y="8"/>
                      <a:pt x="157" y="8"/>
                      <a:pt x="157" y="8"/>
                    </a:cubicBezTo>
                    <a:cubicBezTo>
                      <a:pt x="155" y="9"/>
                      <a:pt x="156" y="9"/>
                      <a:pt x="156" y="8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42" name="Freeform 2444"/>
              <p:cNvSpPr>
                <a:spLocks/>
              </p:cNvSpPr>
              <p:nvPr/>
            </p:nvSpPr>
            <p:spPr bwMode="auto">
              <a:xfrm>
                <a:off x="3061" y="1458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43" name="Freeform 2445"/>
              <p:cNvSpPr>
                <a:spLocks/>
              </p:cNvSpPr>
              <p:nvPr/>
            </p:nvSpPr>
            <p:spPr bwMode="auto">
              <a:xfrm>
                <a:off x="2735" y="147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44" name="Freeform 2446"/>
              <p:cNvSpPr>
                <a:spLocks/>
              </p:cNvSpPr>
              <p:nvPr/>
            </p:nvSpPr>
            <p:spPr bwMode="auto">
              <a:xfrm>
                <a:off x="3399" y="1463"/>
                <a:ext cx="5" cy="2"/>
              </a:xfrm>
              <a:custGeom>
                <a:avLst/>
                <a:gdLst>
                  <a:gd name="T0" fmla="*/ 5 w 2"/>
                  <a:gd name="T1" fmla="*/ 2 h 1"/>
                  <a:gd name="T2" fmla="*/ 0 w 2"/>
                  <a:gd name="T3" fmla="*/ 0 h 1"/>
                  <a:gd name="T4" fmla="*/ 5 w 2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45" name="Freeform 2447"/>
              <p:cNvSpPr>
                <a:spLocks/>
              </p:cNvSpPr>
              <p:nvPr/>
            </p:nvSpPr>
            <p:spPr bwMode="auto">
              <a:xfrm>
                <a:off x="3602" y="1418"/>
                <a:ext cx="7" cy="2"/>
              </a:xfrm>
              <a:custGeom>
                <a:avLst/>
                <a:gdLst>
                  <a:gd name="T0" fmla="*/ 7 w 3"/>
                  <a:gd name="T1" fmla="*/ 0 h 1"/>
                  <a:gd name="T2" fmla="*/ 0 w 3"/>
                  <a:gd name="T3" fmla="*/ 0 h 1"/>
                  <a:gd name="T4" fmla="*/ 5 w 3"/>
                  <a:gd name="T5" fmla="*/ 2 h 1"/>
                  <a:gd name="T6" fmla="*/ 7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46" name="Freeform 2448"/>
              <p:cNvSpPr>
                <a:spLocks/>
              </p:cNvSpPr>
              <p:nvPr/>
            </p:nvSpPr>
            <p:spPr bwMode="auto">
              <a:xfrm>
                <a:off x="3659" y="1444"/>
                <a:ext cx="7" cy="2"/>
              </a:xfrm>
              <a:custGeom>
                <a:avLst/>
                <a:gdLst>
                  <a:gd name="T0" fmla="*/ 5 w 3"/>
                  <a:gd name="T1" fmla="*/ 2 h 1"/>
                  <a:gd name="T2" fmla="*/ 7 w 3"/>
                  <a:gd name="T3" fmla="*/ 2 h 1"/>
                  <a:gd name="T4" fmla="*/ 7 w 3"/>
                  <a:gd name="T5" fmla="*/ 0 h 1"/>
                  <a:gd name="T6" fmla="*/ 5 w 3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2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0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47" name="Freeform 2449"/>
              <p:cNvSpPr>
                <a:spLocks/>
              </p:cNvSpPr>
              <p:nvPr/>
            </p:nvSpPr>
            <p:spPr bwMode="auto">
              <a:xfrm>
                <a:off x="3614" y="1430"/>
                <a:ext cx="9" cy="7"/>
              </a:xfrm>
              <a:custGeom>
                <a:avLst/>
                <a:gdLst>
                  <a:gd name="T0" fmla="*/ 0 w 4"/>
                  <a:gd name="T1" fmla="*/ 2 h 3"/>
                  <a:gd name="T2" fmla="*/ 9 w 4"/>
                  <a:gd name="T3" fmla="*/ 5 h 3"/>
                  <a:gd name="T4" fmla="*/ 9 w 4"/>
                  <a:gd name="T5" fmla="*/ 5 h 3"/>
                  <a:gd name="T6" fmla="*/ 0 w 4"/>
                  <a:gd name="T7" fmla="*/ 2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cubicBezTo>
                      <a:pt x="0" y="3"/>
                      <a:pt x="2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2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48" name="Freeform 2450"/>
              <p:cNvSpPr>
                <a:spLocks/>
              </p:cNvSpPr>
              <p:nvPr/>
            </p:nvSpPr>
            <p:spPr bwMode="auto">
              <a:xfrm>
                <a:off x="3623" y="1432"/>
                <a:ext cx="5" cy="3"/>
              </a:xfrm>
              <a:custGeom>
                <a:avLst/>
                <a:gdLst>
                  <a:gd name="T0" fmla="*/ 0 w 2"/>
                  <a:gd name="T1" fmla="*/ 3 h 1"/>
                  <a:gd name="T2" fmla="*/ 5 w 2"/>
                  <a:gd name="T3" fmla="*/ 3 h 1"/>
                  <a:gd name="T4" fmla="*/ 0 w 2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2" y="1"/>
                      <a:pt x="2" y="1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49" name="Freeform 2451"/>
              <p:cNvSpPr>
                <a:spLocks/>
              </p:cNvSpPr>
              <p:nvPr/>
            </p:nvSpPr>
            <p:spPr bwMode="auto">
              <a:xfrm>
                <a:off x="3557" y="1416"/>
                <a:ext cx="17" cy="9"/>
              </a:xfrm>
              <a:custGeom>
                <a:avLst/>
                <a:gdLst>
                  <a:gd name="T0" fmla="*/ 12 w 7"/>
                  <a:gd name="T1" fmla="*/ 7 h 4"/>
                  <a:gd name="T2" fmla="*/ 15 w 7"/>
                  <a:gd name="T3" fmla="*/ 5 h 4"/>
                  <a:gd name="T4" fmla="*/ 12 w 7"/>
                  <a:gd name="T5" fmla="*/ 7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5" y="3"/>
                    </a:moveTo>
                    <a:cubicBezTo>
                      <a:pt x="6" y="4"/>
                      <a:pt x="5" y="1"/>
                      <a:pt x="6" y="2"/>
                    </a:cubicBezTo>
                    <a:cubicBezTo>
                      <a:pt x="7" y="0"/>
                      <a:pt x="0" y="4"/>
                      <a:pt x="5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50" name="Freeform 2452"/>
              <p:cNvSpPr>
                <a:spLocks/>
              </p:cNvSpPr>
              <p:nvPr/>
            </p:nvSpPr>
            <p:spPr bwMode="auto">
              <a:xfrm>
                <a:off x="3614" y="1442"/>
                <a:ext cx="5" cy="4"/>
              </a:xfrm>
              <a:custGeom>
                <a:avLst/>
                <a:gdLst>
                  <a:gd name="T0" fmla="*/ 5 w 5"/>
                  <a:gd name="T1" fmla="*/ 4 h 4"/>
                  <a:gd name="T2" fmla="*/ 2 w 5"/>
                  <a:gd name="T3" fmla="*/ 0 h 4"/>
                  <a:gd name="T4" fmla="*/ 0 w 5"/>
                  <a:gd name="T5" fmla="*/ 2 h 4"/>
                  <a:gd name="T6" fmla="*/ 5 w 5"/>
                  <a:gd name="T7" fmla="*/ 4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5" y="4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5" y="4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51" name="Freeform 2453"/>
              <p:cNvSpPr>
                <a:spLocks/>
              </p:cNvSpPr>
              <p:nvPr/>
            </p:nvSpPr>
            <p:spPr bwMode="auto">
              <a:xfrm>
                <a:off x="3583" y="1442"/>
                <a:ext cx="10" cy="2"/>
              </a:xfrm>
              <a:custGeom>
                <a:avLst/>
                <a:gdLst>
                  <a:gd name="T0" fmla="*/ 0 w 4"/>
                  <a:gd name="T1" fmla="*/ 0 h 1"/>
                  <a:gd name="T2" fmla="*/ 8 w 4"/>
                  <a:gd name="T3" fmla="*/ 2 h 1"/>
                  <a:gd name="T4" fmla="*/ 10 w 4"/>
                  <a:gd name="T5" fmla="*/ 0 h 1"/>
                  <a:gd name="T6" fmla="*/ 0 w 4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4" y="0"/>
                    </a:cubicBezTo>
                    <a:cubicBezTo>
                      <a:pt x="2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52" name="Freeform 2454"/>
              <p:cNvSpPr>
                <a:spLocks/>
              </p:cNvSpPr>
              <p:nvPr/>
            </p:nvSpPr>
            <p:spPr bwMode="auto">
              <a:xfrm>
                <a:off x="3593" y="1442"/>
                <a:ext cx="5" cy="0"/>
              </a:xfrm>
              <a:custGeom>
                <a:avLst/>
                <a:gdLst>
                  <a:gd name="T0" fmla="*/ 0 w 2"/>
                  <a:gd name="T1" fmla="*/ 5 w 2"/>
                  <a:gd name="T2" fmla="*/ 0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53" name="Freeform 2455"/>
              <p:cNvSpPr>
                <a:spLocks/>
              </p:cNvSpPr>
              <p:nvPr/>
            </p:nvSpPr>
            <p:spPr bwMode="auto">
              <a:xfrm>
                <a:off x="3602" y="1446"/>
                <a:ext cx="7" cy="0"/>
              </a:xfrm>
              <a:custGeom>
                <a:avLst/>
                <a:gdLst>
                  <a:gd name="T0" fmla="*/ 7 w 7"/>
                  <a:gd name="T1" fmla="*/ 5 w 7"/>
                  <a:gd name="T2" fmla="*/ 0 w 7"/>
                  <a:gd name="T3" fmla="*/ 7 w 7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54" name="Freeform 2456"/>
              <p:cNvSpPr>
                <a:spLocks/>
              </p:cNvSpPr>
              <p:nvPr/>
            </p:nvSpPr>
            <p:spPr bwMode="auto">
              <a:xfrm>
                <a:off x="3498" y="1442"/>
                <a:ext cx="10" cy="4"/>
              </a:xfrm>
              <a:custGeom>
                <a:avLst/>
                <a:gdLst>
                  <a:gd name="T0" fmla="*/ 10 w 4"/>
                  <a:gd name="T1" fmla="*/ 0 h 2"/>
                  <a:gd name="T2" fmla="*/ 3 w 4"/>
                  <a:gd name="T3" fmla="*/ 0 h 2"/>
                  <a:gd name="T4" fmla="*/ 5 w 4"/>
                  <a:gd name="T5" fmla="*/ 2 h 2"/>
                  <a:gd name="T6" fmla="*/ 10 w 4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2"/>
                      <a:pt x="2" y="1"/>
                    </a:cubicBezTo>
                    <a:cubicBezTo>
                      <a:pt x="3" y="1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55" name="Freeform 2457"/>
              <p:cNvSpPr>
                <a:spLocks/>
              </p:cNvSpPr>
              <p:nvPr/>
            </p:nvSpPr>
            <p:spPr bwMode="auto">
              <a:xfrm>
                <a:off x="3527" y="1451"/>
                <a:ext cx="4" cy="5"/>
              </a:xfrm>
              <a:custGeom>
                <a:avLst/>
                <a:gdLst>
                  <a:gd name="T0" fmla="*/ 4 w 2"/>
                  <a:gd name="T1" fmla="*/ 3 h 2"/>
                  <a:gd name="T2" fmla="*/ 0 w 2"/>
                  <a:gd name="T3" fmla="*/ 0 h 2"/>
                  <a:gd name="T4" fmla="*/ 0 w 2"/>
                  <a:gd name="T5" fmla="*/ 5 h 2"/>
                  <a:gd name="T6" fmla="*/ 4 w 2"/>
                  <a:gd name="T7" fmla="*/ 3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56" name="Freeform 2458"/>
              <p:cNvSpPr>
                <a:spLocks/>
              </p:cNvSpPr>
              <p:nvPr/>
            </p:nvSpPr>
            <p:spPr bwMode="auto">
              <a:xfrm>
                <a:off x="3496" y="1456"/>
                <a:ext cx="19" cy="4"/>
              </a:xfrm>
              <a:custGeom>
                <a:avLst/>
                <a:gdLst>
                  <a:gd name="T0" fmla="*/ 12 w 8"/>
                  <a:gd name="T1" fmla="*/ 0 h 2"/>
                  <a:gd name="T2" fmla="*/ 12 w 8"/>
                  <a:gd name="T3" fmla="*/ 4 h 2"/>
                  <a:gd name="T4" fmla="*/ 12 w 8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5" y="0"/>
                    </a:moveTo>
                    <a:cubicBezTo>
                      <a:pt x="5" y="1"/>
                      <a:pt x="0" y="2"/>
                      <a:pt x="5" y="2"/>
                    </a:cubicBezTo>
                    <a:cubicBezTo>
                      <a:pt x="5" y="1"/>
                      <a:pt x="8" y="0"/>
                      <a:pt x="5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57" name="Freeform 2459"/>
              <p:cNvSpPr>
                <a:spLocks/>
              </p:cNvSpPr>
              <p:nvPr/>
            </p:nvSpPr>
            <p:spPr bwMode="auto">
              <a:xfrm>
                <a:off x="3392" y="1439"/>
                <a:ext cx="2" cy="10"/>
              </a:xfrm>
              <a:custGeom>
                <a:avLst/>
                <a:gdLst>
                  <a:gd name="T0" fmla="*/ 0 w 2"/>
                  <a:gd name="T1" fmla="*/ 10 h 10"/>
                  <a:gd name="T2" fmla="*/ 2 w 2"/>
                  <a:gd name="T3" fmla="*/ 10 h 10"/>
                  <a:gd name="T4" fmla="*/ 2 w 2"/>
                  <a:gd name="T5" fmla="*/ 0 h 10"/>
                  <a:gd name="T6" fmla="*/ 0 w 2"/>
                  <a:gd name="T7" fmla="*/ 10 h 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0">
                    <a:moveTo>
                      <a:pt x="0" y="10"/>
                    </a:moveTo>
                    <a:lnTo>
                      <a:pt x="2" y="10"/>
                    </a:lnTo>
                    <a:lnTo>
                      <a:pt x="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58" name="Freeform 2460"/>
              <p:cNvSpPr>
                <a:spLocks/>
              </p:cNvSpPr>
              <p:nvPr/>
            </p:nvSpPr>
            <p:spPr bwMode="auto">
              <a:xfrm>
                <a:off x="3286" y="1463"/>
                <a:ext cx="16" cy="9"/>
              </a:xfrm>
              <a:custGeom>
                <a:avLst/>
                <a:gdLst>
                  <a:gd name="T0" fmla="*/ 5 w 7"/>
                  <a:gd name="T1" fmla="*/ 7 h 4"/>
                  <a:gd name="T2" fmla="*/ 14 w 7"/>
                  <a:gd name="T3" fmla="*/ 5 h 4"/>
                  <a:gd name="T4" fmla="*/ 9 w 7"/>
                  <a:gd name="T5" fmla="*/ 0 h 4"/>
                  <a:gd name="T6" fmla="*/ 5 w 7"/>
                  <a:gd name="T7" fmla="*/ 7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2" y="3"/>
                    </a:moveTo>
                    <a:cubicBezTo>
                      <a:pt x="5" y="4"/>
                      <a:pt x="2" y="1"/>
                      <a:pt x="6" y="2"/>
                    </a:cubicBezTo>
                    <a:cubicBezTo>
                      <a:pt x="7" y="1"/>
                      <a:pt x="3" y="1"/>
                      <a:pt x="4" y="0"/>
                    </a:cubicBezTo>
                    <a:cubicBezTo>
                      <a:pt x="2" y="1"/>
                      <a:pt x="0" y="1"/>
                      <a:pt x="2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59" name="Freeform 2461"/>
              <p:cNvSpPr>
                <a:spLocks/>
              </p:cNvSpPr>
              <p:nvPr/>
            </p:nvSpPr>
            <p:spPr bwMode="auto">
              <a:xfrm>
                <a:off x="3295" y="1463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60" name="Freeform 2462"/>
              <p:cNvSpPr>
                <a:spLocks/>
              </p:cNvSpPr>
              <p:nvPr/>
            </p:nvSpPr>
            <p:spPr bwMode="auto">
              <a:xfrm>
                <a:off x="2133" y="1420"/>
                <a:ext cx="5" cy="3"/>
              </a:xfrm>
              <a:custGeom>
                <a:avLst/>
                <a:gdLst>
                  <a:gd name="T0" fmla="*/ 5 w 5"/>
                  <a:gd name="T1" fmla="*/ 3 h 3"/>
                  <a:gd name="T2" fmla="*/ 0 w 5"/>
                  <a:gd name="T3" fmla="*/ 0 h 3"/>
                  <a:gd name="T4" fmla="*/ 2 w 5"/>
                  <a:gd name="T5" fmla="*/ 3 h 3"/>
                  <a:gd name="T6" fmla="*/ 5 w 5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5" y="3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61" name="Freeform 2463"/>
              <p:cNvSpPr>
                <a:spLocks/>
              </p:cNvSpPr>
              <p:nvPr/>
            </p:nvSpPr>
            <p:spPr bwMode="auto">
              <a:xfrm>
                <a:off x="2121" y="1423"/>
                <a:ext cx="7" cy="7"/>
              </a:xfrm>
              <a:custGeom>
                <a:avLst/>
                <a:gdLst>
                  <a:gd name="T0" fmla="*/ 7 w 3"/>
                  <a:gd name="T1" fmla="*/ 7 h 3"/>
                  <a:gd name="T2" fmla="*/ 5 w 3"/>
                  <a:gd name="T3" fmla="*/ 0 h 3"/>
                  <a:gd name="T4" fmla="*/ 0 w 3"/>
                  <a:gd name="T5" fmla="*/ 7 h 3"/>
                  <a:gd name="T6" fmla="*/ 7 w 3"/>
                  <a:gd name="T7" fmla="*/ 7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2"/>
                      <a:pt x="3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62" name="Freeform 2464"/>
              <p:cNvSpPr>
                <a:spLocks/>
              </p:cNvSpPr>
              <p:nvPr/>
            </p:nvSpPr>
            <p:spPr bwMode="auto">
              <a:xfrm>
                <a:off x="2927" y="1475"/>
                <a:ext cx="4" cy="4"/>
              </a:xfrm>
              <a:custGeom>
                <a:avLst/>
                <a:gdLst>
                  <a:gd name="T0" fmla="*/ 4 w 2"/>
                  <a:gd name="T1" fmla="*/ 4 h 2"/>
                  <a:gd name="T2" fmla="*/ 4 w 2"/>
                  <a:gd name="T3" fmla="*/ 2 h 2"/>
                  <a:gd name="T4" fmla="*/ 0 w 2"/>
                  <a:gd name="T5" fmla="*/ 0 h 2"/>
                  <a:gd name="T6" fmla="*/ 4 w 2"/>
                  <a:gd name="T7" fmla="*/ 4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63" name="Freeform 2465"/>
              <p:cNvSpPr>
                <a:spLocks/>
              </p:cNvSpPr>
              <p:nvPr/>
            </p:nvSpPr>
            <p:spPr bwMode="auto">
              <a:xfrm>
                <a:off x="2849" y="1468"/>
                <a:ext cx="4" cy="7"/>
              </a:xfrm>
              <a:custGeom>
                <a:avLst/>
                <a:gdLst>
                  <a:gd name="T0" fmla="*/ 2 w 4"/>
                  <a:gd name="T1" fmla="*/ 7 h 7"/>
                  <a:gd name="T2" fmla="*/ 4 w 4"/>
                  <a:gd name="T3" fmla="*/ 7 h 7"/>
                  <a:gd name="T4" fmla="*/ 0 w 4"/>
                  <a:gd name="T5" fmla="*/ 0 h 7"/>
                  <a:gd name="T6" fmla="*/ 2 w 4"/>
                  <a:gd name="T7" fmla="*/ 7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7">
                    <a:moveTo>
                      <a:pt x="2" y="7"/>
                    </a:moveTo>
                    <a:lnTo>
                      <a:pt x="4" y="7"/>
                    </a:lnTo>
                    <a:lnTo>
                      <a:pt x="0" y="0"/>
                    </a:lnTo>
                    <a:lnTo>
                      <a:pt x="2" y="7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64" name="Freeform 2466"/>
              <p:cNvSpPr>
                <a:spLocks/>
              </p:cNvSpPr>
              <p:nvPr/>
            </p:nvSpPr>
            <p:spPr bwMode="auto">
              <a:xfrm>
                <a:off x="2783" y="1475"/>
                <a:ext cx="9" cy="7"/>
              </a:xfrm>
              <a:custGeom>
                <a:avLst/>
                <a:gdLst>
                  <a:gd name="T0" fmla="*/ 2 w 4"/>
                  <a:gd name="T1" fmla="*/ 7 h 3"/>
                  <a:gd name="T2" fmla="*/ 9 w 4"/>
                  <a:gd name="T3" fmla="*/ 5 h 3"/>
                  <a:gd name="T4" fmla="*/ 2 w 4"/>
                  <a:gd name="T5" fmla="*/ 7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1" y="3"/>
                    </a:moveTo>
                    <a:cubicBezTo>
                      <a:pt x="2" y="3"/>
                      <a:pt x="3" y="2"/>
                      <a:pt x="4" y="2"/>
                    </a:cubicBezTo>
                    <a:cubicBezTo>
                      <a:pt x="2" y="3"/>
                      <a:pt x="0" y="0"/>
                      <a:pt x="1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65" name="Freeform 2467"/>
              <p:cNvSpPr>
                <a:spLocks/>
              </p:cNvSpPr>
              <p:nvPr/>
            </p:nvSpPr>
            <p:spPr bwMode="auto">
              <a:xfrm>
                <a:off x="2282" y="1458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66" name="Freeform 2468"/>
              <p:cNvSpPr>
                <a:spLocks/>
              </p:cNvSpPr>
              <p:nvPr/>
            </p:nvSpPr>
            <p:spPr bwMode="auto">
              <a:xfrm>
                <a:off x="2291" y="1463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67" name="Freeform 2469"/>
              <p:cNvSpPr>
                <a:spLocks/>
              </p:cNvSpPr>
              <p:nvPr/>
            </p:nvSpPr>
            <p:spPr bwMode="auto">
              <a:xfrm>
                <a:off x="2291" y="1465"/>
                <a:ext cx="7" cy="7"/>
              </a:xfrm>
              <a:custGeom>
                <a:avLst/>
                <a:gdLst>
                  <a:gd name="T0" fmla="*/ 5 w 3"/>
                  <a:gd name="T1" fmla="*/ 7 h 3"/>
                  <a:gd name="T2" fmla="*/ 2 w 3"/>
                  <a:gd name="T3" fmla="*/ 2 h 3"/>
                  <a:gd name="T4" fmla="*/ 5 w 3"/>
                  <a:gd name="T5" fmla="*/ 0 h 3"/>
                  <a:gd name="T6" fmla="*/ 0 w 3"/>
                  <a:gd name="T7" fmla="*/ 2 h 3"/>
                  <a:gd name="T8" fmla="*/ 5 w 3"/>
                  <a:gd name="T9" fmla="*/ 7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2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68" name="Freeform 2470"/>
              <p:cNvSpPr>
                <a:spLocks/>
              </p:cNvSpPr>
              <p:nvPr/>
            </p:nvSpPr>
            <p:spPr bwMode="auto">
              <a:xfrm>
                <a:off x="2291" y="1477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69" name="Freeform 2471"/>
              <p:cNvSpPr>
                <a:spLocks/>
              </p:cNvSpPr>
              <p:nvPr/>
            </p:nvSpPr>
            <p:spPr bwMode="auto">
              <a:xfrm>
                <a:off x="2291" y="147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60000 65536"/>
                  <a:gd name="T3" fmla="*/ 0 60000 65536"/>
                </a:gdLst>
                <a:ahLst/>
                <a:cxnLst>
                  <a:cxn ang="T2">
                    <a:pos x="0" y="T0"/>
                  </a:cxn>
                  <a:cxn ang="T3">
                    <a:pos x="0" y="T1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70" name="Freeform 2472"/>
              <p:cNvSpPr>
                <a:spLocks/>
              </p:cNvSpPr>
              <p:nvPr/>
            </p:nvSpPr>
            <p:spPr bwMode="auto">
              <a:xfrm>
                <a:off x="2291" y="1482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0 w 1"/>
                  <a:gd name="T3" fmla="*/ 3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71" name="Freeform 2473"/>
              <p:cNvSpPr>
                <a:spLocks/>
              </p:cNvSpPr>
              <p:nvPr/>
            </p:nvSpPr>
            <p:spPr bwMode="auto">
              <a:xfrm>
                <a:off x="2296" y="148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72" name="Freeform 2474"/>
              <p:cNvSpPr>
                <a:spLocks/>
              </p:cNvSpPr>
              <p:nvPr/>
            </p:nvSpPr>
            <p:spPr bwMode="auto">
              <a:xfrm>
                <a:off x="2294" y="1479"/>
                <a:ext cx="4" cy="3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3 h 1"/>
                  <a:gd name="T4" fmla="*/ 2 w 2"/>
                  <a:gd name="T5" fmla="*/ 0 h 1"/>
                  <a:gd name="T6" fmla="*/ 0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73" name="Freeform 2475"/>
              <p:cNvSpPr>
                <a:spLocks/>
              </p:cNvSpPr>
              <p:nvPr/>
            </p:nvSpPr>
            <p:spPr bwMode="auto">
              <a:xfrm>
                <a:off x="2294" y="1477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0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74" name="Freeform 2476"/>
              <p:cNvSpPr>
                <a:spLocks/>
              </p:cNvSpPr>
              <p:nvPr/>
            </p:nvSpPr>
            <p:spPr bwMode="auto">
              <a:xfrm>
                <a:off x="2298" y="1468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0 h 1"/>
                  <a:gd name="T4" fmla="*/ 0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75" name="Freeform 2477"/>
              <p:cNvSpPr>
                <a:spLocks/>
              </p:cNvSpPr>
              <p:nvPr/>
            </p:nvSpPr>
            <p:spPr bwMode="auto">
              <a:xfrm>
                <a:off x="2296" y="1486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2 w 1"/>
                  <a:gd name="T3" fmla="*/ 0 h 1"/>
                  <a:gd name="T4" fmla="*/ 0 w 1"/>
                  <a:gd name="T5" fmla="*/ 0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76" name="Freeform 2478"/>
              <p:cNvSpPr>
                <a:spLocks/>
              </p:cNvSpPr>
              <p:nvPr/>
            </p:nvSpPr>
            <p:spPr bwMode="auto">
              <a:xfrm>
                <a:off x="2298" y="1486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77" name="Freeform 2479"/>
              <p:cNvSpPr>
                <a:spLocks/>
              </p:cNvSpPr>
              <p:nvPr/>
            </p:nvSpPr>
            <p:spPr bwMode="auto">
              <a:xfrm>
                <a:off x="2296" y="1479"/>
                <a:ext cx="5" cy="0"/>
              </a:xfrm>
              <a:custGeom>
                <a:avLst/>
                <a:gdLst>
                  <a:gd name="T0" fmla="*/ 5 w 5"/>
                  <a:gd name="T1" fmla="*/ 0 w 5"/>
                  <a:gd name="T2" fmla="*/ 5 w 5"/>
                  <a:gd name="T3" fmla="*/ 5 w 5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5">
                    <a:moveTo>
                      <a:pt x="5" y="0"/>
                    </a:moveTo>
                    <a:lnTo>
                      <a:pt x="0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78" name="Freeform 2480"/>
              <p:cNvSpPr>
                <a:spLocks/>
              </p:cNvSpPr>
              <p:nvPr/>
            </p:nvSpPr>
            <p:spPr bwMode="auto">
              <a:xfrm>
                <a:off x="2296" y="149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79" name="Freeform 2481"/>
              <p:cNvSpPr>
                <a:spLocks/>
              </p:cNvSpPr>
              <p:nvPr/>
            </p:nvSpPr>
            <p:spPr bwMode="auto">
              <a:xfrm>
                <a:off x="2296" y="1496"/>
                <a:ext cx="5" cy="2"/>
              </a:xfrm>
              <a:custGeom>
                <a:avLst/>
                <a:gdLst>
                  <a:gd name="T0" fmla="*/ 5 w 2"/>
                  <a:gd name="T1" fmla="*/ 0 h 1"/>
                  <a:gd name="T2" fmla="*/ 0 w 2"/>
                  <a:gd name="T3" fmla="*/ 2 h 1"/>
                  <a:gd name="T4" fmla="*/ 5 w 2"/>
                  <a:gd name="T5" fmla="*/ 2 h 1"/>
                  <a:gd name="T6" fmla="*/ 5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1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80" name="Freeform 2482"/>
              <p:cNvSpPr>
                <a:spLocks/>
              </p:cNvSpPr>
              <p:nvPr/>
            </p:nvSpPr>
            <p:spPr bwMode="auto">
              <a:xfrm>
                <a:off x="2301" y="1498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81" name="Freeform 2483"/>
              <p:cNvSpPr>
                <a:spLocks/>
              </p:cNvSpPr>
              <p:nvPr/>
            </p:nvSpPr>
            <p:spPr bwMode="auto">
              <a:xfrm>
                <a:off x="2298" y="1489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0 w 1"/>
                  <a:gd name="T3" fmla="*/ 2 h 1"/>
                  <a:gd name="T4" fmla="*/ 3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82" name="Freeform 2484"/>
              <p:cNvSpPr>
                <a:spLocks/>
              </p:cNvSpPr>
              <p:nvPr/>
            </p:nvSpPr>
            <p:spPr bwMode="auto">
              <a:xfrm>
                <a:off x="2301" y="1489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83" name="Freeform 2485"/>
              <p:cNvSpPr>
                <a:spLocks/>
              </p:cNvSpPr>
              <p:nvPr/>
            </p:nvSpPr>
            <p:spPr bwMode="auto">
              <a:xfrm>
                <a:off x="2301" y="148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84" name="Freeform 2486"/>
              <p:cNvSpPr>
                <a:spLocks/>
              </p:cNvSpPr>
              <p:nvPr/>
            </p:nvSpPr>
            <p:spPr bwMode="auto">
              <a:xfrm>
                <a:off x="2301" y="1482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0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85" name="Freeform 2487"/>
              <p:cNvSpPr>
                <a:spLocks/>
              </p:cNvSpPr>
              <p:nvPr/>
            </p:nvSpPr>
            <p:spPr bwMode="auto">
              <a:xfrm>
                <a:off x="2301" y="1486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86" name="Freeform 2488"/>
              <p:cNvSpPr>
                <a:spLocks/>
              </p:cNvSpPr>
              <p:nvPr/>
            </p:nvSpPr>
            <p:spPr bwMode="auto">
              <a:xfrm>
                <a:off x="2303" y="1486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87" name="Freeform 2489"/>
              <p:cNvSpPr>
                <a:spLocks/>
              </p:cNvSpPr>
              <p:nvPr/>
            </p:nvSpPr>
            <p:spPr bwMode="auto">
              <a:xfrm>
                <a:off x="2303" y="1494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2 h 1"/>
                  <a:gd name="T4" fmla="*/ 0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88" name="Freeform 2490"/>
              <p:cNvSpPr>
                <a:spLocks/>
              </p:cNvSpPr>
              <p:nvPr/>
            </p:nvSpPr>
            <p:spPr bwMode="auto">
              <a:xfrm>
                <a:off x="2301" y="1494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89" name="Rectangle 2491"/>
              <p:cNvSpPr>
                <a:spLocks noChangeArrowheads="1"/>
              </p:cNvSpPr>
              <p:nvPr/>
            </p:nvSpPr>
            <p:spPr bwMode="auto">
              <a:xfrm>
                <a:off x="2308" y="1503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190" name="Freeform 2492"/>
              <p:cNvSpPr>
                <a:spLocks/>
              </p:cNvSpPr>
              <p:nvPr/>
            </p:nvSpPr>
            <p:spPr bwMode="auto">
              <a:xfrm>
                <a:off x="2303" y="1494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0 w 1"/>
                  <a:gd name="T3" fmla="*/ 3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91" name="Freeform 2493"/>
              <p:cNvSpPr>
                <a:spLocks/>
              </p:cNvSpPr>
              <p:nvPr/>
            </p:nvSpPr>
            <p:spPr bwMode="auto">
              <a:xfrm>
                <a:off x="2303" y="1498"/>
                <a:ext cx="3" cy="3"/>
              </a:xfrm>
              <a:custGeom>
                <a:avLst/>
                <a:gdLst>
                  <a:gd name="T0" fmla="*/ 0 w 1"/>
                  <a:gd name="T1" fmla="*/ 3 h 1"/>
                  <a:gd name="T2" fmla="*/ 3 w 1"/>
                  <a:gd name="T3" fmla="*/ 0 h 1"/>
                  <a:gd name="T4" fmla="*/ 0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92" name="Freeform 2494"/>
              <p:cNvSpPr>
                <a:spLocks/>
              </p:cNvSpPr>
              <p:nvPr/>
            </p:nvSpPr>
            <p:spPr bwMode="auto">
              <a:xfrm>
                <a:off x="2301" y="149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93" name="Freeform 2495"/>
              <p:cNvSpPr>
                <a:spLocks/>
              </p:cNvSpPr>
              <p:nvPr/>
            </p:nvSpPr>
            <p:spPr bwMode="auto">
              <a:xfrm>
                <a:off x="2301" y="1494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94" name="Freeform 2496"/>
              <p:cNvSpPr>
                <a:spLocks/>
              </p:cNvSpPr>
              <p:nvPr/>
            </p:nvSpPr>
            <p:spPr bwMode="auto">
              <a:xfrm>
                <a:off x="2308" y="1496"/>
                <a:ext cx="12" cy="7"/>
              </a:xfrm>
              <a:custGeom>
                <a:avLst/>
                <a:gdLst>
                  <a:gd name="T0" fmla="*/ 12 w 5"/>
                  <a:gd name="T1" fmla="*/ 5 h 3"/>
                  <a:gd name="T2" fmla="*/ 10 w 5"/>
                  <a:gd name="T3" fmla="*/ 2 h 3"/>
                  <a:gd name="T4" fmla="*/ 0 w 5"/>
                  <a:gd name="T5" fmla="*/ 7 h 3"/>
                  <a:gd name="T6" fmla="*/ 2 w 5"/>
                  <a:gd name="T7" fmla="*/ 7 h 3"/>
                  <a:gd name="T8" fmla="*/ 7 w 5"/>
                  <a:gd name="T9" fmla="*/ 5 h 3"/>
                  <a:gd name="T10" fmla="*/ 5 w 5"/>
                  <a:gd name="T11" fmla="*/ 7 h 3"/>
                  <a:gd name="T12" fmla="*/ 12 w 5"/>
                  <a:gd name="T13" fmla="*/ 5 h 3"/>
                  <a:gd name="T14" fmla="*/ 12 w 5"/>
                  <a:gd name="T15" fmla="*/ 5 h 3"/>
                  <a:gd name="T16" fmla="*/ 12 w 5"/>
                  <a:gd name="T17" fmla="*/ 5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" h="3">
                    <a:moveTo>
                      <a:pt x="5" y="2"/>
                    </a:moveTo>
                    <a:cubicBezTo>
                      <a:pt x="5" y="2"/>
                      <a:pt x="4" y="2"/>
                      <a:pt x="4" y="1"/>
                    </a:cubicBezTo>
                    <a:cubicBezTo>
                      <a:pt x="3" y="0"/>
                      <a:pt x="1" y="2"/>
                      <a:pt x="0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2" y="3"/>
                      <a:pt x="2" y="1"/>
                      <a:pt x="3" y="2"/>
                    </a:cubicBezTo>
                    <a:cubicBezTo>
                      <a:pt x="3" y="2"/>
                      <a:pt x="3" y="2"/>
                      <a:pt x="2" y="3"/>
                    </a:cubicBezTo>
                    <a:cubicBezTo>
                      <a:pt x="3" y="2"/>
                      <a:pt x="4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95" name="Freeform 2497"/>
              <p:cNvSpPr>
                <a:spLocks/>
              </p:cNvSpPr>
              <p:nvPr/>
            </p:nvSpPr>
            <p:spPr bwMode="auto">
              <a:xfrm>
                <a:off x="2306" y="1501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0 w 1"/>
                  <a:gd name="T5" fmla="*/ 2 h 1"/>
                  <a:gd name="T6" fmla="*/ 2 w 1"/>
                  <a:gd name="T7" fmla="*/ 2 h 1"/>
                  <a:gd name="T8" fmla="*/ 2 w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96" name="Freeform 2498"/>
              <p:cNvSpPr>
                <a:spLocks/>
              </p:cNvSpPr>
              <p:nvPr/>
            </p:nvSpPr>
            <p:spPr bwMode="auto">
              <a:xfrm>
                <a:off x="2306" y="1496"/>
                <a:ext cx="4" cy="5"/>
              </a:xfrm>
              <a:custGeom>
                <a:avLst/>
                <a:gdLst>
                  <a:gd name="T0" fmla="*/ 0 w 2"/>
                  <a:gd name="T1" fmla="*/ 3 h 2"/>
                  <a:gd name="T2" fmla="*/ 4 w 2"/>
                  <a:gd name="T3" fmla="*/ 0 h 2"/>
                  <a:gd name="T4" fmla="*/ 2 w 2"/>
                  <a:gd name="T5" fmla="*/ 0 h 2"/>
                  <a:gd name="T6" fmla="*/ 0 w 2"/>
                  <a:gd name="T7" fmla="*/ 3 h 2"/>
                  <a:gd name="T8" fmla="*/ 0 w 2"/>
                  <a:gd name="T9" fmla="*/ 0 h 2"/>
                  <a:gd name="T10" fmla="*/ 0 w 2"/>
                  <a:gd name="T11" fmla="*/ 3 h 2"/>
                  <a:gd name="T12" fmla="*/ 0 w 2"/>
                  <a:gd name="T13" fmla="*/ 3 h 2"/>
                  <a:gd name="T14" fmla="*/ 0 w 2"/>
                  <a:gd name="T15" fmla="*/ 3 h 2"/>
                  <a:gd name="T16" fmla="*/ 0 w 2"/>
                  <a:gd name="T17" fmla="*/ 3 h 2"/>
                  <a:gd name="T18" fmla="*/ 0 w 2"/>
                  <a:gd name="T19" fmla="*/ 3 h 2"/>
                  <a:gd name="T20" fmla="*/ 0 w 2"/>
                  <a:gd name="T21" fmla="*/ 3 h 2"/>
                  <a:gd name="T22" fmla="*/ 0 w 2"/>
                  <a:gd name="T23" fmla="*/ 3 h 2"/>
                  <a:gd name="T24" fmla="*/ 0 w 2"/>
                  <a:gd name="T25" fmla="*/ 3 h 2"/>
                  <a:gd name="T26" fmla="*/ 0 w 2"/>
                  <a:gd name="T27" fmla="*/ 3 h 2"/>
                  <a:gd name="T28" fmla="*/ 0 w 2"/>
                  <a:gd name="T29" fmla="*/ 3 h 2"/>
                  <a:gd name="T30" fmla="*/ 0 w 2"/>
                  <a:gd name="T31" fmla="*/ 5 h 2"/>
                  <a:gd name="T32" fmla="*/ 0 w 2"/>
                  <a:gd name="T33" fmla="*/ 3 h 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1" y="1"/>
                      <a:pt x="1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1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97" name="Freeform 2499"/>
              <p:cNvSpPr>
                <a:spLocks/>
              </p:cNvSpPr>
              <p:nvPr/>
            </p:nvSpPr>
            <p:spPr bwMode="auto">
              <a:xfrm>
                <a:off x="2308" y="148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98" name="Freeform 2500"/>
              <p:cNvSpPr>
                <a:spLocks/>
              </p:cNvSpPr>
              <p:nvPr/>
            </p:nvSpPr>
            <p:spPr bwMode="auto">
              <a:xfrm>
                <a:off x="2303" y="1482"/>
                <a:ext cx="5" cy="4"/>
              </a:xfrm>
              <a:custGeom>
                <a:avLst/>
                <a:gdLst>
                  <a:gd name="T0" fmla="*/ 5 w 2"/>
                  <a:gd name="T1" fmla="*/ 2 h 2"/>
                  <a:gd name="T2" fmla="*/ 5 w 2"/>
                  <a:gd name="T3" fmla="*/ 0 h 2"/>
                  <a:gd name="T4" fmla="*/ 5 w 2"/>
                  <a:gd name="T5" fmla="*/ 0 h 2"/>
                  <a:gd name="T6" fmla="*/ 3 w 2"/>
                  <a:gd name="T7" fmla="*/ 0 h 2"/>
                  <a:gd name="T8" fmla="*/ 3 w 2"/>
                  <a:gd name="T9" fmla="*/ 0 h 2"/>
                  <a:gd name="T10" fmla="*/ 0 w 2"/>
                  <a:gd name="T11" fmla="*/ 4 h 2"/>
                  <a:gd name="T12" fmla="*/ 5 w 2"/>
                  <a:gd name="T13" fmla="*/ 2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1" y="2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99" name="Freeform 2501"/>
              <p:cNvSpPr>
                <a:spLocks/>
              </p:cNvSpPr>
              <p:nvPr/>
            </p:nvSpPr>
            <p:spPr bwMode="auto">
              <a:xfrm>
                <a:off x="2308" y="1489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2 h 1"/>
                  <a:gd name="T4" fmla="*/ 2 w 1"/>
                  <a:gd name="T5" fmla="*/ 2 h 1"/>
                  <a:gd name="T6" fmla="*/ 2 w 1"/>
                  <a:gd name="T7" fmla="*/ 2 h 1"/>
                  <a:gd name="T8" fmla="*/ 0 w 1"/>
                  <a:gd name="T9" fmla="*/ 2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00" name="Freeform 2502"/>
              <p:cNvSpPr>
                <a:spLocks/>
              </p:cNvSpPr>
              <p:nvPr/>
            </p:nvSpPr>
            <p:spPr bwMode="auto">
              <a:xfrm>
                <a:off x="2306" y="1503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2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01" name="Rectangle 2503"/>
              <p:cNvSpPr>
                <a:spLocks noChangeArrowheads="1"/>
              </p:cNvSpPr>
              <p:nvPr/>
            </p:nvSpPr>
            <p:spPr bwMode="auto">
              <a:xfrm>
                <a:off x="2308" y="1508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202" name="Freeform 2504"/>
              <p:cNvSpPr>
                <a:spLocks/>
              </p:cNvSpPr>
              <p:nvPr/>
            </p:nvSpPr>
            <p:spPr bwMode="auto">
              <a:xfrm>
                <a:off x="2310" y="160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03" name="Freeform 2505"/>
              <p:cNvSpPr>
                <a:spLocks/>
              </p:cNvSpPr>
              <p:nvPr/>
            </p:nvSpPr>
            <p:spPr bwMode="auto">
              <a:xfrm>
                <a:off x="2315" y="1607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04" name="Freeform 2506"/>
              <p:cNvSpPr>
                <a:spLocks/>
              </p:cNvSpPr>
              <p:nvPr/>
            </p:nvSpPr>
            <p:spPr bwMode="auto">
              <a:xfrm>
                <a:off x="2334" y="1571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2 w 1"/>
                  <a:gd name="T3" fmla="*/ 3 h 1"/>
                  <a:gd name="T4" fmla="*/ 2 w 1"/>
                  <a:gd name="T5" fmla="*/ 0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05" name="Freeform 2507"/>
              <p:cNvSpPr>
                <a:spLocks/>
              </p:cNvSpPr>
              <p:nvPr/>
            </p:nvSpPr>
            <p:spPr bwMode="auto">
              <a:xfrm>
                <a:off x="2355" y="161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06" name="Freeform 2508"/>
              <p:cNvSpPr>
                <a:spLocks/>
              </p:cNvSpPr>
              <p:nvPr/>
            </p:nvSpPr>
            <p:spPr bwMode="auto">
              <a:xfrm>
                <a:off x="2357" y="1621"/>
                <a:ext cx="5" cy="0"/>
              </a:xfrm>
              <a:custGeom>
                <a:avLst/>
                <a:gdLst>
                  <a:gd name="T0" fmla="*/ 5 w 2"/>
                  <a:gd name="T1" fmla="*/ 0 w 2"/>
                  <a:gd name="T2" fmla="*/ 5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07" name="Freeform 2509"/>
              <p:cNvSpPr>
                <a:spLocks/>
              </p:cNvSpPr>
              <p:nvPr/>
            </p:nvSpPr>
            <p:spPr bwMode="auto">
              <a:xfrm>
                <a:off x="2291" y="1583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08" name="Freeform 2510"/>
              <p:cNvSpPr>
                <a:spLocks/>
              </p:cNvSpPr>
              <p:nvPr/>
            </p:nvSpPr>
            <p:spPr bwMode="auto">
              <a:xfrm>
                <a:off x="2322" y="1531"/>
                <a:ext cx="2" cy="5"/>
              </a:xfrm>
              <a:custGeom>
                <a:avLst/>
                <a:gdLst>
                  <a:gd name="T0" fmla="*/ 0 w 1"/>
                  <a:gd name="T1" fmla="*/ 3 h 2"/>
                  <a:gd name="T2" fmla="*/ 0 w 1"/>
                  <a:gd name="T3" fmla="*/ 5 h 2"/>
                  <a:gd name="T4" fmla="*/ 0 w 1"/>
                  <a:gd name="T5" fmla="*/ 3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09" name="Freeform 2511"/>
              <p:cNvSpPr>
                <a:spLocks/>
              </p:cNvSpPr>
              <p:nvPr/>
            </p:nvSpPr>
            <p:spPr bwMode="auto">
              <a:xfrm>
                <a:off x="2329" y="159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10" name="Freeform 2512"/>
              <p:cNvSpPr>
                <a:spLocks/>
              </p:cNvSpPr>
              <p:nvPr/>
            </p:nvSpPr>
            <p:spPr bwMode="auto">
              <a:xfrm>
                <a:off x="2320" y="1536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0 h 1"/>
                  <a:gd name="T4" fmla="*/ 2 w 1"/>
                  <a:gd name="T5" fmla="*/ 0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11" name="Freeform 2513"/>
              <p:cNvSpPr>
                <a:spLocks/>
              </p:cNvSpPr>
              <p:nvPr/>
            </p:nvSpPr>
            <p:spPr bwMode="auto">
              <a:xfrm>
                <a:off x="2254" y="1494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12" name="Freeform 2514"/>
              <p:cNvSpPr>
                <a:spLocks/>
              </p:cNvSpPr>
              <p:nvPr/>
            </p:nvSpPr>
            <p:spPr bwMode="auto">
              <a:xfrm>
                <a:off x="2263" y="14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13" name="Rectangle 2515"/>
              <p:cNvSpPr>
                <a:spLocks noChangeArrowheads="1"/>
              </p:cNvSpPr>
              <p:nvPr/>
            </p:nvSpPr>
            <p:spPr bwMode="auto">
              <a:xfrm>
                <a:off x="2313" y="1517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214" name="Freeform 2516"/>
              <p:cNvSpPr>
                <a:spLocks/>
              </p:cNvSpPr>
              <p:nvPr/>
            </p:nvSpPr>
            <p:spPr bwMode="auto">
              <a:xfrm>
                <a:off x="2320" y="151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15" name="Freeform 2517"/>
              <p:cNvSpPr>
                <a:spLocks/>
              </p:cNvSpPr>
              <p:nvPr/>
            </p:nvSpPr>
            <p:spPr bwMode="auto">
              <a:xfrm>
                <a:off x="2336" y="153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16" name="Freeform 2518"/>
              <p:cNvSpPr>
                <a:spLocks/>
              </p:cNvSpPr>
              <p:nvPr/>
            </p:nvSpPr>
            <p:spPr bwMode="auto">
              <a:xfrm>
                <a:off x="2313" y="151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17" name="Freeform 2519"/>
              <p:cNvSpPr>
                <a:spLocks/>
              </p:cNvSpPr>
              <p:nvPr/>
            </p:nvSpPr>
            <p:spPr bwMode="auto">
              <a:xfrm>
                <a:off x="2313" y="151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18" name="Freeform 2520"/>
              <p:cNvSpPr>
                <a:spLocks/>
              </p:cNvSpPr>
              <p:nvPr/>
            </p:nvSpPr>
            <p:spPr bwMode="auto">
              <a:xfrm>
                <a:off x="2313" y="151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19" name="Freeform 2521"/>
              <p:cNvSpPr>
                <a:spLocks/>
              </p:cNvSpPr>
              <p:nvPr/>
            </p:nvSpPr>
            <p:spPr bwMode="auto">
              <a:xfrm>
                <a:off x="2280" y="153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20" name="Rectangle 2522"/>
              <p:cNvSpPr>
                <a:spLocks noChangeArrowheads="1"/>
              </p:cNvSpPr>
              <p:nvPr/>
            </p:nvSpPr>
            <p:spPr bwMode="auto">
              <a:xfrm>
                <a:off x="2362" y="1579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221" name="Freeform 2523"/>
              <p:cNvSpPr>
                <a:spLocks/>
              </p:cNvSpPr>
              <p:nvPr/>
            </p:nvSpPr>
            <p:spPr bwMode="auto">
              <a:xfrm>
                <a:off x="2355" y="1579"/>
                <a:ext cx="10" cy="2"/>
              </a:xfrm>
              <a:custGeom>
                <a:avLst/>
                <a:gdLst>
                  <a:gd name="T0" fmla="*/ 10 w 4"/>
                  <a:gd name="T1" fmla="*/ 2 h 1"/>
                  <a:gd name="T2" fmla="*/ 8 w 4"/>
                  <a:gd name="T3" fmla="*/ 0 h 1"/>
                  <a:gd name="T4" fmla="*/ 0 w 4"/>
                  <a:gd name="T5" fmla="*/ 2 h 1"/>
                  <a:gd name="T6" fmla="*/ 10 w 4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3" y="1"/>
                      <a:pt x="3" y="1"/>
                      <a:pt x="3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22" name="Freeform 2524"/>
              <p:cNvSpPr>
                <a:spLocks noEditPoints="1"/>
              </p:cNvSpPr>
              <p:nvPr/>
            </p:nvSpPr>
            <p:spPr bwMode="auto">
              <a:xfrm>
                <a:off x="2244" y="1456"/>
                <a:ext cx="123" cy="172"/>
              </a:xfrm>
              <a:custGeom>
                <a:avLst/>
                <a:gdLst>
                  <a:gd name="T0" fmla="*/ 62 w 52"/>
                  <a:gd name="T1" fmla="*/ 144 h 73"/>
                  <a:gd name="T2" fmla="*/ 71 w 52"/>
                  <a:gd name="T3" fmla="*/ 151 h 73"/>
                  <a:gd name="T4" fmla="*/ 73 w 52"/>
                  <a:gd name="T5" fmla="*/ 158 h 73"/>
                  <a:gd name="T6" fmla="*/ 80 w 52"/>
                  <a:gd name="T7" fmla="*/ 163 h 73"/>
                  <a:gd name="T8" fmla="*/ 92 w 52"/>
                  <a:gd name="T9" fmla="*/ 170 h 73"/>
                  <a:gd name="T10" fmla="*/ 104 w 52"/>
                  <a:gd name="T11" fmla="*/ 172 h 73"/>
                  <a:gd name="T12" fmla="*/ 104 w 52"/>
                  <a:gd name="T13" fmla="*/ 172 h 73"/>
                  <a:gd name="T14" fmla="*/ 111 w 52"/>
                  <a:gd name="T15" fmla="*/ 158 h 73"/>
                  <a:gd name="T16" fmla="*/ 111 w 52"/>
                  <a:gd name="T17" fmla="*/ 158 h 73"/>
                  <a:gd name="T18" fmla="*/ 118 w 52"/>
                  <a:gd name="T19" fmla="*/ 160 h 73"/>
                  <a:gd name="T20" fmla="*/ 121 w 52"/>
                  <a:gd name="T21" fmla="*/ 146 h 73"/>
                  <a:gd name="T22" fmla="*/ 118 w 52"/>
                  <a:gd name="T23" fmla="*/ 137 h 73"/>
                  <a:gd name="T24" fmla="*/ 116 w 52"/>
                  <a:gd name="T25" fmla="*/ 120 h 73"/>
                  <a:gd name="T26" fmla="*/ 116 w 52"/>
                  <a:gd name="T27" fmla="*/ 113 h 73"/>
                  <a:gd name="T28" fmla="*/ 97 w 52"/>
                  <a:gd name="T29" fmla="*/ 106 h 73"/>
                  <a:gd name="T30" fmla="*/ 109 w 52"/>
                  <a:gd name="T31" fmla="*/ 99 h 73"/>
                  <a:gd name="T32" fmla="*/ 106 w 52"/>
                  <a:gd name="T33" fmla="*/ 92 h 73"/>
                  <a:gd name="T34" fmla="*/ 102 w 52"/>
                  <a:gd name="T35" fmla="*/ 85 h 73"/>
                  <a:gd name="T36" fmla="*/ 95 w 52"/>
                  <a:gd name="T37" fmla="*/ 73 h 73"/>
                  <a:gd name="T38" fmla="*/ 83 w 52"/>
                  <a:gd name="T39" fmla="*/ 71 h 73"/>
                  <a:gd name="T40" fmla="*/ 83 w 52"/>
                  <a:gd name="T41" fmla="*/ 57 h 73"/>
                  <a:gd name="T42" fmla="*/ 76 w 52"/>
                  <a:gd name="T43" fmla="*/ 54 h 73"/>
                  <a:gd name="T44" fmla="*/ 66 w 52"/>
                  <a:gd name="T45" fmla="*/ 59 h 73"/>
                  <a:gd name="T46" fmla="*/ 71 w 52"/>
                  <a:gd name="T47" fmla="*/ 59 h 73"/>
                  <a:gd name="T48" fmla="*/ 73 w 52"/>
                  <a:gd name="T49" fmla="*/ 68 h 73"/>
                  <a:gd name="T50" fmla="*/ 78 w 52"/>
                  <a:gd name="T51" fmla="*/ 85 h 73"/>
                  <a:gd name="T52" fmla="*/ 90 w 52"/>
                  <a:gd name="T53" fmla="*/ 106 h 73"/>
                  <a:gd name="T54" fmla="*/ 92 w 52"/>
                  <a:gd name="T55" fmla="*/ 115 h 73"/>
                  <a:gd name="T56" fmla="*/ 97 w 52"/>
                  <a:gd name="T57" fmla="*/ 115 h 73"/>
                  <a:gd name="T58" fmla="*/ 104 w 52"/>
                  <a:gd name="T59" fmla="*/ 127 h 73"/>
                  <a:gd name="T60" fmla="*/ 104 w 52"/>
                  <a:gd name="T61" fmla="*/ 148 h 73"/>
                  <a:gd name="T62" fmla="*/ 106 w 52"/>
                  <a:gd name="T63" fmla="*/ 156 h 73"/>
                  <a:gd name="T64" fmla="*/ 102 w 52"/>
                  <a:gd name="T65" fmla="*/ 156 h 73"/>
                  <a:gd name="T66" fmla="*/ 92 w 52"/>
                  <a:gd name="T67" fmla="*/ 151 h 73"/>
                  <a:gd name="T68" fmla="*/ 90 w 52"/>
                  <a:gd name="T69" fmla="*/ 139 h 73"/>
                  <a:gd name="T70" fmla="*/ 76 w 52"/>
                  <a:gd name="T71" fmla="*/ 125 h 73"/>
                  <a:gd name="T72" fmla="*/ 66 w 52"/>
                  <a:gd name="T73" fmla="*/ 108 h 73"/>
                  <a:gd name="T74" fmla="*/ 54 w 52"/>
                  <a:gd name="T75" fmla="*/ 101 h 73"/>
                  <a:gd name="T76" fmla="*/ 47 w 52"/>
                  <a:gd name="T77" fmla="*/ 75 h 73"/>
                  <a:gd name="T78" fmla="*/ 47 w 52"/>
                  <a:gd name="T79" fmla="*/ 71 h 73"/>
                  <a:gd name="T80" fmla="*/ 33 w 52"/>
                  <a:gd name="T81" fmla="*/ 57 h 73"/>
                  <a:gd name="T82" fmla="*/ 31 w 52"/>
                  <a:gd name="T83" fmla="*/ 33 h 73"/>
                  <a:gd name="T84" fmla="*/ 19 w 52"/>
                  <a:gd name="T85" fmla="*/ 5 h 73"/>
                  <a:gd name="T86" fmla="*/ 7 w 52"/>
                  <a:gd name="T87" fmla="*/ 19 h 73"/>
                  <a:gd name="T88" fmla="*/ 9 w 52"/>
                  <a:gd name="T89" fmla="*/ 35 h 73"/>
                  <a:gd name="T90" fmla="*/ 12 w 52"/>
                  <a:gd name="T91" fmla="*/ 42 h 73"/>
                  <a:gd name="T92" fmla="*/ 24 w 52"/>
                  <a:gd name="T93" fmla="*/ 59 h 73"/>
                  <a:gd name="T94" fmla="*/ 28 w 52"/>
                  <a:gd name="T95" fmla="*/ 75 h 73"/>
                  <a:gd name="T96" fmla="*/ 35 w 52"/>
                  <a:gd name="T97" fmla="*/ 82 h 73"/>
                  <a:gd name="T98" fmla="*/ 31 w 52"/>
                  <a:gd name="T99" fmla="*/ 85 h 73"/>
                  <a:gd name="T100" fmla="*/ 35 w 52"/>
                  <a:gd name="T101" fmla="*/ 92 h 73"/>
                  <a:gd name="T102" fmla="*/ 40 w 52"/>
                  <a:gd name="T103" fmla="*/ 101 h 73"/>
                  <a:gd name="T104" fmla="*/ 47 w 52"/>
                  <a:gd name="T105" fmla="*/ 111 h 73"/>
                  <a:gd name="T106" fmla="*/ 50 w 52"/>
                  <a:gd name="T107" fmla="*/ 115 h 73"/>
                  <a:gd name="T108" fmla="*/ 50 w 52"/>
                  <a:gd name="T109" fmla="*/ 127 h 73"/>
                  <a:gd name="T110" fmla="*/ 62 w 52"/>
                  <a:gd name="T111" fmla="*/ 139 h 73"/>
                  <a:gd name="T112" fmla="*/ 116 w 52"/>
                  <a:gd name="T113" fmla="*/ 158 h 73"/>
                  <a:gd name="T114" fmla="*/ 73 w 52"/>
                  <a:gd name="T115" fmla="*/ 64 h 73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52" h="73">
                    <a:moveTo>
                      <a:pt x="25" y="59"/>
                    </a:moveTo>
                    <a:cubicBezTo>
                      <a:pt x="25" y="60"/>
                      <a:pt x="25" y="60"/>
                      <a:pt x="25" y="60"/>
                    </a:cubicBezTo>
                    <a:cubicBezTo>
                      <a:pt x="23" y="60"/>
                      <a:pt x="23" y="59"/>
                      <a:pt x="23" y="60"/>
                    </a:cubicBezTo>
                    <a:cubicBezTo>
                      <a:pt x="25" y="59"/>
                      <a:pt x="25" y="62"/>
                      <a:pt x="27" y="61"/>
                    </a:cubicBezTo>
                    <a:cubicBezTo>
                      <a:pt x="27" y="62"/>
                      <a:pt x="27" y="62"/>
                      <a:pt x="27" y="62"/>
                    </a:cubicBezTo>
                    <a:cubicBezTo>
                      <a:pt x="27" y="61"/>
                      <a:pt x="26" y="62"/>
                      <a:pt x="26" y="61"/>
                    </a:cubicBezTo>
                    <a:cubicBezTo>
                      <a:pt x="26" y="63"/>
                      <a:pt x="28" y="61"/>
                      <a:pt x="29" y="62"/>
                    </a:cubicBezTo>
                    <a:cubicBezTo>
                      <a:pt x="29" y="62"/>
                      <a:pt x="29" y="63"/>
                      <a:pt x="28" y="63"/>
                    </a:cubicBezTo>
                    <a:cubicBezTo>
                      <a:pt x="29" y="63"/>
                      <a:pt x="29" y="63"/>
                      <a:pt x="29" y="63"/>
                    </a:cubicBezTo>
                    <a:cubicBezTo>
                      <a:pt x="29" y="63"/>
                      <a:pt x="29" y="64"/>
                      <a:pt x="29" y="63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0" y="64"/>
                      <a:pt x="31" y="64"/>
                      <a:pt x="32" y="64"/>
                    </a:cubicBezTo>
                    <a:cubicBezTo>
                      <a:pt x="31" y="65"/>
                      <a:pt x="31" y="64"/>
                      <a:pt x="31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31" y="65"/>
                      <a:pt x="30" y="65"/>
                    </a:cubicBezTo>
                    <a:cubicBezTo>
                      <a:pt x="29" y="67"/>
                      <a:pt x="31" y="65"/>
                      <a:pt x="31" y="67"/>
                    </a:cubicBezTo>
                    <a:cubicBezTo>
                      <a:pt x="31" y="67"/>
                      <a:pt x="31" y="67"/>
                      <a:pt x="31" y="67"/>
                    </a:cubicBezTo>
                    <a:cubicBezTo>
                      <a:pt x="30" y="68"/>
                      <a:pt x="31" y="68"/>
                      <a:pt x="31" y="70"/>
                    </a:cubicBezTo>
                    <a:cubicBezTo>
                      <a:pt x="31" y="69"/>
                      <a:pt x="31" y="67"/>
                      <a:pt x="32" y="67"/>
                    </a:cubicBezTo>
                    <a:cubicBezTo>
                      <a:pt x="32" y="67"/>
                      <a:pt x="32" y="67"/>
                      <a:pt x="33" y="67"/>
                    </a:cubicBezTo>
                    <a:cubicBezTo>
                      <a:pt x="32" y="68"/>
                      <a:pt x="33" y="68"/>
                      <a:pt x="33" y="69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3" y="70"/>
                      <a:pt x="34" y="69"/>
                      <a:pt x="34" y="69"/>
                    </a:cubicBezTo>
                    <a:cubicBezTo>
                      <a:pt x="35" y="70"/>
                      <a:pt x="34" y="71"/>
                      <a:pt x="34" y="71"/>
                    </a:cubicBezTo>
                    <a:cubicBezTo>
                      <a:pt x="35" y="72"/>
                      <a:pt x="34" y="70"/>
                      <a:pt x="36" y="70"/>
                    </a:cubicBezTo>
                    <a:cubicBezTo>
                      <a:pt x="36" y="71"/>
                      <a:pt x="37" y="71"/>
                      <a:pt x="39" y="71"/>
                    </a:cubicBezTo>
                    <a:cubicBezTo>
                      <a:pt x="39" y="72"/>
                      <a:pt x="38" y="72"/>
                      <a:pt x="38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40" y="72"/>
                      <a:pt x="40" y="71"/>
                      <a:pt x="41" y="71"/>
                    </a:cubicBezTo>
                    <a:cubicBezTo>
                      <a:pt x="41" y="70"/>
                      <a:pt x="41" y="71"/>
                      <a:pt x="42" y="72"/>
                    </a:cubicBezTo>
                    <a:cubicBezTo>
                      <a:pt x="42" y="72"/>
                      <a:pt x="43" y="73"/>
                      <a:pt x="44" y="72"/>
                    </a:cubicBezTo>
                    <a:cubicBezTo>
                      <a:pt x="44" y="72"/>
                      <a:pt x="44" y="73"/>
                      <a:pt x="44" y="73"/>
                    </a:cubicBezTo>
                    <a:cubicBezTo>
                      <a:pt x="44" y="73"/>
                      <a:pt x="44" y="73"/>
                      <a:pt x="44" y="73"/>
                    </a:cubicBezTo>
                    <a:cubicBezTo>
                      <a:pt x="44" y="73"/>
                      <a:pt x="44" y="73"/>
                      <a:pt x="44" y="73"/>
                    </a:cubicBezTo>
                    <a:cubicBezTo>
                      <a:pt x="44" y="73"/>
                      <a:pt x="44" y="73"/>
                      <a:pt x="44" y="73"/>
                    </a:cubicBezTo>
                    <a:cubicBezTo>
                      <a:pt x="44" y="73"/>
                      <a:pt x="44" y="73"/>
                      <a:pt x="44" y="73"/>
                    </a:cubicBezTo>
                    <a:cubicBezTo>
                      <a:pt x="44" y="73"/>
                      <a:pt x="44" y="73"/>
                      <a:pt x="44" y="73"/>
                    </a:cubicBezTo>
                    <a:cubicBezTo>
                      <a:pt x="44" y="73"/>
                      <a:pt x="44" y="73"/>
                      <a:pt x="44" y="73"/>
                    </a:cubicBezTo>
                    <a:cubicBezTo>
                      <a:pt x="44" y="73"/>
                      <a:pt x="44" y="73"/>
                      <a:pt x="44" y="73"/>
                    </a:cubicBezTo>
                    <a:cubicBezTo>
                      <a:pt x="44" y="73"/>
                      <a:pt x="44" y="73"/>
                      <a:pt x="44" y="73"/>
                    </a:cubicBezTo>
                    <a:cubicBezTo>
                      <a:pt x="45" y="73"/>
                      <a:pt x="45" y="73"/>
                      <a:pt x="45" y="73"/>
                    </a:cubicBezTo>
                    <a:cubicBezTo>
                      <a:pt x="45" y="73"/>
                      <a:pt x="45" y="73"/>
                      <a:pt x="45" y="73"/>
                    </a:cubicBezTo>
                    <a:cubicBezTo>
                      <a:pt x="45" y="72"/>
                      <a:pt x="45" y="72"/>
                      <a:pt x="45" y="72"/>
                    </a:cubicBezTo>
                    <a:cubicBezTo>
                      <a:pt x="46" y="72"/>
                      <a:pt x="46" y="71"/>
                      <a:pt x="47" y="70"/>
                    </a:cubicBezTo>
                    <a:cubicBezTo>
                      <a:pt x="47" y="70"/>
                      <a:pt x="48" y="70"/>
                      <a:pt x="48" y="70"/>
                    </a:cubicBezTo>
                    <a:cubicBezTo>
                      <a:pt x="47" y="70"/>
                      <a:pt x="47" y="68"/>
                      <a:pt x="47" y="67"/>
                    </a:cubicBezTo>
                    <a:cubicBezTo>
                      <a:pt x="46" y="67"/>
                      <a:pt x="46" y="67"/>
                      <a:pt x="46" y="67"/>
                    </a:cubicBezTo>
                    <a:cubicBezTo>
                      <a:pt x="46" y="67"/>
                      <a:pt x="46" y="66"/>
                      <a:pt x="46" y="66"/>
                    </a:cubicBezTo>
                    <a:cubicBezTo>
                      <a:pt x="46" y="66"/>
                      <a:pt x="46" y="66"/>
                      <a:pt x="47" y="67"/>
                    </a:cubicBezTo>
                    <a:cubicBezTo>
                      <a:pt x="47" y="67"/>
                      <a:pt x="46" y="66"/>
                      <a:pt x="46" y="66"/>
                    </a:cubicBezTo>
                    <a:cubicBezTo>
                      <a:pt x="47" y="66"/>
                      <a:pt x="48" y="67"/>
                      <a:pt x="48" y="67"/>
                    </a:cubicBezTo>
                    <a:cubicBezTo>
                      <a:pt x="48" y="67"/>
                      <a:pt x="47" y="67"/>
                      <a:pt x="47" y="67"/>
                    </a:cubicBezTo>
                    <a:cubicBezTo>
                      <a:pt x="48" y="68"/>
                      <a:pt x="48" y="69"/>
                      <a:pt x="49" y="69"/>
                    </a:cubicBezTo>
                    <a:cubicBezTo>
                      <a:pt x="49" y="69"/>
                      <a:pt x="49" y="69"/>
                      <a:pt x="49" y="68"/>
                    </a:cubicBezTo>
                    <a:cubicBezTo>
                      <a:pt x="49" y="69"/>
                      <a:pt x="49" y="69"/>
                      <a:pt x="49" y="69"/>
                    </a:cubicBezTo>
                    <a:cubicBezTo>
                      <a:pt x="49" y="69"/>
                      <a:pt x="49" y="69"/>
                      <a:pt x="49" y="68"/>
                    </a:cubicBezTo>
                    <a:cubicBezTo>
                      <a:pt x="50" y="68"/>
                      <a:pt x="50" y="68"/>
                      <a:pt x="51" y="68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51" y="68"/>
                      <a:pt x="51" y="67"/>
                      <a:pt x="52" y="66"/>
                    </a:cubicBezTo>
                    <a:cubicBezTo>
                      <a:pt x="51" y="64"/>
                      <a:pt x="48" y="63"/>
                      <a:pt x="48" y="62"/>
                    </a:cubicBezTo>
                    <a:cubicBezTo>
                      <a:pt x="49" y="62"/>
                      <a:pt x="49" y="62"/>
                      <a:pt x="51" y="62"/>
                    </a:cubicBezTo>
                    <a:cubicBezTo>
                      <a:pt x="49" y="62"/>
                      <a:pt x="51" y="63"/>
                      <a:pt x="51" y="64"/>
                    </a:cubicBezTo>
                    <a:cubicBezTo>
                      <a:pt x="51" y="64"/>
                      <a:pt x="52" y="64"/>
                      <a:pt x="52" y="64"/>
                    </a:cubicBezTo>
                    <a:cubicBezTo>
                      <a:pt x="52" y="63"/>
                      <a:pt x="51" y="63"/>
                      <a:pt x="51" y="62"/>
                    </a:cubicBezTo>
                    <a:cubicBezTo>
                      <a:pt x="52" y="62"/>
                      <a:pt x="52" y="62"/>
                      <a:pt x="52" y="61"/>
                    </a:cubicBezTo>
                    <a:cubicBezTo>
                      <a:pt x="50" y="62"/>
                      <a:pt x="50" y="60"/>
                      <a:pt x="50" y="60"/>
                    </a:cubicBezTo>
                    <a:cubicBezTo>
                      <a:pt x="50" y="60"/>
                      <a:pt x="51" y="60"/>
                      <a:pt x="51" y="61"/>
                    </a:cubicBezTo>
                    <a:cubicBezTo>
                      <a:pt x="52" y="59"/>
                      <a:pt x="49" y="60"/>
                      <a:pt x="50" y="59"/>
                    </a:cubicBezTo>
                    <a:cubicBezTo>
                      <a:pt x="50" y="59"/>
                      <a:pt x="50" y="59"/>
                      <a:pt x="50" y="59"/>
                    </a:cubicBezTo>
                    <a:cubicBezTo>
                      <a:pt x="49" y="59"/>
                      <a:pt x="50" y="58"/>
                      <a:pt x="50" y="58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0" y="57"/>
                      <a:pt x="50" y="54"/>
                      <a:pt x="48" y="54"/>
                    </a:cubicBezTo>
                    <a:cubicBezTo>
                      <a:pt x="48" y="54"/>
                      <a:pt x="50" y="54"/>
                      <a:pt x="50" y="54"/>
                    </a:cubicBezTo>
                    <a:cubicBezTo>
                      <a:pt x="48" y="54"/>
                      <a:pt x="46" y="54"/>
                      <a:pt x="44" y="54"/>
                    </a:cubicBezTo>
                    <a:cubicBezTo>
                      <a:pt x="46" y="53"/>
                      <a:pt x="49" y="52"/>
                      <a:pt x="50" y="52"/>
                    </a:cubicBezTo>
                    <a:cubicBezTo>
                      <a:pt x="50" y="52"/>
                      <a:pt x="50" y="52"/>
                      <a:pt x="49" y="51"/>
                    </a:cubicBezTo>
                    <a:cubicBezTo>
                      <a:pt x="49" y="51"/>
                      <a:pt x="48" y="52"/>
                      <a:pt x="47" y="52"/>
                    </a:cubicBezTo>
                    <a:cubicBezTo>
                      <a:pt x="49" y="51"/>
                      <a:pt x="48" y="51"/>
                      <a:pt x="49" y="50"/>
                    </a:cubicBezTo>
                    <a:cubicBezTo>
                      <a:pt x="49" y="50"/>
                      <a:pt x="47" y="51"/>
                      <a:pt x="46" y="50"/>
                    </a:cubicBezTo>
                    <a:cubicBezTo>
                      <a:pt x="47" y="50"/>
                      <a:pt x="49" y="50"/>
                      <a:pt x="49" y="50"/>
                    </a:cubicBezTo>
                    <a:cubicBezTo>
                      <a:pt x="46" y="49"/>
                      <a:pt x="46" y="49"/>
                      <a:pt x="46" y="49"/>
                    </a:cubicBezTo>
                    <a:cubicBezTo>
                      <a:pt x="47" y="49"/>
                      <a:pt x="48" y="49"/>
                      <a:pt x="49" y="48"/>
                    </a:cubicBezTo>
                    <a:cubicBezTo>
                      <a:pt x="48" y="49"/>
                      <a:pt x="48" y="47"/>
                      <a:pt x="48" y="47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8" y="46"/>
                      <a:pt x="44" y="48"/>
                      <a:pt x="44" y="46"/>
                    </a:cubicBezTo>
                    <a:cubicBezTo>
                      <a:pt x="45" y="46"/>
                      <a:pt x="47" y="46"/>
                      <a:pt x="47" y="45"/>
                    </a:cubicBezTo>
                    <a:cubicBezTo>
                      <a:pt x="46" y="45"/>
                      <a:pt x="41" y="46"/>
                      <a:pt x="40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1" y="44"/>
                      <a:pt x="45" y="44"/>
                      <a:pt x="47" y="44"/>
                    </a:cubicBezTo>
                    <a:cubicBezTo>
                      <a:pt x="47" y="44"/>
                      <a:pt x="48" y="44"/>
                      <a:pt x="47" y="43"/>
                    </a:cubicBezTo>
                    <a:cubicBezTo>
                      <a:pt x="48" y="43"/>
                      <a:pt x="48" y="43"/>
                      <a:pt x="49" y="44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7" y="42"/>
                      <a:pt x="47" y="41"/>
                      <a:pt x="46" y="42"/>
                    </a:cubicBezTo>
                    <a:cubicBezTo>
                      <a:pt x="48" y="43"/>
                      <a:pt x="48" y="43"/>
                      <a:pt x="48" y="43"/>
                    </a:cubicBezTo>
                    <a:cubicBezTo>
                      <a:pt x="46" y="43"/>
                      <a:pt x="44" y="43"/>
                      <a:pt x="43" y="42"/>
                    </a:cubicBezTo>
                    <a:cubicBezTo>
                      <a:pt x="44" y="42"/>
                      <a:pt x="46" y="41"/>
                      <a:pt x="46" y="41"/>
                    </a:cubicBezTo>
                    <a:cubicBezTo>
                      <a:pt x="46" y="41"/>
                      <a:pt x="45" y="40"/>
                      <a:pt x="45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4" y="40"/>
                      <a:pt x="45" y="39"/>
                    </a:cubicBezTo>
                    <a:cubicBezTo>
                      <a:pt x="45" y="39"/>
                      <a:pt x="46" y="37"/>
                      <a:pt x="45" y="38"/>
                    </a:cubicBezTo>
                    <a:cubicBezTo>
                      <a:pt x="44" y="39"/>
                      <a:pt x="40" y="41"/>
                      <a:pt x="39" y="41"/>
                    </a:cubicBezTo>
                    <a:cubicBezTo>
                      <a:pt x="39" y="41"/>
                      <a:pt x="39" y="39"/>
                      <a:pt x="40" y="38"/>
                    </a:cubicBezTo>
                    <a:cubicBezTo>
                      <a:pt x="41" y="37"/>
                      <a:pt x="43" y="38"/>
                      <a:pt x="44" y="37"/>
                    </a:cubicBezTo>
                    <a:cubicBezTo>
                      <a:pt x="43" y="37"/>
                      <a:pt x="43" y="37"/>
                      <a:pt x="43" y="37"/>
                    </a:cubicBezTo>
                    <a:cubicBezTo>
                      <a:pt x="43" y="37"/>
                      <a:pt x="44" y="37"/>
                      <a:pt x="43" y="36"/>
                    </a:cubicBezTo>
                    <a:cubicBezTo>
                      <a:pt x="42" y="37"/>
                      <a:pt x="43" y="35"/>
                      <a:pt x="42" y="36"/>
                    </a:cubicBezTo>
                    <a:cubicBezTo>
                      <a:pt x="42" y="36"/>
                      <a:pt x="42" y="36"/>
                      <a:pt x="42" y="35"/>
                    </a:cubicBezTo>
                    <a:cubicBezTo>
                      <a:pt x="41" y="36"/>
                      <a:pt x="39" y="36"/>
                      <a:pt x="38" y="35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39" y="34"/>
                      <a:pt x="39" y="33"/>
                      <a:pt x="39" y="32"/>
                    </a:cubicBezTo>
                    <a:cubicBezTo>
                      <a:pt x="39" y="31"/>
                      <a:pt x="39" y="31"/>
                      <a:pt x="40" y="31"/>
                    </a:cubicBezTo>
                    <a:cubicBezTo>
                      <a:pt x="39" y="31"/>
                      <a:pt x="39" y="31"/>
                      <a:pt x="39" y="30"/>
                    </a:cubicBezTo>
                    <a:cubicBezTo>
                      <a:pt x="39" y="29"/>
                      <a:pt x="39" y="31"/>
                      <a:pt x="40" y="30"/>
                    </a:cubicBezTo>
                    <a:cubicBezTo>
                      <a:pt x="40" y="30"/>
                      <a:pt x="39" y="30"/>
                      <a:pt x="38" y="29"/>
                    </a:cubicBezTo>
                    <a:cubicBezTo>
                      <a:pt x="37" y="30"/>
                      <a:pt x="38" y="31"/>
                      <a:pt x="39" y="31"/>
                    </a:cubicBezTo>
                    <a:cubicBezTo>
                      <a:pt x="38" y="32"/>
                      <a:pt x="36" y="31"/>
                      <a:pt x="34" y="31"/>
                    </a:cubicBezTo>
                    <a:cubicBezTo>
                      <a:pt x="34" y="30"/>
                      <a:pt x="35" y="30"/>
                      <a:pt x="35" y="30"/>
                    </a:cubicBezTo>
                    <a:cubicBezTo>
                      <a:pt x="35" y="28"/>
                      <a:pt x="32" y="30"/>
                      <a:pt x="32" y="28"/>
                    </a:cubicBezTo>
                    <a:cubicBezTo>
                      <a:pt x="33" y="27"/>
                      <a:pt x="34" y="27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6" y="27"/>
                      <a:pt x="35" y="25"/>
                      <a:pt x="35" y="24"/>
                    </a:cubicBezTo>
                    <a:cubicBezTo>
                      <a:pt x="34" y="24"/>
                      <a:pt x="34" y="24"/>
                      <a:pt x="34" y="24"/>
                    </a:cubicBezTo>
                    <a:cubicBezTo>
                      <a:pt x="34" y="24"/>
                      <a:pt x="34" y="24"/>
                      <a:pt x="34" y="24"/>
                    </a:cubicBezTo>
                    <a:cubicBezTo>
                      <a:pt x="33" y="25"/>
                      <a:pt x="33" y="24"/>
                      <a:pt x="32" y="25"/>
                    </a:cubicBezTo>
                    <a:cubicBezTo>
                      <a:pt x="32" y="24"/>
                      <a:pt x="30" y="24"/>
                      <a:pt x="31" y="23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1" y="23"/>
                      <a:pt x="31" y="23"/>
                      <a:pt x="32" y="23"/>
                    </a:cubicBezTo>
                    <a:cubicBezTo>
                      <a:pt x="31" y="23"/>
                      <a:pt x="33" y="22"/>
                      <a:pt x="31" y="22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0" y="23"/>
                      <a:pt x="28" y="23"/>
                      <a:pt x="28" y="22"/>
                    </a:cubicBezTo>
                    <a:cubicBezTo>
                      <a:pt x="27" y="23"/>
                      <a:pt x="28" y="22"/>
                      <a:pt x="27" y="23"/>
                    </a:cubicBezTo>
                    <a:cubicBezTo>
                      <a:pt x="29" y="22"/>
                      <a:pt x="28" y="25"/>
                      <a:pt x="29" y="23"/>
                    </a:cubicBezTo>
                    <a:cubicBezTo>
                      <a:pt x="28" y="24"/>
                      <a:pt x="29" y="24"/>
                      <a:pt x="28" y="25"/>
                    </a:cubicBezTo>
                    <a:cubicBezTo>
                      <a:pt x="29" y="25"/>
                      <a:pt x="29" y="25"/>
                      <a:pt x="29" y="26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29" y="26"/>
                      <a:pt x="29" y="26"/>
                      <a:pt x="29" y="25"/>
                    </a:cubicBezTo>
                    <a:cubicBezTo>
                      <a:pt x="29" y="25"/>
                      <a:pt x="30" y="25"/>
                      <a:pt x="30" y="25"/>
                    </a:cubicBezTo>
                    <a:cubicBezTo>
                      <a:pt x="31" y="25"/>
                      <a:pt x="31" y="26"/>
                      <a:pt x="32" y="26"/>
                    </a:cubicBezTo>
                    <a:cubicBezTo>
                      <a:pt x="32" y="26"/>
                      <a:pt x="31" y="26"/>
                      <a:pt x="31" y="26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1" y="27"/>
                      <a:pt x="31" y="28"/>
                      <a:pt x="30" y="27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0" y="29"/>
                      <a:pt x="30" y="29"/>
                      <a:pt x="31" y="29"/>
                    </a:cubicBezTo>
                    <a:cubicBezTo>
                      <a:pt x="31" y="30"/>
                      <a:pt x="32" y="30"/>
                      <a:pt x="31" y="30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2" y="32"/>
                      <a:pt x="34" y="32"/>
                      <a:pt x="33" y="34"/>
                    </a:cubicBezTo>
                    <a:cubicBezTo>
                      <a:pt x="34" y="35"/>
                      <a:pt x="34" y="35"/>
                      <a:pt x="34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4" y="36"/>
                      <a:pt x="33" y="38"/>
                      <a:pt x="34" y="38"/>
                    </a:cubicBezTo>
                    <a:cubicBezTo>
                      <a:pt x="32" y="39"/>
                      <a:pt x="35" y="40"/>
                      <a:pt x="35" y="41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36" y="41"/>
                      <a:pt x="36" y="42"/>
                      <a:pt x="37" y="42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39" y="42"/>
                      <a:pt x="38" y="44"/>
                      <a:pt x="38" y="45"/>
                    </a:cubicBezTo>
                    <a:cubicBezTo>
                      <a:pt x="38" y="45"/>
                      <a:pt x="38" y="44"/>
                      <a:pt x="38" y="44"/>
                    </a:cubicBezTo>
                    <a:cubicBezTo>
                      <a:pt x="37" y="46"/>
                      <a:pt x="40" y="46"/>
                      <a:pt x="39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39" y="48"/>
                      <a:pt x="39" y="49"/>
                      <a:pt x="39" y="49"/>
                    </a:cubicBezTo>
                    <a:cubicBezTo>
                      <a:pt x="39" y="49"/>
                      <a:pt x="39" y="48"/>
                      <a:pt x="40" y="48"/>
                    </a:cubicBezTo>
                    <a:cubicBezTo>
                      <a:pt x="40" y="48"/>
                      <a:pt x="40" y="49"/>
                      <a:pt x="40" y="49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39" y="50"/>
                      <a:pt x="40" y="50"/>
                      <a:pt x="40" y="49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40" y="50"/>
                      <a:pt x="42" y="50"/>
                      <a:pt x="40" y="51"/>
                    </a:cubicBezTo>
                    <a:cubicBezTo>
                      <a:pt x="41" y="51"/>
                      <a:pt x="42" y="52"/>
                      <a:pt x="43" y="52"/>
                    </a:cubicBezTo>
                    <a:cubicBezTo>
                      <a:pt x="43" y="52"/>
                      <a:pt x="43" y="52"/>
                      <a:pt x="43" y="52"/>
                    </a:cubicBezTo>
                    <a:cubicBezTo>
                      <a:pt x="43" y="52"/>
                      <a:pt x="43" y="53"/>
                      <a:pt x="43" y="53"/>
                    </a:cubicBezTo>
                    <a:cubicBezTo>
                      <a:pt x="42" y="53"/>
                      <a:pt x="42" y="53"/>
                      <a:pt x="42" y="53"/>
                    </a:cubicBezTo>
                    <a:cubicBezTo>
                      <a:pt x="44" y="54"/>
                      <a:pt x="44" y="54"/>
                      <a:pt x="44" y="54"/>
                    </a:cubicBezTo>
                    <a:cubicBezTo>
                      <a:pt x="43" y="54"/>
                      <a:pt x="43" y="55"/>
                      <a:pt x="42" y="54"/>
                    </a:cubicBezTo>
                    <a:cubicBezTo>
                      <a:pt x="44" y="55"/>
                      <a:pt x="43" y="55"/>
                      <a:pt x="44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44" y="56"/>
                      <a:pt x="45" y="56"/>
                      <a:pt x="44" y="57"/>
                    </a:cubicBezTo>
                    <a:cubicBezTo>
                      <a:pt x="43" y="58"/>
                      <a:pt x="45" y="60"/>
                      <a:pt x="44" y="62"/>
                    </a:cubicBezTo>
                    <a:cubicBezTo>
                      <a:pt x="46" y="62"/>
                      <a:pt x="43" y="63"/>
                      <a:pt x="44" y="63"/>
                    </a:cubicBezTo>
                    <a:cubicBezTo>
                      <a:pt x="44" y="63"/>
                      <a:pt x="43" y="63"/>
                      <a:pt x="43" y="63"/>
                    </a:cubicBezTo>
                    <a:cubicBezTo>
                      <a:pt x="44" y="64"/>
                      <a:pt x="42" y="64"/>
                      <a:pt x="44" y="64"/>
                    </a:cubicBezTo>
                    <a:cubicBezTo>
                      <a:pt x="43" y="64"/>
                      <a:pt x="43" y="64"/>
                      <a:pt x="42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42" y="64"/>
                      <a:pt x="44" y="65"/>
                      <a:pt x="45" y="66"/>
                    </a:cubicBezTo>
                    <a:cubicBezTo>
                      <a:pt x="44" y="66"/>
                      <a:pt x="44" y="65"/>
                      <a:pt x="45" y="66"/>
                    </a:cubicBezTo>
                    <a:cubicBezTo>
                      <a:pt x="45" y="66"/>
                      <a:pt x="44" y="66"/>
                      <a:pt x="44" y="65"/>
                    </a:cubicBezTo>
                    <a:cubicBezTo>
                      <a:pt x="44" y="65"/>
                      <a:pt x="44" y="66"/>
                      <a:pt x="44" y="65"/>
                    </a:cubicBezTo>
                    <a:cubicBezTo>
                      <a:pt x="44" y="65"/>
                      <a:pt x="44" y="65"/>
                      <a:pt x="44" y="66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66"/>
                      <a:pt x="43" y="66"/>
                      <a:pt x="43" y="66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43" y="68"/>
                      <a:pt x="42" y="66"/>
                      <a:pt x="42" y="66"/>
                    </a:cubicBezTo>
                    <a:cubicBezTo>
                      <a:pt x="42" y="66"/>
                      <a:pt x="42" y="66"/>
                      <a:pt x="42" y="66"/>
                    </a:cubicBezTo>
                    <a:cubicBezTo>
                      <a:pt x="41" y="65"/>
                      <a:pt x="41" y="67"/>
                      <a:pt x="41" y="65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39" y="67"/>
                      <a:pt x="40" y="64"/>
                      <a:pt x="39" y="64"/>
                    </a:cubicBezTo>
                    <a:cubicBezTo>
                      <a:pt x="39" y="65"/>
                      <a:pt x="39" y="65"/>
                      <a:pt x="39" y="65"/>
                    </a:cubicBezTo>
                    <a:cubicBezTo>
                      <a:pt x="38" y="65"/>
                      <a:pt x="40" y="62"/>
                      <a:pt x="40" y="62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0"/>
                      <a:pt x="39" y="62"/>
                      <a:pt x="39" y="62"/>
                    </a:cubicBezTo>
                    <a:cubicBezTo>
                      <a:pt x="39" y="61"/>
                      <a:pt x="40" y="61"/>
                      <a:pt x="40" y="60"/>
                    </a:cubicBezTo>
                    <a:cubicBezTo>
                      <a:pt x="40" y="60"/>
                      <a:pt x="37" y="61"/>
                      <a:pt x="38" y="59"/>
                    </a:cubicBezTo>
                    <a:cubicBezTo>
                      <a:pt x="37" y="60"/>
                      <a:pt x="37" y="60"/>
                      <a:pt x="36" y="60"/>
                    </a:cubicBezTo>
                    <a:cubicBezTo>
                      <a:pt x="36" y="60"/>
                      <a:pt x="37" y="58"/>
                      <a:pt x="35" y="58"/>
                    </a:cubicBezTo>
                    <a:cubicBezTo>
                      <a:pt x="35" y="58"/>
                      <a:pt x="35" y="58"/>
                      <a:pt x="36" y="58"/>
                    </a:cubicBezTo>
                    <a:cubicBezTo>
                      <a:pt x="35" y="58"/>
                      <a:pt x="34" y="57"/>
                      <a:pt x="33" y="57"/>
                    </a:cubicBezTo>
                    <a:cubicBezTo>
                      <a:pt x="36" y="55"/>
                      <a:pt x="30" y="56"/>
                      <a:pt x="33" y="54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2"/>
                      <a:pt x="31" y="52"/>
                      <a:pt x="30" y="52"/>
                    </a:cubicBezTo>
                    <a:cubicBezTo>
                      <a:pt x="30" y="52"/>
                      <a:pt x="30" y="52"/>
                      <a:pt x="31" y="52"/>
                    </a:cubicBezTo>
                    <a:cubicBezTo>
                      <a:pt x="30" y="50"/>
                      <a:pt x="30" y="50"/>
                      <a:pt x="28" y="5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8" y="49"/>
                      <a:pt x="29" y="47"/>
                      <a:pt x="28" y="46"/>
                    </a:cubicBezTo>
                    <a:cubicBezTo>
                      <a:pt x="28" y="46"/>
                      <a:pt x="28" y="46"/>
                      <a:pt x="28" y="46"/>
                    </a:cubicBezTo>
                    <a:cubicBezTo>
                      <a:pt x="26" y="45"/>
                      <a:pt x="29" y="42"/>
                      <a:pt x="25" y="43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4" y="44"/>
                      <a:pt x="23" y="43"/>
                      <a:pt x="22" y="44"/>
                    </a:cubicBezTo>
                    <a:cubicBezTo>
                      <a:pt x="22" y="43"/>
                      <a:pt x="23" y="42"/>
                      <a:pt x="23" y="42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5" y="42"/>
                      <a:pt x="23" y="41"/>
                      <a:pt x="24" y="40"/>
                    </a:cubicBezTo>
                    <a:cubicBezTo>
                      <a:pt x="23" y="38"/>
                      <a:pt x="22" y="35"/>
                      <a:pt x="21" y="33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20" y="33"/>
                      <a:pt x="21" y="32"/>
                      <a:pt x="21" y="33"/>
                    </a:cubicBezTo>
                    <a:cubicBezTo>
                      <a:pt x="22" y="32"/>
                      <a:pt x="20" y="32"/>
                      <a:pt x="20" y="32"/>
                    </a:cubicBezTo>
                    <a:cubicBezTo>
                      <a:pt x="20" y="31"/>
                      <a:pt x="21" y="32"/>
                      <a:pt x="21" y="32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0" y="31"/>
                      <a:pt x="20" y="32"/>
                      <a:pt x="19" y="31"/>
                    </a:cubicBezTo>
                    <a:cubicBezTo>
                      <a:pt x="19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8" y="29"/>
                      <a:pt x="18" y="29"/>
                      <a:pt x="17" y="30"/>
                    </a:cubicBezTo>
                    <a:cubicBezTo>
                      <a:pt x="19" y="28"/>
                      <a:pt x="16" y="26"/>
                      <a:pt x="17" y="25"/>
                    </a:cubicBezTo>
                    <a:cubicBezTo>
                      <a:pt x="16" y="25"/>
                      <a:pt x="16" y="24"/>
                      <a:pt x="15" y="23"/>
                    </a:cubicBezTo>
                    <a:cubicBezTo>
                      <a:pt x="15" y="24"/>
                      <a:pt x="14" y="24"/>
                      <a:pt x="14" y="24"/>
                    </a:cubicBezTo>
                    <a:cubicBezTo>
                      <a:pt x="16" y="23"/>
                      <a:pt x="14" y="22"/>
                      <a:pt x="16" y="21"/>
                    </a:cubicBezTo>
                    <a:cubicBezTo>
                      <a:pt x="15" y="22"/>
                      <a:pt x="15" y="19"/>
                      <a:pt x="14" y="20"/>
                    </a:cubicBezTo>
                    <a:cubicBezTo>
                      <a:pt x="13" y="20"/>
                      <a:pt x="14" y="20"/>
                      <a:pt x="15" y="19"/>
                    </a:cubicBezTo>
                    <a:cubicBezTo>
                      <a:pt x="13" y="18"/>
                      <a:pt x="14" y="16"/>
                      <a:pt x="13" y="15"/>
                    </a:cubicBezTo>
                    <a:cubicBezTo>
                      <a:pt x="13" y="15"/>
                      <a:pt x="13" y="15"/>
                      <a:pt x="12" y="15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13"/>
                      <a:pt x="11" y="14"/>
                      <a:pt x="12" y="13"/>
                    </a:cubicBezTo>
                    <a:cubicBezTo>
                      <a:pt x="12" y="13"/>
                      <a:pt x="11" y="13"/>
                      <a:pt x="11" y="13"/>
                    </a:cubicBezTo>
                    <a:cubicBezTo>
                      <a:pt x="12" y="9"/>
                      <a:pt x="7" y="7"/>
                      <a:pt x="9" y="3"/>
                    </a:cubicBezTo>
                    <a:cubicBezTo>
                      <a:pt x="9" y="4"/>
                      <a:pt x="8" y="3"/>
                      <a:pt x="8" y="3"/>
                    </a:cubicBezTo>
                    <a:cubicBezTo>
                      <a:pt x="8" y="3"/>
                      <a:pt x="8" y="3"/>
                      <a:pt x="7" y="3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2"/>
                      <a:pt x="7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3" y="3"/>
                      <a:pt x="2" y="3"/>
                    </a:cubicBezTo>
                    <a:cubicBezTo>
                      <a:pt x="4" y="3"/>
                      <a:pt x="0" y="6"/>
                      <a:pt x="3" y="6"/>
                    </a:cubicBezTo>
                    <a:cubicBezTo>
                      <a:pt x="2" y="7"/>
                      <a:pt x="2" y="6"/>
                      <a:pt x="2" y="7"/>
                    </a:cubicBezTo>
                    <a:cubicBezTo>
                      <a:pt x="2" y="6"/>
                      <a:pt x="3" y="7"/>
                      <a:pt x="3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9"/>
                      <a:pt x="3" y="10"/>
                      <a:pt x="3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3"/>
                    </a:cubicBezTo>
                    <a:cubicBezTo>
                      <a:pt x="5" y="13"/>
                      <a:pt x="3" y="12"/>
                      <a:pt x="5" y="11"/>
                    </a:cubicBezTo>
                    <a:cubicBezTo>
                      <a:pt x="3" y="13"/>
                      <a:pt x="6" y="14"/>
                      <a:pt x="4" y="15"/>
                    </a:cubicBezTo>
                    <a:cubicBezTo>
                      <a:pt x="4" y="16"/>
                      <a:pt x="5" y="15"/>
                      <a:pt x="5" y="15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5" y="17"/>
                      <a:pt x="5" y="17"/>
                    </a:cubicBezTo>
                    <a:cubicBezTo>
                      <a:pt x="5" y="17"/>
                      <a:pt x="4" y="17"/>
                      <a:pt x="4" y="17"/>
                    </a:cubicBezTo>
                    <a:cubicBezTo>
                      <a:pt x="4" y="17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6" y="19"/>
                      <a:pt x="6" y="21"/>
                      <a:pt x="8" y="23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10" y="23"/>
                      <a:pt x="9" y="23"/>
                      <a:pt x="9" y="2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25"/>
                      <a:pt x="10" y="27"/>
                      <a:pt x="9" y="26"/>
                    </a:cubicBezTo>
                    <a:cubicBezTo>
                      <a:pt x="10" y="27"/>
                      <a:pt x="10" y="27"/>
                      <a:pt x="12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2" y="27"/>
                      <a:pt x="12" y="27"/>
                      <a:pt x="13" y="28"/>
                    </a:cubicBezTo>
                    <a:cubicBezTo>
                      <a:pt x="12" y="28"/>
                      <a:pt x="12" y="29"/>
                      <a:pt x="11" y="29"/>
                    </a:cubicBezTo>
                    <a:cubicBezTo>
                      <a:pt x="10" y="31"/>
                      <a:pt x="13" y="30"/>
                      <a:pt x="12" y="32"/>
                    </a:cubicBezTo>
                    <a:cubicBezTo>
                      <a:pt x="14" y="31"/>
                      <a:pt x="12" y="30"/>
                      <a:pt x="13" y="30"/>
                    </a:cubicBezTo>
                    <a:cubicBezTo>
                      <a:pt x="13" y="30"/>
                      <a:pt x="14" y="30"/>
                      <a:pt x="14" y="31"/>
                    </a:cubicBezTo>
                    <a:cubicBezTo>
                      <a:pt x="14" y="31"/>
                      <a:pt x="12" y="32"/>
                      <a:pt x="13" y="34"/>
                    </a:cubicBezTo>
                    <a:cubicBezTo>
                      <a:pt x="13" y="33"/>
                      <a:pt x="13" y="34"/>
                      <a:pt x="13" y="33"/>
                    </a:cubicBezTo>
                    <a:cubicBezTo>
                      <a:pt x="12" y="34"/>
                      <a:pt x="14" y="34"/>
                      <a:pt x="13" y="35"/>
                    </a:cubicBezTo>
                    <a:cubicBezTo>
                      <a:pt x="14" y="35"/>
                      <a:pt x="13" y="36"/>
                      <a:pt x="15" y="35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5" y="34"/>
                      <a:pt x="17" y="34"/>
                      <a:pt x="16" y="36"/>
                    </a:cubicBezTo>
                    <a:cubicBezTo>
                      <a:pt x="16" y="36"/>
                      <a:pt x="15" y="36"/>
                      <a:pt x="15" y="35"/>
                    </a:cubicBezTo>
                    <a:cubicBezTo>
                      <a:pt x="15" y="36"/>
                      <a:pt x="16" y="36"/>
                      <a:pt x="15" y="36"/>
                    </a:cubicBezTo>
                    <a:cubicBezTo>
                      <a:pt x="14" y="37"/>
                      <a:pt x="14" y="35"/>
                      <a:pt x="13" y="35"/>
                    </a:cubicBezTo>
                    <a:cubicBezTo>
                      <a:pt x="12" y="36"/>
                      <a:pt x="15" y="36"/>
                      <a:pt x="13" y="36"/>
                    </a:cubicBezTo>
                    <a:cubicBezTo>
                      <a:pt x="15" y="36"/>
                      <a:pt x="13" y="38"/>
                      <a:pt x="15" y="38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4" y="38"/>
                      <a:pt x="15" y="38"/>
                      <a:pt x="15" y="38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5" y="39"/>
                      <a:pt x="13" y="40"/>
                      <a:pt x="14" y="40"/>
                    </a:cubicBezTo>
                    <a:cubicBezTo>
                      <a:pt x="14" y="39"/>
                      <a:pt x="15" y="40"/>
                      <a:pt x="15" y="39"/>
                    </a:cubicBezTo>
                    <a:cubicBezTo>
                      <a:pt x="17" y="40"/>
                      <a:pt x="14" y="41"/>
                      <a:pt x="15" y="42"/>
                    </a:cubicBezTo>
                    <a:cubicBezTo>
                      <a:pt x="15" y="42"/>
                      <a:pt x="15" y="41"/>
                      <a:pt x="16" y="41"/>
                    </a:cubicBezTo>
                    <a:cubicBezTo>
                      <a:pt x="16" y="42"/>
                      <a:pt x="15" y="42"/>
                      <a:pt x="15" y="43"/>
                    </a:cubicBezTo>
                    <a:cubicBezTo>
                      <a:pt x="16" y="44"/>
                      <a:pt x="16" y="42"/>
                      <a:pt x="17" y="42"/>
                    </a:cubicBezTo>
                    <a:cubicBezTo>
                      <a:pt x="16" y="43"/>
                      <a:pt x="17" y="43"/>
                      <a:pt x="18" y="43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7" y="45"/>
                      <a:pt x="19" y="43"/>
                      <a:pt x="19" y="44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8" y="46"/>
                      <a:pt x="18" y="46"/>
                      <a:pt x="18" y="47"/>
                    </a:cubicBezTo>
                    <a:cubicBezTo>
                      <a:pt x="19" y="46"/>
                      <a:pt x="20" y="46"/>
                      <a:pt x="20" y="47"/>
                    </a:cubicBezTo>
                    <a:cubicBezTo>
                      <a:pt x="20" y="47"/>
                      <a:pt x="19" y="47"/>
                      <a:pt x="20" y="48"/>
                    </a:cubicBezTo>
                    <a:cubicBezTo>
                      <a:pt x="19" y="48"/>
                      <a:pt x="18" y="48"/>
                      <a:pt x="19" y="47"/>
                    </a:cubicBezTo>
                    <a:cubicBezTo>
                      <a:pt x="19" y="47"/>
                      <a:pt x="18" y="47"/>
                      <a:pt x="18" y="47"/>
                    </a:cubicBezTo>
                    <a:cubicBezTo>
                      <a:pt x="18" y="48"/>
                      <a:pt x="18" y="48"/>
                      <a:pt x="19" y="49"/>
                    </a:cubicBezTo>
                    <a:cubicBezTo>
                      <a:pt x="19" y="49"/>
                      <a:pt x="19" y="48"/>
                      <a:pt x="19" y="48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0" y="49"/>
                      <a:pt x="20" y="49"/>
                      <a:pt x="21" y="50"/>
                    </a:cubicBezTo>
                    <a:cubicBezTo>
                      <a:pt x="20" y="50"/>
                      <a:pt x="19" y="50"/>
                      <a:pt x="19" y="50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20" y="51"/>
                      <a:pt x="19" y="52"/>
                      <a:pt x="19" y="52"/>
                    </a:cubicBezTo>
                    <a:cubicBezTo>
                      <a:pt x="19" y="53"/>
                      <a:pt x="21" y="52"/>
                      <a:pt x="21" y="54"/>
                    </a:cubicBezTo>
                    <a:cubicBezTo>
                      <a:pt x="21" y="54"/>
                      <a:pt x="22" y="54"/>
                      <a:pt x="22" y="54"/>
                    </a:cubicBezTo>
                    <a:cubicBezTo>
                      <a:pt x="22" y="55"/>
                      <a:pt x="22" y="56"/>
                      <a:pt x="23" y="56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3" y="58"/>
                      <a:pt x="23" y="56"/>
                      <a:pt x="25" y="57"/>
                    </a:cubicBezTo>
                    <a:cubicBezTo>
                      <a:pt x="25" y="57"/>
                      <a:pt x="24" y="58"/>
                      <a:pt x="24" y="58"/>
                    </a:cubicBezTo>
                    <a:cubicBezTo>
                      <a:pt x="24" y="58"/>
                      <a:pt x="26" y="58"/>
                      <a:pt x="26" y="59"/>
                    </a:cubicBezTo>
                    <a:cubicBezTo>
                      <a:pt x="25" y="59"/>
                      <a:pt x="25" y="59"/>
                      <a:pt x="25" y="59"/>
                    </a:cubicBezTo>
                    <a:close/>
                    <a:moveTo>
                      <a:pt x="32" y="67"/>
                    </a:moveTo>
                    <a:cubicBezTo>
                      <a:pt x="32" y="67"/>
                      <a:pt x="31" y="67"/>
                      <a:pt x="31" y="66"/>
                    </a:cubicBezTo>
                    <a:cubicBezTo>
                      <a:pt x="32" y="66"/>
                      <a:pt x="32" y="66"/>
                      <a:pt x="32" y="67"/>
                    </a:cubicBezTo>
                    <a:close/>
                    <a:moveTo>
                      <a:pt x="49" y="66"/>
                    </a:moveTo>
                    <a:cubicBezTo>
                      <a:pt x="50" y="67"/>
                      <a:pt x="49" y="67"/>
                      <a:pt x="49" y="67"/>
                    </a:cubicBezTo>
                    <a:cubicBezTo>
                      <a:pt x="49" y="67"/>
                      <a:pt x="49" y="67"/>
                      <a:pt x="49" y="66"/>
                    </a:cubicBezTo>
                    <a:close/>
                    <a:moveTo>
                      <a:pt x="31" y="28"/>
                    </a:move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9"/>
                      <a:pt x="31" y="29"/>
                      <a:pt x="31" y="28"/>
                    </a:cubicBezTo>
                    <a:close/>
                    <a:moveTo>
                      <a:pt x="31" y="27"/>
                    </a:moveTo>
                    <a:cubicBezTo>
                      <a:pt x="31" y="27"/>
                      <a:pt x="31" y="27"/>
                      <a:pt x="31" y="27"/>
                    </a:cubicBezTo>
                    <a:cubicBezTo>
                      <a:pt x="31" y="27"/>
                      <a:pt x="31" y="28"/>
                      <a:pt x="31" y="28"/>
                    </a:cubicBezTo>
                    <a:cubicBezTo>
                      <a:pt x="31" y="28"/>
                      <a:pt x="31" y="27"/>
                      <a:pt x="31" y="27"/>
                    </a:cubicBezTo>
                    <a:close/>
                    <a:moveTo>
                      <a:pt x="20" y="30"/>
                    </a:moveTo>
                    <a:cubicBezTo>
                      <a:pt x="20" y="30"/>
                      <a:pt x="20" y="30"/>
                      <a:pt x="20" y="30"/>
                    </a:cubicBezTo>
                    <a:cubicBezTo>
                      <a:pt x="19" y="30"/>
                      <a:pt x="19" y="30"/>
                      <a:pt x="20" y="3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23" name="Freeform 2525"/>
              <p:cNvSpPr>
                <a:spLocks/>
              </p:cNvSpPr>
              <p:nvPr/>
            </p:nvSpPr>
            <p:spPr bwMode="auto">
              <a:xfrm>
                <a:off x="2360" y="1619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24" name="Rectangle 2526"/>
              <p:cNvSpPr>
                <a:spLocks noChangeArrowheads="1"/>
              </p:cNvSpPr>
              <p:nvPr/>
            </p:nvSpPr>
            <p:spPr bwMode="auto">
              <a:xfrm>
                <a:off x="2294" y="1583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225" name="Freeform 2527"/>
              <p:cNvSpPr>
                <a:spLocks/>
              </p:cNvSpPr>
              <p:nvPr/>
            </p:nvSpPr>
            <p:spPr bwMode="auto">
              <a:xfrm>
                <a:off x="2348" y="154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26" name="Freeform 2528"/>
              <p:cNvSpPr>
                <a:spLocks/>
              </p:cNvSpPr>
              <p:nvPr/>
            </p:nvSpPr>
            <p:spPr bwMode="auto">
              <a:xfrm>
                <a:off x="2310" y="151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27" name="Freeform 2529"/>
              <p:cNvSpPr>
                <a:spLocks/>
              </p:cNvSpPr>
              <p:nvPr/>
            </p:nvSpPr>
            <p:spPr bwMode="auto">
              <a:xfrm>
                <a:off x="2315" y="1496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28" name="Freeform 2530"/>
              <p:cNvSpPr>
                <a:spLocks/>
              </p:cNvSpPr>
              <p:nvPr/>
            </p:nvSpPr>
            <p:spPr bwMode="auto">
              <a:xfrm>
                <a:off x="2313" y="1505"/>
                <a:ext cx="4" cy="3"/>
              </a:xfrm>
              <a:custGeom>
                <a:avLst/>
                <a:gdLst>
                  <a:gd name="T0" fmla="*/ 2 w 2"/>
                  <a:gd name="T1" fmla="*/ 3 h 1"/>
                  <a:gd name="T2" fmla="*/ 2 w 2"/>
                  <a:gd name="T3" fmla="*/ 0 h 1"/>
                  <a:gd name="T4" fmla="*/ 2 w 2"/>
                  <a:gd name="T5" fmla="*/ 0 h 1"/>
                  <a:gd name="T6" fmla="*/ 2 w 2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29" name="Freeform 2531"/>
              <p:cNvSpPr>
                <a:spLocks/>
              </p:cNvSpPr>
              <p:nvPr/>
            </p:nvSpPr>
            <p:spPr bwMode="auto">
              <a:xfrm>
                <a:off x="2315" y="150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30" name="Freeform 2532"/>
              <p:cNvSpPr>
                <a:spLocks/>
              </p:cNvSpPr>
              <p:nvPr/>
            </p:nvSpPr>
            <p:spPr bwMode="auto">
              <a:xfrm>
                <a:off x="2310" y="1517"/>
                <a:ext cx="7" cy="3"/>
              </a:xfrm>
              <a:custGeom>
                <a:avLst/>
                <a:gdLst>
                  <a:gd name="T0" fmla="*/ 5 w 3"/>
                  <a:gd name="T1" fmla="*/ 3 h 1"/>
                  <a:gd name="T2" fmla="*/ 2 w 3"/>
                  <a:gd name="T3" fmla="*/ 3 h 1"/>
                  <a:gd name="T4" fmla="*/ 5 w 3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2" y="0"/>
                      <a:pt x="1" y="1"/>
                      <a:pt x="1" y="1"/>
                    </a:cubicBezTo>
                    <a:cubicBezTo>
                      <a:pt x="0" y="1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31" name="Rectangle 2533"/>
              <p:cNvSpPr>
                <a:spLocks noChangeArrowheads="1"/>
              </p:cNvSpPr>
              <p:nvPr/>
            </p:nvSpPr>
            <p:spPr bwMode="auto">
              <a:xfrm>
                <a:off x="2320" y="1505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232" name="Freeform 2534"/>
              <p:cNvSpPr>
                <a:spLocks/>
              </p:cNvSpPr>
              <p:nvPr/>
            </p:nvSpPr>
            <p:spPr bwMode="auto">
              <a:xfrm>
                <a:off x="2322" y="1510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33" name="Freeform 2535"/>
              <p:cNvSpPr>
                <a:spLocks/>
              </p:cNvSpPr>
              <p:nvPr/>
            </p:nvSpPr>
            <p:spPr bwMode="auto">
              <a:xfrm>
                <a:off x="2320" y="1510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34" name="Freeform 2536"/>
              <p:cNvSpPr>
                <a:spLocks/>
              </p:cNvSpPr>
              <p:nvPr/>
            </p:nvSpPr>
            <p:spPr bwMode="auto">
              <a:xfrm>
                <a:off x="2322" y="1505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35" name="Freeform 2537"/>
              <p:cNvSpPr>
                <a:spLocks/>
              </p:cNvSpPr>
              <p:nvPr/>
            </p:nvSpPr>
            <p:spPr bwMode="auto">
              <a:xfrm>
                <a:off x="2329" y="152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36" name="Freeform 2538"/>
              <p:cNvSpPr>
                <a:spLocks/>
              </p:cNvSpPr>
              <p:nvPr/>
            </p:nvSpPr>
            <p:spPr bwMode="auto">
              <a:xfrm>
                <a:off x="2331" y="1520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3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37" name="Freeform 2539"/>
              <p:cNvSpPr>
                <a:spLocks/>
              </p:cNvSpPr>
              <p:nvPr/>
            </p:nvSpPr>
            <p:spPr bwMode="auto">
              <a:xfrm>
                <a:off x="2336" y="1522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0 w 1"/>
                  <a:gd name="T3" fmla="*/ 0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38" name="Freeform 2540"/>
              <p:cNvSpPr>
                <a:spLocks/>
              </p:cNvSpPr>
              <p:nvPr/>
            </p:nvSpPr>
            <p:spPr bwMode="auto">
              <a:xfrm>
                <a:off x="2336" y="1548"/>
                <a:ext cx="5" cy="2"/>
              </a:xfrm>
              <a:custGeom>
                <a:avLst/>
                <a:gdLst>
                  <a:gd name="T0" fmla="*/ 5 w 5"/>
                  <a:gd name="T1" fmla="*/ 0 h 2"/>
                  <a:gd name="T2" fmla="*/ 5 w 5"/>
                  <a:gd name="T3" fmla="*/ 0 h 2"/>
                  <a:gd name="T4" fmla="*/ 0 w 5"/>
                  <a:gd name="T5" fmla="*/ 2 h 2"/>
                  <a:gd name="T6" fmla="*/ 5 w 5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5" y="0"/>
                    </a:lnTo>
                    <a:lnTo>
                      <a:pt x="0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39" name="Freeform 2541"/>
              <p:cNvSpPr>
                <a:spLocks/>
              </p:cNvSpPr>
              <p:nvPr/>
            </p:nvSpPr>
            <p:spPr bwMode="auto">
              <a:xfrm>
                <a:off x="2357" y="1562"/>
                <a:ext cx="3" cy="5"/>
              </a:xfrm>
              <a:custGeom>
                <a:avLst/>
                <a:gdLst>
                  <a:gd name="T0" fmla="*/ 3 w 1"/>
                  <a:gd name="T1" fmla="*/ 3 h 2"/>
                  <a:gd name="T2" fmla="*/ 0 w 1"/>
                  <a:gd name="T3" fmla="*/ 0 h 2"/>
                  <a:gd name="T4" fmla="*/ 0 w 1"/>
                  <a:gd name="T5" fmla="*/ 3 h 2"/>
                  <a:gd name="T6" fmla="*/ 3 w 1"/>
                  <a:gd name="T7" fmla="*/ 3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40" name="Freeform 2542"/>
              <p:cNvSpPr>
                <a:spLocks/>
              </p:cNvSpPr>
              <p:nvPr/>
            </p:nvSpPr>
            <p:spPr bwMode="auto">
              <a:xfrm>
                <a:off x="2355" y="1564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41" name="Freeform 2543"/>
              <p:cNvSpPr>
                <a:spLocks/>
              </p:cNvSpPr>
              <p:nvPr/>
            </p:nvSpPr>
            <p:spPr bwMode="auto">
              <a:xfrm>
                <a:off x="2263" y="1456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42" name="Freeform 2544"/>
              <p:cNvSpPr>
                <a:spLocks/>
              </p:cNvSpPr>
              <p:nvPr/>
            </p:nvSpPr>
            <p:spPr bwMode="auto">
              <a:xfrm>
                <a:off x="2261" y="1453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2 w 1"/>
                  <a:gd name="T3" fmla="*/ 0 h 1"/>
                  <a:gd name="T4" fmla="*/ 0 w 1"/>
                  <a:gd name="T5" fmla="*/ 0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43" name="Freeform 2545"/>
              <p:cNvSpPr>
                <a:spLocks/>
              </p:cNvSpPr>
              <p:nvPr/>
            </p:nvSpPr>
            <p:spPr bwMode="auto">
              <a:xfrm>
                <a:off x="2320" y="1619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44" name="Freeform 2546"/>
              <p:cNvSpPr>
                <a:spLocks/>
              </p:cNvSpPr>
              <p:nvPr/>
            </p:nvSpPr>
            <p:spPr bwMode="auto">
              <a:xfrm>
                <a:off x="2308" y="1602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0 w 2"/>
                  <a:gd name="T3" fmla="*/ 3 h 3"/>
                  <a:gd name="T4" fmla="*/ 2 w 2"/>
                  <a:gd name="T5" fmla="*/ 0 h 3"/>
                  <a:gd name="T6" fmla="*/ 0 w 2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45" name="Freeform 2547"/>
              <p:cNvSpPr>
                <a:spLocks/>
              </p:cNvSpPr>
              <p:nvPr/>
            </p:nvSpPr>
            <p:spPr bwMode="auto">
              <a:xfrm>
                <a:off x="2296" y="1593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2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46" name="Freeform 2548"/>
              <p:cNvSpPr>
                <a:spLocks/>
              </p:cNvSpPr>
              <p:nvPr/>
            </p:nvSpPr>
            <p:spPr bwMode="auto">
              <a:xfrm>
                <a:off x="3170" y="1427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0 w 1"/>
                  <a:gd name="T3" fmla="*/ 3 h 1"/>
                  <a:gd name="T4" fmla="*/ 2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47" name="Freeform 2549"/>
              <p:cNvSpPr>
                <a:spLocks/>
              </p:cNvSpPr>
              <p:nvPr/>
            </p:nvSpPr>
            <p:spPr bwMode="auto">
              <a:xfrm>
                <a:off x="3175" y="143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48" name="Freeform 2550"/>
              <p:cNvSpPr>
                <a:spLocks/>
              </p:cNvSpPr>
              <p:nvPr/>
            </p:nvSpPr>
            <p:spPr bwMode="auto">
              <a:xfrm>
                <a:off x="3175" y="1442"/>
                <a:ext cx="4" cy="4"/>
              </a:xfrm>
              <a:custGeom>
                <a:avLst/>
                <a:gdLst>
                  <a:gd name="T0" fmla="*/ 2 w 2"/>
                  <a:gd name="T1" fmla="*/ 4 h 2"/>
                  <a:gd name="T2" fmla="*/ 2 w 2"/>
                  <a:gd name="T3" fmla="*/ 0 h 2"/>
                  <a:gd name="T4" fmla="*/ 2 w 2"/>
                  <a:gd name="T5" fmla="*/ 0 h 2"/>
                  <a:gd name="T6" fmla="*/ 0 w 2"/>
                  <a:gd name="T7" fmla="*/ 0 h 2"/>
                  <a:gd name="T8" fmla="*/ 2 w 2"/>
                  <a:gd name="T9" fmla="*/ 4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2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49" name="Freeform 2551"/>
              <p:cNvSpPr>
                <a:spLocks/>
              </p:cNvSpPr>
              <p:nvPr/>
            </p:nvSpPr>
            <p:spPr bwMode="auto">
              <a:xfrm>
                <a:off x="3170" y="145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50" name="Freeform 2552"/>
              <p:cNvSpPr>
                <a:spLocks/>
              </p:cNvSpPr>
              <p:nvPr/>
            </p:nvSpPr>
            <p:spPr bwMode="auto">
              <a:xfrm>
                <a:off x="3170" y="1449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0 60000 65536"/>
                  <a:gd name="T3" fmla="*/ 0 60000 65536"/>
                </a:gdLst>
                <a:ahLst/>
                <a:cxnLst>
                  <a:cxn ang="T2">
                    <a:pos x="0" y="T0"/>
                  </a:cxn>
                  <a:cxn ang="T3">
                    <a:pos x="0" y="T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51" name="Freeform 2553"/>
              <p:cNvSpPr>
                <a:spLocks/>
              </p:cNvSpPr>
              <p:nvPr/>
            </p:nvSpPr>
            <p:spPr bwMode="auto">
              <a:xfrm>
                <a:off x="3168" y="1453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2 w 1"/>
                  <a:gd name="T3" fmla="*/ 0 h 1"/>
                  <a:gd name="T4" fmla="*/ 0 w 1"/>
                  <a:gd name="T5" fmla="*/ 0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52" name="Freeform 2554"/>
              <p:cNvSpPr>
                <a:spLocks/>
              </p:cNvSpPr>
              <p:nvPr/>
            </p:nvSpPr>
            <p:spPr bwMode="auto">
              <a:xfrm>
                <a:off x="3172" y="145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53" name="Freeform 2555"/>
              <p:cNvSpPr>
                <a:spLocks/>
              </p:cNvSpPr>
              <p:nvPr/>
            </p:nvSpPr>
            <p:spPr bwMode="auto">
              <a:xfrm>
                <a:off x="3172" y="1453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3 h 1"/>
                  <a:gd name="T4" fmla="*/ 0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54" name="Freeform 2556"/>
              <p:cNvSpPr>
                <a:spLocks/>
              </p:cNvSpPr>
              <p:nvPr/>
            </p:nvSpPr>
            <p:spPr bwMode="auto">
              <a:xfrm>
                <a:off x="3172" y="1451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2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0" y="0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55" name="Freeform 2557"/>
              <p:cNvSpPr>
                <a:spLocks/>
              </p:cNvSpPr>
              <p:nvPr/>
            </p:nvSpPr>
            <p:spPr bwMode="auto">
              <a:xfrm>
                <a:off x="3179" y="1444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2 h 1"/>
                  <a:gd name="T4" fmla="*/ 0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56" name="Freeform 2558"/>
              <p:cNvSpPr>
                <a:spLocks/>
              </p:cNvSpPr>
              <p:nvPr/>
            </p:nvSpPr>
            <p:spPr bwMode="auto">
              <a:xfrm>
                <a:off x="3170" y="1460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2 w 1"/>
                  <a:gd name="T3" fmla="*/ 0 h 1"/>
                  <a:gd name="T4" fmla="*/ 2 w 1"/>
                  <a:gd name="T5" fmla="*/ 0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57" name="Freeform 2559"/>
              <p:cNvSpPr>
                <a:spLocks/>
              </p:cNvSpPr>
              <p:nvPr/>
            </p:nvSpPr>
            <p:spPr bwMode="auto">
              <a:xfrm>
                <a:off x="3172" y="1460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3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58" name="Freeform 2560"/>
              <p:cNvSpPr>
                <a:spLocks/>
              </p:cNvSpPr>
              <p:nvPr/>
            </p:nvSpPr>
            <p:spPr bwMode="auto">
              <a:xfrm>
                <a:off x="3175" y="1453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59" name="Freeform 2561"/>
              <p:cNvSpPr>
                <a:spLocks/>
              </p:cNvSpPr>
              <p:nvPr/>
            </p:nvSpPr>
            <p:spPr bwMode="auto">
              <a:xfrm>
                <a:off x="3168" y="1465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60" name="Freeform 2562"/>
              <p:cNvSpPr>
                <a:spLocks/>
              </p:cNvSpPr>
              <p:nvPr/>
            </p:nvSpPr>
            <p:spPr bwMode="auto">
              <a:xfrm>
                <a:off x="3168" y="1470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2 w 1"/>
                  <a:gd name="T5" fmla="*/ 2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61" name="Freeform 2563"/>
              <p:cNvSpPr>
                <a:spLocks/>
              </p:cNvSpPr>
              <p:nvPr/>
            </p:nvSpPr>
            <p:spPr bwMode="auto">
              <a:xfrm>
                <a:off x="3170" y="1472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62" name="Freeform 2564"/>
              <p:cNvSpPr>
                <a:spLocks/>
              </p:cNvSpPr>
              <p:nvPr/>
            </p:nvSpPr>
            <p:spPr bwMode="auto">
              <a:xfrm>
                <a:off x="3170" y="1465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63" name="Rectangle 2565"/>
              <p:cNvSpPr>
                <a:spLocks noChangeArrowheads="1"/>
              </p:cNvSpPr>
              <p:nvPr/>
            </p:nvSpPr>
            <p:spPr bwMode="auto">
              <a:xfrm>
                <a:off x="3172" y="1465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264" name="Freeform 2566"/>
              <p:cNvSpPr>
                <a:spLocks/>
              </p:cNvSpPr>
              <p:nvPr/>
            </p:nvSpPr>
            <p:spPr bwMode="auto">
              <a:xfrm>
                <a:off x="3172" y="146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65" name="Freeform 2567"/>
              <p:cNvSpPr>
                <a:spLocks/>
              </p:cNvSpPr>
              <p:nvPr/>
            </p:nvSpPr>
            <p:spPr bwMode="auto">
              <a:xfrm>
                <a:off x="3175" y="1458"/>
                <a:ext cx="4" cy="2"/>
              </a:xfrm>
              <a:custGeom>
                <a:avLst/>
                <a:gdLst>
                  <a:gd name="T0" fmla="*/ 0 w 2"/>
                  <a:gd name="T1" fmla="*/ 0 h 1"/>
                  <a:gd name="T2" fmla="*/ 4 w 2"/>
                  <a:gd name="T3" fmla="*/ 2 h 1"/>
                  <a:gd name="T4" fmla="*/ 0 w 2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2" y="1"/>
                    </a:cubicBezTo>
                    <a:cubicBezTo>
                      <a:pt x="1" y="0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66" name="Freeform 2568"/>
              <p:cNvSpPr>
                <a:spLocks/>
              </p:cNvSpPr>
              <p:nvPr/>
            </p:nvSpPr>
            <p:spPr bwMode="auto">
              <a:xfrm>
                <a:off x="3175" y="1463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67" name="Freeform 2569"/>
              <p:cNvSpPr>
                <a:spLocks/>
              </p:cNvSpPr>
              <p:nvPr/>
            </p:nvSpPr>
            <p:spPr bwMode="auto">
              <a:xfrm>
                <a:off x="3175" y="1463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68" name="Freeform 2570"/>
              <p:cNvSpPr>
                <a:spLocks/>
              </p:cNvSpPr>
              <p:nvPr/>
            </p:nvSpPr>
            <p:spPr bwMode="auto">
              <a:xfrm>
                <a:off x="3172" y="1470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2 h 1"/>
                  <a:gd name="T4" fmla="*/ 3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69" name="Freeform 2571"/>
              <p:cNvSpPr>
                <a:spLocks/>
              </p:cNvSpPr>
              <p:nvPr/>
            </p:nvSpPr>
            <p:spPr bwMode="auto">
              <a:xfrm>
                <a:off x="3172" y="146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70" name="Rectangle 2572"/>
              <p:cNvSpPr>
                <a:spLocks noChangeArrowheads="1"/>
              </p:cNvSpPr>
              <p:nvPr/>
            </p:nvSpPr>
            <p:spPr bwMode="auto">
              <a:xfrm>
                <a:off x="3175" y="1479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271" name="Freeform 2573"/>
              <p:cNvSpPr>
                <a:spLocks/>
              </p:cNvSpPr>
              <p:nvPr/>
            </p:nvSpPr>
            <p:spPr bwMode="auto">
              <a:xfrm>
                <a:off x="3175" y="147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72" name="Freeform 2574"/>
              <p:cNvSpPr>
                <a:spLocks/>
              </p:cNvSpPr>
              <p:nvPr/>
            </p:nvSpPr>
            <p:spPr bwMode="auto">
              <a:xfrm>
                <a:off x="3172" y="147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73" name="Freeform 2575"/>
              <p:cNvSpPr>
                <a:spLocks/>
              </p:cNvSpPr>
              <p:nvPr/>
            </p:nvSpPr>
            <p:spPr bwMode="auto">
              <a:xfrm>
                <a:off x="3172" y="146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74" name="Freeform 2576"/>
              <p:cNvSpPr>
                <a:spLocks/>
              </p:cNvSpPr>
              <p:nvPr/>
            </p:nvSpPr>
            <p:spPr bwMode="auto">
              <a:xfrm>
                <a:off x="3172" y="1468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3 w 1"/>
                  <a:gd name="T3" fmla="*/ 2 h 1"/>
                  <a:gd name="T4" fmla="*/ 0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75" name="Freeform 2577"/>
              <p:cNvSpPr>
                <a:spLocks/>
              </p:cNvSpPr>
              <p:nvPr/>
            </p:nvSpPr>
            <p:spPr bwMode="auto">
              <a:xfrm>
                <a:off x="3175" y="1477"/>
                <a:ext cx="12" cy="7"/>
              </a:xfrm>
              <a:custGeom>
                <a:avLst/>
                <a:gdLst>
                  <a:gd name="T0" fmla="*/ 12 w 5"/>
                  <a:gd name="T1" fmla="*/ 5 h 3"/>
                  <a:gd name="T2" fmla="*/ 10 w 5"/>
                  <a:gd name="T3" fmla="*/ 2 h 3"/>
                  <a:gd name="T4" fmla="*/ 0 w 5"/>
                  <a:gd name="T5" fmla="*/ 2 h 3"/>
                  <a:gd name="T6" fmla="*/ 2 w 5"/>
                  <a:gd name="T7" fmla="*/ 5 h 3"/>
                  <a:gd name="T8" fmla="*/ 7 w 5"/>
                  <a:gd name="T9" fmla="*/ 2 h 3"/>
                  <a:gd name="T10" fmla="*/ 5 w 5"/>
                  <a:gd name="T11" fmla="*/ 5 h 3"/>
                  <a:gd name="T12" fmla="*/ 12 w 5"/>
                  <a:gd name="T13" fmla="*/ 7 h 3"/>
                  <a:gd name="T14" fmla="*/ 10 w 5"/>
                  <a:gd name="T15" fmla="*/ 5 h 3"/>
                  <a:gd name="T16" fmla="*/ 12 w 5"/>
                  <a:gd name="T17" fmla="*/ 5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" h="3">
                    <a:moveTo>
                      <a:pt x="5" y="2"/>
                    </a:moveTo>
                    <a:cubicBezTo>
                      <a:pt x="4" y="2"/>
                      <a:pt x="4" y="2"/>
                      <a:pt x="4" y="1"/>
                    </a:cubicBezTo>
                    <a:cubicBezTo>
                      <a:pt x="4" y="0"/>
                      <a:pt x="1" y="1"/>
                      <a:pt x="0" y="1"/>
                    </a:cubicBezTo>
                    <a:cubicBezTo>
                      <a:pt x="0" y="1"/>
                      <a:pt x="0" y="1"/>
                      <a:pt x="1" y="2"/>
                    </a:cubicBezTo>
                    <a:cubicBezTo>
                      <a:pt x="1" y="2"/>
                      <a:pt x="2" y="1"/>
                      <a:pt x="3" y="1"/>
                    </a:cubicBezTo>
                    <a:cubicBezTo>
                      <a:pt x="3" y="2"/>
                      <a:pt x="2" y="2"/>
                      <a:pt x="2" y="2"/>
                    </a:cubicBezTo>
                    <a:cubicBezTo>
                      <a:pt x="3" y="2"/>
                      <a:pt x="3" y="3"/>
                      <a:pt x="5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5" y="2"/>
                      <a:pt x="5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76" name="Freeform 2578"/>
              <p:cNvSpPr>
                <a:spLocks/>
              </p:cNvSpPr>
              <p:nvPr/>
            </p:nvSpPr>
            <p:spPr bwMode="auto">
              <a:xfrm>
                <a:off x="3172" y="1477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3 w 1"/>
                  <a:gd name="T3" fmla="*/ 0 h 1"/>
                  <a:gd name="T4" fmla="*/ 0 w 1"/>
                  <a:gd name="T5" fmla="*/ 2 h 1"/>
                  <a:gd name="T6" fmla="*/ 3 w 1"/>
                  <a:gd name="T7" fmla="*/ 2 h 1"/>
                  <a:gd name="T8" fmla="*/ 3 w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77" name="Freeform 2579"/>
              <p:cNvSpPr>
                <a:spLocks/>
              </p:cNvSpPr>
              <p:nvPr/>
            </p:nvSpPr>
            <p:spPr bwMode="auto">
              <a:xfrm>
                <a:off x="3172" y="1472"/>
                <a:ext cx="7" cy="5"/>
              </a:xfrm>
              <a:custGeom>
                <a:avLst/>
                <a:gdLst>
                  <a:gd name="T0" fmla="*/ 2 w 3"/>
                  <a:gd name="T1" fmla="*/ 3 h 2"/>
                  <a:gd name="T2" fmla="*/ 7 w 3"/>
                  <a:gd name="T3" fmla="*/ 3 h 2"/>
                  <a:gd name="T4" fmla="*/ 5 w 3"/>
                  <a:gd name="T5" fmla="*/ 0 h 2"/>
                  <a:gd name="T6" fmla="*/ 2 w 3"/>
                  <a:gd name="T7" fmla="*/ 3 h 2"/>
                  <a:gd name="T8" fmla="*/ 2 w 3"/>
                  <a:gd name="T9" fmla="*/ 0 h 2"/>
                  <a:gd name="T10" fmla="*/ 0 w 3"/>
                  <a:gd name="T11" fmla="*/ 3 h 2"/>
                  <a:gd name="T12" fmla="*/ 0 w 3"/>
                  <a:gd name="T13" fmla="*/ 3 h 2"/>
                  <a:gd name="T14" fmla="*/ 0 w 3"/>
                  <a:gd name="T15" fmla="*/ 3 h 2"/>
                  <a:gd name="T16" fmla="*/ 0 w 3"/>
                  <a:gd name="T17" fmla="*/ 3 h 2"/>
                  <a:gd name="T18" fmla="*/ 0 w 3"/>
                  <a:gd name="T19" fmla="*/ 3 h 2"/>
                  <a:gd name="T20" fmla="*/ 0 w 3"/>
                  <a:gd name="T21" fmla="*/ 3 h 2"/>
                  <a:gd name="T22" fmla="*/ 2 w 3"/>
                  <a:gd name="T23" fmla="*/ 3 h 2"/>
                  <a:gd name="T24" fmla="*/ 0 w 3"/>
                  <a:gd name="T25" fmla="*/ 3 h 2"/>
                  <a:gd name="T26" fmla="*/ 0 w 3"/>
                  <a:gd name="T27" fmla="*/ 3 h 2"/>
                  <a:gd name="T28" fmla="*/ 0 w 3"/>
                  <a:gd name="T29" fmla="*/ 3 h 2"/>
                  <a:gd name="T30" fmla="*/ 2 w 3"/>
                  <a:gd name="T31" fmla="*/ 5 h 2"/>
                  <a:gd name="T32" fmla="*/ 2 w 3"/>
                  <a:gd name="T33" fmla="*/ 3 h 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2" y="1"/>
                      <a:pt x="2" y="2"/>
                      <a:pt x="3" y="1"/>
                    </a:cubicBezTo>
                    <a:cubicBezTo>
                      <a:pt x="3" y="1"/>
                      <a:pt x="2" y="1"/>
                      <a:pt x="2" y="0"/>
                    </a:cubicBezTo>
                    <a:cubicBezTo>
                      <a:pt x="2" y="2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78" name="Freeform 2580"/>
              <p:cNvSpPr>
                <a:spLocks/>
              </p:cNvSpPr>
              <p:nvPr/>
            </p:nvSpPr>
            <p:spPr bwMode="auto">
              <a:xfrm>
                <a:off x="3184" y="146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79" name="Freeform 2581"/>
              <p:cNvSpPr>
                <a:spLocks/>
              </p:cNvSpPr>
              <p:nvPr/>
            </p:nvSpPr>
            <p:spPr bwMode="auto">
              <a:xfrm>
                <a:off x="3177" y="1460"/>
                <a:ext cx="7" cy="3"/>
              </a:xfrm>
              <a:custGeom>
                <a:avLst/>
                <a:gdLst>
                  <a:gd name="T0" fmla="*/ 5 w 3"/>
                  <a:gd name="T1" fmla="*/ 3 h 1"/>
                  <a:gd name="T2" fmla="*/ 5 w 3"/>
                  <a:gd name="T3" fmla="*/ 0 h 1"/>
                  <a:gd name="T4" fmla="*/ 7 w 3"/>
                  <a:gd name="T5" fmla="*/ 0 h 1"/>
                  <a:gd name="T6" fmla="*/ 5 w 3"/>
                  <a:gd name="T7" fmla="*/ 0 h 1"/>
                  <a:gd name="T8" fmla="*/ 5 w 3"/>
                  <a:gd name="T9" fmla="*/ 0 h 1"/>
                  <a:gd name="T10" fmla="*/ 0 w 3"/>
                  <a:gd name="T11" fmla="*/ 3 h 1"/>
                  <a:gd name="T12" fmla="*/ 5 w 3"/>
                  <a:gd name="T13" fmla="*/ 3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80" name="Freeform 2582"/>
              <p:cNvSpPr>
                <a:spLocks/>
              </p:cNvSpPr>
              <p:nvPr/>
            </p:nvSpPr>
            <p:spPr bwMode="auto">
              <a:xfrm>
                <a:off x="3179" y="1468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3 w 1"/>
                  <a:gd name="T5" fmla="*/ 2 h 1"/>
                  <a:gd name="T6" fmla="*/ 3 w 1"/>
                  <a:gd name="T7" fmla="*/ 2 h 1"/>
                  <a:gd name="T8" fmla="*/ 0 w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81" name="Freeform 2583"/>
              <p:cNvSpPr>
                <a:spLocks/>
              </p:cNvSpPr>
              <p:nvPr/>
            </p:nvSpPr>
            <p:spPr bwMode="auto">
              <a:xfrm>
                <a:off x="3170" y="1479"/>
                <a:ext cx="5" cy="3"/>
              </a:xfrm>
              <a:custGeom>
                <a:avLst/>
                <a:gdLst>
                  <a:gd name="T0" fmla="*/ 2 w 5"/>
                  <a:gd name="T1" fmla="*/ 3 h 3"/>
                  <a:gd name="T2" fmla="*/ 0 w 5"/>
                  <a:gd name="T3" fmla="*/ 0 h 3"/>
                  <a:gd name="T4" fmla="*/ 5 w 5"/>
                  <a:gd name="T5" fmla="*/ 3 h 3"/>
                  <a:gd name="T6" fmla="*/ 2 w 5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2" y="3"/>
                    </a:moveTo>
                    <a:lnTo>
                      <a:pt x="0" y="0"/>
                    </a:lnTo>
                    <a:lnTo>
                      <a:pt x="5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82" name="Rectangle 2584"/>
              <p:cNvSpPr>
                <a:spLocks noChangeArrowheads="1"/>
              </p:cNvSpPr>
              <p:nvPr/>
            </p:nvSpPr>
            <p:spPr bwMode="auto">
              <a:xfrm>
                <a:off x="3172" y="1484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283" name="Freeform 2585"/>
              <p:cNvSpPr>
                <a:spLocks/>
              </p:cNvSpPr>
              <p:nvPr/>
            </p:nvSpPr>
            <p:spPr bwMode="auto">
              <a:xfrm>
                <a:off x="3135" y="1571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84" name="Freeform 2586"/>
              <p:cNvSpPr>
                <a:spLocks/>
              </p:cNvSpPr>
              <p:nvPr/>
            </p:nvSpPr>
            <p:spPr bwMode="auto">
              <a:xfrm>
                <a:off x="3135" y="1579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85" name="Freeform 2587"/>
              <p:cNvSpPr>
                <a:spLocks/>
              </p:cNvSpPr>
              <p:nvPr/>
            </p:nvSpPr>
            <p:spPr bwMode="auto">
              <a:xfrm>
                <a:off x="3168" y="1553"/>
                <a:ext cx="4" cy="2"/>
              </a:xfrm>
              <a:custGeom>
                <a:avLst/>
                <a:gdLst>
                  <a:gd name="T0" fmla="*/ 4 w 2"/>
                  <a:gd name="T1" fmla="*/ 0 h 1"/>
                  <a:gd name="T2" fmla="*/ 2 w 2"/>
                  <a:gd name="T3" fmla="*/ 2 h 1"/>
                  <a:gd name="T4" fmla="*/ 4 w 2"/>
                  <a:gd name="T5" fmla="*/ 2 h 1"/>
                  <a:gd name="T6" fmla="*/ 4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1"/>
                      <a:pt x="0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86" name="Freeform 2588"/>
              <p:cNvSpPr>
                <a:spLocks/>
              </p:cNvSpPr>
              <p:nvPr/>
            </p:nvSpPr>
            <p:spPr bwMode="auto">
              <a:xfrm>
                <a:off x="3170" y="1600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87" name="Freeform 2589"/>
              <p:cNvSpPr>
                <a:spLocks/>
              </p:cNvSpPr>
              <p:nvPr/>
            </p:nvSpPr>
            <p:spPr bwMode="auto">
              <a:xfrm>
                <a:off x="3170" y="1609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88" name="Freeform 2590"/>
              <p:cNvSpPr>
                <a:spLocks/>
              </p:cNvSpPr>
              <p:nvPr/>
            </p:nvSpPr>
            <p:spPr bwMode="auto">
              <a:xfrm>
                <a:off x="3125" y="1546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89" name="Freeform 2591"/>
              <p:cNvSpPr>
                <a:spLocks/>
              </p:cNvSpPr>
              <p:nvPr/>
            </p:nvSpPr>
            <p:spPr bwMode="auto">
              <a:xfrm>
                <a:off x="3172" y="1512"/>
                <a:ext cx="3" cy="3"/>
              </a:xfrm>
              <a:custGeom>
                <a:avLst/>
                <a:gdLst>
                  <a:gd name="T0" fmla="*/ 3 w 1"/>
                  <a:gd name="T1" fmla="*/ 0 h 1"/>
                  <a:gd name="T2" fmla="*/ 0 w 1"/>
                  <a:gd name="T3" fmla="*/ 3 h 1"/>
                  <a:gd name="T4" fmla="*/ 3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90" name="Freeform 2592"/>
              <p:cNvSpPr>
                <a:spLocks/>
              </p:cNvSpPr>
              <p:nvPr/>
            </p:nvSpPr>
            <p:spPr bwMode="auto">
              <a:xfrm>
                <a:off x="3153" y="1569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91" name="Freeform 2593"/>
              <p:cNvSpPr>
                <a:spLocks/>
              </p:cNvSpPr>
              <p:nvPr/>
            </p:nvSpPr>
            <p:spPr bwMode="auto">
              <a:xfrm>
                <a:off x="3172" y="1515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92" name="Freeform 2594"/>
              <p:cNvSpPr>
                <a:spLocks/>
              </p:cNvSpPr>
              <p:nvPr/>
            </p:nvSpPr>
            <p:spPr bwMode="auto">
              <a:xfrm>
                <a:off x="3130" y="1449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93" name="Freeform 2595"/>
              <p:cNvSpPr>
                <a:spLocks/>
              </p:cNvSpPr>
              <p:nvPr/>
            </p:nvSpPr>
            <p:spPr bwMode="auto">
              <a:xfrm>
                <a:off x="3151" y="1423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94" name="Freeform 2596"/>
              <p:cNvSpPr>
                <a:spLocks/>
              </p:cNvSpPr>
              <p:nvPr/>
            </p:nvSpPr>
            <p:spPr bwMode="auto">
              <a:xfrm>
                <a:off x="3172" y="1494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0 60000 65536"/>
                  <a:gd name="T3" fmla="*/ 0 60000 65536"/>
                </a:gdLst>
                <a:ahLst/>
                <a:cxnLst>
                  <a:cxn ang="T2">
                    <a:pos x="0" y="T0"/>
                  </a:cxn>
                  <a:cxn ang="T3">
                    <a:pos x="0" y="T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95" name="Freeform 2597"/>
              <p:cNvSpPr>
                <a:spLocks/>
              </p:cNvSpPr>
              <p:nvPr/>
            </p:nvSpPr>
            <p:spPr bwMode="auto">
              <a:xfrm>
                <a:off x="3179" y="1491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96" name="Freeform 2598"/>
              <p:cNvSpPr>
                <a:spLocks/>
              </p:cNvSpPr>
              <p:nvPr/>
            </p:nvSpPr>
            <p:spPr bwMode="auto">
              <a:xfrm>
                <a:off x="3187" y="152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97" name="Freeform 2599"/>
              <p:cNvSpPr>
                <a:spLocks/>
              </p:cNvSpPr>
              <p:nvPr/>
            </p:nvSpPr>
            <p:spPr bwMode="auto">
              <a:xfrm>
                <a:off x="3172" y="1494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98" name="Freeform 2600"/>
              <p:cNvSpPr>
                <a:spLocks/>
              </p:cNvSpPr>
              <p:nvPr/>
            </p:nvSpPr>
            <p:spPr bwMode="auto">
              <a:xfrm>
                <a:off x="3172" y="149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99" name="Freeform 2601"/>
              <p:cNvSpPr>
                <a:spLocks/>
              </p:cNvSpPr>
              <p:nvPr/>
            </p:nvSpPr>
            <p:spPr bwMode="auto">
              <a:xfrm>
                <a:off x="3172" y="149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00" name="Freeform 2602"/>
              <p:cNvSpPr>
                <a:spLocks/>
              </p:cNvSpPr>
              <p:nvPr/>
            </p:nvSpPr>
            <p:spPr bwMode="auto">
              <a:xfrm>
                <a:off x="3132" y="150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01" name="Rectangle 2603"/>
              <p:cNvSpPr>
                <a:spLocks noChangeArrowheads="1"/>
              </p:cNvSpPr>
              <p:nvPr/>
            </p:nvSpPr>
            <p:spPr bwMode="auto">
              <a:xfrm>
                <a:off x="3191" y="1571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302" name="Freeform 2604"/>
              <p:cNvSpPr>
                <a:spLocks/>
              </p:cNvSpPr>
              <p:nvPr/>
            </p:nvSpPr>
            <p:spPr bwMode="auto">
              <a:xfrm>
                <a:off x="3184" y="1571"/>
                <a:ext cx="7" cy="3"/>
              </a:xfrm>
              <a:custGeom>
                <a:avLst/>
                <a:gdLst>
                  <a:gd name="T0" fmla="*/ 7 w 3"/>
                  <a:gd name="T1" fmla="*/ 3 h 1"/>
                  <a:gd name="T2" fmla="*/ 7 w 3"/>
                  <a:gd name="T3" fmla="*/ 0 h 1"/>
                  <a:gd name="T4" fmla="*/ 0 w 3"/>
                  <a:gd name="T5" fmla="*/ 0 h 1"/>
                  <a:gd name="T6" fmla="*/ 7 w 3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2" y="1"/>
                      <a:pt x="2" y="1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03" name="Freeform 2605"/>
              <p:cNvSpPr>
                <a:spLocks noEditPoints="1"/>
              </p:cNvSpPr>
              <p:nvPr/>
            </p:nvSpPr>
            <p:spPr bwMode="auto">
              <a:xfrm>
                <a:off x="3125" y="1416"/>
                <a:ext cx="73" cy="196"/>
              </a:xfrm>
              <a:custGeom>
                <a:avLst/>
                <a:gdLst>
                  <a:gd name="T0" fmla="*/ 7 w 31"/>
                  <a:gd name="T1" fmla="*/ 153 h 83"/>
                  <a:gd name="T2" fmla="*/ 12 w 31"/>
                  <a:gd name="T3" fmla="*/ 163 h 83"/>
                  <a:gd name="T4" fmla="*/ 9 w 31"/>
                  <a:gd name="T5" fmla="*/ 168 h 83"/>
                  <a:gd name="T6" fmla="*/ 16 w 31"/>
                  <a:gd name="T7" fmla="*/ 177 h 83"/>
                  <a:gd name="T8" fmla="*/ 24 w 31"/>
                  <a:gd name="T9" fmla="*/ 189 h 83"/>
                  <a:gd name="T10" fmla="*/ 33 w 31"/>
                  <a:gd name="T11" fmla="*/ 196 h 83"/>
                  <a:gd name="T12" fmla="*/ 33 w 31"/>
                  <a:gd name="T13" fmla="*/ 196 h 83"/>
                  <a:gd name="T14" fmla="*/ 45 w 31"/>
                  <a:gd name="T15" fmla="*/ 187 h 83"/>
                  <a:gd name="T16" fmla="*/ 45 w 31"/>
                  <a:gd name="T17" fmla="*/ 187 h 83"/>
                  <a:gd name="T18" fmla="*/ 49 w 31"/>
                  <a:gd name="T19" fmla="*/ 191 h 83"/>
                  <a:gd name="T20" fmla="*/ 57 w 31"/>
                  <a:gd name="T21" fmla="*/ 179 h 83"/>
                  <a:gd name="T22" fmla="*/ 61 w 31"/>
                  <a:gd name="T23" fmla="*/ 168 h 83"/>
                  <a:gd name="T24" fmla="*/ 66 w 31"/>
                  <a:gd name="T25" fmla="*/ 153 h 83"/>
                  <a:gd name="T26" fmla="*/ 68 w 31"/>
                  <a:gd name="T27" fmla="*/ 146 h 83"/>
                  <a:gd name="T28" fmla="*/ 54 w 31"/>
                  <a:gd name="T29" fmla="*/ 130 h 83"/>
                  <a:gd name="T30" fmla="*/ 66 w 31"/>
                  <a:gd name="T31" fmla="*/ 130 h 83"/>
                  <a:gd name="T32" fmla="*/ 68 w 31"/>
                  <a:gd name="T33" fmla="*/ 123 h 83"/>
                  <a:gd name="T34" fmla="*/ 68 w 31"/>
                  <a:gd name="T35" fmla="*/ 116 h 83"/>
                  <a:gd name="T36" fmla="*/ 66 w 31"/>
                  <a:gd name="T37" fmla="*/ 99 h 83"/>
                  <a:gd name="T38" fmla="*/ 57 w 31"/>
                  <a:gd name="T39" fmla="*/ 94 h 83"/>
                  <a:gd name="T40" fmla="*/ 61 w 31"/>
                  <a:gd name="T41" fmla="*/ 80 h 83"/>
                  <a:gd name="T42" fmla="*/ 54 w 31"/>
                  <a:gd name="T43" fmla="*/ 76 h 83"/>
                  <a:gd name="T44" fmla="*/ 47 w 31"/>
                  <a:gd name="T45" fmla="*/ 78 h 83"/>
                  <a:gd name="T46" fmla="*/ 49 w 31"/>
                  <a:gd name="T47" fmla="*/ 78 h 83"/>
                  <a:gd name="T48" fmla="*/ 47 w 31"/>
                  <a:gd name="T49" fmla="*/ 87 h 83"/>
                  <a:gd name="T50" fmla="*/ 47 w 31"/>
                  <a:gd name="T51" fmla="*/ 104 h 83"/>
                  <a:gd name="T52" fmla="*/ 49 w 31"/>
                  <a:gd name="T53" fmla="*/ 128 h 83"/>
                  <a:gd name="T54" fmla="*/ 47 w 31"/>
                  <a:gd name="T55" fmla="*/ 137 h 83"/>
                  <a:gd name="T56" fmla="*/ 49 w 31"/>
                  <a:gd name="T57" fmla="*/ 142 h 83"/>
                  <a:gd name="T58" fmla="*/ 52 w 31"/>
                  <a:gd name="T59" fmla="*/ 153 h 83"/>
                  <a:gd name="T60" fmla="*/ 42 w 31"/>
                  <a:gd name="T61" fmla="*/ 175 h 83"/>
                  <a:gd name="T62" fmla="*/ 42 w 31"/>
                  <a:gd name="T63" fmla="*/ 179 h 83"/>
                  <a:gd name="T64" fmla="*/ 38 w 31"/>
                  <a:gd name="T65" fmla="*/ 179 h 83"/>
                  <a:gd name="T66" fmla="*/ 31 w 31"/>
                  <a:gd name="T67" fmla="*/ 172 h 83"/>
                  <a:gd name="T68" fmla="*/ 33 w 31"/>
                  <a:gd name="T69" fmla="*/ 158 h 83"/>
                  <a:gd name="T70" fmla="*/ 26 w 31"/>
                  <a:gd name="T71" fmla="*/ 139 h 83"/>
                  <a:gd name="T72" fmla="*/ 24 w 31"/>
                  <a:gd name="T73" fmla="*/ 120 h 83"/>
                  <a:gd name="T74" fmla="*/ 19 w 31"/>
                  <a:gd name="T75" fmla="*/ 109 h 83"/>
                  <a:gd name="T76" fmla="*/ 21 w 31"/>
                  <a:gd name="T77" fmla="*/ 83 h 83"/>
                  <a:gd name="T78" fmla="*/ 24 w 31"/>
                  <a:gd name="T79" fmla="*/ 78 h 83"/>
                  <a:gd name="T80" fmla="*/ 16 w 31"/>
                  <a:gd name="T81" fmla="*/ 59 h 83"/>
                  <a:gd name="T82" fmla="*/ 26 w 31"/>
                  <a:gd name="T83" fmla="*/ 38 h 83"/>
                  <a:gd name="T84" fmla="*/ 26 w 31"/>
                  <a:gd name="T85" fmla="*/ 7 h 83"/>
                  <a:gd name="T86" fmla="*/ 9 w 31"/>
                  <a:gd name="T87" fmla="*/ 14 h 83"/>
                  <a:gd name="T88" fmla="*/ 5 w 31"/>
                  <a:gd name="T89" fmla="*/ 31 h 83"/>
                  <a:gd name="T90" fmla="*/ 2 w 31"/>
                  <a:gd name="T91" fmla="*/ 38 h 83"/>
                  <a:gd name="T92" fmla="*/ 7 w 31"/>
                  <a:gd name="T93" fmla="*/ 59 h 83"/>
                  <a:gd name="T94" fmla="*/ 5 w 31"/>
                  <a:gd name="T95" fmla="*/ 73 h 83"/>
                  <a:gd name="T96" fmla="*/ 7 w 31"/>
                  <a:gd name="T97" fmla="*/ 85 h 83"/>
                  <a:gd name="T98" fmla="*/ 2 w 31"/>
                  <a:gd name="T99" fmla="*/ 85 h 83"/>
                  <a:gd name="T100" fmla="*/ 5 w 31"/>
                  <a:gd name="T101" fmla="*/ 92 h 83"/>
                  <a:gd name="T102" fmla="*/ 5 w 31"/>
                  <a:gd name="T103" fmla="*/ 104 h 83"/>
                  <a:gd name="T104" fmla="*/ 7 w 31"/>
                  <a:gd name="T105" fmla="*/ 113 h 83"/>
                  <a:gd name="T106" fmla="*/ 7 w 31"/>
                  <a:gd name="T107" fmla="*/ 120 h 83"/>
                  <a:gd name="T108" fmla="*/ 2 w 31"/>
                  <a:gd name="T109" fmla="*/ 130 h 83"/>
                  <a:gd name="T110" fmla="*/ 7 w 31"/>
                  <a:gd name="T111" fmla="*/ 146 h 83"/>
                  <a:gd name="T112" fmla="*/ 49 w 31"/>
                  <a:gd name="T113" fmla="*/ 187 h 83"/>
                  <a:gd name="T114" fmla="*/ 49 w 31"/>
                  <a:gd name="T115" fmla="*/ 85 h 83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31" h="83">
                    <a:moveTo>
                      <a:pt x="3" y="62"/>
                    </a:moveTo>
                    <a:cubicBezTo>
                      <a:pt x="2" y="62"/>
                      <a:pt x="2" y="62"/>
                      <a:pt x="2" y="62"/>
                    </a:cubicBezTo>
                    <a:cubicBezTo>
                      <a:pt x="1" y="62"/>
                      <a:pt x="1" y="61"/>
                      <a:pt x="0" y="62"/>
                    </a:cubicBezTo>
                    <a:cubicBezTo>
                      <a:pt x="3" y="62"/>
                      <a:pt x="1" y="65"/>
                      <a:pt x="3" y="64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2" y="66"/>
                      <a:pt x="5" y="65"/>
                      <a:pt x="5" y="66"/>
                    </a:cubicBezTo>
                    <a:cubicBezTo>
                      <a:pt x="5" y="67"/>
                      <a:pt x="4" y="67"/>
                      <a:pt x="4" y="67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5" y="68"/>
                      <a:pt x="4" y="68"/>
                      <a:pt x="4" y="67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5" y="69"/>
                      <a:pt x="6" y="69"/>
                      <a:pt x="6" y="69"/>
                    </a:cubicBezTo>
                    <a:cubicBezTo>
                      <a:pt x="6" y="70"/>
                      <a:pt x="6" y="69"/>
                      <a:pt x="6" y="69"/>
                    </a:cubicBezTo>
                    <a:cubicBezTo>
                      <a:pt x="6" y="70"/>
                      <a:pt x="6" y="70"/>
                      <a:pt x="6" y="70"/>
                    </a:cubicBezTo>
                    <a:cubicBezTo>
                      <a:pt x="6" y="70"/>
                      <a:pt x="5" y="70"/>
                      <a:pt x="5" y="69"/>
                    </a:cubicBezTo>
                    <a:cubicBezTo>
                      <a:pt x="3" y="71"/>
                      <a:pt x="6" y="70"/>
                      <a:pt x="5" y="72"/>
                    </a:cubicBezTo>
                    <a:cubicBezTo>
                      <a:pt x="4" y="71"/>
                      <a:pt x="4" y="71"/>
                      <a:pt x="4" y="71"/>
                    </a:cubicBezTo>
                    <a:cubicBezTo>
                      <a:pt x="3" y="72"/>
                      <a:pt x="4" y="73"/>
                      <a:pt x="3" y="74"/>
                    </a:cubicBezTo>
                    <a:cubicBezTo>
                      <a:pt x="3" y="73"/>
                      <a:pt x="5" y="71"/>
                      <a:pt x="6" y="72"/>
                    </a:cubicBezTo>
                    <a:cubicBezTo>
                      <a:pt x="6" y="72"/>
                      <a:pt x="6" y="73"/>
                      <a:pt x="6" y="73"/>
                    </a:cubicBezTo>
                    <a:cubicBezTo>
                      <a:pt x="5" y="73"/>
                      <a:pt x="6" y="74"/>
                      <a:pt x="6" y="74"/>
                    </a:cubicBezTo>
                    <a:cubicBezTo>
                      <a:pt x="5" y="75"/>
                      <a:pt x="5" y="75"/>
                      <a:pt x="5" y="75"/>
                    </a:cubicBezTo>
                    <a:cubicBezTo>
                      <a:pt x="5" y="75"/>
                      <a:pt x="6" y="75"/>
                      <a:pt x="7" y="75"/>
                    </a:cubicBezTo>
                    <a:cubicBezTo>
                      <a:pt x="7" y="76"/>
                      <a:pt x="6" y="76"/>
                      <a:pt x="5" y="77"/>
                    </a:cubicBezTo>
                    <a:cubicBezTo>
                      <a:pt x="6" y="78"/>
                      <a:pt x="6" y="75"/>
                      <a:pt x="7" y="76"/>
                    </a:cubicBezTo>
                    <a:cubicBezTo>
                      <a:pt x="7" y="78"/>
                      <a:pt x="8" y="78"/>
                      <a:pt x="10" y="79"/>
                    </a:cubicBezTo>
                    <a:cubicBezTo>
                      <a:pt x="10" y="79"/>
                      <a:pt x="9" y="79"/>
                      <a:pt x="9" y="79"/>
                    </a:cubicBezTo>
                    <a:cubicBezTo>
                      <a:pt x="10" y="79"/>
                      <a:pt x="10" y="79"/>
                      <a:pt x="10" y="79"/>
                    </a:cubicBezTo>
                    <a:cubicBezTo>
                      <a:pt x="10" y="79"/>
                      <a:pt x="10" y="80"/>
                      <a:pt x="10" y="80"/>
                    </a:cubicBezTo>
                    <a:cubicBezTo>
                      <a:pt x="10" y="80"/>
                      <a:pt x="11" y="79"/>
                      <a:pt x="12" y="79"/>
                    </a:cubicBezTo>
                    <a:cubicBezTo>
                      <a:pt x="12" y="79"/>
                      <a:pt x="12" y="80"/>
                      <a:pt x="12" y="80"/>
                    </a:cubicBezTo>
                    <a:cubicBezTo>
                      <a:pt x="13" y="81"/>
                      <a:pt x="13" y="82"/>
                      <a:pt x="14" y="82"/>
                    </a:cubicBezTo>
                    <a:cubicBezTo>
                      <a:pt x="14" y="82"/>
                      <a:pt x="14" y="82"/>
                      <a:pt x="14" y="83"/>
                    </a:cubicBezTo>
                    <a:cubicBezTo>
                      <a:pt x="14" y="83"/>
                      <a:pt x="14" y="83"/>
                      <a:pt x="14" y="83"/>
                    </a:cubicBezTo>
                    <a:cubicBezTo>
                      <a:pt x="14" y="83"/>
                      <a:pt x="14" y="83"/>
                      <a:pt x="14" y="83"/>
                    </a:cubicBezTo>
                    <a:cubicBezTo>
                      <a:pt x="14" y="83"/>
                      <a:pt x="14" y="83"/>
                      <a:pt x="14" y="83"/>
                    </a:cubicBezTo>
                    <a:cubicBezTo>
                      <a:pt x="14" y="83"/>
                      <a:pt x="14" y="83"/>
                      <a:pt x="14" y="83"/>
                    </a:cubicBezTo>
                    <a:cubicBezTo>
                      <a:pt x="14" y="83"/>
                      <a:pt x="14" y="83"/>
                      <a:pt x="14" y="83"/>
                    </a:cubicBezTo>
                    <a:cubicBezTo>
                      <a:pt x="14" y="83"/>
                      <a:pt x="14" y="83"/>
                      <a:pt x="14" y="83"/>
                    </a:cubicBezTo>
                    <a:cubicBezTo>
                      <a:pt x="14" y="83"/>
                      <a:pt x="14" y="83"/>
                      <a:pt x="14" y="83"/>
                    </a:cubicBezTo>
                    <a:cubicBezTo>
                      <a:pt x="14" y="83"/>
                      <a:pt x="14" y="83"/>
                      <a:pt x="14" y="83"/>
                    </a:cubicBezTo>
                    <a:cubicBezTo>
                      <a:pt x="14" y="83"/>
                      <a:pt x="14" y="83"/>
                      <a:pt x="14" y="83"/>
                    </a:cubicBezTo>
                    <a:cubicBezTo>
                      <a:pt x="15" y="82"/>
                      <a:pt x="15" y="82"/>
                      <a:pt x="15" y="82"/>
                    </a:cubicBezTo>
                    <a:cubicBezTo>
                      <a:pt x="15" y="82"/>
                      <a:pt x="15" y="82"/>
                      <a:pt x="16" y="82"/>
                    </a:cubicBezTo>
                    <a:cubicBezTo>
                      <a:pt x="16" y="82"/>
                      <a:pt x="17" y="82"/>
                      <a:pt x="17" y="81"/>
                    </a:cubicBezTo>
                    <a:cubicBezTo>
                      <a:pt x="18" y="82"/>
                      <a:pt x="18" y="82"/>
                      <a:pt x="19" y="82"/>
                    </a:cubicBezTo>
                    <a:cubicBezTo>
                      <a:pt x="18" y="81"/>
                      <a:pt x="19" y="80"/>
                      <a:pt x="19" y="79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18" y="77"/>
                      <a:pt x="18" y="77"/>
                      <a:pt x="18" y="77"/>
                    </a:cubicBezTo>
                    <a:cubicBezTo>
                      <a:pt x="18" y="77"/>
                      <a:pt x="19" y="77"/>
                      <a:pt x="19" y="78"/>
                    </a:cubicBezTo>
                    <a:cubicBezTo>
                      <a:pt x="19" y="78"/>
                      <a:pt x="19" y="78"/>
                      <a:pt x="19" y="77"/>
                    </a:cubicBezTo>
                    <a:cubicBezTo>
                      <a:pt x="19" y="78"/>
                      <a:pt x="20" y="78"/>
                      <a:pt x="20" y="79"/>
                    </a:cubicBezTo>
                    <a:cubicBezTo>
                      <a:pt x="20" y="79"/>
                      <a:pt x="19" y="79"/>
                      <a:pt x="19" y="79"/>
                    </a:cubicBezTo>
                    <a:cubicBezTo>
                      <a:pt x="19" y="79"/>
                      <a:pt x="19" y="80"/>
                      <a:pt x="20" y="81"/>
                    </a:cubicBezTo>
                    <a:cubicBezTo>
                      <a:pt x="20" y="81"/>
                      <a:pt x="20" y="81"/>
                      <a:pt x="20" y="80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20" y="81"/>
                      <a:pt x="20" y="81"/>
                      <a:pt x="20" y="80"/>
                    </a:cubicBezTo>
                    <a:cubicBezTo>
                      <a:pt x="21" y="81"/>
                      <a:pt x="21" y="81"/>
                      <a:pt x="22" y="81"/>
                    </a:cubicBezTo>
                    <a:cubicBezTo>
                      <a:pt x="21" y="81"/>
                      <a:pt x="21" y="81"/>
                      <a:pt x="21" y="81"/>
                    </a:cubicBezTo>
                    <a:cubicBezTo>
                      <a:pt x="22" y="80"/>
                      <a:pt x="23" y="80"/>
                      <a:pt x="24" y="80"/>
                    </a:cubicBezTo>
                    <a:cubicBezTo>
                      <a:pt x="23" y="78"/>
                      <a:pt x="22" y="76"/>
                      <a:pt x="22" y="74"/>
                    </a:cubicBezTo>
                    <a:cubicBezTo>
                      <a:pt x="23" y="75"/>
                      <a:pt x="23" y="75"/>
                      <a:pt x="25" y="75"/>
                    </a:cubicBezTo>
                    <a:cubicBezTo>
                      <a:pt x="23" y="75"/>
                      <a:pt x="25" y="77"/>
                      <a:pt x="24" y="78"/>
                    </a:cubicBezTo>
                    <a:cubicBezTo>
                      <a:pt x="24" y="77"/>
                      <a:pt x="25" y="78"/>
                      <a:pt x="25" y="78"/>
                    </a:cubicBezTo>
                    <a:cubicBezTo>
                      <a:pt x="25" y="77"/>
                      <a:pt x="25" y="76"/>
                      <a:pt x="24" y="76"/>
                    </a:cubicBezTo>
                    <a:cubicBezTo>
                      <a:pt x="25" y="76"/>
                      <a:pt x="25" y="76"/>
                      <a:pt x="26" y="75"/>
                    </a:cubicBezTo>
                    <a:cubicBezTo>
                      <a:pt x="24" y="75"/>
                      <a:pt x="25" y="74"/>
                      <a:pt x="25" y="73"/>
                    </a:cubicBezTo>
                    <a:cubicBezTo>
                      <a:pt x="25" y="73"/>
                      <a:pt x="26" y="73"/>
                      <a:pt x="25" y="74"/>
                    </a:cubicBezTo>
                    <a:cubicBezTo>
                      <a:pt x="27" y="74"/>
                      <a:pt x="24" y="72"/>
                      <a:pt x="25" y="72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5" y="72"/>
                      <a:pt x="25" y="71"/>
                      <a:pt x="26" y="71"/>
                    </a:cubicBezTo>
                    <a:cubicBezTo>
                      <a:pt x="26" y="71"/>
                      <a:pt x="26" y="71"/>
                      <a:pt x="26" y="71"/>
                    </a:cubicBezTo>
                    <a:cubicBezTo>
                      <a:pt x="27" y="70"/>
                      <a:pt x="27" y="68"/>
                      <a:pt x="25" y="67"/>
                    </a:cubicBezTo>
                    <a:cubicBezTo>
                      <a:pt x="25" y="67"/>
                      <a:pt x="27" y="68"/>
                      <a:pt x="27" y="68"/>
                    </a:cubicBezTo>
                    <a:cubicBezTo>
                      <a:pt x="26" y="67"/>
                      <a:pt x="24" y="66"/>
                      <a:pt x="22" y="65"/>
                    </a:cubicBezTo>
                    <a:cubicBezTo>
                      <a:pt x="24" y="65"/>
                      <a:pt x="27" y="65"/>
                      <a:pt x="28" y="66"/>
                    </a:cubicBezTo>
                    <a:cubicBezTo>
                      <a:pt x="28" y="66"/>
                      <a:pt x="28" y="66"/>
                      <a:pt x="28" y="65"/>
                    </a:cubicBezTo>
                    <a:cubicBezTo>
                      <a:pt x="28" y="65"/>
                      <a:pt x="26" y="65"/>
                      <a:pt x="26" y="65"/>
                    </a:cubicBezTo>
                    <a:cubicBezTo>
                      <a:pt x="27" y="64"/>
                      <a:pt x="27" y="65"/>
                      <a:pt x="28" y="64"/>
                    </a:cubicBezTo>
                    <a:cubicBezTo>
                      <a:pt x="28" y="64"/>
                      <a:pt x="25" y="63"/>
                      <a:pt x="26" y="63"/>
                    </a:cubicBezTo>
                    <a:cubicBezTo>
                      <a:pt x="26" y="63"/>
                      <a:pt x="28" y="63"/>
                      <a:pt x="28" y="63"/>
                    </a:cubicBezTo>
                    <a:cubicBezTo>
                      <a:pt x="26" y="62"/>
                      <a:pt x="26" y="62"/>
                      <a:pt x="26" y="62"/>
                    </a:cubicBezTo>
                    <a:cubicBezTo>
                      <a:pt x="26" y="62"/>
                      <a:pt x="28" y="62"/>
                      <a:pt x="29" y="62"/>
                    </a:cubicBezTo>
                    <a:cubicBezTo>
                      <a:pt x="28" y="62"/>
                      <a:pt x="29" y="61"/>
                      <a:pt x="28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0"/>
                      <a:pt x="25" y="60"/>
                      <a:pt x="25" y="58"/>
                    </a:cubicBezTo>
                    <a:cubicBezTo>
                      <a:pt x="26" y="59"/>
                      <a:pt x="28" y="59"/>
                      <a:pt x="28" y="58"/>
                    </a:cubicBezTo>
                    <a:cubicBezTo>
                      <a:pt x="27" y="58"/>
                      <a:pt x="23" y="57"/>
                      <a:pt x="22" y="56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4" y="55"/>
                      <a:pt x="27" y="57"/>
                      <a:pt x="29" y="58"/>
                    </a:cubicBezTo>
                    <a:cubicBezTo>
                      <a:pt x="29" y="57"/>
                      <a:pt x="29" y="58"/>
                      <a:pt x="29" y="57"/>
                    </a:cubicBezTo>
                    <a:cubicBezTo>
                      <a:pt x="30" y="57"/>
                      <a:pt x="30" y="58"/>
                      <a:pt x="30" y="58"/>
                    </a:cubicBezTo>
                    <a:cubicBezTo>
                      <a:pt x="31" y="56"/>
                      <a:pt x="31" y="56"/>
                      <a:pt x="31" y="56"/>
                    </a:cubicBezTo>
                    <a:cubicBezTo>
                      <a:pt x="30" y="56"/>
                      <a:pt x="30" y="55"/>
                      <a:pt x="28" y="55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28" y="57"/>
                      <a:pt x="26" y="55"/>
                      <a:pt x="26" y="54"/>
                    </a:cubicBezTo>
                    <a:cubicBezTo>
                      <a:pt x="27" y="54"/>
                      <a:pt x="29" y="55"/>
                      <a:pt x="29" y="55"/>
                    </a:cubicBezTo>
                    <a:cubicBezTo>
                      <a:pt x="29" y="54"/>
                      <a:pt x="28" y="53"/>
                      <a:pt x="29" y="53"/>
                    </a:cubicBezTo>
                    <a:cubicBezTo>
                      <a:pt x="29" y="54"/>
                      <a:pt x="29" y="54"/>
                      <a:pt x="29" y="54"/>
                    </a:cubicBezTo>
                    <a:cubicBezTo>
                      <a:pt x="30" y="53"/>
                      <a:pt x="28" y="53"/>
                      <a:pt x="29" y="52"/>
                    </a:cubicBezTo>
                    <a:cubicBezTo>
                      <a:pt x="29" y="52"/>
                      <a:pt x="31" y="51"/>
                      <a:pt x="30" y="51"/>
                    </a:cubicBezTo>
                    <a:cubicBezTo>
                      <a:pt x="28" y="51"/>
                      <a:pt x="24" y="51"/>
                      <a:pt x="23" y="51"/>
                    </a:cubicBezTo>
                    <a:cubicBezTo>
                      <a:pt x="23" y="51"/>
                      <a:pt x="24" y="50"/>
                      <a:pt x="25" y="49"/>
                    </a:cubicBezTo>
                    <a:cubicBezTo>
                      <a:pt x="26" y="49"/>
                      <a:pt x="28" y="50"/>
                      <a:pt x="29" y="50"/>
                    </a:cubicBezTo>
                    <a:cubicBezTo>
                      <a:pt x="28" y="50"/>
                      <a:pt x="28" y="50"/>
                      <a:pt x="28" y="49"/>
                    </a:cubicBezTo>
                    <a:cubicBezTo>
                      <a:pt x="28" y="49"/>
                      <a:pt x="29" y="50"/>
                      <a:pt x="29" y="49"/>
                    </a:cubicBezTo>
                    <a:cubicBezTo>
                      <a:pt x="27" y="49"/>
                      <a:pt x="29" y="48"/>
                      <a:pt x="28" y="49"/>
                    </a:cubicBezTo>
                    <a:cubicBezTo>
                      <a:pt x="27" y="48"/>
                      <a:pt x="28" y="48"/>
                      <a:pt x="28" y="47"/>
                    </a:cubicBezTo>
                    <a:cubicBezTo>
                      <a:pt x="27" y="47"/>
                      <a:pt x="25" y="47"/>
                      <a:pt x="25" y="46"/>
                    </a:cubicBezTo>
                    <a:cubicBezTo>
                      <a:pt x="25" y="46"/>
                      <a:pt x="25" y="46"/>
                      <a:pt x="26" y="46"/>
                    </a:cubicBezTo>
                    <a:cubicBezTo>
                      <a:pt x="26" y="45"/>
                      <a:pt x="26" y="44"/>
                      <a:pt x="26" y="43"/>
                    </a:cubicBezTo>
                    <a:cubicBezTo>
                      <a:pt x="27" y="43"/>
                      <a:pt x="27" y="42"/>
                      <a:pt x="28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8" y="41"/>
                      <a:pt x="27" y="42"/>
                      <a:pt x="29" y="42"/>
                    </a:cubicBezTo>
                    <a:cubicBezTo>
                      <a:pt x="28" y="42"/>
                      <a:pt x="27" y="41"/>
                      <a:pt x="27" y="41"/>
                    </a:cubicBezTo>
                    <a:cubicBezTo>
                      <a:pt x="26" y="41"/>
                      <a:pt x="27" y="42"/>
                      <a:pt x="27" y="42"/>
                    </a:cubicBezTo>
                    <a:cubicBezTo>
                      <a:pt x="26" y="42"/>
                      <a:pt x="24" y="41"/>
                      <a:pt x="23" y="40"/>
                    </a:cubicBezTo>
                    <a:cubicBezTo>
                      <a:pt x="23" y="39"/>
                      <a:pt x="24" y="40"/>
                      <a:pt x="24" y="40"/>
                    </a:cubicBezTo>
                    <a:cubicBezTo>
                      <a:pt x="24" y="38"/>
                      <a:pt x="21" y="38"/>
                      <a:pt x="22" y="37"/>
                    </a:cubicBezTo>
                    <a:cubicBezTo>
                      <a:pt x="23" y="36"/>
                      <a:pt x="24" y="36"/>
                      <a:pt x="25" y="36"/>
                    </a:cubicBezTo>
                    <a:cubicBezTo>
                      <a:pt x="25" y="37"/>
                      <a:pt x="24" y="38"/>
                      <a:pt x="24" y="38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25" y="38"/>
                      <a:pt x="26" y="38"/>
                      <a:pt x="25" y="38"/>
                    </a:cubicBezTo>
                    <a:cubicBezTo>
                      <a:pt x="26" y="38"/>
                      <a:pt x="25" y="35"/>
                      <a:pt x="26" y="34"/>
                    </a:cubicBezTo>
                    <a:cubicBezTo>
                      <a:pt x="26" y="34"/>
                      <a:pt x="26" y="33"/>
                      <a:pt x="25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4" y="34"/>
                      <a:pt x="24" y="33"/>
                      <a:pt x="24" y="34"/>
                    </a:cubicBezTo>
                    <a:cubicBezTo>
                      <a:pt x="23" y="33"/>
                      <a:pt x="22" y="33"/>
                      <a:pt x="23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32"/>
                      <a:pt x="25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2" y="31"/>
                      <a:pt x="21" y="30"/>
                      <a:pt x="21" y="29"/>
                    </a:cubicBezTo>
                    <a:cubicBezTo>
                      <a:pt x="20" y="30"/>
                      <a:pt x="21" y="29"/>
                      <a:pt x="20" y="30"/>
                    </a:cubicBezTo>
                    <a:cubicBezTo>
                      <a:pt x="22" y="30"/>
                      <a:pt x="20" y="32"/>
                      <a:pt x="22" y="31"/>
                    </a:cubicBezTo>
                    <a:cubicBezTo>
                      <a:pt x="20" y="32"/>
                      <a:pt x="21" y="32"/>
                      <a:pt x="20" y="33"/>
                    </a:cubicBezTo>
                    <a:cubicBezTo>
                      <a:pt x="20" y="33"/>
                      <a:pt x="20" y="32"/>
                      <a:pt x="20" y="33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2" y="33"/>
                      <a:pt x="22" y="34"/>
                      <a:pt x="23" y="34"/>
                    </a:cubicBezTo>
                    <a:cubicBezTo>
                      <a:pt x="22" y="35"/>
                      <a:pt x="22" y="34"/>
                      <a:pt x="22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1" y="35"/>
                      <a:pt x="21" y="36"/>
                      <a:pt x="20" y="35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7"/>
                      <a:pt x="20" y="37"/>
                    </a:cubicBezTo>
                    <a:cubicBezTo>
                      <a:pt x="20" y="38"/>
                      <a:pt x="21" y="38"/>
                      <a:pt x="20" y="38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20" y="40"/>
                      <a:pt x="22" y="42"/>
                      <a:pt x="20" y="43"/>
                    </a:cubicBezTo>
                    <a:cubicBezTo>
                      <a:pt x="21" y="43"/>
                      <a:pt x="21" y="44"/>
                      <a:pt x="21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5"/>
                      <a:pt x="19" y="46"/>
                      <a:pt x="20" y="46"/>
                    </a:cubicBezTo>
                    <a:cubicBezTo>
                      <a:pt x="18" y="47"/>
                      <a:pt x="19" y="49"/>
                      <a:pt x="19" y="50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0" y="50"/>
                      <a:pt x="20" y="51"/>
                      <a:pt x="20" y="52"/>
                    </a:cubicBezTo>
                    <a:cubicBezTo>
                      <a:pt x="21" y="52"/>
                      <a:pt x="21" y="52"/>
                      <a:pt x="21" y="52"/>
                    </a:cubicBezTo>
                    <a:cubicBezTo>
                      <a:pt x="22" y="52"/>
                      <a:pt x="21" y="53"/>
                      <a:pt x="21" y="54"/>
                    </a:cubicBezTo>
                    <a:cubicBezTo>
                      <a:pt x="20" y="54"/>
                      <a:pt x="20" y="54"/>
                      <a:pt x="21" y="54"/>
                    </a:cubicBezTo>
                    <a:cubicBezTo>
                      <a:pt x="19" y="55"/>
                      <a:pt x="22" y="56"/>
                      <a:pt x="20" y="57"/>
                    </a:cubicBezTo>
                    <a:cubicBezTo>
                      <a:pt x="21" y="58"/>
                      <a:pt x="21" y="58"/>
                      <a:pt x="20" y="58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20" y="58"/>
                      <a:pt x="20" y="59"/>
                      <a:pt x="20" y="59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19" y="59"/>
                      <a:pt x="20" y="59"/>
                      <a:pt x="21" y="59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0" y="60"/>
                      <a:pt x="22" y="61"/>
                      <a:pt x="20" y="61"/>
                    </a:cubicBezTo>
                    <a:cubicBezTo>
                      <a:pt x="21" y="61"/>
                      <a:pt x="20" y="63"/>
                      <a:pt x="22" y="63"/>
                    </a:cubicBezTo>
                    <a:cubicBezTo>
                      <a:pt x="22" y="63"/>
                      <a:pt x="22" y="63"/>
                      <a:pt x="22" y="63"/>
                    </a:cubicBezTo>
                    <a:cubicBezTo>
                      <a:pt x="21" y="63"/>
                      <a:pt x="21" y="63"/>
                      <a:pt x="22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2" y="65"/>
                      <a:pt x="22" y="65"/>
                      <a:pt x="22" y="65"/>
                    </a:cubicBezTo>
                    <a:cubicBezTo>
                      <a:pt x="21" y="65"/>
                      <a:pt x="21" y="65"/>
                      <a:pt x="20" y="65"/>
                    </a:cubicBezTo>
                    <a:cubicBezTo>
                      <a:pt x="21" y="66"/>
                      <a:pt x="20" y="66"/>
                      <a:pt x="21" y="67"/>
                    </a:cubicBezTo>
                    <a:cubicBezTo>
                      <a:pt x="21" y="67"/>
                      <a:pt x="21" y="67"/>
                      <a:pt x="21" y="67"/>
                    </a:cubicBezTo>
                    <a:cubicBezTo>
                      <a:pt x="21" y="67"/>
                      <a:pt x="22" y="68"/>
                      <a:pt x="21" y="68"/>
                    </a:cubicBezTo>
                    <a:cubicBezTo>
                      <a:pt x="19" y="68"/>
                      <a:pt x="20" y="71"/>
                      <a:pt x="18" y="73"/>
                    </a:cubicBezTo>
                    <a:cubicBezTo>
                      <a:pt x="20" y="73"/>
                      <a:pt x="17" y="73"/>
                      <a:pt x="18" y="74"/>
                    </a:cubicBezTo>
                    <a:cubicBezTo>
                      <a:pt x="18" y="73"/>
                      <a:pt x="17" y="73"/>
                      <a:pt x="17" y="73"/>
                    </a:cubicBezTo>
                    <a:cubicBezTo>
                      <a:pt x="17" y="74"/>
                      <a:pt x="16" y="73"/>
                      <a:pt x="17" y="75"/>
                    </a:cubicBezTo>
                    <a:cubicBezTo>
                      <a:pt x="16" y="74"/>
                      <a:pt x="16" y="74"/>
                      <a:pt x="16" y="74"/>
                    </a:cubicBezTo>
                    <a:cubicBezTo>
                      <a:pt x="16" y="74"/>
                      <a:pt x="16" y="74"/>
                      <a:pt x="16" y="74"/>
                    </a:cubicBezTo>
                    <a:cubicBezTo>
                      <a:pt x="16" y="74"/>
                      <a:pt x="16" y="74"/>
                      <a:pt x="16" y="74"/>
                    </a:cubicBezTo>
                    <a:cubicBezTo>
                      <a:pt x="16" y="74"/>
                      <a:pt x="17" y="75"/>
                      <a:pt x="18" y="76"/>
                    </a:cubicBezTo>
                    <a:cubicBezTo>
                      <a:pt x="17" y="76"/>
                      <a:pt x="17" y="76"/>
                      <a:pt x="18" y="77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7" y="75"/>
                      <a:pt x="17" y="76"/>
                      <a:pt x="17" y="76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15" y="77"/>
                      <a:pt x="15" y="76"/>
                      <a:pt x="15" y="76"/>
                    </a:cubicBezTo>
                    <a:cubicBezTo>
                      <a:pt x="15" y="76"/>
                      <a:pt x="15" y="76"/>
                      <a:pt x="15" y="76"/>
                    </a:cubicBezTo>
                    <a:cubicBezTo>
                      <a:pt x="15" y="74"/>
                      <a:pt x="14" y="76"/>
                      <a:pt x="14" y="74"/>
                    </a:cubicBezTo>
                    <a:cubicBezTo>
                      <a:pt x="14" y="74"/>
                      <a:pt x="14" y="74"/>
                      <a:pt x="14" y="74"/>
                    </a:cubicBezTo>
                    <a:cubicBezTo>
                      <a:pt x="12" y="75"/>
                      <a:pt x="14" y="73"/>
                      <a:pt x="13" y="73"/>
                    </a:cubicBezTo>
                    <a:cubicBezTo>
                      <a:pt x="13" y="73"/>
                      <a:pt x="13" y="73"/>
                      <a:pt x="13" y="73"/>
                    </a:cubicBezTo>
                    <a:cubicBezTo>
                      <a:pt x="12" y="73"/>
                      <a:pt x="15" y="71"/>
                      <a:pt x="15" y="70"/>
                    </a:cubicBezTo>
                    <a:cubicBezTo>
                      <a:pt x="15" y="70"/>
                      <a:pt x="15" y="70"/>
                      <a:pt x="15" y="71"/>
                    </a:cubicBezTo>
                    <a:cubicBezTo>
                      <a:pt x="16" y="69"/>
                      <a:pt x="14" y="71"/>
                      <a:pt x="14" y="70"/>
                    </a:cubicBezTo>
                    <a:cubicBezTo>
                      <a:pt x="14" y="70"/>
                      <a:pt x="15" y="70"/>
                      <a:pt x="15" y="69"/>
                    </a:cubicBezTo>
                    <a:cubicBezTo>
                      <a:pt x="16" y="69"/>
                      <a:pt x="13" y="69"/>
                      <a:pt x="14" y="67"/>
                    </a:cubicBezTo>
                    <a:cubicBezTo>
                      <a:pt x="13" y="68"/>
                      <a:pt x="13" y="68"/>
                      <a:pt x="12" y="68"/>
                    </a:cubicBezTo>
                    <a:cubicBezTo>
                      <a:pt x="12" y="67"/>
                      <a:pt x="14" y="66"/>
                      <a:pt x="12" y="66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2" y="65"/>
                      <a:pt x="11" y="64"/>
                      <a:pt x="10" y="64"/>
                    </a:cubicBezTo>
                    <a:cubicBezTo>
                      <a:pt x="14" y="63"/>
                      <a:pt x="8" y="61"/>
                      <a:pt x="11" y="61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1" y="58"/>
                      <a:pt x="11" y="58"/>
                      <a:pt x="10" y="58"/>
                    </a:cubicBezTo>
                    <a:cubicBezTo>
                      <a:pt x="10" y="58"/>
                      <a:pt x="10" y="58"/>
                      <a:pt x="11" y="58"/>
                    </a:cubicBezTo>
                    <a:cubicBezTo>
                      <a:pt x="11" y="56"/>
                      <a:pt x="11" y="56"/>
                      <a:pt x="9" y="55"/>
                    </a:cubicBezTo>
                    <a:cubicBezTo>
                      <a:pt x="10" y="55"/>
                      <a:pt x="10" y="55"/>
                      <a:pt x="10" y="55"/>
                    </a:cubicBezTo>
                    <a:cubicBezTo>
                      <a:pt x="10" y="55"/>
                      <a:pt x="12" y="53"/>
                      <a:pt x="10" y="51"/>
                    </a:cubicBezTo>
                    <a:cubicBezTo>
                      <a:pt x="10" y="51"/>
                      <a:pt x="11" y="51"/>
                      <a:pt x="11" y="52"/>
                    </a:cubicBezTo>
                    <a:cubicBezTo>
                      <a:pt x="9" y="50"/>
                      <a:pt x="13" y="48"/>
                      <a:pt x="10" y="47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8" y="48"/>
                      <a:pt x="7" y="46"/>
                      <a:pt x="6" y="47"/>
                    </a:cubicBezTo>
                    <a:cubicBezTo>
                      <a:pt x="6" y="46"/>
                      <a:pt x="8" y="45"/>
                      <a:pt x="8" y="46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9" y="46"/>
                      <a:pt x="8" y="44"/>
                      <a:pt x="9" y="44"/>
                    </a:cubicBezTo>
                    <a:cubicBezTo>
                      <a:pt x="9" y="42"/>
                      <a:pt x="10" y="39"/>
                      <a:pt x="10" y="37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6"/>
                      <a:pt x="10" y="36"/>
                      <a:pt x="10" y="36"/>
                    </a:cubicBezTo>
                    <a:cubicBezTo>
                      <a:pt x="11" y="36"/>
                      <a:pt x="9" y="35"/>
                      <a:pt x="9" y="35"/>
                    </a:cubicBezTo>
                    <a:cubicBezTo>
                      <a:pt x="10" y="34"/>
                      <a:pt x="11" y="36"/>
                      <a:pt x="11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10" y="35"/>
                      <a:pt x="9" y="35"/>
                      <a:pt x="9" y="34"/>
                    </a:cubicBezTo>
                    <a:cubicBezTo>
                      <a:pt x="10" y="33"/>
                      <a:pt x="10" y="34"/>
                      <a:pt x="10" y="34"/>
                    </a:cubicBezTo>
                    <a:cubicBezTo>
                      <a:pt x="10" y="34"/>
                      <a:pt x="10" y="33"/>
                      <a:pt x="10" y="33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32"/>
                      <a:pt x="9" y="32"/>
                      <a:pt x="8" y="32"/>
                    </a:cubicBezTo>
                    <a:cubicBezTo>
                      <a:pt x="10" y="31"/>
                      <a:pt x="9" y="28"/>
                      <a:pt x="9" y="28"/>
                    </a:cubicBezTo>
                    <a:cubicBezTo>
                      <a:pt x="9" y="27"/>
                      <a:pt x="9" y="26"/>
                      <a:pt x="9" y="25"/>
                    </a:cubicBezTo>
                    <a:cubicBezTo>
                      <a:pt x="8" y="26"/>
                      <a:pt x="7" y="26"/>
                      <a:pt x="7" y="25"/>
                    </a:cubicBezTo>
                    <a:cubicBezTo>
                      <a:pt x="10" y="25"/>
                      <a:pt x="9" y="24"/>
                      <a:pt x="10" y="23"/>
                    </a:cubicBezTo>
                    <a:cubicBezTo>
                      <a:pt x="9" y="24"/>
                      <a:pt x="10" y="21"/>
                      <a:pt x="8" y="22"/>
                    </a:cubicBezTo>
                    <a:cubicBezTo>
                      <a:pt x="9" y="21"/>
                      <a:pt x="9" y="22"/>
                      <a:pt x="10" y="21"/>
                    </a:cubicBezTo>
                    <a:cubicBezTo>
                      <a:pt x="9" y="20"/>
                      <a:pt x="11" y="18"/>
                      <a:pt x="11" y="17"/>
                    </a:cubicBezTo>
                    <a:cubicBezTo>
                      <a:pt x="10" y="17"/>
                      <a:pt x="10" y="17"/>
                      <a:pt x="9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5"/>
                      <a:pt x="9" y="15"/>
                      <a:pt x="10" y="15"/>
                    </a:cubicBezTo>
                    <a:cubicBezTo>
                      <a:pt x="10" y="15"/>
                      <a:pt x="9" y="15"/>
                      <a:pt x="9" y="15"/>
                    </a:cubicBezTo>
                    <a:cubicBezTo>
                      <a:pt x="11" y="11"/>
                      <a:pt x="8" y="7"/>
                      <a:pt x="12" y="4"/>
                    </a:cubicBezTo>
                    <a:cubicBezTo>
                      <a:pt x="11" y="5"/>
                      <a:pt x="11" y="4"/>
                      <a:pt x="11" y="4"/>
                    </a:cubicBezTo>
                    <a:cubicBezTo>
                      <a:pt x="11" y="4"/>
                      <a:pt x="10" y="4"/>
                      <a:pt x="10" y="4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2"/>
                      <a:pt x="11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0"/>
                      <a:pt x="7" y="2"/>
                      <a:pt x="5" y="2"/>
                    </a:cubicBezTo>
                    <a:cubicBezTo>
                      <a:pt x="6" y="2"/>
                      <a:pt x="2" y="3"/>
                      <a:pt x="4" y="4"/>
                    </a:cubicBezTo>
                    <a:cubicBezTo>
                      <a:pt x="4" y="5"/>
                      <a:pt x="4" y="4"/>
                      <a:pt x="3" y="4"/>
                    </a:cubicBezTo>
                    <a:cubicBezTo>
                      <a:pt x="4" y="5"/>
                      <a:pt x="4" y="5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3" y="8"/>
                      <a:pt x="2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11"/>
                      <a:pt x="3" y="10"/>
                      <a:pt x="4" y="10"/>
                    </a:cubicBezTo>
                    <a:cubicBezTo>
                      <a:pt x="2" y="11"/>
                      <a:pt x="4" y="13"/>
                      <a:pt x="2" y="13"/>
                    </a:cubicBezTo>
                    <a:cubicBezTo>
                      <a:pt x="2" y="14"/>
                      <a:pt x="3" y="13"/>
                      <a:pt x="3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2" y="16"/>
                      <a:pt x="1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8"/>
                      <a:pt x="1" y="20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4" y="23"/>
                      <a:pt x="3" y="23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5"/>
                      <a:pt x="3" y="25"/>
                    </a:cubicBezTo>
                    <a:cubicBezTo>
                      <a:pt x="3" y="25"/>
                      <a:pt x="2" y="26"/>
                      <a:pt x="2" y="25"/>
                    </a:cubicBezTo>
                    <a:cubicBezTo>
                      <a:pt x="3" y="27"/>
                      <a:pt x="2" y="26"/>
                      <a:pt x="4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4" y="28"/>
                      <a:pt x="4" y="28"/>
                      <a:pt x="5" y="28"/>
                    </a:cubicBezTo>
                    <a:cubicBezTo>
                      <a:pt x="4" y="28"/>
                      <a:pt x="3" y="29"/>
                      <a:pt x="3" y="28"/>
                    </a:cubicBezTo>
                    <a:cubicBezTo>
                      <a:pt x="1" y="30"/>
                      <a:pt x="4" y="31"/>
                      <a:pt x="2" y="31"/>
                    </a:cubicBezTo>
                    <a:cubicBezTo>
                      <a:pt x="4" y="32"/>
                      <a:pt x="3" y="30"/>
                      <a:pt x="3" y="30"/>
                    </a:cubicBezTo>
                    <a:cubicBezTo>
                      <a:pt x="4" y="30"/>
                      <a:pt x="5" y="31"/>
                      <a:pt x="5" y="31"/>
                    </a:cubicBezTo>
                    <a:cubicBezTo>
                      <a:pt x="5" y="32"/>
                      <a:pt x="2" y="32"/>
                      <a:pt x="2" y="34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1" y="34"/>
                      <a:pt x="3" y="34"/>
                      <a:pt x="2" y="35"/>
                    </a:cubicBezTo>
                    <a:cubicBezTo>
                      <a:pt x="3" y="35"/>
                      <a:pt x="2" y="36"/>
                      <a:pt x="3" y="36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5" y="36"/>
                      <a:pt x="4" y="37"/>
                    </a:cubicBezTo>
                    <a:cubicBezTo>
                      <a:pt x="4" y="37"/>
                      <a:pt x="4" y="36"/>
                      <a:pt x="3" y="36"/>
                    </a:cubicBezTo>
                    <a:cubicBezTo>
                      <a:pt x="3" y="37"/>
                      <a:pt x="4" y="37"/>
                      <a:pt x="3" y="37"/>
                    </a:cubicBezTo>
                    <a:cubicBezTo>
                      <a:pt x="2" y="37"/>
                      <a:pt x="3" y="36"/>
                      <a:pt x="2" y="35"/>
                    </a:cubicBezTo>
                    <a:cubicBezTo>
                      <a:pt x="1" y="35"/>
                      <a:pt x="3" y="36"/>
                      <a:pt x="1" y="36"/>
                    </a:cubicBezTo>
                    <a:cubicBezTo>
                      <a:pt x="3" y="37"/>
                      <a:pt x="1" y="37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9"/>
                      <a:pt x="2" y="39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2" y="39"/>
                      <a:pt x="0" y="40"/>
                      <a:pt x="1" y="40"/>
                    </a:cubicBezTo>
                    <a:cubicBezTo>
                      <a:pt x="1" y="39"/>
                      <a:pt x="2" y="40"/>
                      <a:pt x="2" y="39"/>
                    </a:cubicBezTo>
                    <a:cubicBezTo>
                      <a:pt x="4" y="41"/>
                      <a:pt x="0" y="40"/>
                      <a:pt x="0" y="42"/>
                    </a:cubicBezTo>
                    <a:cubicBezTo>
                      <a:pt x="0" y="42"/>
                      <a:pt x="1" y="41"/>
                      <a:pt x="1" y="42"/>
                    </a:cubicBezTo>
                    <a:cubicBezTo>
                      <a:pt x="1" y="42"/>
                      <a:pt x="1" y="43"/>
                      <a:pt x="0" y="43"/>
                    </a:cubicBezTo>
                    <a:cubicBezTo>
                      <a:pt x="1" y="44"/>
                      <a:pt x="1" y="43"/>
                      <a:pt x="2" y="43"/>
                    </a:cubicBezTo>
                    <a:cubicBezTo>
                      <a:pt x="1" y="44"/>
                      <a:pt x="2" y="44"/>
                      <a:pt x="3" y="44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1" y="46"/>
                      <a:pt x="4" y="45"/>
                      <a:pt x="3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2" y="47"/>
                      <a:pt x="2" y="47"/>
                      <a:pt x="2" y="48"/>
                    </a:cubicBezTo>
                    <a:cubicBezTo>
                      <a:pt x="2" y="48"/>
                      <a:pt x="3" y="48"/>
                      <a:pt x="3" y="48"/>
                    </a:cubicBezTo>
                    <a:cubicBezTo>
                      <a:pt x="3" y="49"/>
                      <a:pt x="2" y="48"/>
                      <a:pt x="3" y="49"/>
                    </a:cubicBezTo>
                    <a:cubicBezTo>
                      <a:pt x="2" y="49"/>
                      <a:pt x="1" y="49"/>
                      <a:pt x="2" y="48"/>
                    </a:cubicBezTo>
                    <a:cubicBezTo>
                      <a:pt x="2" y="48"/>
                      <a:pt x="1" y="48"/>
                      <a:pt x="1" y="48"/>
                    </a:cubicBezTo>
                    <a:cubicBezTo>
                      <a:pt x="1" y="49"/>
                      <a:pt x="1" y="49"/>
                      <a:pt x="1" y="50"/>
                    </a:cubicBezTo>
                    <a:cubicBezTo>
                      <a:pt x="1" y="50"/>
                      <a:pt x="1" y="49"/>
                      <a:pt x="1" y="49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2" y="51"/>
                      <a:pt x="1" y="51"/>
                      <a:pt x="0" y="51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1" y="52"/>
                      <a:pt x="1" y="53"/>
                      <a:pt x="0" y="53"/>
                    </a:cubicBezTo>
                    <a:cubicBezTo>
                      <a:pt x="0" y="53"/>
                      <a:pt x="2" y="54"/>
                      <a:pt x="1" y="55"/>
                    </a:cubicBezTo>
                    <a:cubicBezTo>
                      <a:pt x="2" y="55"/>
                      <a:pt x="2" y="55"/>
                      <a:pt x="2" y="56"/>
                    </a:cubicBezTo>
                    <a:cubicBezTo>
                      <a:pt x="2" y="57"/>
                      <a:pt x="1" y="57"/>
                      <a:pt x="2" y="58"/>
                    </a:cubicBezTo>
                    <a:cubicBezTo>
                      <a:pt x="1" y="59"/>
                      <a:pt x="1" y="59"/>
                      <a:pt x="1" y="59"/>
                    </a:cubicBezTo>
                    <a:cubicBezTo>
                      <a:pt x="1" y="60"/>
                      <a:pt x="2" y="58"/>
                      <a:pt x="3" y="59"/>
                    </a:cubicBezTo>
                    <a:cubicBezTo>
                      <a:pt x="4" y="60"/>
                      <a:pt x="2" y="60"/>
                      <a:pt x="2" y="60"/>
                    </a:cubicBezTo>
                    <a:cubicBezTo>
                      <a:pt x="2" y="61"/>
                      <a:pt x="4" y="61"/>
                      <a:pt x="3" y="62"/>
                    </a:cubicBezTo>
                    <a:cubicBezTo>
                      <a:pt x="3" y="62"/>
                      <a:pt x="3" y="62"/>
                      <a:pt x="3" y="62"/>
                    </a:cubicBezTo>
                    <a:close/>
                    <a:moveTo>
                      <a:pt x="6" y="72"/>
                    </a:moveTo>
                    <a:cubicBezTo>
                      <a:pt x="5" y="72"/>
                      <a:pt x="5" y="72"/>
                      <a:pt x="5" y="71"/>
                    </a:cubicBezTo>
                    <a:cubicBezTo>
                      <a:pt x="6" y="71"/>
                      <a:pt x="6" y="71"/>
                      <a:pt x="6" y="72"/>
                    </a:cubicBezTo>
                    <a:close/>
                    <a:moveTo>
                      <a:pt x="21" y="79"/>
                    </a:moveTo>
                    <a:cubicBezTo>
                      <a:pt x="22" y="79"/>
                      <a:pt x="21" y="79"/>
                      <a:pt x="21" y="79"/>
                    </a:cubicBezTo>
                    <a:cubicBezTo>
                      <a:pt x="21" y="79"/>
                      <a:pt x="21" y="79"/>
                      <a:pt x="21" y="79"/>
                    </a:cubicBezTo>
                    <a:close/>
                    <a:moveTo>
                      <a:pt x="21" y="36"/>
                    </a:move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21" y="37"/>
                      <a:pt x="21" y="36"/>
                    </a:cubicBezTo>
                    <a:close/>
                    <a:moveTo>
                      <a:pt x="21" y="36"/>
                    </a:move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6"/>
                      <a:pt x="21" y="36"/>
                      <a:pt x="21" y="36"/>
                    </a:cubicBezTo>
                    <a:close/>
                    <a:moveTo>
                      <a:pt x="10" y="33"/>
                    </a:moveTo>
                    <a:cubicBezTo>
                      <a:pt x="10" y="34"/>
                      <a:pt x="10" y="34"/>
                      <a:pt x="10" y="34"/>
                    </a:cubicBezTo>
                    <a:cubicBezTo>
                      <a:pt x="9" y="33"/>
                      <a:pt x="10" y="33"/>
                      <a:pt x="10" y="3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04" name="Freeform 2606"/>
              <p:cNvSpPr>
                <a:spLocks/>
              </p:cNvSpPr>
              <p:nvPr/>
            </p:nvSpPr>
            <p:spPr bwMode="auto">
              <a:xfrm>
                <a:off x="3172" y="160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05" name="Freeform 2607"/>
              <p:cNvSpPr>
                <a:spLocks/>
              </p:cNvSpPr>
              <p:nvPr/>
            </p:nvSpPr>
            <p:spPr bwMode="auto">
              <a:xfrm>
                <a:off x="3127" y="154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06" name="Freeform 2608"/>
              <p:cNvSpPr>
                <a:spLocks/>
              </p:cNvSpPr>
              <p:nvPr/>
            </p:nvSpPr>
            <p:spPr bwMode="auto">
              <a:xfrm>
                <a:off x="3194" y="1531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07" name="Freeform 2609"/>
              <p:cNvSpPr>
                <a:spLocks/>
              </p:cNvSpPr>
              <p:nvPr/>
            </p:nvSpPr>
            <p:spPr bwMode="auto">
              <a:xfrm>
                <a:off x="3172" y="1489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08" name="Freeform 2610"/>
              <p:cNvSpPr>
                <a:spLocks/>
              </p:cNvSpPr>
              <p:nvPr/>
            </p:nvSpPr>
            <p:spPr bwMode="auto">
              <a:xfrm>
                <a:off x="3184" y="147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09" name="Freeform 2611"/>
              <p:cNvSpPr>
                <a:spLocks/>
              </p:cNvSpPr>
              <p:nvPr/>
            </p:nvSpPr>
            <p:spPr bwMode="auto">
              <a:xfrm>
                <a:off x="3177" y="1486"/>
                <a:ext cx="5" cy="0"/>
              </a:xfrm>
              <a:custGeom>
                <a:avLst/>
                <a:gdLst>
                  <a:gd name="T0" fmla="*/ 3 w 2"/>
                  <a:gd name="T1" fmla="*/ 3 w 2"/>
                  <a:gd name="T2" fmla="*/ 3 w 2"/>
                  <a:gd name="T3" fmla="*/ 3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10" name="Freeform 2612"/>
              <p:cNvSpPr>
                <a:spLocks/>
              </p:cNvSpPr>
              <p:nvPr/>
            </p:nvSpPr>
            <p:spPr bwMode="auto">
              <a:xfrm>
                <a:off x="3179" y="1484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11" name="Freeform 2613"/>
              <p:cNvSpPr>
                <a:spLocks/>
              </p:cNvSpPr>
              <p:nvPr/>
            </p:nvSpPr>
            <p:spPr bwMode="auto">
              <a:xfrm>
                <a:off x="3170" y="1496"/>
                <a:ext cx="5" cy="5"/>
              </a:xfrm>
              <a:custGeom>
                <a:avLst/>
                <a:gdLst>
                  <a:gd name="T0" fmla="*/ 5 w 2"/>
                  <a:gd name="T1" fmla="*/ 3 h 2"/>
                  <a:gd name="T2" fmla="*/ 3 w 2"/>
                  <a:gd name="T3" fmla="*/ 0 h 2"/>
                  <a:gd name="T4" fmla="*/ 5 w 2"/>
                  <a:gd name="T5" fmla="*/ 3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2" y="2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12" name="Freeform 2614"/>
              <p:cNvSpPr>
                <a:spLocks/>
              </p:cNvSpPr>
              <p:nvPr/>
            </p:nvSpPr>
            <p:spPr bwMode="auto">
              <a:xfrm>
                <a:off x="3182" y="1486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13" name="Freeform 2615"/>
              <p:cNvSpPr>
                <a:spLocks/>
              </p:cNvSpPr>
              <p:nvPr/>
            </p:nvSpPr>
            <p:spPr bwMode="auto">
              <a:xfrm>
                <a:off x="3182" y="1491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2 w 1"/>
                  <a:gd name="T3" fmla="*/ 3 h 1"/>
                  <a:gd name="T4" fmla="*/ 2 w 1"/>
                  <a:gd name="T5" fmla="*/ 0 h 1"/>
                  <a:gd name="T6" fmla="*/ 2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14" name="Freeform 2616"/>
              <p:cNvSpPr>
                <a:spLocks/>
              </p:cNvSpPr>
              <p:nvPr/>
            </p:nvSpPr>
            <p:spPr bwMode="auto">
              <a:xfrm>
                <a:off x="3184" y="149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15" name="Freeform 2617"/>
              <p:cNvSpPr>
                <a:spLocks/>
              </p:cNvSpPr>
              <p:nvPr/>
            </p:nvSpPr>
            <p:spPr bwMode="auto">
              <a:xfrm>
                <a:off x="3187" y="1489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16" name="Freeform 2618"/>
              <p:cNvSpPr>
                <a:spLocks/>
              </p:cNvSpPr>
              <p:nvPr/>
            </p:nvSpPr>
            <p:spPr bwMode="auto">
              <a:xfrm>
                <a:off x="3184" y="1510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17" name="Freeform 2619"/>
              <p:cNvSpPr>
                <a:spLocks/>
              </p:cNvSpPr>
              <p:nvPr/>
            </p:nvSpPr>
            <p:spPr bwMode="auto">
              <a:xfrm>
                <a:off x="3189" y="1505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18" name="Freeform 2620"/>
              <p:cNvSpPr>
                <a:spLocks/>
              </p:cNvSpPr>
              <p:nvPr/>
            </p:nvSpPr>
            <p:spPr bwMode="auto">
              <a:xfrm>
                <a:off x="3191" y="1508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3 w 1"/>
                  <a:gd name="T3" fmla="*/ 2 h 2"/>
                  <a:gd name="T4" fmla="*/ 0 w 1"/>
                  <a:gd name="T5" fmla="*/ 2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1" y="2"/>
                      <a:pt x="1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19" name="Freeform 2621"/>
              <p:cNvSpPr>
                <a:spLocks/>
              </p:cNvSpPr>
              <p:nvPr/>
            </p:nvSpPr>
            <p:spPr bwMode="auto">
              <a:xfrm>
                <a:off x="3182" y="1534"/>
                <a:ext cx="5" cy="0"/>
              </a:xfrm>
              <a:custGeom>
                <a:avLst/>
                <a:gdLst>
                  <a:gd name="T0" fmla="*/ 5 w 5"/>
                  <a:gd name="T1" fmla="*/ 5 w 5"/>
                  <a:gd name="T2" fmla="*/ 0 w 5"/>
                  <a:gd name="T3" fmla="*/ 5 w 5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5">
                    <a:moveTo>
                      <a:pt x="5" y="0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20" name="Freeform 2622"/>
              <p:cNvSpPr>
                <a:spLocks/>
              </p:cNvSpPr>
              <p:nvPr/>
            </p:nvSpPr>
            <p:spPr bwMode="auto">
              <a:xfrm>
                <a:off x="3191" y="1555"/>
                <a:ext cx="7" cy="2"/>
              </a:xfrm>
              <a:custGeom>
                <a:avLst/>
                <a:gdLst>
                  <a:gd name="T0" fmla="*/ 5 w 3"/>
                  <a:gd name="T1" fmla="*/ 2 h 1"/>
                  <a:gd name="T2" fmla="*/ 2 w 3"/>
                  <a:gd name="T3" fmla="*/ 0 h 1"/>
                  <a:gd name="T4" fmla="*/ 0 w 3"/>
                  <a:gd name="T5" fmla="*/ 0 h 1"/>
                  <a:gd name="T6" fmla="*/ 5 w 3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3" y="0"/>
                      <a:pt x="1" y="1"/>
                      <a:pt x="1" y="0"/>
                    </a:cubicBezTo>
                    <a:cubicBezTo>
                      <a:pt x="1" y="0"/>
                      <a:pt x="1" y="1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21" name="Freeform 2623"/>
              <p:cNvSpPr>
                <a:spLocks/>
              </p:cNvSpPr>
              <p:nvPr/>
            </p:nvSpPr>
            <p:spPr bwMode="auto">
              <a:xfrm>
                <a:off x="3191" y="155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135" name="Group 2825"/>
            <p:cNvGrpSpPr>
              <a:grpSpLocks/>
            </p:cNvGrpSpPr>
            <p:nvPr/>
          </p:nvGrpSpPr>
          <p:grpSpPr bwMode="auto">
            <a:xfrm>
              <a:off x="2615" y="1416"/>
              <a:ext cx="987" cy="1258"/>
              <a:chOff x="2615" y="1416"/>
              <a:chExt cx="987" cy="1258"/>
            </a:xfrm>
          </p:grpSpPr>
          <p:sp>
            <p:nvSpPr>
              <p:cNvPr id="3922" name="Freeform 2625"/>
              <p:cNvSpPr>
                <a:spLocks/>
              </p:cNvSpPr>
              <p:nvPr/>
            </p:nvSpPr>
            <p:spPr bwMode="auto">
              <a:xfrm>
                <a:off x="3153" y="1418"/>
                <a:ext cx="3" cy="2"/>
              </a:xfrm>
              <a:custGeom>
                <a:avLst/>
                <a:gdLst>
                  <a:gd name="T0" fmla="*/ 0 w 3"/>
                  <a:gd name="T1" fmla="*/ 2 h 2"/>
                  <a:gd name="T2" fmla="*/ 3 w 3"/>
                  <a:gd name="T3" fmla="*/ 0 h 2"/>
                  <a:gd name="T4" fmla="*/ 0 w 3"/>
                  <a:gd name="T5" fmla="*/ 0 h 2"/>
                  <a:gd name="T6" fmla="*/ 0 w 3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23" name="Freeform 2626"/>
              <p:cNvSpPr>
                <a:spLocks/>
              </p:cNvSpPr>
              <p:nvPr/>
            </p:nvSpPr>
            <p:spPr bwMode="auto">
              <a:xfrm>
                <a:off x="3151" y="1416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0 h 1"/>
                  <a:gd name="T4" fmla="*/ 0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24" name="Freeform 2627"/>
              <p:cNvSpPr>
                <a:spLocks/>
              </p:cNvSpPr>
              <p:nvPr/>
            </p:nvSpPr>
            <p:spPr bwMode="auto">
              <a:xfrm>
                <a:off x="3135" y="159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25" name="Freeform 2628"/>
              <p:cNvSpPr>
                <a:spLocks/>
              </p:cNvSpPr>
              <p:nvPr/>
            </p:nvSpPr>
            <p:spPr bwMode="auto">
              <a:xfrm>
                <a:off x="3130" y="1571"/>
                <a:ext cx="5" cy="0"/>
              </a:xfrm>
              <a:custGeom>
                <a:avLst/>
                <a:gdLst>
                  <a:gd name="T0" fmla="*/ 0 w 5"/>
                  <a:gd name="T1" fmla="*/ 0 w 5"/>
                  <a:gd name="T2" fmla="*/ 5 w 5"/>
                  <a:gd name="T3" fmla="*/ 0 w 5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5">
                    <a:moveTo>
                      <a:pt x="0" y="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26" name="Freeform 2629"/>
              <p:cNvSpPr>
                <a:spLocks/>
              </p:cNvSpPr>
              <p:nvPr/>
            </p:nvSpPr>
            <p:spPr bwMode="auto">
              <a:xfrm>
                <a:off x="3125" y="1557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3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27" name="Freeform 2630"/>
              <p:cNvSpPr>
                <a:spLocks/>
              </p:cNvSpPr>
              <p:nvPr/>
            </p:nvSpPr>
            <p:spPr bwMode="auto">
              <a:xfrm>
                <a:off x="3595" y="1437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28" name="Freeform 2631"/>
              <p:cNvSpPr>
                <a:spLocks/>
              </p:cNvSpPr>
              <p:nvPr/>
            </p:nvSpPr>
            <p:spPr bwMode="auto">
              <a:xfrm>
                <a:off x="3600" y="1446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29" name="Freeform 2632"/>
              <p:cNvSpPr>
                <a:spLocks/>
              </p:cNvSpPr>
              <p:nvPr/>
            </p:nvSpPr>
            <p:spPr bwMode="auto">
              <a:xfrm>
                <a:off x="3598" y="1451"/>
                <a:ext cx="2" cy="5"/>
              </a:xfrm>
              <a:custGeom>
                <a:avLst/>
                <a:gdLst>
                  <a:gd name="T0" fmla="*/ 0 w 1"/>
                  <a:gd name="T1" fmla="*/ 5 h 2"/>
                  <a:gd name="T2" fmla="*/ 2 w 1"/>
                  <a:gd name="T3" fmla="*/ 0 h 2"/>
                  <a:gd name="T4" fmla="*/ 2 w 1"/>
                  <a:gd name="T5" fmla="*/ 0 h 2"/>
                  <a:gd name="T6" fmla="*/ 0 w 1"/>
                  <a:gd name="T7" fmla="*/ 0 h 2"/>
                  <a:gd name="T8" fmla="*/ 0 w 1"/>
                  <a:gd name="T9" fmla="*/ 5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2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30" name="Freeform 2633"/>
              <p:cNvSpPr>
                <a:spLocks/>
              </p:cNvSpPr>
              <p:nvPr/>
            </p:nvSpPr>
            <p:spPr bwMode="auto">
              <a:xfrm>
                <a:off x="3590" y="1458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31" name="Freeform 2634"/>
              <p:cNvSpPr>
                <a:spLocks/>
              </p:cNvSpPr>
              <p:nvPr/>
            </p:nvSpPr>
            <p:spPr bwMode="auto">
              <a:xfrm>
                <a:off x="3588" y="1456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2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32" name="Freeform 2635"/>
              <p:cNvSpPr>
                <a:spLocks/>
              </p:cNvSpPr>
              <p:nvPr/>
            </p:nvSpPr>
            <p:spPr bwMode="auto">
              <a:xfrm>
                <a:off x="3586" y="1460"/>
                <a:ext cx="4" cy="3"/>
              </a:xfrm>
              <a:custGeom>
                <a:avLst/>
                <a:gdLst>
                  <a:gd name="T0" fmla="*/ 4 w 2"/>
                  <a:gd name="T1" fmla="*/ 3 h 1"/>
                  <a:gd name="T2" fmla="*/ 2 w 2"/>
                  <a:gd name="T3" fmla="*/ 0 h 1"/>
                  <a:gd name="T4" fmla="*/ 0 w 2"/>
                  <a:gd name="T5" fmla="*/ 0 h 1"/>
                  <a:gd name="T6" fmla="*/ 4 w 2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33" name="Freeform 2636"/>
              <p:cNvSpPr>
                <a:spLocks/>
              </p:cNvSpPr>
              <p:nvPr/>
            </p:nvSpPr>
            <p:spPr bwMode="auto">
              <a:xfrm>
                <a:off x="3590" y="14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34" name="Freeform 2637"/>
              <p:cNvSpPr>
                <a:spLocks/>
              </p:cNvSpPr>
              <p:nvPr/>
            </p:nvSpPr>
            <p:spPr bwMode="auto">
              <a:xfrm>
                <a:off x="3590" y="1460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3 h 1"/>
                  <a:gd name="T4" fmla="*/ 0 w 1"/>
                  <a:gd name="T5" fmla="*/ 3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35" name="Freeform 2638"/>
              <p:cNvSpPr>
                <a:spLocks/>
              </p:cNvSpPr>
              <p:nvPr/>
            </p:nvSpPr>
            <p:spPr bwMode="auto">
              <a:xfrm>
                <a:off x="3590" y="1458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2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36" name="Freeform 2639"/>
              <p:cNvSpPr>
                <a:spLocks/>
              </p:cNvSpPr>
              <p:nvPr/>
            </p:nvSpPr>
            <p:spPr bwMode="auto">
              <a:xfrm>
                <a:off x="3600" y="1456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0 h 1"/>
                  <a:gd name="T4" fmla="*/ 2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37" name="Freeform 2640"/>
              <p:cNvSpPr>
                <a:spLocks/>
              </p:cNvSpPr>
              <p:nvPr/>
            </p:nvSpPr>
            <p:spPr bwMode="auto">
              <a:xfrm>
                <a:off x="3586" y="1468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38" name="Freeform 2641"/>
              <p:cNvSpPr>
                <a:spLocks/>
              </p:cNvSpPr>
              <p:nvPr/>
            </p:nvSpPr>
            <p:spPr bwMode="auto">
              <a:xfrm>
                <a:off x="3588" y="146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39" name="Freeform 2642"/>
              <p:cNvSpPr>
                <a:spLocks/>
              </p:cNvSpPr>
              <p:nvPr/>
            </p:nvSpPr>
            <p:spPr bwMode="auto">
              <a:xfrm>
                <a:off x="3593" y="1463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40" name="Freeform 2643"/>
              <p:cNvSpPr>
                <a:spLocks/>
              </p:cNvSpPr>
              <p:nvPr/>
            </p:nvSpPr>
            <p:spPr bwMode="auto">
              <a:xfrm>
                <a:off x="3583" y="1472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0 w 3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41" name="Freeform 2644"/>
              <p:cNvSpPr>
                <a:spLocks/>
              </p:cNvSpPr>
              <p:nvPr/>
            </p:nvSpPr>
            <p:spPr bwMode="auto">
              <a:xfrm>
                <a:off x="3581" y="1475"/>
                <a:ext cx="2" cy="4"/>
              </a:xfrm>
              <a:custGeom>
                <a:avLst/>
                <a:gdLst>
                  <a:gd name="T0" fmla="*/ 2 w 1"/>
                  <a:gd name="T1" fmla="*/ 2 h 2"/>
                  <a:gd name="T2" fmla="*/ 0 w 1"/>
                  <a:gd name="T3" fmla="*/ 0 h 2"/>
                  <a:gd name="T4" fmla="*/ 2 w 1"/>
                  <a:gd name="T5" fmla="*/ 4 h 2"/>
                  <a:gd name="T6" fmla="*/ 2 w 1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0" y="1"/>
                      <a:pt x="0" y="0"/>
                    </a:cubicBezTo>
                    <a:cubicBezTo>
                      <a:pt x="0" y="1"/>
                      <a:pt x="0" y="1"/>
                      <a:pt x="1" y="2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42" name="Freeform 2645"/>
              <p:cNvSpPr>
                <a:spLocks/>
              </p:cNvSpPr>
              <p:nvPr/>
            </p:nvSpPr>
            <p:spPr bwMode="auto">
              <a:xfrm>
                <a:off x="3583" y="147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43" name="Freeform 2646"/>
              <p:cNvSpPr>
                <a:spLocks/>
              </p:cNvSpPr>
              <p:nvPr/>
            </p:nvSpPr>
            <p:spPr bwMode="auto">
              <a:xfrm>
                <a:off x="3586" y="1472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44" name="Freeform 2647"/>
              <p:cNvSpPr>
                <a:spLocks/>
              </p:cNvSpPr>
              <p:nvPr/>
            </p:nvSpPr>
            <p:spPr bwMode="auto">
              <a:xfrm>
                <a:off x="3588" y="1472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45" name="Freeform 2648"/>
              <p:cNvSpPr>
                <a:spLocks/>
              </p:cNvSpPr>
              <p:nvPr/>
            </p:nvSpPr>
            <p:spPr bwMode="auto">
              <a:xfrm>
                <a:off x="3588" y="147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46" name="Freeform 2649"/>
              <p:cNvSpPr>
                <a:spLocks/>
              </p:cNvSpPr>
              <p:nvPr/>
            </p:nvSpPr>
            <p:spPr bwMode="auto">
              <a:xfrm>
                <a:off x="3593" y="146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47" name="Freeform 2650"/>
              <p:cNvSpPr>
                <a:spLocks/>
              </p:cNvSpPr>
              <p:nvPr/>
            </p:nvSpPr>
            <p:spPr bwMode="auto">
              <a:xfrm>
                <a:off x="3590" y="1470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0 h 1"/>
                  <a:gd name="T4" fmla="*/ 0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48" name="Rectangle 2651"/>
              <p:cNvSpPr>
                <a:spLocks noChangeArrowheads="1"/>
              </p:cNvSpPr>
              <p:nvPr/>
            </p:nvSpPr>
            <p:spPr bwMode="auto">
              <a:xfrm>
                <a:off x="3590" y="147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949" name="Freeform 2652"/>
              <p:cNvSpPr>
                <a:spLocks/>
              </p:cNvSpPr>
              <p:nvPr/>
            </p:nvSpPr>
            <p:spPr bwMode="auto">
              <a:xfrm>
                <a:off x="3586" y="1477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0 w 1"/>
                  <a:gd name="T3" fmla="*/ 2 h 1"/>
                  <a:gd name="T4" fmla="*/ 2 w 1"/>
                  <a:gd name="T5" fmla="*/ 2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50" name="Freeform 2653"/>
              <p:cNvSpPr>
                <a:spLocks/>
              </p:cNvSpPr>
              <p:nvPr/>
            </p:nvSpPr>
            <p:spPr bwMode="auto">
              <a:xfrm>
                <a:off x="3588" y="147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51" name="Rectangle 2654"/>
              <p:cNvSpPr>
                <a:spLocks noChangeArrowheads="1"/>
              </p:cNvSpPr>
              <p:nvPr/>
            </p:nvSpPr>
            <p:spPr bwMode="auto">
              <a:xfrm>
                <a:off x="3583" y="1486"/>
                <a:ext cx="3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952" name="Freeform 2655"/>
              <p:cNvSpPr>
                <a:spLocks/>
              </p:cNvSpPr>
              <p:nvPr/>
            </p:nvSpPr>
            <p:spPr bwMode="auto">
              <a:xfrm>
                <a:off x="3588" y="1477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53" name="Freeform 2656"/>
              <p:cNvSpPr>
                <a:spLocks/>
              </p:cNvSpPr>
              <p:nvPr/>
            </p:nvSpPr>
            <p:spPr bwMode="auto">
              <a:xfrm>
                <a:off x="3583" y="1482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54" name="Freeform 2657"/>
              <p:cNvSpPr>
                <a:spLocks/>
              </p:cNvSpPr>
              <p:nvPr/>
            </p:nvSpPr>
            <p:spPr bwMode="auto">
              <a:xfrm>
                <a:off x="3586" y="147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55" name="Freeform 2658"/>
              <p:cNvSpPr>
                <a:spLocks/>
              </p:cNvSpPr>
              <p:nvPr/>
            </p:nvSpPr>
            <p:spPr bwMode="auto">
              <a:xfrm>
                <a:off x="3586" y="1475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2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56" name="Freeform 2659"/>
              <p:cNvSpPr>
                <a:spLocks/>
              </p:cNvSpPr>
              <p:nvPr/>
            </p:nvSpPr>
            <p:spPr bwMode="auto">
              <a:xfrm>
                <a:off x="3586" y="1486"/>
                <a:ext cx="9" cy="8"/>
              </a:xfrm>
              <a:custGeom>
                <a:avLst/>
                <a:gdLst>
                  <a:gd name="T0" fmla="*/ 9 w 4"/>
                  <a:gd name="T1" fmla="*/ 8 h 3"/>
                  <a:gd name="T2" fmla="*/ 9 w 4"/>
                  <a:gd name="T3" fmla="*/ 3 h 3"/>
                  <a:gd name="T4" fmla="*/ 0 w 4"/>
                  <a:gd name="T5" fmla="*/ 0 h 3"/>
                  <a:gd name="T6" fmla="*/ 2 w 4"/>
                  <a:gd name="T7" fmla="*/ 3 h 3"/>
                  <a:gd name="T8" fmla="*/ 5 w 4"/>
                  <a:gd name="T9" fmla="*/ 3 h 3"/>
                  <a:gd name="T10" fmla="*/ 2 w 4"/>
                  <a:gd name="T11" fmla="*/ 5 h 3"/>
                  <a:gd name="T12" fmla="*/ 9 w 4"/>
                  <a:gd name="T13" fmla="*/ 8 h 3"/>
                  <a:gd name="T14" fmla="*/ 9 w 4"/>
                  <a:gd name="T15" fmla="*/ 8 h 3"/>
                  <a:gd name="T16" fmla="*/ 9 w 4"/>
                  <a:gd name="T17" fmla="*/ 8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" h="3">
                    <a:moveTo>
                      <a:pt x="4" y="3"/>
                    </a:moveTo>
                    <a:cubicBezTo>
                      <a:pt x="4" y="3"/>
                      <a:pt x="3" y="2"/>
                      <a:pt x="4" y="1"/>
                    </a:cubicBezTo>
                    <a:cubicBezTo>
                      <a:pt x="4" y="1"/>
                      <a:pt x="1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2" y="0"/>
                      <a:pt x="2" y="1"/>
                    </a:cubicBezTo>
                    <a:cubicBezTo>
                      <a:pt x="3" y="2"/>
                      <a:pt x="2" y="2"/>
                      <a:pt x="1" y="2"/>
                    </a:cubicBezTo>
                    <a:cubicBezTo>
                      <a:pt x="3" y="2"/>
                      <a:pt x="3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57" name="Freeform 2660"/>
              <p:cNvSpPr>
                <a:spLocks/>
              </p:cNvSpPr>
              <p:nvPr/>
            </p:nvSpPr>
            <p:spPr bwMode="auto">
              <a:xfrm>
                <a:off x="3583" y="1484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3 w 1"/>
                  <a:gd name="T3" fmla="*/ 0 h 1"/>
                  <a:gd name="T4" fmla="*/ 0 w 1"/>
                  <a:gd name="T5" fmla="*/ 2 h 1"/>
                  <a:gd name="T6" fmla="*/ 3 w 1"/>
                  <a:gd name="T7" fmla="*/ 2 h 1"/>
                  <a:gd name="T8" fmla="*/ 3 w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58" name="Freeform 2661"/>
              <p:cNvSpPr>
                <a:spLocks/>
              </p:cNvSpPr>
              <p:nvPr/>
            </p:nvSpPr>
            <p:spPr bwMode="auto">
              <a:xfrm>
                <a:off x="3586" y="1479"/>
                <a:ext cx="4" cy="5"/>
              </a:xfrm>
              <a:custGeom>
                <a:avLst/>
                <a:gdLst>
                  <a:gd name="T0" fmla="*/ 0 w 2"/>
                  <a:gd name="T1" fmla="*/ 3 h 2"/>
                  <a:gd name="T2" fmla="*/ 4 w 2"/>
                  <a:gd name="T3" fmla="*/ 5 h 2"/>
                  <a:gd name="T4" fmla="*/ 2 w 2"/>
                  <a:gd name="T5" fmla="*/ 3 h 2"/>
                  <a:gd name="T6" fmla="*/ 0 w 2"/>
                  <a:gd name="T7" fmla="*/ 3 h 2"/>
                  <a:gd name="T8" fmla="*/ 0 w 2"/>
                  <a:gd name="T9" fmla="*/ 0 h 2"/>
                  <a:gd name="T10" fmla="*/ 0 w 2"/>
                  <a:gd name="T11" fmla="*/ 3 h 2"/>
                  <a:gd name="T12" fmla="*/ 0 w 2"/>
                  <a:gd name="T13" fmla="*/ 3 h 2"/>
                  <a:gd name="T14" fmla="*/ 0 w 2"/>
                  <a:gd name="T15" fmla="*/ 3 h 2"/>
                  <a:gd name="T16" fmla="*/ 0 w 2"/>
                  <a:gd name="T17" fmla="*/ 3 h 2"/>
                  <a:gd name="T18" fmla="*/ 0 w 2"/>
                  <a:gd name="T19" fmla="*/ 3 h 2"/>
                  <a:gd name="T20" fmla="*/ 0 w 2"/>
                  <a:gd name="T21" fmla="*/ 3 h 2"/>
                  <a:gd name="T22" fmla="*/ 0 w 2"/>
                  <a:gd name="T23" fmla="*/ 3 h 2"/>
                  <a:gd name="T24" fmla="*/ 0 w 2"/>
                  <a:gd name="T25" fmla="*/ 3 h 2"/>
                  <a:gd name="T26" fmla="*/ 0 w 2"/>
                  <a:gd name="T27" fmla="*/ 3 h 2"/>
                  <a:gd name="T28" fmla="*/ 0 w 2"/>
                  <a:gd name="T29" fmla="*/ 3 h 2"/>
                  <a:gd name="T30" fmla="*/ 0 w 2"/>
                  <a:gd name="T31" fmla="*/ 5 h 2"/>
                  <a:gd name="T32" fmla="*/ 0 w 2"/>
                  <a:gd name="T33" fmla="*/ 3 h 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1" y="2"/>
                      <a:pt x="1" y="2"/>
                      <a:pt x="2" y="2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59" name="Freeform 2662"/>
              <p:cNvSpPr>
                <a:spLocks/>
              </p:cNvSpPr>
              <p:nvPr/>
            </p:nvSpPr>
            <p:spPr bwMode="auto">
              <a:xfrm>
                <a:off x="3600" y="147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60" name="Freeform 2663"/>
              <p:cNvSpPr>
                <a:spLocks/>
              </p:cNvSpPr>
              <p:nvPr/>
            </p:nvSpPr>
            <p:spPr bwMode="auto">
              <a:xfrm>
                <a:off x="3593" y="1470"/>
                <a:ext cx="7" cy="2"/>
              </a:xfrm>
              <a:custGeom>
                <a:avLst/>
                <a:gdLst>
                  <a:gd name="T0" fmla="*/ 5 w 3"/>
                  <a:gd name="T1" fmla="*/ 2 h 1"/>
                  <a:gd name="T2" fmla="*/ 5 w 3"/>
                  <a:gd name="T3" fmla="*/ 2 h 1"/>
                  <a:gd name="T4" fmla="*/ 7 w 3"/>
                  <a:gd name="T5" fmla="*/ 2 h 1"/>
                  <a:gd name="T6" fmla="*/ 5 w 3"/>
                  <a:gd name="T7" fmla="*/ 0 h 1"/>
                  <a:gd name="T8" fmla="*/ 5 w 3"/>
                  <a:gd name="T9" fmla="*/ 2 h 1"/>
                  <a:gd name="T10" fmla="*/ 0 w 3"/>
                  <a:gd name="T11" fmla="*/ 2 h 1"/>
                  <a:gd name="T12" fmla="*/ 5 w 3"/>
                  <a:gd name="T13" fmla="*/ 2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3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61" name="Freeform 2664"/>
              <p:cNvSpPr>
                <a:spLocks/>
              </p:cNvSpPr>
              <p:nvPr/>
            </p:nvSpPr>
            <p:spPr bwMode="auto">
              <a:xfrm>
                <a:off x="3593" y="1477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2 w 1"/>
                  <a:gd name="T5" fmla="*/ 2 h 1"/>
                  <a:gd name="T6" fmla="*/ 2 w 1"/>
                  <a:gd name="T7" fmla="*/ 2 h 1"/>
                  <a:gd name="T8" fmla="*/ 0 w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62" name="Freeform 2665"/>
              <p:cNvSpPr>
                <a:spLocks/>
              </p:cNvSpPr>
              <p:nvPr/>
            </p:nvSpPr>
            <p:spPr bwMode="auto">
              <a:xfrm>
                <a:off x="3581" y="1486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63" name="Freeform 2666"/>
              <p:cNvSpPr>
                <a:spLocks/>
              </p:cNvSpPr>
              <p:nvPr/>
            </p:nvSpPr>
            <p:spPr bwMode="auto">
              <a:xfrm>
                <a:off x="3581" y="148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64" name="Freeform 2667"/>
              <p:cNvSpPr>
                <a:spLocks/>
              </p:cNvSpPr>
              <p:nvPr/>
            </p:nvSpPr>
            <p:spPr bwMode="auto">
              <a:xfrm>
                <a:off x="3517" y="1562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0 w 1"/>
                  <a:gd name="T3" fmla="*/ 0 h 1"/>
                  <a:gd name="T4" fmla="*/ 3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65" name="Freeform 2668"/>
              <p:cNvSpPr>
                <a:spLocks/>
              </p:cNvSpPr>
              <p:nvPr/>
            </p:nvSpPr>
            <p:spPr bwMode="auto">
              <a:xfrm>
                <a:off x="3517" y="1569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66" name="Freeform 2669"/>
              <p:cNvSpPr>
                <a:spLocks/>
              </p:cNvSpPr>
              <p:nvPr/>
            </p:nvSpPr>
            <p:spPr bwMode="auto">
              <a:xfrm>
                <a:off x="3555" y="1557"/>
                <a:ext cx="5" cy="0"/>
              </a:xfrm>
              <a:custGeom>
                <a:avLst/>
                <a:gdLst>
                  <a:gd name="T0" fmla="*/ 5 w 2"/>
                  <a:gd name="T1" fmla="*/ 3 w 2"/>
                  <a:gd name="T2" fmla="*/ 5 w 2"/>
                  <a:gd name="T3" fmla="*/ 5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67" name="Freeform 2670"/>
              <p:cNvSpPr>
                <a:spLocks/>
              </p:cNvSpPr>
              <p:nvPr/>
            </p:nvSpPr>
            <p:spPr bwMode="auto">
              <a:xfrm>
                <a:off x="3543" y="1600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2 h 1"/>
                  <a:gd name="T4" fmla="*/ 3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68" name="Freeform 2671"/>
              <p:cNvSpPr>
                <a:spLocks/>
              </p:cNvSpPr>
              <p:nvPr/>
            </p:nvSpPr>
            <p:spPr bwMode="auto">
              <a:xfrm>
                <a:off x="3543" y="1609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69" name="Freeform 2672"/>
              <p:cNvSpPr>
                <a:spLocks/>
              </p:cNvSpPr>
              <p:nvPr/>
            </p:nvSpPr>
            <p:spPr bwMode="auto">
              <a:xfrm>
                <a:off x="3520" y="1536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70" name="Freeform 2673"/>
              <p:cNvSpPr>
                <a:spLocks/>
              </p:cNvSpPr>
              <p:nvPr/>
            </p:nvSpPr>
            <p:spPr bwMode="auto">
              <a:xfrm>
                <a:off x="3574" y="1520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71" name="Freeform 2674"/>
              <p:cNvSpPr>
                <a:spLocks/>
              </p:cNvSpPr>
              <p:nvPr/>
            </p:nvSpPr>
            <p:spPr bwMode="auto">
              <a:xfrm>
                <a:off x="3538" y="1567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72" name="Freeform 2675"/>
              <p:cNvSpPr>
                <a:spLocks/>
              </p:cNvSpPr>
              <p:nvPr/>
            </p:nvSpPr>
            <p:spPr bwMode="auto">
              <a:xfrm>
                <a:off x="3572" y="1520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2 h 1"/>
                  <a:gd name="T4" fmla="*/ 2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0" y="1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73" name="Freeform 2676"/>
              <p:cNvSpPr>
                <a:spLocks/>
              </p:cNvSpPr>
              <p:nvPr/>
            </p:nvSpPr>
            <p:spPr bwMode="auto">
              <a:xfrm>
                <a:off x="3550" y="144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74" name="Freeform 2677"/>
              <p:cNvSpPr>
                <a:spLocks/>
              </p:cNvSpPr>
              <p:nvPr/>
            </p:nvSpPr>
            <p:spPr bwMode="auto">
              <a:xfrm>
                <a:off x="3579" y="142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75" name="Rectangle 2678"/>
              <p:cNvSpPr>
                <a:spLocks noChangeArrowheads="1"/>
              </p:cNvSpPr>
              <p:nvPr/>
            </p:nvSpPr>
            <p:spPr bwMode="auto">
              <a:xfrm>
                <a:off x="3579" y="1501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976" name="Freeform 2679"/>
              <p:cNvSpPr>
                <a:spLocks/>
              </p:cNvSpPr>
              <p:nvPr/>
            </p:nvSpPr>
            <p:spPr bwMode="auto">
              <a:xfrm>
                <a:off x="3588" y="150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77" name="Freeform 2680"/>
              <p:cNvSpPr>
                <a:spLocks/>
              </p:cNvSpPr>
              <p:nvPr/>
            </p:nvSpPr>
            <p:spPr bwMode="auto">
              <a:xfrm>
                <a:off x="3583" y="153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78" name="Freeform 2681"/>
              <p:cNvSpPr>
                <a:spLocks/>
              </p:cNvSpPr>
              <p:nvPr/>
            </p:nvSpPr>
            <p:spPr bwMode="auto">
              <a:xfrm>
                <a:off x="3579" y="1501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79" name="Freeform 2682"/>
              <p:cNvSpPr>
                <a:spLocks/>
              </p:cNvSpPr>
              <p:nvPr/>
            </p:nvSpPr>
            <p:spPr bwMode="auto">
              <a:xfrm>
                <a:off x="3579" y="150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80" name="Freeform 2683"/>
              <p:cNvSpPr>
                <a:spLocks/>
              </p:cNvSpPr>
              <p:nvPr/>
            </p:nvSpPr>
            <p:spPr bwMode="auto">
              <a:xfrm>
                <a:off x="3579" y="1501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81" name="Freeform 2684"/>
              <p:cNvSpPr>
                <a:spLocks/>
              </p:cNvSpPr>
              <p:nvPr/>
            </p:nvSpPr>
            <p:spPr bwMode="auto">
              <a:xfrm>
                <a:off x="3538" y="1494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82" name="Rectangle 2685"/>
              <p:cNvSpPr>
                <a:spLocks noChangeArrowheads="1"/>
              </p:cNvSpPr>
              <p:nvPr/>
            </p:nvSpPr>
            <p:spPr bwMode="auto">
              <a:xfrm>
                <a:off x="3574" y="1581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983" name="Freeform 2686"/>
              <p:cNvSpPr>
                <a:spLocks/>
              </p:cNvSpPr>
              <p:nvPr/>
            </p:nvSpPr>
            <p:spPr bwMode="auto">
              <a:xfrm>
                <a:off x="3567" y="1579"/>
                <a:ext cx="7" cy="4"/>
              </a:xfrm>
              <a:custGeom>
                <a:avLst/>
                <a:gdLst>
                  <a:gd name="T0" fmla="*/ 7 w 3"/>
                  <a:gd name="T1" fmla="*/ 4 h 2"/>
                  <a:gd name="T2" fmla="*/ 7 w 3"/>
                  <a:gd name="T3" fmla="*/ 2 h 2"/>
                  <a:gd name="T4" fmla="*/ 0 w 3"/>
                  <a:gd name="T5" fmla="*/ 0 h 2"/>
                  <a:gd name="T6" fmla="*/ 7 w 3"/>
                  <a:gd name="T7" fmla="*/ 4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cubicBezTo>
                      <a:pt x="2" y="1"/>
                      <a:pt x="2" y="1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84" name="Freeform 2687"/>
              <p:cNvSpPr>
                <a:spLocks noEditPoints="1"/>
              </p:cNvSpPr>
              <p:nvPr/>
            </p:nvSpPr>
            <p:spPr bwMode="auto">
              <a:xfrm>
                <a:off x="3512" y="1418"/>
                <a:ext cx="81" cy="191"/>
              </a:xfrm>
              <a:custGeom>
                <a:avLst/>
                <a:gdLst>
                  <a:gd name="T0" fmla="*/ 5 w 34"/>
                  <a:gd name="T1" fmla="*/ 139 h 81"/>
                  <a:gd name="T2" fmla="*/ 7 w 34"/>
                  <a:gd name="T3" fmla="*/ 151 h 81"/>
                  <a:gd name="T4" fmla="*/ 5 w 34"/>
                  <a:gd name="T5" fmla="*/ 156 h 81"/>
                  <a:gd name="T6" fmla="*/ 7 w 34"/>
                  <a:gd name="T7" fmla="*/ 165 h 81"/>
                  <a:gd name="T8" fmla="*/ 10 w 34"/>
                  <a:gd name="T9" fmla="*/ 179 h 81"/>
                  <a:gd name="T10" fmla="*/ 17 w 34"/>
                  <a:gd name="T11" fmla="*/ 189 h 81"/>
                  <a:gd name="T12" fmla="*/ 19 w 34"/>
                  <a:gd name="T13" fmla="*/ 189 h 81"/>
                  <a:gd name="T14" fmla="*/ 31 w 34"/>
                  <a:gd name="T15" fmla="*/ 191 h 81"/>
                  <a:gd name="T16" fmla="*/ 33 w 34"/>
                  <a:gd name="T17" fmla="*/ 184 h 81"/>
                  <a:gd name="T18" fmla="*/ 36 w 34"/>
                  <a:gd name="T19" fmla="*/ 191 h 81"/>
                  <a:gd name="T20" fmla="*/ 45 w 34"/>
                  <a:gd name="T21" fmla="*/ 186 h 81"/>
                  <a:gd name="T22" fmla="*/ 50 w 34"/>
                  <a:gd name="T23" fmla="*/ 174 h 81"/>
                  <a:gd name="T24" fmla="*/ 62 w 34"/>
                  <a:gd name="T25" fmla="*/ 163 h 81"/>
                  <a:gd name="T26" fmla="*/ 60 w 34"/>
                  <a:gd name="T27" fmla="*/ 151 h 81"/>
                  <a:gd name="T28" fmla="*/ 55 w 34"/>
                  <a:gd name="T29" fmla="*/ 134 h 81"/>
                  <a:gd name="T30" fmla="*/ 76 w 34"/>
                  <a:gd name="T31" fmla="*/ 141 h 81"/>
                  <a:gd name="T32" fmla="*/ 74 w 34"/>
                  <a:gd name="T33" fmla="*/ 134 h 81"/>
                  <a:gd name="T34" fmla="*/ 74 w 34"/>
                  <a:gd name="T35" fmla="*/ 125 h 81"/>
                  <a:gd name="T36" fmla="*/ 74 w 34"/>
                  <a:gd name="T37" fmla="*/ 108 h 81"/>
                  <a:gd name="T38" fmla="*/ 69 w 34"/>
                  <a:gd name="T39" fmla="*/ 99 h 81"/>
                  <a:gd name="T40" fmla="*/ 76 w 34"/>
                  <a:gd name="T41" fmla="*/ 97 h 81"/>
                  <a:gd name="T42" fmla="*/ 76 w 34"/>
                  <a:gd name="T43" fmla="*/ 80 h 81"/>
                  <a:gd name="T44" fmla="*/ 71 w 34"/>
                  <a:gd name="T45" fmla="*/ 78 h 81"/>
                  <a:gd name="T46" fmla="*/ 69 w 34"/>
                  <a:gd name="T47" fmla="*/ 83 h 81"/>
                  <a:gd name="T48" fmla="*/ 67 w 34"/>
                  <a:gd name="T49" fmla="*/ 87 h 81"/>
                  <a:gd name="T50" fmla="*/ 60 w 34"/>
                  <a:gd name="T51" fmla="*/ 108 h 81"/>
                  <a:gd name="T52" fmla="*/ 57 w 34"/>
                  <a:gd name="T53" fmla="*/ 125 h 81"/>
                  <a:gd name="T54" fmla="*/ 50 w 34"/>
                  <a:gd name="T55" fmla="*/ 139 h 81"/>
                  <a:gd name="T56" fmla="*/ 50 w 34"/>
                  <a:gd name="T57" fmla="*/ 141 h 81"/>
                  <a:gd name="T58" fmla="*/ 45 w 34"/>
                  <a:gd name="T59" fmla="*/ 151 h 81"/>
                  <a:gd name="T60" fmla="*/ 33 w 34"/>
                  <a:gd name="T61" fmla="*/ 170 h 81"/>
                  <a:gd name="T62" fmla="*/ 29 w 34"/>
                  <a:gd name="T63" fmla="*/ 170 h 81"/>
                  <a:gd name="T64" fmla="*/ 29 w 34"/>
                  <a:gd name="T65" fmla="*/ 177 h 81"/>
                  <a:gd name="T66" fmla="*/ 24 w 34"/>
                  <a:gd name="T67" fmla="*/ 170 h 81"/>
                  <a:gd name="T68" fmla="*/ 31 w 34"/>
                  <a:gd name="T69" fmla="*/ 160 h 81"/>
                  <a:gd name="T70" fmla="*/ 29 w 34"/>
                  <a:gd name="T71" fmla="*/ 137 h 81"/>
                  <a:gd name="T72" fmla="*/ 29 w 34"/>
                  <a:gd name="T73" fmla="*/ 123 h 81"/>
                  <a:gd name="T74" fmla="*/ 31 w 34"/>
                  <a:gd name="T75" fmla="*/ 101 h 81"/>
                  <a:gd name="T76" fmla="*/ 43 w 34"/>
                  <a:gd name="T77" fmla="*/ 83 h 81"/>
                  <a:gd name="T78" fmla="*/ 45 w 34"/>
                  <a:gd name="T79" fmla="*/ 75 h 81"/>
                  <a:gd name="T80" fmla="*/ 48 w 34"/>
                  <a:gd name="T81" fmla="*/ 57 h 81"/>
                  <a:gd name="T82" fmla="*/ 55 w 34"/>
                  <a:gd name="T83" fmla="*/ 35 h 81"/>
                  <a:gd name="T84" fmla="*/ 64 w 34"/>
                  <a:gd name="T85" fmla="*/ 9 h 81"/>
                  <a:gd name="T86" fmla="*/ 50 w 34"/>
                  <a:gd name="T87" fmla="*/ 5 h 81"/>
                  <a:gd name="T88" fmla="*/ 48 w 34"/>
                  <a:gd name="T89" fmla="*/ 19 h 81"/>
                  <a:gd name="T90" fmla="*/ 38 w 34"/>
                  <a:gd name="T91" fmla="*/ 26 h 81"/>
                  <a:gd name="T92" fmla="*/ 33 w 34"/>
                  <a:gd name="T93" fmla="*/ 50 h 81"/>
                  <a:gd name="T94" fmla="*/ 31 w 34"/>
                  <a:gd name="T95" fmla="*/ 59 h 81"/>
                  <a:gd name="T96" fmla="*/ 24 w 34"/>
                  <a:gd name="T97" fmla="*/ 73 h 81"/>
                  <a:gd name="T98" fmla="*/ 24 w 34"/>
                  <a:gd name="T99" fmla="*/ 73 h 81"/>
                  <a:gd name="T100" fmla="*/ 17 w 34"/>
                  <a:gd name="T101" fmla="*/ 85 h 81"/>
                  <a:gd name="T102" fmla="*/ 19 w 34"/>
                  <a:gd name="T103" fmla="*/ 94 h 81"/>
                  <a:gd name="T104" fmla="*/ 14 w 34"/>
                  <a:gd name="T105" fmla="*/ 101 h 81"/>
                  <a:gd name="T106" fmla="*/ 12 w 34"/>
                  <a:gd name="T107" fmla="*/ 106 h 81"/>
                  <a:gd name="T108" fmla="*/ 7 w 34"/>
                  <a:gd name="T109" fmla="*/ 111 h 81"/>
                  <a:gd name="T110" fmla="*/ 5 w 34"/>
                  <a:gd name="T111" fmla="*/ 130 h 81"/>
                  <a:gd name="T112" fmla="*/ 38 w 34"/>
                  <a:gd name="T113" fmla="*/ 186 h 81"/>
                  <a:gd name="T114" fmla="*/ 69 w 34"/>
                  <a:gd name="T115" fmla="*/ 87 h 81"/>
                  <a:gd name="T116" fmla="*/ 43 w 34"/>
                  <a:gd name="T117" fmla="*/ 75 h 8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34" h="81">
                    <a:moveTo>
                      <a:pt x="3" y="57"/>
                    </a:moveTo>
                    <a:cubicBezTo>
                      <a:pt x="2" y="57"/>
                      <a:pt x="2" y="57"/>
                      <a:pt x="2" y="57"/>
                    </a:cubicBezTo>
                    <a:cubicBezTo>
                      <a:pt x="1" y="56"/>
                      <a:pt x="2" y="56"/>
                      <a:pt x="0" y="56"/>
                    </a:cubicBezTo>
                    <a:cubicBezTo>
                      <a:pt x="3" y="57"/>
                      <a:pt x="0" y="59"/>
                      <a:pt x="3" y="59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2" y="60"/>
                      <a:pt x="2" y="60"/>
                      <a:pt x="2" y="59"/>
                    </a:cubicBezTo>
                    <a:cubicBezTo>
                      <a:pt x="1" y="60"/>
                      <a:pt x="4" y="60"/>
                      <a:pt x="4" y="61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3" y="64"/>
                      <a:pt x="4" y="65"/>
                      <a:pt x="4" y="65"/>
                    </a:cubicBezTo>
                    <a:cubicBezTo>
                      <a:pt x="4" y="65"/>
                      <a:pt x="4" y="65"/>
                      <a:pt x="4" y="65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3" y="66"/>
                      <a:pt x="3" y="65"/>
                      <a:pt x="3" y="65"/>
                    </a:cubicBezTo>
                    <a:cubicBezTo>
                      <a:pt x="0" y="65"/>
                      <a:pt x="4" y="65"/>
                      <a:pt x="2" y="67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0" y="67"/>
                      <a:pt x="1" y="67"/>
                      <a:pt x="0" y="68"/>
                    </a:cubicBezTo>
                    <a:cubicBezTo>
                      <a:pt x="0" y="68"/>
                      <a:pt x="2" y="66"/>
                      <a:pt x="3" y="67"/>
                    </a:cubicBezTo>
                    <a:cubicBezTo>
                      <a:pt x="3" y="68"/>
                      <a:pt x="2" y="68"/>
                      <a:pt x="3" y="68"/>
                    </a:cubicBezTo>
                    <a:cubicBezTo>
                      <a:pt x="2" y="68"/>
                      <a:pt x="2" y="69"/>
                      <a:pt x="2" y="70"/>
                    </a:cubicBezTo>
                    <a:cubicBezTo>
                      <a:pt x="1" y="70"/>
                      <a:pt x="1" y="70"/>
                      <a:pt x="1" y="70"/>
                    </a:cubicBezTo>
                    <a:cubicBezTo>
                      <a:pt x="2" y="70"/>
                      <a:pt x="2" y="70"/>
                      <a:pt x="3" y="70"/>
                    </a:cubicBezTo>
                    <a:cubicBezTo>
                      <a:pt x="3" y="71"/>
                      <a:pt x="2" y="71"/>
                      <a:pt x="1" y="72"/>
                    </a:cubicBezTo>
                    <a:cubicBezTo>
                      <a:pt x="1" y="73"/>
                      <a:pt x="3" y="71"/>
                      <a:pt x="3" y="72"/>
                    </a:cubicBezTo>
                    <a:cubicBezTo>
                      <a:pt x="3" y="73"/>
                      <a:pt x="3" y="74"/>
                      <a:pt x="5" y="75"/>
                    </a:cubicBezTo>
                    <a:cubicBezTo>
                      <a:pt x="4" y="76"/>
                      <a:pt x="4" y="75"/>
                      <a:pt x="4" y="75"/>
                    </a:cubicBezTo>
                    <a:cubicBezTo>
                      <a:pt x="5" y="76"/>
                      <a:pt x="5" y="76"/>
                      <a:pt x="5" y="76"/>
                    </a:cubicBezTo>
                    <a:cubicBezTo>
                      <a:pt x="5" y="76"/>
                      <a:pt x="5" y="76"/>
                      <a:pt x="4" y="76"/>
                    </a:cubicBezTo>
                    <a:cubicBezTo>
                      <a:pt x="5" y="76"/>
                      <a:pt x="6" y="76"/>
                      <a:pt x="6" y="76"/>
                    </a:cubicBezTo>
                    <a:cubicBezTo>
                      <a:pt x="7" y="76"/>
                      <a:pt x="7" y="77"/>
                      <a:pt x="7" y="77"/>
                    </a:cubicBezTo>
                    <a:cubicBezTo>
                      <a:pt x="7" y="78"/>
                      <a:pt x="7" y="79"/>
                      <a:pt x="8" y="79"/>
                    </a:cubicBezTo>
                    <a:cubicBezTo>
                      <a:pt x="8" y="80"/>
                      <a:pt x="7" y="80"/>
                      <a:pt x="7" y="80"/>
                    </a:cubicBezTo>
                    <a:cubicBezTo>
                      <a:pt x="7" y="80"/>
                      <a:pt x="7" y="80"/>
                      <a:pt x="7" y="80"/>
                    </a:cubicBezTo>
                    <a:cubicBezTo>
                      <a:pt x="7" y="80"/>
                      <a:pt x="7" y="80"/>
                      <a:pt x="7" y="80"/>
                    </a:cubicBezTo>
                    <a:cubicBezTo>
                      <a:pt x="7" y="80"/>
                      <a:pt x="7" y="80"/>
                      <a:pt x="7" y="80"/>
                    </a:cubicBezTo>
                    <a:cubicBezTo>
                      <a:pt x="7" y="80"/>
                      <a:pt x="7" y="80"/>
                      <a:pt x="7" y="80"/>
                    </a:cubicBezTo>
                    <a:cubicBezTo>
                      <a:pt x="7" y="80"/>
                      <a:pt x="7" y="80"/>
                      <a:pt x="7" y="80"/>
                    </a:cubicBezTo>
                    <a:cubicBezTo>
                      <a:pt x="8" y="80"/>
                      <a:pt x="8" y="80"/>
                      <a:pt x="8" y="80"/>
                    </a:cubicBezTo>
                    <a:cubicBezTo>
                      <a:pt x="8" y="80"/>
                      <a:pt x="8" y="80"/>
                      <a:pt x="8" y="80"/>
                    </a:cubicBezTo>
                    <a:cubicBezTo>
                      <a:pt x="8" y="80"/>
                      <a:pt x="8" y="80"/>
                      <a:pt x="8" y="80"/>
                    </a:cubicBezTo>
                    <a:cubicBezTo>
                      <a:pt x="8" y="80"/>
                      <a:pt x="8" y="80"/>
                      <a:pt x="8" y="80"/>
                    </a:cubicBezTo>
                    <a:cubicBezTo>
                      <a:pt x="8" y="80"/>
                      <a:pt x="8" y="80"/>
                      <a:pt x="8" y="80"/>
                    </a:cubicBezTo>
                    <a:cubicBezTo>
                      <a:pt x="8" y="80"/>
                      <a:pt x="8" y="80"/>
                      <a:pt x="8" y="80"/>
                    </a:cubicBezTo>
                    <a:cubicBezTo>
                      <a:pt x="8" y="80"/>
                      <a:pt x="9" y="80"/>
                      <a:pt x="9" y="80"/>
                    </a:cubicBezTo>
                    <a:cubicBezTo>
                      <a:pt x="10" y="80"/>
                      <a:pt x="10" y="80"/>
                      <a:pt x="11" y="80"/>
                    </a:cubicBezTo>
                    <a:cubicBezTo>
                      <a:pt x="12" y="80"/>
                      <a:pt x="12" y="80"/>
                      <a:pt x="13" y="81"/>
                    </a:cubicBezTo>
                    <a:cubicBezTo>
                      <a:pt x="12" y="80"/>
                      <a:pt x="13" y="79"/>
                      <a:pt x="13" y="78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3" y="76"/>
                      <a:pt x="13" y="76"/>
                      <a:pt x="13" y="76"/>
                    </a:cubicBezTo>
                    <a:cubicBezTo>
                      <a:pt x="13" y="76"/>
                      <a:pt x="14" y="76"/>
                      <a:pt x="14" y="77"/>
                    </a:cubicBezTo>
                    <a:cubicBezTo>
                      <a:pt x="14" y="77"/>
                      <a:pt x="14" y="77"/>
                      <a:pt x="14" y="77"/>
                    </a:cubicBezTo>
                    <a:cubicBezTo>
                      <a:pt x="14" y="77"/>
                      <a:pt x="14" y="78"/>
                      <a:pt x="14" y="78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4" y="79"/>
                      <a:pt x="13" y="80"/>
                      <a:pt x="14" y="80"/>
                    </a:cubicBezTo>
                    <a:cubicBezTo>
                      <a:pt x="14" y="80"/>
                      <a:pt x="14" y="80"/>
                      <a:pt x="14" y="80"/>
                    </a:cubicBezTo>
                    <a:cubicBezTo>
                      <a:pt x="14" y="80"/>
                      <a:pt x="14" y="80"/>
                      <a:pt x="14" y="80"/>
                    </a:cubicBezTo>
                    <a:cubicBezTo>
                      <a:pt x="14" y="80"/>
                      <a:pt x="14" y="80"/>
                      <a:pt x="14" y="80"/>
                    </a:cubicBezTo>
                    <a:cubicBezTo>
                      <a:pt x="15" y="80"/>
                      <a:pt x="15" y="81"/>
                      <a:pt x="15" y="81"/>
                    </a:cubicBezTo>
                    <a:cubicBezTo>
                      <a:pt x="15" y="80"/>
                      <a:pt x="15" y="80"/>
                      <a:pt x="15" y="80"/>
                    </a:cubicBezTo>
                    <a:cubicBezTo>
                      <a:pt x="16" y="80"/>
                      <a:pt x="17" y="80"/>
                      <a:pt x="18" y="80"/>
                    </a:cubicBezTo>
                    <a:cubicBezTo>
                      <a:pt x="18" y="78"/>
                      <a:pt x="17" y="76"/>
                      <a:pt x="18" y="74"/>
                    </a:cubicBezTo>
                    <a:cubicBezTo>
                      <a:pt x="18" y="75"/>
                      <a:pt x="19" y="75"/>
                      <a:pt x="20" y="76"/>
                    </a:cubicBezTo>
                    <a:cubicBezTo>
                      <a:pt x="19" y="76"/>
                      <a:pt x="19" y="78"/>
                      <a:pt x="18" y="78"/>
                    </a:cubicBezTo>
                    <a:cubicBezTo>
                      <a:pt x="19" y="78"/>
                      <a:pt x="19" y="78"/>
                      <a:pt x="19" y="79"/>
                    </a:cubicBezTo>
                    <a:cubicBezTo>
                      <a:pt x="19" y="78"/>
                      <a:pt x="20" y="77"/>
                      <a:pt x="20" y="77"/>
                    </a:cubicBezTo>
                    <a:cubicBezTo>
                      <a:pt x="20" y="77"/>
                      <a:pt x="20" y="77"/>
                      <a:pt x="21" y="77"/>
                    </a:cubicBezTo>
                    <a:cubicBezTo>
                      <a:pt x="19" y="76"/>
                      <a:pt x="21" y="75"/>
                      <a:pt x="21" y="74"/>
                    </a:cubicBezTo>
                    <a:cubicBezTo>
                      <a:pt x="21" y="74"/>
                      <a:pt x="22" y="75"/>
                      <a:pt x="21" y="75"/>
                    </a:cubicBezTo>
                    <a:cubicBezTo>
                      <a:pt x="23" y="76"/>
                      <a:pt x="20" y="73"/>
                      <a:pt x="21" y="73"/>
                    </a:cubicBezTo>
                    <a:cubicBezTo>
                      <a:pt x="21" y="73"/>
                      <a:pt x="21" y="73"/>
                      <a:pt x="21" y="74"/>
                    </a:cubicBezTo>
                    <a:cubicBezTo>
                      <a:pt x="21" y="73"/>
                      <a:pt x="22" y="72"/>
                      <a:pt x="22" y="73"/>
                    </a:cubicBezTo>
                    <a:cubicBezTo>
                      <a:pt x="22" y="73"/>
                      <a:pt x="22" y="73"/>
                      <a:pt x="22" y="73"/>
                    </a:cubicBezTo>
                    <a:cubicBezTo>
                      <a:pt x="23" y="72"/>
                      <a:pt x="24" y="70"/>
                      <a:pt x="23" y="69"/>
                    </a:cubicBezTo>
                    <a:cubicBezTo>
                      <a:pt x="23" y="69"/>
                      <a:pt x="24" y="70"/>
                      <a:pt x="25" y="70"/>
                    </a:cubicBezTo>
                    <a:cubicBezTo>
                      <a:pt x="23" y="69"/>
                      <a:pt x="22" y="67"/>
                      <a:pt x="21" y="66"/>
                    </a:cubicBezTo>
                    <a:cubicBezTo>
                      <a:pt x="22" y="66"/>
                      <a:pt x="25" y="67"/>
                      <a:pt x="26" y="69"/>
                    </a:cubicBezTo>
                    <a:cubicBezTo>
                      <a:pt x="26" y="68"/>
                      <a:pt x="26" y="68"/>
                      <a:pt x="26" y="67"/>
                    </a:cubicBezTo>
                    <a:cubicBezTo>
                      <a:pt x="26" y="68"/>
                      <a:pt x="24" y="67"/>
                      <a:pt x="24" y="67"/>
                    </a:cubicBezTo>
                    <a:cubicBezTo>
                      <a:pt x="26" y="67"/>
                      <a:pt x="25" y="67"/>
                      <a:pt x="27" y="66"/>
                    </a:cubicBezTo>
                    <a:cubicBezTo>
                      <a:pt x="26" y="67"/>
                      <a:pt x="24" y="65"/>
                      <a:pt x="24" y="65"/>
                    </a:cubicBezTo>
                    <a:cubicBezTo>
                      <a:pt x="25" y="65"/>
                      <a:pt x="27" y="66"/>
                      <a:pt x="27" y="66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5" y="64"/>
                      <a:pt x="27" y="65"/>
                      <a:pt x="28" y="65"/>
                    </a:cubicBezTo>
                    <a:cubicBezTo>
                      <a:pt x="27" y="65"/>
                      <a:pt x="28" y="64"/>
                      <a:pt x="28" y="64"/>
                    </a:cubicBezTo>
                    <a:cubicBezTo>
                      <a:pt x="27" y="64"/>
                      <a:pt x="27" y="64"/>
                      <a:pt x="27" y="64"/>
                    </a:cubicBezTo>
                    <a:cubicBezTo>
                      <a:pt x="28" y="63"/>
                      <a:pt x="25" y="61"/>
                      <a:pt x="25" y="60"/>
                    </a:cubicBezTo>
                    <a:cubicBezTo>
                      <a:pt x="26" y="61"/>
                      <a:pt x="28" y="62"/>
                      <a:pt x="28" y="61"/>
                    </a:cubicBezTo>
                    <a:cubicBezTo>
                      <a:pt x="27" y="61"/>
                      <a:pt x="24" y="58"/>
                      <a:pt x="23" y="57"/>
                    </a:cubicBezTo>
                    <a:cubicBezTo>
                      <a:pt x="24" y="57"/>
                      <a:pt x="24" y="57"/>
                      <a:pt x="24" y="57"/>
                    </a:cubicBezTo>
                    <a:cubicBezTo>
                      <a:pt x="24" y="56"/>
                      <a:pt x="24" y="56"/>
                      <a:pt x="24" y="56"/>
                    </a:cubicBezTo>
                    <a:cubicBezTo>
                      <a:pt x="25" y="57"/>
                      <a:pt x="28" y="60"/>
                      <a:pt x="29" y="61"/>
                    </a:cubicBezTo>
                    <a:cubicBezTo>
                      <a:pt x="30" y="61"/>
                      <a:pt x="30" y="61"/>
                      <a:pt x="30" y="60"/>
                    </a:cubicBezTo>
                    <a:cubicBezTo>
                      <a:pt x="31" y="60"/>
                      <a:pt x="31" y="61"/>
                      <a:pt x="31" y="61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0" y="59"/>
                      <a:pt x="31" y="58"/>
                      <a:pt x="30" y="58"/>
                    </a:cubicBezTo>
                    <a:cubicBezTo>
                      <a:pt x="30" y="60"/>
                      <a:pt x="30" y="60"/>
                      <a:pt x="30" y="60"/>
                    </a:cubicBezTo>
                    <a:cubicBezTo>
                      <a:pt x="29" y="60"/>
                      <a:pt x="27" y="58"/>
                      <a:pt x="28" y="57"/>
                    </a:cubicBezTo>
                    <a:cubicBezTo>
                      <a:pt x="28" y="57"/>
                      <a:pt x="30" y="58"/>
                      <a:pt x="30" y="58"/>
                    </a:cubicBezTo>
                    <a:cubicBezTo>
                      <a:pt x="30" y="58"/>
                      <a:pt x="30" y="56"/>
                      <a:pt x="30" y="56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2" y="57"/>
                      <a:pt x="30" y="56"/>
                      <a:pt x="31" y="55"/>
                    </a:cubicBezTo>
                    <a:cubicBezTo>
                      <a:pt x="31" y="55"/>
                      <a:pt x="33" y="55"/>
                      <a:pt x="32" y="55"/>
                    </a:cubicBezTo>
                    <a:cubicBezTo>
                      <a:pt x="31" y="55"/>
                      <a:pt x="26" y="53"/>
                      <a:pt x="25" y="52"/>
                    </a:cubicBezTo>
                    <a:cubicBezTo>
                      <a:pt x="25" y="52"/>
                      <a:pt x="27" y="52"/>
                      <a:pt x="28" y="52"/>
                    </a:cubicBezTo>
                    <a:cubicBezTo>
                      <a:pt x="29" y="52"/>
                      <a:pt x="30" y="53"/>
                      <a:pt x="31" y="53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31" y="52"/>
                      <a:pt x="32" y="53"/>
                      <a:pt x="32" y="52"/>
                    </a:cubicBezTo>
                    <a:cubicBezTo>
                      <a:pt x="30" y="52"/>
                      <a:pt x="32" y="51"/>
                      <a:pt x="31" y="52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0" y="50"/>
                      <a:pt x="29" y="49"/>
                      <a:pt x="29" y="48"/>
                    </a:cubicBezTo>
                    <a:cubicBezTo>
                      <a:pt x="29" y="48"/>
                      <a:pt x="29" y="48"/>
                      <a:pt x="30" y="48"/>
                    </a:cubicBezTo>
                    <a:cubicBezTo>
                      <a:pt x="30" y="47"/>
                      <a:pt x="31" y="47"/>
                      <a:pt x="31" y="46"/>
                    </a:cubicBezTo>
                    <a:cubicBezTo>
                      <a:pt x="32" y="46"/>
                      <a:pt x="32" y="45"/>
                      <a:pt x="33" y="46"/>
                    </a:cubicBezTo>
                    <a:cubicBezTo>
                      <a:pt x="32" y="46"/>
                      <a:pt x="32" y="45"/>
                      <a:pt x="32" y="45"/>
                    </a:cubicBezTo>
                    <a:cubicBezTo>
                      <a:pt x="34" y="45"/>
                      <a:pt x="32" y="46"/>
                      <a:pt x="34" y="46"/>
                    </a:cubicBezTo>
                    <a:cubicBezTo>
                      <a:pt x="33" y="45"/>
                      <a:pt x="33" y="44"/>
                      <a:pt x="33" y="44"/>
                    </a:cubicBezTo>
                    <a:cubicBezTo>
                      <a:pt x="31" y="44"/>
                      <a:pt x="32" y="45"/>
                      <a:pt x="32" y="45"/>
                    </a:cubicBezTo>
                    <a:cubicBezTo>
                      <a:pt x="31" y="45"/>
                      <a:pt x="29" y="44"/>
                      <a:pt x="29" y="42"/>
                    </a:cubicBezTo>
                    <a:cubicBezTo>
                      <a:pt x="29" y="41"/>
                      <a:pt x="30" y="42"/>
                      <a:pt x="30" y="42"/>
                    </a:cubicBezTo>
                    <a:cubicBezTo>
                      <a:pt x="31" y="40"/>
                      <a:pt x="28" y="40"/>
                      <a:pt x="29" y="39"/>
                    </a:cubicBezTo>
                    <a:cubicBezTo>
                      <a:pt x="30" y="38"/>
                      <a:pt x="31" y="39"/>
                      <a:pt x="32" y="39"/>
                    </a:cubicBezTo>
                    <a:cubicBezTo>
                      <a:pt x="32" y="40"/>
                      <a:pt x="31" y="40"/>
                      <a:pt x="31" y="41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33" y="41"/>
                      <a:pt x="33" y="39"/>
                      <a:pt x="34" y="37"/>
                    </a:cubicBezTo>
                    <a:cubicBezTo>
                      <a:pt x="34" y="37"/>
                      <a:pt x="33" y="37"/>
                      <a:pt x="33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2" y="37"/>
                      <a:pt x="32" y="36"/>
                      <a:pt x="31" y="36"/>
                    </a:cubicBezTo>
                    <a:cubicBezTo>
                      <a:pt x="31" y="36"/>
                      <a:pt x="30" y="35"/>
                      <a:pt x="31" y="34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34"/>
                      <a:pt x="31" y="35"/>
                      <a:pt x="32" y="35"/>
                    </a:cubicBezTo>
                    <a:cubicBezTo>
                      <a:pt x="31" y="34"/>
                      <a:pt x="34" y="34"/>
                      <a:pt x="32" y="33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1" y="33"/>
                      <a:pt x="30" y="32"/>
                      <a:pt x="30" y="31"/>
                    </a:cubicBezTo>
                    <a:cubicBezTo>
                      <a:pt x="29" y="31"/>
                      <a:pt x="30" y="32"/>
                      <a:pt x="29" y="32"/>
                    </a:cubicBezTo>
                    <a:cubicBezTo>
                      <a:pt x="31" y="32"/>
                      <a:pt x="28" y="33"/>
                      <a:pt x="30" y="33"/>
                    </a:cubicBezTo>
                    <a:cubicBezTo>
                      <a:pt x="29" y="33"/>
                      <a:pt x="29" y="34"/>
                      <a:pt x="28" y="34"/>
                    </a:cubicBezTo>
                    <a:cubicBezTo>
                      <a:pt x="28" y="34"/>
                      <a:pt x="29" y="34"/>
                      <a:pt x="28" y="35"/>
                    </a:cubicBezTo>
                    <a:cubicBezTo>
                      <a:pt x="28" y="35"/>
                      <a:pt x="28" y="35"/>
                      <a:pt x="29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30" y="35"/>
                      <a:pt x="30" y="36"/>
                      <a:pt x="30" y="37"/>
                    </a:cubicBezTo>
                    <a:cubicBezTo>
                      <a:pt x="30" y="37"/>
                      <a:pt x="30" y="36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29" y="37"/>
                      <a:pt x="28" y="38"/>
                      <a:pt x="28" y="37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27" y="38"/>
                      <a:pt x="27" y="38"/>
                      <a:pt x="27" y="39"/>
                    </a:cubicBezTo>
                    <a:cubicBezTo>
                      <a:pt x="27" y="39"/>
                      <a:pt x="28" y="40"/>
                      <a:pt x="27" y="39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6" y="42"/>
                      <a:pt x="28" y="43"/>
                      <a:pt x="26" y="44"/>
                    </a:cubicBezTo>
                    <a:cubicBezTo>
                      <a:pt x="26" y="45"/>
                      <a:pt x="26" y="45"/>
                      <a:pt x="25" y="46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46"/>
                      <a:pt x="23" y="47"/>
                      <a:pt x="24" y="47"/>
                    </a:cubicBezTo>
                    <a:cubicBezTo>
                      <a:pt x="22" y="47"/>
                      <a:pt x="23" y="49"/>
                      <a:pt x="22" y="50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3" y="51"/>
                      <a:pt x="23" y="52"/>
                      <a:pt x="23" y="52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4" y="54"/>
                      <a:pt x="23" y="54"/>
                      <a:pt x="22" y="55"/>
                    </a:cubicBezTo>
                    <a:cubicBezTo>
                      <a:pt x="22" y="55"/>
                      <a:pt x="22" y="55"/>
                      <a:pt x="23" y="54"/>
                    </a:cubicBezTo>
                    <a:cubicBezTo>
                      <a:pt x="20" y="55"/>
                      <a:pt x="23" y="57"/>
                      <a:pt x="21" y="58"/>
                    </a:cubicBezTo>
                    <a:cubicBezTo>
                      <a:pt x="21" y="58"/>
                      <a:pt x="21" y="58"/>
                      <a:pt x="21" y="59"/>
                    </a:cubicBezTo>
                    <a:cubicBezTo>
                      <a:pt x="21" y="59"/>
                      <a:pt x="21" y="58"/>
                      <a:pt x="21" y="58"/>
                    </a:cubicBezTo>
                    <a:cubicBezTo>
                      <a:pt x="21" y="58"/>
                      <a:pt x="21" y="59"/>
                      <a:pt x="21" y="59"/>
                    </a:cubicBezTo>
                    <a:cubicBezTo>
                      <a:pt x="21" y="59"/>
                      <a:pt x="20" y="59"/>
                      <a:pt x="20" y="59"/>
                    </a:cubicBezTo>
                    <a:cubicBezTo>
                      <a:pt x="20" y="59"/>
                      <a:pt x="21" y="59"/>
                      <a:pt x="21" y="59"/>
                    </a:cubicBezTo>
                    <a:cubicBezTo>
                      <a:pt x="21" y="59"/>
                      <a:pt x="21" y="59"/>
                      <a:pt x="21" y="60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19" y="60"/>
                      <a:pt x="20" y="60"/>
                      <a:pt x="21" y="60"/>
                    </a:cubicBezTo>
                    <a:cubicBezTo>
                      <a:pt x="21" y="60"/>
                      <a:pt x="21" y="60"/>
                      <a:pt x="21" y="61"/>
                    </a:cubicBezTo>
                    <a:cubicBezTo>
                      <a:pt x="20" y="60"/>
                      <a:pt x="21" y="62"/>
                      <a:pt x="20" y="61"/>
                    </a:cubicBezTo>
                    <a:cubicBezTo>
                      <a:pt x="20" y="62"/>
                      <a:pt x="20" y="63"/>
                      <a:pt x="21" y="64"/>
                    </a:cubicBezTo>
                    <a:cubicBezTo>
                      <a:pt x="21" y="64"/>
                      <a:pt x="21" y="64"/>
                      <a:pt x="21" y="63"/>
                    </a:cubicBezTo>
                    <a:cubicBezTo>
                      <a:pt x="21" y="64"/>
                      <a:pt x="20" y="64"/>
                      <a:pt x="20" y="64"/>
                    </a:cubicBezTo>
                    <a:cubicBezTo>
                      <a:pt x="19" y="64"/>
                      <a:pt x="19" y="64"/>
                      <a:pt x="19" y="64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66"/>
                      <a:pt x="19" y="66"/>
                      <a:pt x="18" y="65"/>
                    </a:cubicBezTo>
                    <a:cubicBezTo>
                      <a:pt x="19" y="66"/>
                      <a:pt x="19" y="66"/>
                      <a:pt x="19" y="67"/>
                    </a:cubicBezTo>
                    <a:cubicBezTo>
                      <a:pt x="19" y="67"/>
                      <a:pt x="19" y="67"/>
                      <a:pt x="19" y="67"/>
                    </a:cubicBezTo>
                    <a:cubicBezTo>
                      <a:pt x="19" y="67"/>
                      <a:pt x="19" y="68"/>
                      <a:pt x="19" y="68"/>
                    </a:cubicBezTo>
                    <a:cubicBezTo>
                      <a:pt x="17" y="68"/>
                      <a:pt x="17" y="71"/>
                      <a:pt x="14" y="72"/>
                    </a:cubicBezTo>
                    <a:cubicBezTo>
                      <a:pt x="16" y="73"/>
                      <a:pt x="13" y="72"/>
                      <a:pt x="14" y="73"/>
                    </a:cubicBezTo>
                    <a:cubicBezTo>
                      <a:pt x="14" y="72"/>
                      <a:pt x="14" y="72"/>
                      <a:pt x="13" y="72"/>
                    </a:cubicBezTo>
                    <a:cubicBezTo>
                      <a:pt x="13" y="73"/>
                      <a:pt x="12" y="72"/>
                      <a:pt x="13" y="73"/>
                    </a:cubicBezTo>
                    <a:cubicBezTo>
                      <a:pt x="12" y="73"/>
                      <a:pt x="12" y="73"/>
                      <a:pt x="12" y="72"/>
                    </a:cubicBezTo>
                    <a:cubicBezTo>
                      <a:pt x="12" y="72"/>
                      <a:pt x="12" y="73"/>
                      <a:pt x="12" y="73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12" y="72"/>
                      <a:pt x="13" y="74"/>
                      <a:pt x="13" y="75"/>
                    </a:cubicBezTo>
                    <a:cubicBezTo>
                      <a:pt x="13" y="74"/>
                      <a:pt x="13" y="75"/>
                      <a:pt x="13" y="76"/>
                    </a:cubicBezTo>
                    <a:cubicBezTo>
                      <a:pt x="13" y="75"/>
                      <a:pt x="13" y="75"/>
                      <a:pt x="13" y="74"/>
                    </a:cubicBezTo>
                    <a:cubicBezTo>
                      <a:pt x="12" y="74"/>
                      <a:pt x="12" y="74"/>
                      <a:pt x="12" y="74"/>
                    </a:cubicBezTo>
                    <a:cubicBezTo>
                      <a:pt x="13" y="74"/>
                      <a:pt x="13" y="74"/>
                      <a:pt x="12" y="75"/>
                    </a:cubicBezTo>
                    <a:cubicBezTo>
                      <a:pt x="13" y="75"/>
                      <a:pt x="12" y="75"/>
                      <a:pt x="12" y="75"/>
                    </a:cubicBezTo>
                    <a:cubicBezTo>
                      <a:pt x="12" y="74"/>
                      <a:pt x="12" y="74"/>
                      <a:pt x="11" y="74"/>
                    </a:cubicBezTo>
                    <a:cubicBezTo>
                      <a:pt x="11" y="74"/>
                      <a:pt x="11" y="74"/>
                      <a:pt x="11" y="74"/>
                    </a:cubicBezTo>
                    <a:cubicBezTo>
                      <a:pt x="10" y="75"/>
                      <a:pt x="11" y="74"/>
                      <a:pt x="10" y="74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11" y="72"/>
                      <a:pt x="10" y="73"/>
                      <a:pt x="11" y="72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8" y="73"/>
                      <a:pt x="11" y="71"/>
                      <a:pt x="10" y="70"/>
                    </a:cubicBezTo>
                    <a:cubicBezTo>
                      <a:pt x="9" y="71"/>
                      <a:pt x="9" y="71"/>
                      <a:pt x="9" y="71"/>
                    </a:cubicBezTo>
                    <a:cubicBezTo>
                      <a:pt x="8" y="70"/>
                      <a:pt x="12" y="69"/>
                      <a:pt x="12" y="69"/>
                    </a:cubicBezTo>
                    <a:cubicBezTo>
                      <a:pt x="12" y="69"/>
                      <a:pt x="12" y="69"/>
                      <a:pt x="12" y="69"/>
                    </a:cubicBezTo>
                    <a:cubicBezTo>
                      <a:pt x="14" y="68"/>
                      <a:pt x="11" y="69"/>
                      <a:pt x="11" y="68"/>
                    </a:cubicBezTo>
                    <a:cubicBezTo>
                      <a:pt x="12" y="68"/>
                      <a:pt x="13" y="68"/>
                      <a:pt x="13" y="68"/>
                    </a:cubicBezTo>
                    <a:cubicBezTo>
                      <a:pt x="13" y="67"/>
                      <a:pt x="10" y="66"/>
                      <a:pt x="12" y="65"/>
                    </a:cubicBezTo>
                    <a:cubicBezTo>
                      <a:pt x="11" y="66"/>
                      <a:pt x="11" y="66"/>
                      <a:pt x="10" y="65"/>
                    </a:cubicBezTo>
                    <a:cubicBezTo>
                      <a:pt x="10" y="65"/>
                      <a:pt x="12" y="64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1" y="63"/>
                      <a:pt x="11" y="62"/>
                      <a:pt x="10" y="61"/>
                    </a:cubicBezTo>
                    <a:cubicBezTo>
                      <a:pt x="13" y="61"/>
                      <a:pt x="9" y="58"/>
                      <a:pt x="12" y="58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2" y="56"/>
                      <a:pt x="12" y="56"/>
                      <a:pt x="11" y="55"/>
                    </a:cubicBezTo>
                    <a:cubicBezTo>
                      <a:pt x="11" y="55"/>
                      <a:pt x="12" y="55"/>
                      <a:pt x="12" y="55"/>
                    </a:cubicBezTo>
                    <a:cubicBezTo>
                      <a:pt x="13" y="54"/>
                      <a:pt x="12" y="54"/>
                      <a:pt x="11" y="52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2" y="52"/>
                      <a:pt x="14" y="51"/>
                      <a:pt x="13" y="49"/>
                    </a:cubicBezTo>
                    <a:cubicBezTo>
                      <a:pt x="13" y="49"/>
                      <a:pt x="14" y="49"/>
                      <a:pt x="14" y="49"/>
                    </a:cubicBezTo>
                    <a:cubicBezTo>
                      <a:pt x="13" y="48"/>
                      <a:pt x="17" y="46"/>
                      <a:pt x="14" y="45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3" y="45"/>
                      <a:pt x="12" y="43"/>
                      <a:pt x="11" y="44"/>
                    </a:cubicBezTo>
                    <a:cubicBezTo>
                      <a:pt x="11" y="43"/>
                      <a:pt x="13" y="43"/>
                      <a:pt x="13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14" y="44"/>
                      <a:pt x="13" y="42"/>
                      <a:pt x="15" y="42"/>
                    </a:cubicBezTo>
                    <a:cubicBezTo>
                      <a:pt x="15" y="40"/>
                      <a:pt x="17" y="37"/>
                      <a:pt x="18" y="35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4"/>
                      <a:pt x="18" y="34"/>
                      <a:pt x="18" y="35"/>
                    </a:cubicBezTo>
                    <a:cubicBezTo>
                      <a:pt x="18" y="35"/>
                      <a:pt x="17" y="34"/>
                      <a:pt x="17" y="34"/>
                    </a:cubicBezTo>
                    <a:cubicBezTo>
                      <a:pt x="18" y="33"/>
                      <a:pt x="18" y="34"/>
                      <a:pt x="19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3"/>
                      <a:pt x="17" y="33"/>
                      <a:pt x="18" y="32"/>
                    </a:cubicBezTo>
                    <a:cubicBezTo>
                      <a:pt x="18" y="32"/>
                      <a:pt x="19" y="32"/>
                      <a:pt x="19" y="32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30"/>
                      <a:pt x="18" y="30"/>
                      <a:pt x="17" y="30"/>
                    </a:cubicBezTo>
                    <a:cubicBezTo>
                      <a:pt x="19" y="30"/>
                      <a:pt x="19" y="26"/>
                      <a:pt x="20" y="26"/>
                    </a:cubicBezTo>
                    <a:cubicBezTo>
                      <a:pt x="19" y="25"/>
                      <a:pt x="19" y="25"/>
                      <a:pt x="20" y="24"/>
                    </a:cubicBezTo>
                    <a:cubicBezTo>
                      <a:pt x="19" y="24"/>
                      <a:pt x="18" y="24"/>
                      <a:pt x="19" y="23"/>
                    </a:cubicBezTo>
                    <a:cubicBezTo>
                      <a:pt x="21" y="24"/>
                      <a:pt x="20" y="22"/>
                      <a:pt x="22" y="22"/>
                    </a:cubicBezTo>
                    <a:cubicBezTo>
                      <a:pt x="21" y="22"/>
                      <a:pt x="22" y="20"/>
                      <a:pt x="20" y="20"/>
                    </a:cubicBezTo>
                    <a:cubicBezTo>
                      <a:pt x="21" y="20"/>
                      <a:pt x="21" y="21"/>
                      <a:pt x="22" y="21"/>
                    </a:cubicBezTo>
                    <a:cubicBezTo>
                      <a:pt x="22" y="19"/>
                      <a:pt x="24" y="18"/>
                      <a:pt x="24" y="16"/>
                    </a:cubicBezTo>
                    <a:cubicBezTo>
                      <a:pt x="24" y="16"/>
                      <a:pt x="23" y="16"/>
                      <a:pt x="23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3" y="14"/>
                      <a:pt x="24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6" y="11"/>
                      <a:pt x="25" y="7"/>
                      <a:pt x="29" y="5"/>
                    </a:cubicBezTo>
                    <a:cubicBezTo>
                      <a:pt x="28" y="5"/>
                      <a:pt x="28" y="4"/>
                      <a:pt x="28" y="4"/>
                    </a:cubicBezTo>
                    <a:cubicBezTo>
                      <a:pt x="28" y="4"/>
                      <a:pt x="28" y="4"/>
                      <a:pt x="27" y="4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8" y="2"/>
                      <a:pt x="29" y="1"/>
                      <a:pt x="28" y="1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7" y="0"/>
                      <a:pt x="25" y="1"/>
                      <a:pt x="23" y="0"/>
                    </a:cubicBezTo>
                    <a:cubicBezTo>
                      <a:pt x="24" y="1"/>
                      <a:pt x="20" y="1"/>
                      <a:pt x="22" y="3"/>
                    </a:cubicBezTo>
                    <a:cubicBezTo>
                      <a:pt x="21" y="3"/>
                      <a:pt x="21" y="2"/>
                      <a:pt x="21" y="2"/>
                    </a:cubicBezTo>
                    <a:cubicBezTo>
                      <a:pt x="22" y="3"/>
                      <a:pt x="22" y="3"/>
                      <a:pt x="21" y="4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0" y="5"/>
                      <a:pt x="19" y="6"/>
                      <a:pt x="18" y="7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9" y="8"/>
                      <a:pt x="18" y="8"/>
                    </a:cubicBezTo>
                    <a:cubicBezTo>
                      <a:pt x="19" y="9"/>
                      <a:pt x="19" y="7"/>
                      <a:pt x="20" y="8"/>
                    </a:cubicBezTo>
                    <a:cubicBezTo>
                      <a:pt x="18" y="8"/>
                      <a:pt x="19" y="11"/>
                      <a:pt x="17" y="10"/>
                    </a:cubicBezTo>
                    <a:cubicBezTo>
                      <a:pt x="17" y="11"/>
                      <a:pt x="18" y="11"/>
                      <a:pt x="18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7" y="12"/>
                      <a:pt x="17" y="12"/>
                      <a:pt x="16" y="12"/>
                    </a:cubicBezTo>
                    <a:cubicBezTo>
                      <a:pt x="16" y="12"/>
                      <a:pt x="16" y="12"/>
                      <a:pt x="16" y="11"/>
                    </a:cubicBezTo>
                    <a:cubicBezTo>
                      <a:pt x="15" y="12"/>
                      <a:pt x="16" y="13"/>
                      <a:pt x="15" y="1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5"/>
                      <a:pt x="14" y="16"/>
                      <a:pt x="15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6" y="20"/>
                      <a:pt x="15" y="19"/>
                      <a:pt x="14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5" y="21"/>
                      <a:pt x="15" y="22"/>
                      <a:pt x="15" y="22"/>
                    </a:cubicBezTo>
                    <a:cubicBezTo>
                      <a:pt x="14" y="22"/>
                      <a:pt x="13" y="22"/>
                      <a:pt x="13" y="22"/>
                    </a:cubicBezTo>
                    <a:cubicBezTo>
                      <a:pt x="13" y="24"/>
                      <a:pt x="13" y="23"/>
                      <a:pt x="15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5"/>
                      <a:pt x="15" y="25"/>
                      <a:pt x="15" y="26"/>
                    </a:cubicBezTo>
                    <a:cubicBezTo>
                      <a:pt x="14" y="25"/>
                      <a:pt x="14" y="26"/>
                      <a:pt x="13" y="25"/>
                    </a:cubicBezTo>
                    <a:cubicBezTo>
                      <a:pt x="11" y="26"/>
                      <a:pt x="14" y="28"/>
                      <a:pt x="11" y="27"/>
                    </a:cubicBezTo>
                    <a:cubicBezTo>
                      <a:pt x="13" y="29"/>
                      <a:pt x="13" y="27"/>
                      <a:pt x="13" y="27"/>
                    </a:cubicBezTo>
                    <a:cubicBezTo>
                      <a:pt x="14" y="27"/>
                      <a:pt x="14" y="28"/>
                      <a:pt x="14" y="28"/>
                    </a:cubicBezTo>
                    <a:cubicBezTo>
                      <a:pt x="14" y="29"/>
                      <a:pt x="11" y="28"/>
                      <a:pt x="11" y="30"/>
                    </a:cubicBezTo>
                    <a:cubicBezTo>
                      <a:pt x="11" y="30"/>
                      <a:pt x="11" y="30"/>
                      <a:pt x="11" y="29"/>
                    </a:cubicBezTo>
                    <a:cubicBezTo>
                      <a:pt x="10" y="30"/>
                      <a:pt x="11" y="31"/>
                      <a:pt x="10" y="31"/>
                    </a:cubicBezTo>
                    <a:cubicBezTo>
                      <a:pt x="11" y="32"/>
                      <a:pt x="10" y="32"/>
                      <a:pt x="11" y="32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3"/>
                      <a:pt x="11" y="33"/>
                      <a:pt x="11" y="33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9" y="33"/>
                      <a:pt x="11" y="32"/>
                      <a:pt x="10" y="31"/>
                    </a:cubicBezTo>
                    <a:cubicBezTo>
                      <a:pt x="9" y="31"/>
                      <a:pt x="11" y="33"/>
                      <a:pt x="9" y="32"/>
                    </a:cubicBezTo>
                    <a:cubicBezTo>
                      <a:pt x="11" y="33"/>
                      <a:pt x="9" y="33"/>
                      <a:pt x="10" y="34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9" y="34"/>
                      <a:pt x="9" y="34"/>
                      <a:pt x="9" y="35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9" y="35"/>
                      <a:pt x="7" y="35"/>
                      <a:pt x="7" y="36"/>
                    </a:cubicBezTo>
                    <a:cubicBezTo>
                      <a:pt x="8" y="34"/>
                      <a:pt x="9" y="36"/>
                      <a:pt x="9" y="35"/>
                    </a:cubicBezTo>
                    <a:cubicBezTo>
                      <a:pt x="10" y="37"/>
                      <a:pt x="7" y="36"/>
                      <a:pt x="7" y="38"/>
                    </a:cubicBezTo>
                    <a:cubicBezTo>
                      <a:pt x="7" y="37"/>
                      <a:pt x="7" y="37"/>
                      <a:pt x="8" y="37"/>
                    </a:cubicBezTo>
                    <a:cubicBezTo>
                      <a:pt x="8" y="38"/>
                      <a:pt x="7" y="38"/>
                      <a:pt x="6" y="38"/>
                    </a:cubicBezTo>
                    <a:cubicBezTo>
                      <a:pt x="6" y="39"/>
                      <a:pt x="7" y="38"/>
                      <a:pt x="8" y="39"/>
                    </a:cubicBezTo>
                    <a:cubicBezTo>
                      <a:pt x="7" y="39"/>
                      <a:pt x="8" y="40"/>
                      <a:pt x="8" y="4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6" y="41"/>
                      <a:pt x="9" y="41"/>
                      <a:pt x="8" y="42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7" y="42"/>
                      <a:pt x="7" y="43"/>
                      <a:pt x="6" y="43"/>
                    </a:cubicBezTo>
                    <a:cubicBezTo>
                      <a:pt x="7" y="43"/>
                      <a:pt x="8" y="44"/>
                      <a:pt x="8" y="44"/>
                    </a:cubicBezTo>
                    <a:cubicBezTo>
                      <a:pt x="7" y="45"/>
                      <a:pt x="7" y="44"/>
                      <a:pt x="7" y="45"/>
                    </a:cubicBezTo>
                    <a:cubicBezTo>
                      <a:pt x="6" y="44"/>
                      <a:pt x="5" y="44"/>
                      <a:pt x="6" y="44"/>
                    </a:cubicBezTo>
                    <a:cubicBezTo>
                      <a:pt x="6" y="44"/>
                      <a:pt x="6" y="44"/>
                      <a:pt x="6" y="43"/>
                    </a:cubicBezTo>
                    <a:cubicBezTo>
                      <a:pt x="5" y="44"/>
                      <a:pt x="5" y="45"/>
                      <a:pt x="5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6"/>
                      <a:pt x="6" y="47"/>
                    </a:cubicBezTo>
                    <a:cubicBezTo>
                      <a:pt x="5" y="47"/>
                      <a:pt x="4" y="46"/>
                      <a:pt x="4" y="46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4" y="47"/>
                      <a:pt x="4" y="48"/>
                      <a:pt x="3" y="47"/>
                    </a:cubicBezTo>
                    <a:cubicBezTo>
                      <a:pt x="3" y="48"/>
                      <a:pt x="4" y="49"/>
                      <a:pt x="4" y="50"/>
                    </a:cubicBezTo>
                    <a:cubicBezTo>
                      <a:pt x="4" y="50"/>
                      <a:pt x="4" y="50"/>
                      <a:pt x="4" y="51"/>
                    </a:cubicBezTo>
                    <a:cubicBezTo>
                      <a:pt x="4" y="51"/>
                      <a:pt x="3" y="52"/>
                      <a:pt x="3" y="53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" y="55"/>
                      <a:pt x="4" y="53"/>
                      <a:pt x="4" y="55"/>
                    </a:cubicBezTo>
                    <a:cubicBezTo>
                      <a:pt x="4" y="56"/>
                      <a:pt x="3" y="55"/>
                      <a:pt x="2" y="55"/>
                    </a:cubicBezTo>
                    <a:cubicBezTo>
                      <a:pt x="3" y="56"/>
                      <a:pt x="4" y="57"/>
                      <a:pt x="3" y="58"/>
                    </a:cubicBezTo>
                    <a:cubicBezTo>
                      <a:pt x="3" y="57"/>
                      <a:pt x="3" y="57"/>
                      <a:pt x="3" y="57"/>
                    </a:cubicBezTo>
                    <a:close/>
                    <a:moveTo>
                      <a:pt x="3" y="67"/>
                    </a:moveTo>
                    <a:cubicBezTo>
                      <a:pt x="3" y="67"/>
                      <a:pt x="2" y="67"/>
                      <a:pt x="3" y="67"/>
                    </a:cubicBezTo>
                    <a:cubicBezTo>
                      <a:pt x="4" y="67"/>
                      <a:pt x="3" y="67"/>
                      <a:pt x="3" y="67"/>
                    </a:cubicBezTo>
                    <a:close/>
                    <a:moveTo>
                      <a:pt x="16" y="79"/>
                    </a:moveTo>
                    <a:cubicBezTo>
                      <a:pt x="16" y="79"/>
                      <a:pt x="15" y="79"/>
                      <a:pt x="15" y="79"/>
                    </a:cubicBezTo>
                    <a:cubicBezTo>
                      <a:pt x="15" y="79"/>
                      <a:pt x="15" y="79"/>
                      <a:pt x="16" y="79"/>
                    </a:cubicBezTo>
                    <a:close/>
                    <a:moveTo>
                      <a:pt x="28" y="38"/>
                    </a:moveTo>
                    <a:cubicBezTo>
                      <a:pt x="28" y="38"/>
                      <a:pt x="28" y="38"/>
                      <a:pt x="28" y="38"/>
                    </a:cubicBezTo>
                    <a:cubicBezTo>
                      <a:pt x="27" y="38"/>
                      <a:pt x="28" y="38"/>
                      <a:pt x="28" y="38"/>
                    </a:cubicBezTo>
                    <a:close/>
                    <a:moveTo>
                      <a:pt x="29" y="37"/>
                    </a:moveTo>
                    <a:cubicBezTo>
                      <a:pt x="28" y="37"/>
                      <a:pt x="28" y="37"/>
                      <a:pt x="28" y="37"/>
                    </a:cubicBezTo>
                    <a:cubicBezTo>
                      <a:pt x="28" y="37"/>
                      <a:pt x="28" y="38"/>
                      <a:pt x="28" y="38"/>
                    </a:cubicBezTo>
                    <a:cubicBezTo>
                      <a:pt x="29" y="38"/>
                      <a:pt x="29" y="38"/>
                      <a:pt x="29" y="37"/>
                    </a:cubicBezTo>
                    <a:close/>
                    <a:moveTo>
                      <a:pt x="18" y="32"/>
                    </a:move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8" y="32"/>
                      <a:pt x="18" y="3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85" name="Freeform 2688"/>
              <p:cNvSpPr>
                <a:spLocks/>
              </p:cNvSpPr>
              <p:nvPr/>
            </p:nvSpPr>
            <p:spPr bwMode="auto">
              <a:xfrm>
                <a:off x="3543" y="1607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3 w 1"/>
                  <a:gd name="T3" fmla="*/ 0 h 1"/>
                  <a:gd name="T4" fmla="*/ 3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86" name="Rectangle 2689"/>
              <p:cNvSpPr>
                <a:spLocks noChangeArrowheads="1"/>
              </p:cNvSpPr>
              <p:nvPr/>
            </p:nvSpPr>
            <p:spPr bwMode="auto">
              <a:xfrm>
                <a:off x="3522" y="1536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987" name="Freeform 2690"/>
              <p:cNvSpPr>
                <a:spLocks/>
              </p:cNvSpPr>
              <p:nvPr/>
            </p:nvSpPr>
            <p:spPr bwMode="auto">
              <a:xfrm>
                <a:off x="3586" y="1543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88" name="Freeform 2691"/>
              <p:cNvSpPr>
                <a:spLocks/>
              </p:cNvSpPr>
              <p:nvPr/>
            </p:nvSpPr>
            <p:spPr bwMode="auto">
              <a:xfrm>
                <a:off x="3579" y="1496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89" name="Freeform 2692"/>
              <p:cNvSpPr>
                <a:spLocks/>
              </p:cNvSpPr>
              <p:nvPr/>
            </p:nvSpPr>
            <p:spPr bwMode="auto">
              <a:xfrm>
                <a:off x="3595" y="1486"/>
                <a:ext cx="3" cy="3"/>
              </a:xfrm>
              <a:custGeom>
                <a:avLst/>
                <a:gdLst>
                  <a:gd name="T0" fmla="*/ 0 w 1"/>
                  <a:gd name="T1" fmla="*/ 3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90" name="Freeform 2693"/>
              <p:cNvSpPr>
                <a:spLocks/>
              </p:cNvSpPr>
              <p:nvPr/>
            </p:nvSpPr>
            <p:spPr bwMode="auto">
              <a:xfrm>
                <a:off x="3586" y="1494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0 h 1"/>
                  <a:gd name="T4" fmla="*/ 2 w 1"/>
                  <a:gd name="T5" fmla="*/ 0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91" name="Freeform 2694"/>
              <p:cNvSpPr>
                <a:spLocks/>
              </p:cNvSpPr>
              <p:nvPr/>
            </p:nvSpPr>
            <p:spPr bwMode="auto">
              <a:xfrm>
                <a:off x="3588" y="149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92" name="Freeform 2695"/>
              <p:cNvSpPr>
                <a:spLocks/>
              </p:cNvSpPr>
              <p:nvPr/>
            </p:nvSpPr>
            <p:spPr bwMode="auto">
              <a:xfrm>
                <a:off x="3576" y="1501"/>
                <a:ext cx="5" cy="4"/>
              </a:xfrm>
              <a:custGeom>
                <a:avLst/>
                <a:gdLst>
                  <a:gd name="T0" fmla="*/ 3 w 2"/>
                  <a:gd name="T1" fmla="*/ 2 h 2"/>
                  <a:gd name="T2" fmla="*/ 3 w 2"/>
                  <a:gd name="T3" fmla="*/ 2 h 2"/>
                  <a:gd name="T4" fmla="*/ 3 w 2"/>
                  <a:gd name="T5" fmla="*/ 2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1"/>
                      <a:pt x="0" y="1"/>
                      <a:pt x="1" y="1"/>
                    </a:cubicBezTo>
                    <a:cubicBezTo>
                      <a:pt x="0" y="0"/>
                      <a:pt x="2" y="2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93" name="Freeform 2696"/>
              <p:cNvSpPr>
                <a:spLocks/>
              </p:cNvSpPr>
              <p:nvPr/>
            </p:nvSpPr>
            <p:spPr bwMode="auto">
              <a:xfrm>
                <a:off x="3590" y="1496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94" name="Freeform 2697"/>
              <p:cNvSpPr>
                <a:spLocks/>
              </p:cNvSpPr>
              <p:nvPr/>
            </p:nvSpPr>
            <p:spPr bwMode="auto">
              <a:xfrm>
                <a:off x="3588" y="1501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2 h 1"/>
                  <a:gd name="T4" fmla="*/ 2 w 1"/>
                  <a:gd name="T5" fmla="*/ 0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95" name="Freeform 2698"/>
              <p:cNvSpPr>
                <a:spLocks/>
              </p:cNvSpPr>
              <p:nvPr/>
            </p:nvSpPr>
            <p:spPr bwMode="auto">
              <a:xfrm>
                <a:off x="3590" y="150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96" name="Freeform 2699"/>
              <p:cNvSpPr>
                <a:spLocks/>
              </p:cNvSpPr>
              <p:nvPr/>
            </p:nvSpPr>
            <p:spPr bwMode="auto">
              <a:xfrm>
                <a:off x="3593" y="1498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97" name="Freeform 2700"/>
              <p:cNvSpPr>
                <a:spLocks/>
              </p:cNvSpPr>
              <p:nvPr/>
            </p:nvSpPr>
            <p:spPr bwMode="auto">
              <a:xfrm>
                <a:off x="3583" y="1520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3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98" name="Freeform 2701"/>
              <p:cNvSpPr>
                <a:spLocks/>
              </p:cNvSpPr>
              <p:nvPr/>
            </p:nvSpPr>
            <p:spPr bwMode="auto">
              <a:xfrm>
                <a:off x="3590" y="1515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0 w 1"/>
                  <a:gd name="T3" fmla="*/ 2 h 1"/>
                  <a:gd name="T4" fmla="*/ 3 w 1"/>
                  <a:gd name="T5" fmla="*/ 2 h 1"/>
                  <a:gd name="T6" fmla="*/ 3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99" name="Freeform 2702"/>
              <p:cNvSpPr>
                <a:spLocks/>
              </p:cNvSpPr>
              <p:nvPr/>
            </p:nvSpPr>
            <p:spPr bwMode="auto">
              <a:xfrm>
                <a:off x="3590" y="1520"/>
                <a:ext cx="3" cy="4"/>
              </a:xfrm>
              <a:custGeom>
                <a:avLst/>
                <a:gdLst>
                  <a:gd name="T0" fmla="*/ 0 w 1"/>
                  <a:gd name="T1" fmla="*/ 0 h 2"/>
                  <a:gd name="T2" fmla="*/ 3 w 1"/>
                  <a:gd name="T3" fmla="*/ 2 h 2"/>
                  <a:gd name="T4" fmla="*/ 0 w 1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1"/>
                      <a:pt x="1" y="2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00" name="Freeform 2703"/>
              <p:cNvSpPr>
                <a:spLocks/>
              </p:cNvSpPr>
              <p:nvPr/>
            </p:nvSpPr>
            <p:spPr bwMode="auto">
              <a:xfrm>
                <a:off x="3576" y="1541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3 w 3"/>
                  <a:gd name="T3" fmla="*/ 2 h 2"/>
                  <a:gd name="T4" fmla="*/ 0 w 3"/>
                  <a:gd name="T5" fmla="*/ 0 h 2"/>
                  <a:gd name="T6" fmla="*/ 3 w 3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01" name="Freeform 2704"/>
              <p:cNvSpPr>
                <a:spLocks/>
              </p:cNvSpPr>
              <p:nvPr/>
            </p:nvSpPr>
            <p:spPr bwMode="auto">
              <a:xfrm>
                <a:off x="3579" y="1564"/>
                <a:ext cx="4" cy="3"/>
              </a:xfrm>
              <a:custGeom>
                <a:avLst/>
                <a:gdLst>
                  <a:gd name="T0" fmla="*/ 4 w 2"/>
                  <a:gd name="T1" fmla="*/ 3 h 1"/>
                  <a:gd name="T2" fmla="*/ 2 w 2"/>
                  <a:gd name="T3" fmla="*/ 0 h 1"/>
                  <a:gd name="T4" fmla="*/ 0 w 2"/>
                  <a:gd name="T5" fmla="*/ 0 h 1"/>
                  <a:gd name="T6" fmla="*/ 4 w 2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1"/>
                      <a:pt x="0" y="1"/>
                      <a:pt x="1" y="0"/>
                    </a:cubicBezTo>
                    <a:cubicBezTo>
                      <a:pt x="1" y="0"/>
                      <a:pt x="1" y="1"/>
                      <a:pt x="0" y="0"/>
                    </a:cubicBezTo>
                    <a:cubicBezTo>
                      <a:pt x="1" y="1"/>
                      <a:pt x="0" y="1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02" name="Freeform 2705"/>
              <p:cNvSpPr>
                <a:spLocks/>
              </p:cNvSpPr>
              <p:nvPr/>
            </p:nvSpPr>
            <p:spPr bwMode="auto">
              <a:xfrm>
                <a:off x="3579" y="156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03" name="Freeform 2706"/>
              <p:cNvSpPr>
                <a:spLocks/>
              </p:cNvSpPr>
              <p:nvPr/>
            </p:nvSpPr>
            <p:spPr bwMode="auto">
              <a:xfrm>
                <a:off x="3583" y="1423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04" name="Freeform 2707"/>
              <p:cNvSpPr>
                <a:spLocks/>
              </p:cNvSpPr>
              <p:nvPr/>
            </p:nvSpPr>
            <p:spPr bwMode="auto">
              <a:xfrm>
                <a:off x="3581" y="1418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2 h 1"/>
                  <a:gd name="T4" fmla="*/ 0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05" name="Freeform 2708"/>
              <p:cNvSpPr>
                <a:spLocks/>
              </p:cNvSpPr>
              <p:nvPr/>
            </p:nvSpPr>
            <p:spPr bwMode="auto">
              <a:xfrm>
                <a:off x="3512" y="1581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3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06" name="Freeform 2709"/>
              <p:cNvSpPr>
                <a:spLocks/>
              </p:cNvSpPr>
              <p:nvPr/>
            </p:nvSpPr>
            <p:spPr bwMode="auto">
              <a:xfrm>
                <a:off x="3515" y="1562"/>
                <a:ext cx="5" cy="0"/>
              </a:xfrm>
              <a:custGeom>
                <a:avLst/>
                <a:gdLst>
                  <a:gd name="T0" fmla="*/ 0 w 5"/>
                  <a:gd name="T1" fmla="*/ 0 w 5"/>
                  <a:gd name="T2" fmla="*/ 5 w 5"/>
                  <a:gd name="T3" fmla="*/ 0 w 5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5">
                    <a:moveTo>
                      <a:pt x="0" y="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07" name="Freeform 2710"/>
              <p:cNvSpPr>
                <a:spLocks/>
              </p:cNvSpPr>
              <p:nvPr/>
            </p:nvSpPr>
            <p:spPr bwMode="auto">
              <a:xfrm>
                <a:off x="3515" y="154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08" name="Freeform 2711"/>
              <p:cNvSpPr>
                <a:spLocks/>
              </p:cNvSpPr>
              <p:nvPr/>
            </p:nvSpPr>
            <p:spPr bwMode="auto">
              <a:xfrm>
                <a:off x="2653" y="1439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09" name="Freeform 2712"/>
              <p:cNvSpPr>
                <a:spLocks/>
              </p:cNvSpPr>
              <p:nvPr/>
            </p:nvSpPr>
            <p:spPr bwMode="auto">
              <a:xfrm>
                <a:off x="2662" y="1446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10" name="Freeform 2713"/>
              <p:cNvSpPr>
                <a:spLocks/>
              </p:cNvSpPr>
              <p:nvPr/>
            </p:nvSpPr>
            <p:spPr bwMode="auto">
              <a:xfrm>
                <a:off x="2662" y="1449"/>
                <a:ext cx="7" cy="7"/>
              </a:xfrm>
              <a:custGeom>
                <a:avLst/>
                <a:gdLst>
                  <a:gd name="T0" fmla="*/ 2 w 3"/>
                  <a:gd name="T1" fmla="*/ 7 h 3"/>
                  <a:gd name="T2" fmla="*/ 2 w 3"/>
                  <a:gd name="T3" fmla="*/ 2 h 3"/>
                  <a:gd name="T4" fmla="*/ 2 w 3"/>
                  <a:gd name="T5" fmla="*/ 0 h 3"/>
                  <a:gd name="T6" fmla="*/ 0 w 3"/>
                  <a:gd name="T7" fmla="*/ 0 h 3"/>
                  <a:gd name="T8" fmla="*/ 2 w 3"/>
                  <a:gd name="T9" fmla="*/ 7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3" y="2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11" name="Freeform 2714"/>
              <p:cNvSpPr>
                <a:spLocks/>
              </p:cNvSpPr>
              <p:nvPr/>
            </p:nvSpPr>
            <p:spPr bwMode="auto">
              <a:xfrm>
                <a:off x="2660" y="1460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12" name="Freeform 2715"/>
              <p:cNvSpPr>
                <a:spLocks/>
              </p:cNvSpPr>
              <p:nvPr/>
            </p:nvSpPr>
            <p:spPr bwMode="auto">
              <a:xfrm>
                <a:off x="2657" y="1460"/>
                <a:ext cx="3" cy="0"/>
              </a:xfrm>
              <a:custGeom>
                <a:avLst/>
                <a:gdLst>
                  <a:gd name="T0" fmla="*/ 3 w 1"/>
                  <a:gd name="T1" fmla="*/ 3 w 1"/>
                  <a:gd name="T2" fmla="*/ 0 60000 65536"/>
                  <a:gd name="T3" fmla="*/ 0 60000 65536"/>
                </a:gdLst>
                <a:ahLst/>
                <a:cxnLst>
                  <a:cxn ang="T2">
                    <a:pos x="T0" y="0"/>
                  </a:cxn>
                  <a:cxn ang="T3">
                    <a:pos x="T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13" name="Freeform 2716"/>
              <p:cNvSpPr>
                <a:spLocks/>
              </p:cNvSpPr>
              <p:nvPr/>
            </p:nvSpPr>
            <p:spPr bwMode="auto">
              <a:xfrm>
                <a:off x="2657" y="1463"/>
                <a:ext cx="5" cy="2"/>
              </a:xfrm>
              <a:custGeom>
                <a:avLst/>
                <a:gdLst>
                  <a:gd name="T0" fmla="*/ 5 w 2"/>
                  <a:gd name="T1" fmla="*/ 0 h 1"/>
                  <a:gd name="T2" fmla="*/ 3 w 2"/>
                  <a:gd name="T3" fmla="*/ 0 h 1"/>
                  <a:gd name="T4" fmla="*/ 0 w 2"/>
                  <a:gd name="T5" fmla="*/ 2 h 1"/>
                  <a:gd name="T6" fmla="*/ 5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14" name="Freeform 2717"/>
              <p:cNvSpPr>
                <a:spLocks/>
              </p:cNvSpPr>
              <p:nvPr/>
            </p:nvSpPr>
            <p:spPr bwMode="auto">
              <a:xfrm>
                <a:off x="2662" y="1463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0 w 1"/>
                  <a:gd name="T3" fmla="*/ 0 h 1"/>
                  <a:gd name="T4" fmla="*/ 3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15" name="Freeform 2718"/>
              <p:cNvSpPr>
                <a:spLocks/>
              </p:cNvSpPr>
              <p:nvPr/>
            </p:nvSpPr>
            <p:spPr bwMode="auto">
              <a:xfrm>
                <a:off x="2662" y="1463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16" name="Freeform 2719"/>
              <p:cNvSpPr>
                <a:spLocks/>
              </p:cNvSpPr>
              <p:nvPr/>
            </p:nvSpPr>
            <p:spPr bwMode="auto">
              <a:xfrm>
                <a:off x="2662" y="1458"/>
                <a:ext cx="3" cy="5"/>
              </a:xfrm>
              <a:custGeom>
                <a:avLst/>
                <a:gdLst>
                  <a:gd name="T0" fmla="*/ 0 w 1"/>
                  <a:gd name="T1" fmla="*/ 5 h 2"/>
                  <a:gd name="T2" fmla="*/ 3 w 1"/>
                  <a:gd name="T3" fmla="*/ 3 h 2"/>
                  <a:gd name="T4" fmla="*/ 0 w 1"/>
                  <a:gd name="T5" fmla="*/ 5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17" name="Freeform 2720"/>
              <p:cNvSpPr>
                <a:spLocks/>
              </p:cNvSpPr>
              <p:nvPr/>
            </p:nvSpPr>
            <p:spPr bwMode="auto">
              <a:xfrm>
                <a:off x="2667" y="1453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18" name="Freeform 2721"/>
              <p:cNvSpPr>
                <a:spLocks/>
              </p:cNvSpPr>
              <p:nvPr/>
            </p:nvSpPr>
            <p:spPr bwMode="auto">
              <a:xfrm>
                <a:off x="2662" y="1470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0 h 1"/>
                  <a:gd name="T4" fmla="*/ 0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19" name="Freeform 2722"/>
              <p:cNvSpPr>
                <a:spLocks/>
              </p:cNvSpPr>
              <p:nvPr/>
            </p:nvSpPr>
            <p:spPr bwMode="auto">
              <a:xfrm>
                <a:off x="2665" y="1470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20" name="Freeform 2723"/>
              <p:cNvSpPr>
                <a:spLocks/>
              </p:cNvSpPr>
              <p:nvPr/>
            </p:nvSpPr>
            <p:spPr bwMode="auto">
              <a:xfrm>
                <a:off x="2665" y="1463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21" name="Freeform 2724"/>
              <p:cNvSpPr>
                <a:spLocks/>
              </p:cNvSpPr>
              <p:nvPr/>
            </p:nvSpPr>
            <p:spPr bwMode="auto">
              <a:xfrm>
                <a:off x="2662" y="1477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22" name="Freeform 2725"/>
              <p:cNvSpPr>
                <a:spLocks/>
              </p:cNvSpPr>
              <p:nvPr/>
            </p:nvSpPr>
            <p:spPr bwMode="auto">
              <a:xfrm>
                <a:off x="2662" y="1479"/>
                <a:ext cx="3" cy="3"/>
              </a:xfrm>
              <a:custGeom>
                <a:avLst/>
                <a:gdLst>
                  <a:gd name="T0" fmla="*/ 3 w 1"/>
                  <a:gd name="T1" fmla="*/ 0 h 1"/>
                  <a:gd name="T2" fmla="*/ 0 w 1"/>
                  <a:gd name="T3" fmla="*/ 0 h 1"/>
                  <a:gd name="T4" fmla="*/ 3 w 1"/>
                  <a:gd name="T5" fmla="*/ 3 h 1"/>
                  <a:gd name="T6" fmla="*/ 3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23" name="Freeform 2726"/>
              <p:cNvSpPr>
                <a:spLocks/>
              </p:cNvSpPr>
              <p:nvPr/>
            </p:nvSpPr>
            <p:spPr bwMode="auto">
              <a:xfrm>
                <a:off x="2665" y="1482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24" name="Freeform 2727"/>
              <p:cNvSpPr>
                <a:spLocks/>
              </p:cNvSpPr>
              <p:nvPr/>
            </p:nvSpPr>
            <p:spPr bwMode="auto">
              <a:xfrm>
                <a:off x="2665" y="1472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3 h 1"/>
                  <a:gd name="T4" fmla="*/ 2 w 1"/>
                  <a:gd name="T5" fmla="*/ 3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25" name="Rectangle 2728"/>
              <p:cNvSpPr>
                <a:spLocks noChangeArrowheads="1"/>
              </p:cNvSpPr>
              <p:nvPr/>
            </p:nvSpPr>
            <p:spPr bwMode="auto">
              <a:xfrm>
                <a:off x="2667" y="1475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026" name="Freeform 2729"/>
              <p:cNvSpPr>
                <a:spLocks/>
              </p:cNvSpPr>
              <p:nvPr/>
            </p:nvSpPr>
            <p:spPr bwMode="auto">
              <a:xfrm>
                <a:off x="2667" y="147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27" name="Freeform 2730"/>
              <p:cNvSpPr>
                <a:spLocks/>
              </p:cNvSpPr>
              <p:nvPr/>
            </p:nvSpPr>
            <p:spPr bwMode="auto">
              <a:xfrm>
                <a:off x="2667" y="1468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5 w 2"/>
                  <a:gd name="T3" fmla="*/ 0 h 1"/>
                  <a:gd name="T4" fmla="*/ 0 w 2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28" name="Freeform 2731"/>
              <p:cNvSpPr>
                <a:spLocks/>
              </p:cNvSpPr>
              <p:nvPr/>
            </p:nvSpPr>
            <p:spPr bwMode="auto">
              <a:xfrm>
                <a:off x="2667" y="1470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0 h 1"/>
                  <a:gd name="T4" fmla="*/ 0 w 1"/>
                  <a:gd name="T5" fmla="*/ 0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29" name="Rectangle 2732"/>
              <p:cNvSpPr>
                <a:spLocks noChangeArrowheads="1"/>
              </p:cNvSpPr>
              <p:nvPr/>
            </p:nvSpPr>
            <p:spPr bwMode="auto">
              <a:xfrm>
                <a:off x="2669" y="1472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030" name="Freeform 2733"/>
              <p:cNvSpPr>
                <a:spLocks/>
              </p:cNvSpPr>
              <p:nvPr/>
            </p:nvSpPr>
            <p:spPr bwMode="auto">
              <a:xfrm>
                <a:off x="2667" y="1479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3 h 1"/>
                  <a:gd name="T4" fmla="*/ 2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31" name="Freeform 2734"/>
              <p:cNvSpPr>
                <a:spLocks/>
              </p:cNvSpPr>
              <p:nvPr/>
            </p:nvSpPr>
            <p:spPr bwMode="auto">
              <a:xfrm>
                <a:off x="2667" y="147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32" name="Rectangle 2735"/>
              <p:cNvSpPr>
                <a:spLocks noChangeArrowheads="1"/>
              </p:cNvSpPr>
              <p:nvPr/>
            </p:nvSpPr>
            <p:spPr bwMode="auto">
              <a:xfrm>
                <a:off x="2672" y="1489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033" name="Freeform 2736"/>
              <p:cNvSpPr>
                <a:spLocks/>
              </p:cNvSpPr>
              <p:nvPr/>
            </p:nvSpPr>
            <p:spPr bwMode="auto">
              <a:xfrm>
                <a:off x="2667" y="1477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2 w 1"/>
                  <a:gd name="T5" fmla="*/ 2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34" name="Freeform 2737"/>
              <p:cNvSpPr>
                <a:spLocks/>
              </p:cNvSpPr>
              <p:nvPr/>
            </p:nvSpPr>
            <p:spPr bwMode="auto">
              <a:xfrm>
                <a:off x="2667" y="1484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35" name="Freeform 2738"/>
              <p:cNvSpPr>
                <a:spLocks/>
              </p:cNvSpPr>
              <p:nvPr/>
            </p:nvSpPr>
            <p:spPr bwMode="auto">
              <a:xfrm>
                <a:off x="2667" y="147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36" name="Freeform 2739"/>
              <p:cNvSpPr>
                <a:spLocks/>
              </p:cNvSpPr>
              <p:nvPr/>
            </p:nvSpPr>
            <p:spPr bwMode="auto">
              <a:xfrm>
                <a:off x="2667" y="147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37" name="Freeform 2740"/>
              <p:cNvSpPr>
                <a:spLocks/>
              </p:cNvSpPr>
              <p:nvPr/>
            </p:nvSpPr>
            <p:spPr bwMode="auto">
              <a:xfrm>
                <a:off x="2672" y="1484"/>
                <a:ext cx="11" cy="7"/>
              </a:xfrm>
              <a:custGeom>
                <a:avLst/>
                <a:gdLst>
                  <a:gd name="T0" fmla="*/ 11 w 5"/>
                  <a:gd name="T1" fmla="*/ 2 h 3"/>
                  <a:gd name="T2" fmla="*/ 9 w 5"/>
                  <a:gd name="T3" fmla="*/ 0 h 3"/>
                  <a:gd name="T4" fmla="*/ 0 w 5"/>
                  <a:gd name="T5" fmla="*/ 5 h 3"/>
                  <a:gd name="T6" fmla="*/ 2 w 5"/>
                  <a:gd name="T7" fmla="*/ 5 h 3"/>
                  <a:gd name="T8" fmla="*/ 4 w 5"/>
                  <a:gd name="T9" fmla="*/ 2 h 3"/>
                  <a:gd name="T10" fmla="*/ 4 w 5"/>
                  <a:gd name="T11" fmla="*/ 5 h 3"/>
                  <a:gd name="T12" fmla="*/ 11 w 5"/>
                  <a:gd name="T13" fmla="*/ 5 h 3"/>
                  <a:gd name="T14" fmla="*/ 9 w 5"/>
                  <a:gd name="T15" fmla="*/ 2 h 3"/>
                  <a:gd name="T16" fmla="*/ 11 w 5"/>
                  <a:gd name="T17" fmla="*/ 2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" h="3">
                    <a:moveTo>
                      <a:pt x="5" y="1"/>
                    </a:moveTo>
                    <a:cubicBezTo>
                      <a:pt x="4" y="1"/>
                      <a:pt x="3" y="1"/>
                      <a:pt x="4" y="0"/>
                    </a:cubicBezTo>
                    <a:cubicBezTo>
                      <a:pt x="3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3" y="1"/>
                      <a:pt x="2" y="1"/>
                      <a:pt x="2" y="2"/>
                    </a:cubicBezTo>
                    <a:cubicBezTo>
                      <a:pt x="3" y="1"/>
                      <a:pt x="4" y="3"/>
                      <a:pt x="5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5" y="2"/>
                      <a:pt x="5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38" name="Freeform 2741"/>
              <p:cNvSpPr>
                <a:spLocks/>
              </p:cNvSpPr>
              <p:nvPr/>
            </p:nvSpPr>
            <p:spPr bwMode="auto">
              <a:xfrm>
                <a:off x="2669" y="1484"/>
                <a:ext cx="3" cy="5"/>
              </a:xfrm>
              <a:custGeom>
                <a:avLst/>
                <a:gdLst>
                  <a:gd name="T0" fmla="*/ 0 w 1"/>
                  <a:gd name="T1" fmla="*/ 3 h 2"/>
                  <a:gd name="T2" fmla="*/ 0 w 1"/>
                  <a:gd name="T3" fmla="*/ 0 h 2"/>
                  <a:gd name="T4" fmla="*/ 0 w 1"/>
                  <a:gd name="T5" fmla="*/ 5 h 2"/>
                  <a:gd name="T6" fmla="*/ 3 w 1"/>
                  <a:gd name="T7" fmla="*/ 5 h 2"/>
                  <a:gd name="T8" fmla="*/ 0 w 1"/>
                  <a:gd name="T9" fmla="*/ 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39" name="Freeform 2742"/>
              <p:cNvSpPr>
                <a:spLocks/>
              </p:cNvSpPr>
              <p:nvPr/>
            </p:nvSpPr>
            <p:spPr bwMode="auto">
              <a:xfrm>
                <a:off x="2669" y="1479"/>
                <a:ext cx="5" cy="5"/>
              </a:xfrm>
              <a:custGeom>
                <a:avLst/>
                <a:gdLst>
                  <a:gd name="T0" fmla="*/ 0 w 2"/>
                  <a:gd name="T1" fmla="*/ 3 h 2"/>
                  <a:gd name="T2" fmla="*/ 5 w 2"/>
                  <a:gd name="T3" fmla="*/ 3 h 2"/>
                  <a:gd name="T4" fmla="*/ 3 w 2"/>
                  <a:gd name="T5" fmla="*/ 3 h 2"/>
                  <a:gd name="T6" fmla="*/ 0 w 2"/>
                  <a:gd name="T7" fmla="*/ 3 h 2"/>
                  <a:gd name="T8" fmla="*/ 0 w 2"/>
                  <a:gd name="T9" fmla="*/ 3 h 2"/>
                  <a:gd name="T10" fmla="*/ 0 w 2"/>
                  <a:gd name="T11" fmla="*/ 5 h 2"/>
                  <a:gd name="T12" fmla="*/ 0 w 2"/>
                  <a:gd name="T13" fmla="*/ 5 h 2"/>
                  <a:gd name="T14" fmla="*/ 0 w 2"/>
                  <a:gd name="T15" fmla="*/ 5 h 2"/>
                  <a:gd name="T16" fmla="*/ 0 w 2"/>
                  <a:gd name="T17" fmla="*/ 5 h 2"/>
                  <a:gd name="T18" fmla="*/ 0 w 2"/>
                  <a:gd name="T19" fmla="*/ 3 h 2"/>
                  <a:gd name="T20" fmla="*/ 0 w 2"/>
                  <a:gd name="T21" fmla="*/ 3 h 2"/>
                  <a:gd name="T22" fmla="*/ 0 w 2"/>
                  <a:gd name="T23" fmla="*/ 3 h 2"/>
                  <a:gd name="T24" fmla="*/ 0 w 2"/>
                  <a:gd name="T25" fmla="*/ 3 h 2"/>
                  <a:gd name="T26" fmla="*/ 0 w 2"/>
                  <a:gd name="T27" fmla="*/ 5 h 2"/>
                  <a:gd name="T28" fmla="*/ 0 w 2"/>
                  <a:gd name="T29" fmla="*/ 5 h 2"/>
                  <a:gd name="T30" fmla="*/ 0 w 2"/>
                  <a:gd name="T31" fmla="*/ 5 h 2"/>
                  <a:gd name="T32" fmla="*/ 0 w 2"/>
                  <a:gd name="T33" fmla="*/ 3 h 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1" y="1"/>
                      <a:pt x="1" y="2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2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40" name="Freeform 2743"/>
              <p:cNvSpPr>
                <a:spLocks/>
              </p:cNvSpPr>
              <p:nvPr/>
            </p:nvSpPr>
            <p:spPr bwMode="auto">
              <a:xfrm>
                <a:off x="2674" y="1468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41" name="Freeform 2744"/>
              <p:cNvSpPr>
                <a:spLocks/>
              </p:cNvSpPr>
              <p:nvPr/>
            </p:nvSpPr>
            <p:spPr bwMode="auto">
              <a:xfrm>
                <a:off x="2669" y="1465"/>
                <a:ext cx="5" cy="7"/>
              </a:xfrm>
              <a:custGeom>
                <a:avLst/>
                <a:gdLst>
                  <a:gd name="T0" fmla="*/ 5 w 2"/>
                  <a:gd name="T1" fmla="*/ 2 h 3"/>
                  <a:gd name="T2" fmla="*/ 5 w 2"/>
                  <a:gd name="T3" fmla="*/ 2 h 3"/>
                  <a:gd name="T4" fmla="*/ 5 w 2"/>
                  <a:gd name="T5" fmla="*/ 2 h 3"/>
                  <a:gd name="T6" fmla="*/ 3 w 2"/>
                  <a:gd name="T7" fmla="*/ 2 h 3"/>
                  <a:gd name="T8" fmla="*/ 5 w 2"/>
                  <a:gd name="T9" fmla="*/ 2 h 3"/>
                  <a:gd name="T10" fmla="*/ 0 w 2"/>
                  <a:gd name="T11" fmla="*/ 5 h 3"/>
                  <a:gd name="T12" fmla="*/ 5 w 2"/>
                  <a:gd name="T13" fmla="*/ 2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3"/>
                      <a:pt x="0" y="2"/>
                    </a:cubicBezTo>
                    <a:cubicBezTo>
                      <a:pt x="1" y="2"/>
                      <a:pt x="2" y="2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42" name="Freeform 2745"/>
              <p:cNvSpPr>
                <a:spLocks/>
              </p:cNvSpPr>
              <p:nvPr/>
            </p:nvSpPr>
            <p:spPr bwMode="auto">
              <a:xfrm>
                <a:off x="2672" y="1475"/>
                <a:ext cx="4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2 h 1"/>
                  <a:gd name="T4" fmla="*/ 4 w 2"/>
                  <a:gd name="T5" fmla="*/ 2 h 1"/>
                  <a:gd name="T6" fmla="*/ 2 w 2"/>
                  <a:gd name="T7" fmla="*/ 2 h 1"/>
                  <a:gd name="T8" fmla="*/ 0 w 2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43" name="Freeform 2746"/>
              <p:cNvSpPr>
                <a:spLocks/>
              </p:cNvSpPr>
              <p:nvPr/>
            </p:nvSpPr>
            <p:spPr bwMode="auto">
              <a:xfrm>
                <a:off x="2667" y="1489"/>
                <a:ext cx="5" cy="0"/>
              </a:xfrm>
              <a:custGeom>
                <a:avLst/>
                <a:gdLst>
                  <a:gd name="T0" fmla="*/ 2 w 5"/>
                  <a:gd name="T1" fmla="*/ 0 w 5"/>
                  <a:gd name="T2" fmla="*/ 5 w 5"/>
                  <a:gd name="T3" fmla="*/ 2 w 5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5">
                    <a:moveTo>
                      <a:pt x="2" y="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44" name="Freeform 2747"/>
              <p:cNvSpPr>
                <a:spLocks/>
              </p:cNvSpPr>
              <p:nvPr/>
            </p:nvSpPr>
            <p:spPr bwMode="auto">
              <a:xfrm>
                <a:off x="2669" y="1491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0 w 3"/>
                  <a:gd name="T5" fmla="*/ 3 h 3"/>
                  <a:gd name="T6" fmla="*/ 3 w 3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45" name="Freeform 2748"/>
              <p:cNvSpPr>
                <a:spLocks/>
              </p:cNvSpPr>
              <p:nvPr/>
            </p:nvSpPr>
            <p:spPr bwMode="auto">
              <a:xfrm>
                <a:off x="2653" y="1588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46" name="Freeform 2749"/>
              <p:cNvSpPr>
                <a:spLocks/>
              </p:cNvSpPr>
              <p:nvPr/>
            </p:nvSpPr>
            <p:spPr bwMode="auto">
              <a:xfrm>
                <a:off x="2657" y="159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47" name="Freeform 2750"/>
              <p:cNvSpPr>
                <a:spLocks/>
              </p:cNvSpPr>
              <p:nvPr/>
            </p:nvSpPr>
            <p:spPr bwMode="auto">
              <a:xfrm>
                <a:off x="2681" y="1560"/>
                <a:ext cx="5" cy="2"/>
              </a:xfrm>
              <a:custGeom>
                <a:avLst/>
                <a:gdLst>
                  <a:gd name="T0" fmla="*/ 5 w 2"/>
                  <a:gd name="T1" fmla="*/ 0 h 1"/>
                  <a:gd name="T2" fmla="*/ 3 w 2"/>
                  <a:gd name="T3" fmla="*/ 2 h 1"/>
                  <a:gd name="T4" fmla="*/ 5 w 2"/>
                  <a:gd name="T5" fmla="*/ 2 h 1"/>
                  <a:gd name="T6" fmla="*/ 5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0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48" name="Freeform 2751"/>
              <p:cNvSpPr>
                <a:spLocks/>
              </p:cNvSpPr>
              <p:nvPr/>
            </p:nvSpPr>
            <p:spPr bwMode="auto">
              <a:xfrm>
                <a:off x="2695" y="1605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2 h 1"/>
                  <a:gd name="T4" fmla="*/ 0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49" name="Freeform 2752"/>
              <p:cNvSpPr>
                <a:spLocks/>
              </p:cNvSpPr>
              <p:nvPr/>
            </p:nvSpPr>
            <p:spPr bwMode="auto">
              <a:xfrm>
                <a:off x="2698" y="1614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50" name="Freeform 2753"/>
              <p:cNvSpPr>
                <a:spLocks/>
              </p:cNvSpPr>
              <p:nvPr/>
            </p:nvSpPr>
            <p:spPr bwMode="auto">
              <a:xfrm>
                <a:off x="2641" y="1564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51" name="Freeform 2754"/>
              <p:cNvSpPr>
                <a:spLocks/>
              </p:cNvSpPr>
              <p:nvPr/>
            </p:nvSpPr>
            <p:spPr bwMode="auto">
              <a:xfrm>
                <a:off x="2679" y="152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52" name="Freeform 2755"/>
              <p:cNvSpPr>
                <a:spLocks/>
              </p:cNvSpPr>
              <p:nvPr/>
            </p:nvSpPr>
            <p:spPr bwMode="auto">
              <a:xfrm>
                <a:off x="2674" y="158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53" name="Freeform 2756"/>
              <p:cNvSpPr>
                <a:spLocks/>
              </p:cNvSpPr>
              <p:nvPr/>
            </p:nvSpPr>
            <p:spPr bwMode="auto">
              <a:xfrm>
                <a:off x="2676" y="1522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3 w 1"/>
                  <a:gd name="T3" fmla="*/ 2 h 1"/>
                  <a:gd name="T4" fmla="*/ 3 w 1"/>
                  <a:gd name="T5" fmla="*/ 0 h 1"/>
                  <a:gd name="T6" fmla="*/ 3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54" name="Freeform 2757"/>
              <p:cNvSpPr>
                <a:spLocks/>
              </p:cNvSpPr>
              <p:nvPr/>
            </p:nvSpPr>
            <p:spPr bwMode="auto">
              <a:xfrm>
                <a:off x="2620" y="147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55" name="Freeform 2758"/>
              <p:cNvSpPr>
                <a:spLocks/>
              </p:cNvSpPr>
              <p:nvPr/>
            </p:nvSpPr>
            <p:spPr bwMode="auto">
              <a:xfrm>
                <a:off x="2634" y="1439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56" name="Rectangle 2759"/>
              <p:cNvSpPr>
                <a:spLocks noChangeArrowheads="1"/>
              </p:cNvSpPr>
              <p:nvPr/>
            </p:nvSpPr>
            <p:spPr bwMode="auto">
              <a:xfrm>
                <a:off x="2672" y="1503"/>
                <a:ext cx="2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057" name="Freeform 2760"/>
              <p:cNvSpPr>
                <a:spLocks/>
              </p:cNvSpPr>
              <p:nvPr/>
            </p:nvSpPr>
            <p:spPr bwMode="auto">
              <a:xfrm>
                <a:off x="2681" y="149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58" name="Freeform 2761"/>
              <p:cNvSpPr>
                <a:spLocks/>
              </p:cNvSpPr>
              <p:nvPr/>
            </p:nvSpPr>
            <p:spPr bwMode="auto">
              <a:xfrm>
                <a:off x="2693" y="152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59" name="Freeform 2762"/>
              <p:cNvSpPr>
                <a:spLocks/>
              </p:cNvSpPr>
              <p:nvPr/>
            </p:nvSpPr>
            <p:spPr bwMode="auto">
              <a:xfrm>
                <a:off x="2674" y="150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60" name="Freeform 2763"/>
              <p:cNvSpPr>
                <a:spLocks/>
              </p:cNvSpPr>
              <p:nvPr/>
            </p:nvSpPr>
            <p:spPr bwMode="auto">
              <a:xfrm>
                <a:off x="2672" y="1501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61" name="Freeform 2764"/>
              <p:cNvSpPr>
                <a:spLocks/>
              </p:cNvSpPr>
              <p:nvPr/>
            </p:nvSpPr>
            <p:spPr bwMode="auto">
              <a:xfrm>
                <a:off x="2674" y="150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62" name="Freeform 2765"/>
              <p:cNvSpPr>
                <a:spLocks/>
              </p:cNvSpPr>
              <p:nvPr/>
            </p:nvSpPr>
            <p:spPr bwMode="auto">
              <a:xfrm>
                <a:off x="2636" y="1517"/>
                <a:ext cx="0" cy="3"/>
              </a:xfrm>
              <a:custGeom>
                <a:avLst/>
                <a:gdLst>
                  <a:gd name="T0" fmla="*/ 3 h 1"/>
                  <a:gd name="T1" fmla="*/ 3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63" name="Rectangle 2766"/>
              <p:cNvSpPr>
                <a:spLocks noChangeArrowheads="1"/>
              </p:cNvSpPr>
              <p:nvPr/>
            </p:nvSpPr>
            <p:spPr bwMode="auto">
              <a:xfrm>
                <a:off x="2709" y="1574"/>
                <a:ext cx="1" cy="1"/>
              </a:xfrm>
              <a:prstGeom prst="rect">
                <a:avLst/>
              </a:pr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064" name="Freeform 2767"/>
              <p:cNvSpPr>
                <a:spLocks/>
              </p:cNvSpPr>
              <p:nvPr/>
            </p:nvSpPr>
            <p:spPr bwMode="auto">
              <a:xfrm>
                <a:off x="2702" y="1574"/>
                <a:ext cx="10" cy="2"/>
              </a:xfrm>
              <a:custGeom>
                <a:avLst/>
                <a:gdLst>
                  <a:gd name="T0" fmla="*/ 10 w 4"/>
                  <a:gd name="T1" fmla="*/ 2 h 1"/>
                  <a:gd name="T2" fmla="*/ 8 w 4"/>
                  <a:gd name="T3" fmla="*/ 0 h 1"/>
                  <a:gd name="T4" fmla="*/ 0 w 4"/>
                  <a:gd name="T5" fmla="*/ 0 h 1"/>
                  <a:gd name="T6" fmla="*/ 10 w 4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65" name="Freeform 2768"/>
              <p:cNvSpPr>
                <a:spLocks noEditPoints="1"/>
              </p:cNvSpPr>
              <p:nvPr/>
            </p:nvSpPr>
            <p:spPr bwMode="auto">
              <a:xfrm>
                <a:off x="2615" y="1435"/>
                <a:ext cx="97" cy="184"/>
              </a:xfrm>
              <a:custGeom>
                <a:avLst/>
                <a:gdLst>
                  <a:gd name="T0" fmla="*/ 35 w 41"/>
                  <a:gd name="T1" fmla="*/ 149 h 78"/>
                  <a:gd name="T2" fmla="*/ 43 w 41"/>
                  <a:gd name="T3" fmla="*/ 158 h 78"/>
                  <a:gd name="T4" fmla="*/ 43 w 41"/>
                  <a:gd name="T5" fmla="*/ 163 h 78"/>
                  <a:gd name="T6" fmla="*/ 52 w 41"/>
                  <a:gd name="T7" fmla="*/ 170 h 78"/>
                  <a:gd name="T8" fmla="*/ 62 w 41"/>
                  <a:gd name="T9" fmla="*/ 179 h 78"/>
                  <a:gd name="T10" fmla="*/ 71 w 41"/>
                  <a:gd name="T11" fmla="*/ 184 h 78"/>
                  <a:gd name="T12" fmla="*/ 73 w 41"/>
                  <a:gd name="T13" fmla="*/ 184 h 78"/>
                  <a:gd name="T14" fmla="*/ 83 w 41"/>
                  <a:gd name="T15" fmla="*/ 179 h 78"/>
                  <a:gd name="T16" fmla="*/ 83 w 41"/>
                  <a:gd name="T17" fmla="*/ 172 h 78"/>
                  <a:gd name="T18" fmla="*/ 90 w 41"/>
                  <a:gd name="T19" fmla="*/ 177 h 78"/>
                  <a:gd name="T20" fmla="*/ 95 w 41"/>
                  <a:gd name="T21" fmla="*/ 167 h 78"/>
                  <a:gd name="T22" fmla="*/ 92 w 41"/>
                  <a:gd name="T23" fmla="*/ 153 h 78"/>
                  <a:gd name="T24" fmla="*/ 95 w 41"/>
                  <a:gd name="T25" fmla="*/ 139 h 78"/>
                  <a:gd name="T26" fmla="*/ 88 w 41"/>
                  <a:gd name="T27" fmla="*/ 130 h 78"/>
                  <a:gd name="T28" fmla="*/ 76 w 41"/>
                  <a:gd name="T29" fmla="*/ 118 h 78"/>
                  <a:gd name="T30" fmla="*/ 95 w 41"/>
                  <a:gd name="T31" fmla="*/ 113 h 78"/>
                  <a:gd name="T32" fmla="*/ 90 w 41"/>
                  <a:gd name="T33" fmla="*/ 109 h 78"/>
                  <a:gd name="T34" fmla="*/ 85 w 41"/>
                  <a:gd name="T35" fmla="*/ 99 h 78"/>
                  <a:gd name="T36" fmla="*/ 78 w 41"/>
                  <a:gd name="T37" fmla="*/ 85 h 78"/>
                  <a:gd name="T38" fmla="*/ 69 w 41"/>
                  <a:gd name="T39" fmla="*/ 83 h 78"/>
                  <a:gd name="T40" fmla="*/ 73 w 41"/>
                  <a:gd name="T41" fmla="*/ 75 h 78"/>
                  <a:gd name="T42" fmla="*/ 66 w 41"/>
                  <a:gd name="T43" fmla="*/ 61 h 78"/>
                  <a:gd name="T44" fmla="*/ 59 w 41"/>
                  <a:gd name="T45" fmla="*/ 61 h 78"/>
                  <a:gd name="T46" fmla="*/ 59 w 41"/>
                  <a:gd name="T47" fmla="*/ 68 h 78"/>
                  <a:gd name="T48" fmla="*/ 59 w 41"/>
                  <a:gd name="T49" fmla="*/ 73 h 78"/>
                  <a:gd name="T50" fmla="*/ 66 w 41"/>
                  <a:gd name="T51" fmla="*/ 92 h 78"/>
                  <a:gd name="T52" fmla="*/ 71 w 41"/>
                  <a:gd name="T53" fmla="*/ 109 h 78"/>
                  <a:gd name="T54" fmla="*/ 73 w 41"/>
                  <a:gd name="T55" fmla="*/ 125 h 78"/>
                  <a:gd name="T56" fmla="*/ 73 w 41"/>
                  <a:gd name="T57" fmla="*/ 127 h 78"/>
                  <a:gd name="T58" fmla="*/ 76 w 41"/>
                  <a:gd name="T59" fmla="*/ 137 h 78"/>
                  <a:gd name="T60" fmla="*/ 76 w 41"/>
                  <a:gd name="T61" fmla="*/ 158 h 78"/>
                  <a:gd name="T62" fmla="*/ 71 w 41"/>
                  <a:gd name="T63" fmla="*/ 163 h 78"/>
                  <a:gd name="T64" fmla="*/ 73 w 41"/>
                  <a:gd name="T65" fmla="*/ 167 h 78"/>
                  <a:gd name="T66" fmla="*/ 66 w 41"/>
                  <a:gd name="T67" fmla="*/ 165 h 78"/>
                  <a:gd name="T68" fmla="*/ 69 w 41"/>
                  <a:gd name="T69" fmla="*/ 153 h 78"/>
                  <a:gd name="T70" fmla="*/ 54 w 41"/>
                  <a:gd name="T71" fmla="*/ 134 h 78"/>
                  <a:gd name="T72" fmla="*/ 47 w 41"/>
                  <a:gd name="T73" fmla="*/ 123 h 78"/>
                  <a:gd name="T74" fmla="*/ 38 w 41"/>
                  <a:gd name="T75" fmla="*/ 104 h 78"/>
                  <a:gd name="T76" fmla="*/ 35 w 41"/>
                  <a:gd name="T77" fmla="*/ 80 h 78"/>
                  <a:gd name="T78" fmla="*/ 35 w 41"/>
                  <a:gd name="T79" fmla="*/ 73 h 78"/>
                  <a:gd name="T80" fmla="*/ 26 w 41"/>
                  <a:gd name="T81" fmla="*/ 57 h 78"/>
                  <a:gd name="T82" fmla="*/ 24 w 41"/>
                  <a:gd name="T83" fmla="*/ 35 h 78"/>
                  <a:gd name="T84" fmla="*/ 17 w 41"/>
                  <a:gd name="T85" fmla="*/ 7 h 78"/>
                  <a:gd name="T86" fmla="*/ 2 w 41"/>
                  <a:gd name="T87" fmla="*/ 12 h 78"/>
                  <a:gd name="T88" fmla="*/ 7 w 41"/>
                  <a:gd name="T89" fmla="*/ 24 h 78"/>
                  <a:gd name="T90" fmla="*/ 5 w 41"/>
                  <a:gd name="T91" fmla="*/ 35 h 78"/>
                  <a:gd name="T92" fmla="*/ 12 w 41"/>
                  <a:gd name="T93" fmla="*/ 57 h 78"/>
                  <a:gd name="T94" fmla="*/ 14 w 41"/>
                  <a:gd name="T95" fmla="*/ 66 h 78"/>
                  <a:gd name="T96" fmla="*/ 17 w 41"/>
                  <a:gd name="T97" fmla="*/ 83 h 78"/>
                  <a:gd name="T98" fmla="*/ 17 w 41"/>
                  <a:gd name="T99" fmla="*/ 83 h 78"/>
                  <a:gd name="T100" fmla="*/ 17 w 41"/>
                  <a:gd name="T101" fmla="*/ 94 h 78"/>
                  <a:gd name="T102" fmla="*/ 24 w 41"/>
                  <a:gd name="T103" fmla="*/ 104 h 78"/>
                  <a:gd name="T104" fmla="*/ 24 w 41"/>
                  <a:gd name="T105" fmla="*/ 111 h 78"/>
                  <a:gd name="T106" fmla="*/ 24 w 41"/>
                  <a:gd name="T107" fmla="*/ 116 h 78"/>
                  <a:gd name="T108" fmla="*/ 24 w 41"/>
                  <a:gd name="T109" fmla="*/ 123 h 78"/>
                  <a:gd name="T110" fmla="*/ 31 w 41"/>
                  <a:gd name="T111" fmla="*/ 139 h 78"/>
                  <a:gd name="T112" fmla="*/ 88 w 41"/>
                  <a:gd name="T113" fmla="*/ 170 h 78"/>
                  <a:gd name="T114" fmla="*/ 62 w 41"/>
                  <a:gd name="T115" fmla="*/ 73 h 78"/>
                  <a:gd name="T116" fmla="*/ 35 w 41"/>
                  <a:gd name="T117" fmla="*/ 73 h 78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41" h="78">
                    <a:moveTo>
                      <a:pt x="14" y="60"/>
                    </a:moveTo>
                    <a:cubicBezTo>
                      <a:pt x="14" y="61"/>
                      <a:pt x="14" y="61"/>
                      <a:pt x="14" y="61"/>
                    </a:cubicBezTo>
                    <a:cubicBezTo>
                      <a:pt x="13" y="61"/>
                      <a:pt x="13" y="60"/>
                      <a:pt x="12" y="61"/>
                    </a:cubicBezTo>
                    <a:cubicBezTo>
                      <a:pt x="14" y="60"/>
                      <a:pt x="13" y="64"/>
                      <a:pt x="16" y="63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14" y="65"/>
                      <a:pt x="17" y="63"/>
                      <a:pt x="17" y="64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8" y="66"/>
                      <a:pt x="18" y="66"/>
                      <a:pt x="18" y="66"/>
                    </a:cubicBezTo>
                    <a:cubicBezTo>
                      <a:pt x="18" y="66"/>
                      <a:pt x="17" y="66"/>
                      <a:pt x="17" y="66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9" y="67"/>
                      <a:pt x="19" y="67"/>
                      <a:pt x="20" y="67"/>
                    </a:cubicBezTo>
                    <a:cubicBezTo>
                      <a:pt x="20" y="67"/>
                      <a:pt x="19" y="67"/>
                      <a:pt x="19" y="67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20" y="68"/>
                      <a:pt x="19" y="68"/>
                      <a:pt x="19" y="67"/>
                    </a:cubicBezTo>
                    <a:cubicBezTo>
                      <a:pt x="17" y="69"/>
                      <a:pt x="20" y="68"/>
                      <a:pt x="19" y="70"/>
                    </a:cubicBezTo>
                    <a:cubicBezTo>
                      <a:pt x="18" y="69"/>
                      <a:pt x="18" y="69"/>
                      <a:pt x="18" y="69"/>
                    </a:cubicBezTo>
                    <a:cubicBezTo>
                      <a:pt x="17" y="71"/>
                      <a:pt x="18" y="71"/>
                      <a:pt x="18" y="72"/>
                    </a:cubicBezTo>
                    <a:cubicBezTo>
                      <a:pt x="18" y="72"/>
                      <a:pt x="19" y="69"/>
                      <a:pt x="20" y="70"/>
                    </a:cubicBezTo>
                    <a:cubicBezTo>
                      <a:pt x="20" y="70"/>
                      <a:pt x="20" y="70"/>
                      <a:pt x="21" y="70"/>
                    </a:cubicBezTo>
                    <a:cubicBezTo>
                      <a:pt x="20" y="71"/>
                      <a:pt x="20" y="71"/>
                      <a:pt x="21" y="72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73"/>
                      <a:pt x="21" y="72"/>
                      <a:pt x="22" y="72"/>
                    </a:cubicBezTo>
                    <a:cubicBezTo>
                      <a:pt x="22" y="73"/>
                      <a:pt x="21" y="74"/>
                      <a:pt x="21" y="74"/>
                    </a:cubicBezTo>
                    <a:cubicBezTo>
                      <a:pt x="21" y="75"/>
                      <a:pt x="21" y="73"/>
                      <a:pt x="23" y="74"/>
                    </a:cubicBezTo>
                    <a:cubicBezTo>
                      <a:pt x="23" y="75"/>
                      <a:pt x="24" y="75"/>
                      <a:pt x="25" y="75"/>
                    </a:cubicBezTo>
                    <a:cubicBezTo>
                      <a:pt x="26" y="76"/>
                      <a:pt x="25" y="76"/>
                      <a:pt x="25" y="76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27" y="76"/>
                      <a:pt x="27" y="75"/>
                      <a:pt x="27" y="75"/>
                    </a:cubicBezTo>
                    <a:cubicBezTo>
                      <a:pt x="28" y="75"/>
                      <a:pt x="28" y="75"/>
                      <a:pt x="28" y="76"/>
                    </a:cubicBezTo>
                    <a:cubicBezTo>
                      <a:pt x="29" y="77"/>
                      <a:pt x="30" y="78"/>
                      <a:pt x="30" y="77"/>
                    </a:cubicBezTo>
                    <a:cubicBezTo>
                      <a:pt x="31" y="77"/>
                      <a:pt x="30" y="78"/>
                      <a:pt x="30" y="78"/>
                    </a:cubicBezTo>
                    <a:cubicBezTo>
                      <a:pt x="30" y="78"/>
                      <a:pt x="30" y="78"/>
                      <a:pt x="30" y="78"/>
                    </a:cubicBezTo>
                    <a:cubicBezTo>
                      <a:pt x="30" y="78"/>
                      <a:pt x="30" y="78"/>
                      <a:pt x="30" y="78"/>
                    </a:cubicBezTo>
                    <a:cubicBezTo>
                      <a:pt x="30" y="78"/>
                      <a:pt x="30" y="78"/>
                      <a:pt x="30" y="78"/>
                    </a:cubicBezTo>
                    <a:cubicBezTo>
                      <a:pt x="30" y="78"/>
                      <a:pt x="30" y="78"/>
                      <a:pt x="30" y="78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31" y="78"/>
                      <a:pt x="32" y="77"/>
                      <a:pt x="32" y="77"/>
                    </a:cubicBezTo>
                    <a:cubicBezTo>
                      <a:pt x="32" y="77"/>
                      <a:pt x="33" y="77"/>
                      <a:pt x="34" y="76"/>
                    </a:cubicBezTo>
                    <a:cubicBezTo>
                      <a:pt x="34" y="76"/>
                      <a:pt x="35" y="76"/>
                      <a:pt x="35" y="76"/>
                    </a:cubicBezTo>
                    <a:cubicBezTo>
                      <a:pt x="34" y="76"/>
                      <a:pt x="35" y="74"/>
                      <a:pt x="34" y="73"/>
                    </a:cubicBezTo>
                    <a:cubicBezTo>
                      <a:pt x="34" y="73"/>
                      <a:pt x="33" y="72"/>
                      <a:pt x="33" y="72"/>
                    </a:cubicBezTo>
                    <a:cubicBezTo>
                      <a:pt x="33" y="72"/>
                      <a:pt x="33" y="72"/>
                      <a:pt x="33" y="71"/>
                    </a:cubicBezTo>
                    <a:cubicBezTo>
                      <a:pt x="33" y="71"/>
                      <a:pt x="34" y="72"/>
                      <a:pt x="34" y="72"/>
                    </a:cubicBezTo>
                    <a:cubicBezTo>
                      <a:pt x="34" y="72"/>
                      <a:pt x="34" y="72"/>
                      <a:pt x="34" y="72"/>
                    </a:cubicBezTo>
                    <a:cubicBezTo>
                      <a:pt x="35" y="72"/>
                      <a:pt x="35" y="72"/>
                      <a:pt x="35" y="73"/>
                    </a:cubicBezTo>
                    <a:cubicBezTo>
                      <a:pt x="35" y="73"/>
                      <a:pt x="35" y="73"/>
                      <a:pt x="35" y="73"/>
                    </a:cubicBezTo>
                    <a:cubicBezTo>
                      <a:pt x="35" y="74"/>
                      <a:pt x="35" y="75"/>
                      <a:pt x="36" y="75"/>
                    </a:cubicBezTo>
                    <a:cubicBezTo>
                      <a:pt x="36" y="75"/>
                      <a:pt x="36" y="75"/>
                      <a:pt x="36" y="74"/>
                    </a:cubicBezTo>
                    <a:cubicBezTo>
                      <a:pt x="36" y="75"/>
                      <a:pt x="36" y="75"/>
                      <a:pt x="36" y="75"/>
                    </a:cubicBezTo>
                    <a:cubicBezTo>
                      <a:pt x="36" y="75"/>
                      <a:pt x="36" y="75"/>
                      <a:pt x="36" y="74"/>
                    </a:cubicBezTo>
                    <a:cubicBezTo>
                      <a:pt x="37" y="74"/>
                      <a:pt x="37" y="75"/>
                      <a:pt x="38" y="75"/>
                    </a:cubicBezTo>
                    <a:cubicBezTo>
                      <a:pt x="37" y="74"/>
                      <a:pt x="37" y="74"/>
                      <a:pt x="37" y="74"/>
                    </a:cubicBezTo>
                    <a:cubicBezTo>
                      <a:pt x="38" y="74"/>
                      <a:pt x="39" y="73"/>
                      <a:pt x="39" y="73"/>
                    </a:cubicBezTo>
                    <a:cubicBezTo>
                      <a:pt x="38" y="71"/>
                      <a:pt x="37" y="69"/>
                      <a:pt x="36" y="68"/>
                    </a:cubicBezTo>
                    <a:cubicBezTo>
                      <a:pt x="37" y="68"/>
                      <a:pt x="38" y="68"/>
                      <a:pt x="39" y="68"/>
                    </a:cubicBezTo>
                    <a:cubicBezTo>
                      <a:pt x="38" y="69"/>
                      <a:pt x="39" y="70"/>
                      <a:pt x="39" y="71"/>
                    </a:cubicBezTo>
                    <a:cubicBezTo>
                      <a:pt x="39" y="70"/>
                      <a:pt x="40" y="71"/>
                      <a:pt x="40" y="71"/>
                    </a:cubicBezTo>
                    <a:cubicBezTo>
                      <a:pt x="40" y="70"/>
                      <a:pt x="39" y="69"/>
                      <a:pt x="39" y="69"/>
                    </a:cubicBezTo>
                    <a:cubicBezTo>
                      <a:pt x="40" y="69"/>
                      <a:pt x="40" y="68"/>
                      <a:pt x="40" y="68"/>
                    </a:cubicBezTo>
                    <a:cubicBezTo>
                      <a:pt x="38" y="68"/>
                      <a:pt x="39" y="67"/>
                      <a:pt x="39" y="66"/>
                    </a:cubicBezTo>
                    <a:cubicBezTo>
                      <a:pt x="39" y="66"/>
                      <a:pt x="40" y="66"/>
                      <a:pt x="40" y="67"/>
                    </a:cubicBezTo>
                    <a:cubicBezTo>
                      <a:pt x="41" y="66"/>
                      <a:pt x="37" y="66"/>
                      <a:pt x="39" y="65"/>
                    </a:cubicBezTo>
                    <a:cubicBezTo>
                      <a:pt x="39" y="65"/>
                      <a:pt x="39" y="65"/>
                      <a:pt x="39" y="65"/>
                    </a:cubicBezTo>
                    <a:cubicBezTo>
                      <a:pt x="38" y="65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40" y="63"/>
                      <a:pt x="39" y="60"/>
                      <a:pt x="38" y="60"/>
                    </a:cubicBezTo>
                    <a:cubicBezTo>
                      <a:pt x="38" y="60"/>
                      <a:pt x="40" y="60"/>
                      <a:pt x="40" y="61"/>
                    </a:cubicBezTo>
                    <a:cubicBezTo>
                      <a:pt x="38" y="60"/>
                      <a:pt x="36" y="59"/>
                      <a:pt x="34" y="59"/>
                    </a:cubicBezTo>
                    <a:cubicBezTo>
                      <a:pt x="36" y="59"/>
                      <a:pt x="39" y="58"/>
                      <a:pt x="40" y="59"/>
                    </a:cubicBezTo>
                    <a:cubicBezTo>
                      <a:pt x="40" y="59"/>
                      <a:pt x="40" y="58"/>
                      <a:pt x="40" y="58"/>
                    </a:cubicBezTo>
                    <a:cubicBezTo>
                      <a:pt x="40" y="58"/>
                      <a:pt x="38" y="58"/>
                      <a:pt x="38" y="58"/>
                    </a:cubicBezTo>
                    <a:cubicBezTo>
                      <a:pt x="39" y="57"/>
                      <a:pt x="38" y="57"/>
                      <a:pt x="40" y="56"/>
                    </a:cubicBezTo>
                    <a:cubicBezTo>
                      <a:pt x="39" y="57"/>
                      <a:pt x="37" y="57"/>
                      <a:pt x="37" y="56"/>
                    </a:cubicBezTo>
                    <a:cubicBezTo>
                      <a:pt x="37" y="56"/>
                      <a:pt x="39" y="56"/>
                      <a:pt x="40" y="56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8" y="55"/>
                      <a:pt x="39" y="55"/>
                      <a:pt x="40" y="55"/>
                    </a:cubicBezTo>
                    <a:cubicBezTo>
                      <a:pt x="39" y="55"/>
                      <a:pt x="40" y="54"/>
                      <a:pt x="39" y="53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9" y="53"/>
                      <a:pt x="36" y="53"/>
                      <a:pt x="35" y="52"/>
                    </a:cubicBezTo>
                    <a:cubicBezTo>
                      <a:pt x="36" y="52"/>
                      <a:pt x="38" y="52"/>
                      <a:pt x="39" y="51"/>
                    </a:cubicBezTo>
                    <a:cubicBezTo>
                      <a:pt x="37" y="51"/>
                      <a:pt x="33" y="51"/>
                      <a:pt x="32" y="50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33" y="49"/>
                      <a:pt x="37" y="50"/>
                      <a:pt x="39" y="50"/>
                    </a:cubicBezTo>
                    <a:cubicBezTo>
                      <a:pt x="39" y="50"/>
                      <a:pt x="39" y="50"/>
                      <a:pt x="39" y="49"/>
                    </a:cubicBezTo>
                    <a:cubicBezTo>
                      <a:pt x="40" y="49"/>
                      <a:pt x="40" y="50"/>
                      <a:pt x="40" y="50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39" y="48"/>
                      <a:pt x="39" y="47"/>
                      <a:pt x="38" y="47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38" y="49"/>
                      <a:pt x="36" y="49"/>
                      <a:pt x="36" y="47"/>
                    </a:cubicBezTo>
                    <a:cubicBezTo>
                      <a:pt x="36" y="47"/>
                      <a:pt x="38" y="47"/>
                      <a:pt x="38" y="47"/>
                    </a:cubicBezTo>
                    <a:cubicBezTo>
                      <a:pt x="38" y="47"/>
                      <a:pt x="37" y="46"/>
                      <a:pt x="38" y="46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9" y="46"/>
                      <a:pt x="36" y="46"/>
                      <a:pt x="38" y="45"/>
                    </a:cubicBezTo>
                    <a:cubicBezTo>
                      <a:pt x="38" y="44"/>
                      <a:pt x="39" y="43"/>
                      <a:pt x="38" y="44"/>
                    </a:cubicBezTo>
                    <a:cubicBezTo>
                      <a:pt x="37" y="44"/>
                      <a:pt x="32" y="45"/>
                      <a:pt x="31" y="45"/>
                    </a:cubicBezTo>
                    <a:cubicBezTo>
                      <a:pt x="31" y="45"/>
                      <a:pt x="32" y="44"/>
                      <a:pt x="33" y="43"/>
                    </a:cubicBezTo>
                    <a:cubicBezTo>
                      <a:pt x="34" y="42"/>
                      <a:pt x="36" y="43"/>
                      <a:pt x="37" y="43"/>
                    </a:cubicBezTo>
                    <a:cubicBezTo>
                      <a:pt x="36" y="43"/>
                      <a:pt x="36" y="43"/>
                      <a:pt x="36" y="42"/>
                    </a:cubicBezTo>
                    <a:cubicBezTo>
                      <a:pt x="36" y="42"/>
                      <a:pt x="37" y="42"/>
                      <a:pt x="37" y="42"/>
                    </a:cubicBezTo>
                    <a:cubicBezTo>
                      <a:pt x="35" y="42"/>
                      <a:pt x="37" y="40"/>
                      <a:pt x="35" y="42"/>
                    </a:cubicBezTo>
                    <a:cubicBezTo>
                      <a:pt x="35" y="41"/>
                      <a:pt x="36" y="41"/>
                      <a:pt x="35" y="40"/>
                    </a:cubicBezTo>
                    <a:cubicBezTo>
                      <a:pt x="35" y="41"/>
                      <a:pt x="32" y="40"/>
                      <a:pt x="32" y="40"/>
                    </a:cubicBezTo>
                    <a:cubicBezTo>
                      <a:pt x="32" y="40"/>
                      <a:pt x="33" y="40"/>
                      <a:pt x="33" y="39"/>
                    </a:cubicBezTo>
                    <a:cubicBezTo>
                      <a:pt x="33" y="38"/>
                      <a:pt x="33" y="37"/>
                      <a:pt x="33" y="36"/>
                    </a:cubicBezTo>
                    <a:cubicBezTo>
                      <a:pt x="33" y="36"/>
                      <a:pt x="33" y="36"/>
                      <a:pt x="34" y="36"/>
                    </a:cubicBezTo>
                    <a:cubicBezTo>
                      <a:pt x="34" y="36"/>
                      <a:pt x="33" y="35"/>
                      <a:pt x="33" y="35"/>
                    </a:cubicBezTo>
                    <a:cubicBezTo>
                      <a:pt x="34" y="34"/>
                      <a:pt x="34" y="36"/>
                      <a:pt x="35" y="35"/>
                    </a:cubicBezTo>
                    <a:cubicBezTo>
                      <a:pt x="34" y="35"/>
                      <a:pt x="33" y="34"/>
                      <a:pt x="33" y="34"/>
                    </a:cubicBezTo>
                    <a:cubicBezTo>
                      <a:pt x="32" y="34"/>
                      <a:pt x="33" y="35"/>
                      <a:pt x="34" y="36"/>
                    </a:cubicBezTo>
                    <a:cubicBezTo>
                      <a:pt x="32" y="36"/>
                      <a:pt x="30" y="36"/>
                      <a:pt x="29" y="35"/>
                    </a:cubicBezTo>
                    <a:cubicBezTo>
                      <a:pt x="28" y="34"/>
                      <a:pt x="30" y="34"/>
                      <a:pt x="30" y="34"/>
                    </a:cubicBezTo>
                    <a:cubicBezTo>
                      <a:pt x="29" y="32"/>
                      <a:pt x="26" y="33"/>
                      <a:pt x="27" y="31"/>
                    </a:cubicBezTo>
                    <a:cubicBezTo>
                      <a:pt x="28" y="30"/>
                      <a:pt x="29" y="31"/>
                      <a:pt x="30" y="30"/>
                    </a:cubicBezTo>
                    <a:cubicBezTo>
                      <a:pt x="31" y="31"/>
                      <a:pt x="30" y="32"/>
                      <a:pt x="30" y="32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2"/>
                      <a:pt x="30" y="29"/>
                      <a:pt x="31" y="28"/>
                    </a:cubicBezTo>
                    <a:cubicBezTo>
                      <a:pt x="30" y="28"/>
                      <a:pt x="30" y="27"/>
                      <a:pt x="29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9"/>
                      <a:pt x="28" y="28"/>
                      <a:pt x="28" y="28"/>
                    </a:cubicBezTo>
                    <a:cubicBezTo>
                      <a:pt x="27" y="28"/>
                      <a:pt x="26" y="28"/>
                      <a:pt x="26" y="27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7" y="26"/>
                      <a:pt x="27" y="27"/>
                      <a:pt x="27" y="27"/>
                    </a:cubicBezTo>
                    <a:cubicBezTo>
                      <a:pt x="27" y="27"/>
                      <a:pt x="29" y="25"/>
                      <a:pt x="27" y="25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6"/>
                      <a:pt x="24" y="25"/>
                      <a:pt x="24" y="25"/>
                    </a:cubicBezTo>
                    <a:cubicBezTo>
                      <a:pt x="23" y="25"/>
                      <a:pt x="25" y="25"/>
                      <a:pt x="23" y="26"/>
                    </a:cubicBezTo>
                    <a:cubicBezTo>
                      <a:pt x="25" y="25"/>
                      <a:pt x="24" y="27"/>
                      <a:pt x="25" y="26"/>
                    </a:cubicBezTo>
                    <a:cubicBezTo>
                      <a:pt x="24" y="27"/>
                      <a:pt x="25" y="27"/>
                      <a:pt x="24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5" y="28"/>
                      <a:pt x="25" y="29"/>
                      <a:pt x="25" y="29"/>
                    </a:cubicBezTo>
                    <a:cubicBezTo>
                      <a:pt x="25" y="29"/>
                      <a:pt x="25" y="29"/>
                      <a:pt x="25" y="29"/>
                    </a:cubicBezTo>
                    <a:cubicBezTo>
                      <a:pt x="25" y="29"/>
                      <a:pt x="25" y="29"/>
                      <a:pt x="25" y="29"/>
                    </a:cubicBezTo>
                    <a:cubicBezTo>
                      <a:pt x="25" y="29"/>
                      <a:pt x="25" y="29"/>
                      <a:pt x="25" y="29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6" y="28"/>
                      <a:pt x="27" y="29"/>
                      <a:pt x="27" y="29"/>
                    </a:cubicBezTo>
                    <a:cubicBezTo>
                      <a:pt x="27" y="30"/>
                      <a:pt x="27" y="29"/>
                      <a:pt x="26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6" y="30"/>
                      <a:pt x="26" y="31"/>
                      <a:pt x="25" y="30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2"/>
                      <a:pt x="25" y="32"/>
                      <a:pt x="25" y="33"/>
                    </a:cubicBezTo>
                    <a:cubicBezTo>
                      <a:pt x="25" y="33"/>
                      <a:pt x="26" y="33"/>
                      <a:pt x="26" y="33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7" y="35"/>
                      <a:pt x="28" y="36"/>
                      <a:pt x="27" y="38"/>
                    </a:cubicBezTo>
                    <a:cubicBezTo>
                      <a:pt x="27" y="38"/>
                      <a:pt x="28" y="39"/>
                      <a:pt x="28" y="39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27" y="40"/>
                      <a:pt x="27" y="41"/>
                      <a:pt x="27" y="41"/>
                    </a:cubicBezTo>
                    <a:cubicBezTo>
                      <a:pt x="25" y="42"/>
                      <a:pt x="27" y="44"/>
                      <a:pt x="27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8" y="45"/>
                      <a:pt x="29" y="46"/>
                      <a:pt x="29" y="46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31" y="47"/>
                      <a:pt x="30" y="48"/>
                      <a:pt x="30" y="49"/>
                    </a:cubicBezTo>
                    <a:cubicBezTo>
                      <a:pt x="30" y="49"/>
                      <a:pt x="30" y="49"/>
                      <a:pt x="30" y="48"/>
                    </a:cubicBezTo>
                    <a:cubicBezTo>
                      <a:pt x="28" y="50"/>
                      <a:pt x="32" y="51"/>
                      <a:pt x="31" y="52"/>
                    </a:cubicBezTo>
                    <a:cubicBezTo>
                      <a:pt x="31" y="52"/>
                      <a:pt x="31" y="52"/>
                      <a:pt x="31" y="53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0" y="53"/>
                      <a:pt x="31" y="53"/>
                      <a:pt x="31" y="53"/>
                    </a:cubicBezTo>
                    <a:cubicBezTo>
                      <a:pt x="31" y="53"/>
                      <a:pt x="31" y="53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54"/>
                      <a:pt x="31" y="54"/>
                      <a:pt x="31" y="54"/>
                    </a:cubicBezTo>
                    <a:cubicBezTo>
                      <a:pt x="32" y="54"/>
                      <a:pt x="32" y="54"/>
                      <a:pt x="32" y="54"/>
                    </a:cubicBezTo>
                    <a:cubicBezTo>
                      <a:pt x="31" y="55"/>
                      <a:pt x="33" y="55"/>
                      <a:pt x="31" y="55"/>
                    </a:cubicBezTo>
                    <a:cubicBezTo>
                      <a:pt x="32" y="56"/>
                      <a:pt x="32" y="57"/>
                      <a:pt x="34" y="57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3" y="57"/>
                      <a:pt x="33" y="58"/>
                      <a:pt x="33" y="58"/>
                    </a:cubicBezTo>
                    <a:cubicBezTo>
                      <a:pt x="32" y="58"/>
                      <a:pt x="32" y="58"/>
                      <a:pt x="32" y="58"/>
                    </a:cubicBezTo>
                    <a:cubicBezTo>
                      <a:pt x="34" y="59"/>
                      <a:pt x="34" y="59"/>
                      <a:pt x="34" y="59"/>
                    </a:cubicBezTo>
                    <a:cubicBezTo>
                      <a:pt x="33" y="59"/>
                      <a:pt x="33" y="60"/>
                      <a:pt x="32" y="59"/>
                    </a:cubicBezTo>
                    <a:cubicBezTo>
                      <a:pt x="33" y="60"/>
                      <a:pt x="32" y="60"/>
                      <a:pt x="34" y="61"/>
                    </a:cubicBezTo>
                    <a:cubicBezTo>
                      <a:pt x="33" y="61"/>
                      <a:pt x="33" y="61"/>
                      <a:pt x="33" y="61"/>
                    </a:cubicBezTo>
                    <a:cubicBezTo>
                      <a:pt x="33" y="61"/>
                      <a:pt x="34" y="62"/>
                      <a:pt x="34" y="62"/>
                    </a:cubicBezTo>
                    <a:cubicBezTo>
                      <a:pt x="32" y="63"/>
                      <a:pt x="34" y="66"/>
                      <a:pt x="32" y="67"/>
                    </a:cubicBezTo>
                    <a:cubicBezTo>
                      <a:pt x="34" y="67"/>
                      <a:pt x="31" y="68"/>
                      <a:pt x="33" y="68"/>
                    </a:cubicBezTo>
                    <a:cubicBezTo>
                      <a:pt x="32" y="68"/>
                      <a:pt x="32" y="68"/>
                      <a:pt x="31" y="68"/>
                    </a:cubicBezTo>
                    <a:cubicBezTo>
                      <a:pt x="32" y="69"/>
                      <a:pt x="30" y="69"/>
                      <a:pt x="31" y="69"/>
                    </a:cubicBezTo>
                    <a:cubicBezTo>
                      <a:pt x="31" y="69"/>
                      <a:pt x="31" y="69"/>
                      <a:pt x="30" y="69"/>
                    </a:cubicBezTo>
                    <a:cubicBezTo>
                      <a:pt x="31" y="69"/>
                      <a:pt x="31" y="69"/>
                      <a:pt x="31" y="69"/>
                    </a:cubicBezTo>
                    <a:cubicBezTo>
                      <a:pt x="30" y="69"/>
                      <a:pt x="30" y="69"/>
                      <a:pt x="30" y="69"/>
                    </a:cubicBezTo>
                    <a:cubicBezTo>
                      <a:pt x="30" y="69"/>
                      <a:pt x="31" y="70"/>
                      <a:pt x="33" y="71"/>
                    </a:cubicBezTo>
                    <a:cubicBezTo>
                      <a:pt x="32" y="71"/>
                      <a:pt x="32" y="71"/>
                      <a:pt x="33" y="72"/>
                    </a:cubicBezTo>
                    <a:cubicBezTo>
                      <a:pt x="32" y="71"/>
                      <a:pt x="32" y="71"/>
                      <a:pt x="32" y="71"/>
                    </a:cubicBezTo>
                    <a:cubicBezTo>
                      <a:pt x="32" y="70"/>
                      <a:pt x="32" y="71"/>
                      <a:pt x="32" y="71"/>
                    </a:cubicBezTo>
                    <a:cubicBezTo>
                      <a:pt x="32" y="70"/>
                      <a:pt x="32" y="70"/>
                      <a:pt x="32" y="71"/>
                    </a:cubicBezTo>
                    <a:cubicBezTo>
                      <a:pt x="32" y="71"/>
                      <a:pt x="32" y="71"/>
                      <a:pt x="31" y="71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0" y="72"/>
                      <a:pt x="30" y="71"/>
                      <a:pt x="30" y="71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29" y="69"/>
                      <a:pt x="29" y="71"/>
                      <a:pt x="29" y="69"/>
                    </a:cubicBezTo>
                    <a:cubicBezTo>
                      <a:pt x="28" y="70"/>
                      <a:pt x="28" y="70"/>
                      <a:pt x="28" y="70"/>
                    </a:cubicBezTo>
                    <a:cubicBezTo>
                      <a:pt x="27" y="72"/>
                      <a:pt x="28" y="69"/>
                      <a:pt x="27" y="69"/>
                    </a:cubicBezTo>
                    <a:cubicBezTo>
                      <a:pt x="27" y="69"/>
                      <a:pt x="27" y="69"/>
                      <a:pt x="27" y="69"/>
                    </a:cubicBezTo>
                    <a:cubicBezTo>
                      <a:pt x="26" y="69"/>
                      <a:pt x="28" y="66"/>
                      <a:pt x="28" y="66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64"/>
                      <a:pt x="28" y="67"/>
                      <a:pt x="27" y="66"/>
                    </a:cubicBezTo>
                    <a:cubicBezTo>
                      <a:pt x="28" y="66"/>
                      <a:pt x="29" y="65"/>
                      <a:pt x="29" y="65"/>
                    </a:cubicBezTo>
                    <a:cubicBezTo>
                      <a:pt x="29" y="64"/>
                      <a:pt x="26" y="65"/>
                      <a:pt x="27" y="63"/>
                    </a:cubicBezTo>
                    <a:cubicBezTo>
                      <a:pt x="26" y="64"/>
                      <a:pt x="26" y="64"/>
                      <a:pt x="25" y="64"/>
                    </a:cubicBezTo>
                    <a:cubicBezTo>
                      <a:pt x="25" y="64"/>
                      <a:pt x="26" y="62"/>
                      <a:pt x="25" y="62"/>
                    </a:cubicBezTo>
                    <a:cubicBezTo>
                      <a:pt x="25" y="62"/>
                      <a:pt x="25" y="62"/>
                      <a:pt x="25" y="62"/>
                    </a:cubicBezTo>
                    <a:cubicBezTo>
                      <a:pt x="24" y="61"/>
                      <a:pt x="24" y="61"/>
                      <a:pt x="23" y="61"/>
                    </a:cubicBezTo>
                    <a:cubicBezTo>
                      <a:pt x="25" y="59"/>
                      <a:pt x="20" y="59"/>
                      <a:pt x="23" y="57"/>
                    </a:cubicBezTo>
                    <a:cubicBezTo>
                      <a:pt x="22" y="56"/>
                      <a:pt x="22" y="56"/>
                      <a:pt x="22" y="56"/>
                    </a:cubicBezTo>
                    <a:cubicBezTo>
                      <a:pt x="22" y="56"/>
                      <a:pt x="22" y="56"/>
                      <a:pt x="22" y="56"/>
                    </a:cubicBezTo>
                    <a:cubicBezTo>
                      <a:pt x="22" y="55"/>
                      <a:pt x="21" y="55"/>
                      <a:pt x="21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1" y="53"/>
                      <a:pt x="21" y="53"/>
                      <a:pt x="19" y="52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19" y="52"/>
                      <a:pt x="21" y="50"/>
                      <a:pt x="19" y="49"/>
                    </a:cubicBezTo>
                    <a:cubicBezTo>
                      <a:pt x="19" y="49"/>
                      <a:pt x="20" y="49"/>
                      <a:pt x="20" y="49"/>
                    </a:cubicBezTo>
                    <a:cubicBezTo>
                      <a:pt x="18" y="48"/>
                      <a:pt x="21" y="44"/>
                      <a:pt x="18" y="45"/>
                    </a:cubicBezTo>
                    <a:cubicBezTo>
                      <a:pt x="17" y="44"/>
                      <a:pt x="17" y="44"/>
                      <a:pt x="17" y="44"/>
                    </a:cubicBezTo>
                    <a:cubicBezTo>
                      <a:pt x="17" y="45"/>
                      <a:pt x="15" y="44"/>
                      <a:pt x="15" y="45"/>
                    </a:cubicBezTo>
                    <a:cubicBezTo>
                      <a:pt x="14" y="45"/>
                      <a:pt x="15" y="43"/>
                      <a:pt x="16" y="44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7" y="44"/>
                      <a:pt x="16" y="42"/>
                      <a:pt x="17" y="42"/>
                    </a:cubicBezTo>
                    <a:cubicBezTo>
                      <a:pt x="16" y="40"/>
                      <a:pt x="16" y="37"/>
                      <a:pt x="16" y="34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6" y="34"/>
                      <a:pt x="14" y="33"/>
                      <a:pt x="14" y="33"/>
                    </a:cubicBezTo>
                    <a:cubicBezTo>
                      <a:pt x="14" y="32"/>
                      <a:pt x="16" y="34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3"/>
                      <a:pt x="14" y="33"/>
                      <a:pt x="14" y="32"/>
                    </a:cubicBezTo>
                    <a:cubicBezTo>
                      <a:pt x="14" y="31"/>
                      <a:pt x="15" y="32"/>
                      <a:pt x="15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3" y="30"/>
                      <a:pt x="14" y="30"/>
                      <a:pt x="12" y="30"/>
                    </a:cubicBezTo>
                    <a:cubicBezTo>
                      <a:pt x="14" y="29"/>
                      <a:pt x="12" y="26"/>
                      <a:pt x="13" y="26"/>
                    </a:cubicBezTo>
                    <a:cubicBezTo>
                      <a:pt x="12" y="25"/>
                      <a:pt x="12" y="25"/>
                      <a:pt x="11" y="24"/>
                    </a:cubicBezTo>
                    <a:cubicBezTo>
                      <a:pt x="11" y="24"/>
                      <a:pt x="10" y="24"/>
                      <a:pt x="10" y="24"/>
                    </a:cubicBezTo>
                    <a:cubicBezTo>
                      <a:pt x="13" y="23"/>
                      <a:pt x="11" y="22"/>
                      <a:pt x="13" y="21"/>
                    </a:cubicBezTo>
                    <a:cubicBezTo>
                      <a:pt x="11" y="22"/>
                      <a:pt x="12" y="19"/>
                      <a:pt x="10" y="20"/>
                    </a:cubicBezTo>
                    <a:cubicBezTo>
                      <a:pt x="10" y="20"/>
                      <a:pt x="11" y="20"/>
                      <a:pt x="12" y="20"/>
                    </a:cubicBezTo>
                    <a:cubicBezTo>
                      <a:pt x="10" y="18"/>
                      <a:pt x="12" y="16"/>
                      <a:pt x="11" y="15"/>
                    </a:cubicBezTo>
                    <a:cubicBezTo>
                      <a:pt x="11" y="15"/>
                      <a:pt x="10" y="15"/>
                      <a:pt x="10" y="15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3"/>
                      <a:pt x="9" y="14"/>
                      <a:pt x="10" y="13"/>
                    </a:cubicBezTo>
                    <a:cubicBezTo>
                      <a:pt x="10" y="13"/>
                      <a:pt x="10" y="13"/>
                      <a:pt x="9" y="13"/>
                    </a:cubicBezTo>
                    <a:cubicBezTo>
                      <a:pt x="10" y="9"/>
                      <a:pt x="7" y="6"/>
                      <a:pt x="9" y="2"/>
                    </a:cubicBezTo>
                    <a:cubicBezTo>
                      <a:pt x="9" y="3"/>
                      <a:pt x="9" y="3"/>
                      <a:pt x="8" y="2"/>
                    </a:cubicBezTo>
                    <a:cubicBezTo>
                      <a:pt x="8" y="3"/>
                      <a:pt x="8" y="3"/>
                      <a:pt x="7" y="3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1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0"/>
                      <a:pt x="4" y="1"/>
                      <a:pt x="2" y="2"/>
                    </a:cubicBezTo>
                    <a:cubicBezTo>
                      <a:pt x="4" y="2"/>
                      <a:pt x="0" y="4"/>
                      <a:pt x="2" y="5"/>
                    </a:cubicBezTo>
                    <a:cubicBezTo>
                      <a:pt x="2" y="5"/>
                      <a:pt x="2" y="4"/>
                      <a:pt x="1" y="5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8"/>
                      <a:pt x="2" y="8"/>
                      <a:pt x="2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3" y="11"/>
                      <a:pt x="2" y="10"/>
                      <a:pt x="3" y="10"/>
                    </a:cubicBezTo>
                    <a:cubicBezTo>
                      <a:pt x="2" y="11"/>
                      <a:pt x="4" y="13"/>
                      <a:pt x="2" y="14"/>
                    </a:cubicBezTo>
                    <a:cubicBezTo>
                      <a:pt x="2" y="15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5"/>
                      <a:pt x="3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2" y="17"/>
                      <a:pt x="2" y="17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8"/>
                      <a:pt x="3" y="20"/>
                      <a:pt x="5" y="22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6" y="23"/>
                      <a:pt x="5" y="23"/>
                      <a:pt x="6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6" y="24"/>
                      <a:pt x="6" y="25"/>
                      <a:pt x="6" y="25"/>
                    </a:cubicBezTo>
                    <a:cubicBezTo>
                      <a:pt x="6" y="25"/>
                      <a:pt x="5" y="26"/>
                      <a:pt x="5" y="26"/>
                    </a:cubicBezTo>
                    <a:cubicBezTo>
                      <a:pt x="6" y="27"/>
                      <a:pt x="6" y="26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8" y="27"/>
                      <a:pt x="8" y="28"/>
                    </a:cubicBezTo>
                    <a:cubicBezTo>
                      <a:pt x="7" y="27"/>
                      <a:pt x="7" y="29"/>
                      <a:pt x="6" y="28"/>
                    </a:cubicBezTo>
                    <a:cubicBezTo>
                      <a:pt x="5" y="30"/>
                      <a:pt x="8" y="30"/>
                      <a:pt x="6" y="31"/>
                    </a:cubicBezTo>
                    <a:cubicBezTo>
                      <a:pt x="8" y="31"/>
                      <a:pt x="7" y="30"/>
                      <a:pt x="8" y="30"/>
                    </a:cubicBezTo>
                    <a:cubicBezTo>
                      <a:pt x="8" y="29"/>
                      <a:pt x="9" y="30"/>
                      <a:pt x="9" y="31"/>
                    </a:cubicBezTo>
                    <a:cubicBezTo>
                      <a:pt x="9" y="31"/>
                      <a:pt x="7" y="32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6" y="34"/>
                      <a:pt x="8" y="34"/>
                      <a:pt x="7" y="35"/>
                    </a:cubicBezTo>
                    <a:cubicBezTo>
                      <a:pt x="8" y="35"/>
                      <a:pt x="7" y="35"/>
                      <a:pt x="9" y="35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9" y="35"/>
                      <a:pt x="11" y="35"/>
                      <a:pt x="10" y="36"/>
                    </a:cubicBezTo>
                    <a:cubicBezTo>
                      <a:pt x="10" y="36"/>
                      <a:pt x="9" y="36"/>
                      <a:pt x="9" y="36"/>
                    </a:cubicBezTo>
                    <a:cubicBezTo>
                      <a:pt x="9" y="36"/>
                      <a:pt x="9" y="36"/>
                      <a:pt x="9" y="37"/>
                    </a:cubicBezTo>
                    <a:cubicBezTo>
                      <a:pt x="7" y="37"/>
                      <a:pt x="8" y="35"/>
                      <a:pt x="7" y="35"/>
                    </a:cubicBezTo>
                    <a:cubicBezTo>
                      <a:pt x="6" y="35"/>
                      <a:pt x="8" y="36"/>
                      <a:pt x="7" y="36"/>
                    </a:cubicBezTo>
                    <a:cubicBezTo>
                      <a:pt x="9" y="36"/>
                      <a:pt x="7" y="37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8" y="39"/>
                      <a:pt x="7" y="40"/>
                      <a:pt x="7" y="40"/>
                    </a:cubicBezTo>
                    <a:cubicBezTo>
                      <a:pt x="7" y="39"/>
                      <a:pt x="8" y="40"/>
                      <a:pt x="9" y="39"/>
                    </a:cubicBezTo>
                    <a:cubicBezTo>
                      <a:pt x="10" y="40"/>
                      <a:pt x="7" y="41"/>
                      <a:pt x="8" y="42"/>
                    </a:cubicBezTo>
                    <a:cubicBezTo>
                      <a:pt x="7" y="42"/>
                      <a:pt x="8" y="41"/>
                      <a:pt x="8" y="41"/>
                    </a:cubicBezTo>
                    <a:cubicBezTo>
                      <a:pt x="8" y="42"/>
                      <a:pt x="8" y="42"/>
                      <a:pt x="8" y="43"/>
                    </a:cubicBezTo>
                    <a:cubicBezTo>
                      <a:pt x="8" y="44"/>
                      <a:pt x="9" y="42"/>
                      <a:pt x="9" y="43"/>
                    </a:cubicBezTo>
                    <a:cubicBezTo>
                      <a:pt x="8" y="43"/>
                      <a:pt x="10" y="43"/>
                      <a:pt x="10" y="44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9" y="45"/>
                      <a:pt x="12" y="44"/>
                      <a:pt x="11" y="45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10" y="46"/>
                      <a:pt x="10" y="47"/>
                      <a:pt x="10" y="47"/>
                    </a:cubicBezTo>
                    <a:cubicBezTo>
                      <a:pt x="11" y="47"/>
                      <a:pt x="12" y="47"/>
                      <a:pt x="12" y="48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11" y="48"/>
                      <a:pt x="10" y="48"/>
                      <a:pt x="11" y="48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9" y="48"/>
                      <a:pt x="10" y="49"/>
                      <a:pt x="10" y="49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2" y="50"/>
                      <a:pt x="11" y="50"/>
                      <a:pt x="11" y="50"/>
                    </a:cubicBezTo>
                    <a:cubicBezTo>
                      <a:pt x="11" y="50"/>
                      <a:pt x="12" y="50"/>
                      <a:pt x="12" y="51"/>
                    </a:cubicBezTo>
                    <a:cubicBezTo>
                      <a:pt x="11" y="51"/>
                      <a:pt x="10" y="51"/>
                      <a:pt x="10" y="51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1" y="52"/>
                      <a:pt x="10" y="52"/>
                      <a:pt x="10" y="52"/>
                    </a:cubicBezTo>
                    <a:cubicBezTo>
                      <a:pt x="10" y="53"/>
                      <a:pt x="12" y="54"/>
                      <a:pt x="1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56"/>
                      <a:pt x="12" y="57"/>
                      <a:pt x="13" y="57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3" y="59"/>
                      <a:pt x="13" y="57"/>
                      <a:pt x="14" y="58"/>
                    </a:cubicBezTo>
                    <a:cubicBezTo>
                      <a:pt x="15" y="59"/>
                      <a:pt x="13" y="59"/>
                      <a:pt x="13" y="59"/>
                    </a:cubicBezTo>
                    <a:cubicBezTo>
                      <a:pt x="14" y="60"/>
                      <a:pt x="16" y="60"/>
                      <a:pt x="15" y="61"/>
                    </a:cubicBezTo>
                    <a:cubicBezTo>
                      <a:pt x="15" y="61"/>
                      <a:pt x="15" y="61"/>
                      <a:pt x="14" y="60"/>
                    </a:cubicBezTo>
                    <a:close/>
                    <a:moveTo>
                      <a:pt x="20" y="70"/>
                    </a:moveTo>
                    <a:cubicBezTo>
                      <a:pt x="20" y="70"/>
                      <a:pt x="19" y="70"/>
                      <a:pt x="19" y="69"/>
                    </a:cubicBezTo>
                    <a:cubicBezTo>
                      <a:pt x="20" y="69"/>
                      <a:pt x="20" y="69"/>
                      <a:pt x="20" y="70"/>
                    </a:cubicBezTo>
                    <a:close/>
                    <a:moveTo>
                      <a:pt x="37" y="72"/>
                    </a:moveTo>
                    <a:cubicBezTo>
                      <a:pt x="37" y="73"/>
                      <a:pt x="37" y="73"/>
                      <a:pt x="36" y="73"/>
                    </a:cubicBezTo>
                    <a:cubicBezTo>
                      <a:pt x="36" y="73"/>
                      <a:pt x="36" y="73"/>
                      <a:pt x="37" y="72"/>
                    </a:cubicBezTo>
                    <a:close/>
                    <a:moveTo>
                      <a:pt x="26" y="32"/>
                    </a:move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lose/>
                    <a:moveTo>
                      <a:pt x="26" y="31"/>
                    </a:moveTo>
                    <a:cubicBezTo>
                      <a:pt x="26" y="31"/>
                      <a:pt x="26" y="31"/>
                      <a:pt x="26" y="31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26" y="31"/>
                      <a:pt x="26" y="31"/>
                      <a:pt x="26" y="31"/>
                    </a:cubicBezTo>
                    <a:close/>
                    <a:moveTo>
                      <a:pt x="15" y="31"/>
                    </a:move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31"/>
                      <a:pt x="14" y="31"/>
                      <a:pt x="15" y="3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66" name="Freeform 2769"/>
              <p:cNvSpPr>
                <a:spLocks/>
              </p:cNvSpPr>
              <p:nvPr/>
            </p:nvSpPr>
            <p:spPr bwMode="auto">
              <a:xfrm>
                <a:off x="2700" y="161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67" name="Freeform 2770"/>
              <p:cNvSpPr>
                <a:spLocks/>
              </p:cNvSpPr>
              <p:nvPr/>
            </p:nvSpPr>
            <p:spPr bwMode="auto">
              <a:xfrm>
                <a:off x="2643" y="156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68" name="Freeform 2771"/>
              <p:cNvSpPr>
                <a:spLocks/>
              </p:cNvSpPr>
              <p:nvPr/>
            </p:nvSpPr>
            <p:spPr bwMode="auto">
              <a:xfrm>
                <a:off x="2702" y="1534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69" name="Freeform 2772"/>
              <p:cNvSpPr>
                <a:spLocks/>
              </p:cNvSpPr>
              <p:nvPr/>
            </p:nvSpPr>
            <p:spPr bwMode="auto">
              <a:xfrm>
                <a:off x="2669" y="1496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2 h 1"/>
                  <a:gd name="T4" fmla="*/ 3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70" name="Freeform 2773"/>
              <p:cNvSpPr>
                <a:spLocks/>
              </p:cNvSpPr>
              <p:nvPr/>
            </p:nvSpPr>
            <p:spPr bwMode="auto">
              <a:xfrm>
                <a:off x="2679" y="1482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2 w 1"/>
                  <a:gd name="T3" fmla="*/ 0 h 1"/>
                  <a:gd name="T4" fmla="*/ 0 w 1"/>
                  <a:gd name="T5" fmla="*/ 0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71" name="Freeform 2774"/>
              <p:cNvSpPr>
                <a:spLocks/>
              </p:cNvSpPr>
              <p:nvPr/>
            </p:nvSpPr>
            <p:spPr bwMode="auto">
              <a:xfrm>
                <a:off x="2674" y="1491"/>
                <a:ext cx="5" cy="3"/>
              </a:xfrm>
              <a:custGeom>
                <a:avLst/>
                <a:gdLst>
                  <a:gd name="T0" fmla="*/ 3 w 2"/>
                  <a:gd name="T1" fmla="*/ 3 h 1"/>
                  <a:gd name="T2" fmla="*/ 5 w 2"/>
                  <a:gd name="T3" fmla="*/ 0 h 1"/>
                  <a:gd name="T4" fmla="*/ 5 w 2"/>
                  <a:gd name="T5" fmla="*/ 0 h 1"/>
                  <a:gd name="T6" fmla="*/ 3 w 2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72" name="Freeform 2775"/>
              <p:cNvSpPr>
                <a:spLocks/>
              </p:cNvSpPr>
              <p:nvPr/>
            </p:nvSpPr>
            <p:spPr bwMode="auto">
              <a:xfrm>
                <a:off x="2676" y="149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73" name="Freeform 2776"/>
              <p:cNvSpPr>
                <a:spLocks/>
              </p:cNvSpPr>
              <p:nvPr/>
            </p:nvSpPr>
            <p:spPr bwMode="auto">
              <a:xfrm>
                <a:off x="2672" y="1503"/>
                <a:ext cx="4" cy="5"/>
              </a:xfrm>
              <a:custGeom>
                <a:avLst/>
                <a:gdLst>
                  <a:gd name="T0" fmla="*/ 2 w 2"/>
                  <a:gd name="T1" fmla="*/ 3 h 2"/>
                  <a:gd name="T2" fmla="*/ 2 w 2"/>
                  <a:gd name="T3" fmla="*/ 3 h 2"/>
                  <a:gd name="T4" fmla="*/ 2 w 2"/>
                  <a:gd name="T5" fmla="*/ 3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0"/>
                      <a:pt x="0" y="1"/>
                      <a:pt x="1" y="1"/>
                    </a:cubicBezTo>
                    <a:cubicBezTo>
                      <a:pt x="0" y="1"/>
                      <a:pt x="2" y="2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74" name="Freeform 2777"/>
              <p:cNvSpPr>
                <a:spLocks/>
              </p:cNvSpPr>
              <p:nvPr/>
            </p:nvSpPr>
            <p:spPr bwMode="auto">
              <a:xfrm>
                <a:off x="2681" y="1491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2 w 2"/>
                  <a:gd name="T5" fmla="*/ 3 h 3"/>
                  <a:gd name="T6" fmla="*/ 2 w 2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75" name="Freeform 2778"/>
              <p:cNvSpPr>
                <a:spLocks/>
              </p:cNvSpPr>
              <p:nvPr/>
            </p:nvSpPr>
            <p:spPr bwMode="auto">
              <a:xfrm>
                <a:off x="2683" y="1498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76" name="Freeform 2779"/>
              <p:cNvSpPr>
                <a:spLocks/>
              </p:cNvSpPr>
              <p:nvPr/>
            </p:nvSpPr>
            <p:spPr bwMode="auto">
              <a:xfrm>
                <a:off x="2681" y="1496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77" name="Freeform 2780"/>
              <p:cNvSpPr>
                <a:spLocks/>
              </p:cNvSpPr>
              <p:nvPr/>
            </p:nvSpPr>
            <p:spPr bwMode="auto">
              <a:xfrm>
                <a:off x="2683" y="149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78" name="Freeform 2781"/>
              <p:cNvSpPr>
                <a:spLocks/>
              </p:cNvSpPr>
              <p:nvPr/>
            </p:nvSpPr>
            <p:spPr bwMode="auto">
              <a:xfrm>
                <a:off x="2686" y="1515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2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79" name="Freeform 2782"/>
              <p:cNvSpPr>
                <a:spLocks/>
              </p:cNvSpPr>
              <p:nvPr/>
            </p:nvSpPr>
            <p:spPr bwMode="auto">
              <a:xfrm>
                <a:off x="2691" y="1508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2 h 1"/>
                  <a:gd name="T4" fmla="*/ 2 w 1"/>
                  <a:gd name="T5" fmla="*/ 2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80" name="Freeform 2783"/>
              <p:cNvSpPr>
                <a:spLocks/>
              </p:cNvSpPr>
              <p:nvPr/>
            </p:nvSpPr>
            <p:spPr bwMode="auto">
              <a:xfrm>
                <a:off x="2693" y="1512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3 w 2"/>
                  <a:gd name="T3" fmla="*/ 0 h 1"/>
                  <a:gd name="T4" fmla="*/ 0 w 2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2" y="1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81" name="Freeform 2784"/>
              <p:cNvSpPr>
                <a:spLocks/>
              </p:cNvSpPr>
              <p:nvPr/>
            </p:nvSpPr>
            <p:spPr bwMode="auto">
              <a:xfrm>
                <a:off x="2691" y="1538"/>
                <a:ext cx="4" cy="0"/>
              </a:xfrm>
              <a:custGeom>
                <a:avLst/>
                <a:gdLst>
                  <a:gd name="T0" fmla="*/ 4 w 4"/>
                  <a:gd name="T1" fmla="*/ 4 w 4"/>
                  <a:gd name="T2" fmla="*/ 0 w 4"/>
                  <a:gd name="T3" fmla="*/ 4 w 4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4">
                    <a:moveTo>
                      <a:pt x="4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82" name="Freeform 2785"/>
              <p:cNvSpPr>
                <a:spLocks/>
              </p:cNvSpPr>
              <p:nvPr/>
            </p:nvSpPr>
            <p:spPr bwMode="auto">
              <a:xfrm>
                <a:off x="2707" y="1555"/>
                <a:ext cx="5" cy="5"/>
              </a:xfrm>
              <a:custGeom>
                <a:avLst/>
                <a:gdLst>
                  <a:gd name="T0" fmla="*/ 5 w 2"/>
                  <a:gd name="T1" fmla="*/ 3 h 2"/>
                  <a:gd name="T2" fmla="*/ 3 w 2"/>
                  <a:gd name="T3" fmla="*/ 0 h 2"/>
                  <a:gd name="T4" fmla="*/ 0 w 2"/>
                  <a:gd name="T5" fmla="*/ 3 h 2"/>
                  <a:gd name="T6" fmla="*/ 5 w 2"/>
                  <a:gd name="T7" fmla="*/ 3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1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0" y="2"/>
                      <a:pt x="2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83" name="Freeform 2786"/>
              <p:cNvSpPr>
                <a:spLocks/>
              </p:cNvSpPr>
              <p:nvPr/>
            </p:nvSpPr>
            <p:spPr bwMode="auto">
              <a:xfrm>
                <a:off x="2707" y="155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84" name="Freeform 2787"/>
              <p:cNvSpPr>
                <a:spLocks/>
              </p:cNvSpPr>
              <p:nvPr/>
            </p:nvSpPr>
            <p:spPr bwMode="auto">
              <a:xfrm>
                <a:off x="2636" y="1432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85" name="Freeform 2788"/>
              <p:cNvSpPr>
                <a:spLocks/>
              </p:cNvSpPr>
              <p:nvPr/>
            </p:nvSpPr>
            <p:spPr bwMode="auto">
              <a:xfrm>
                <a:off x="2631" y="1432"/>
                <a:ext cx="5" cy="0"/>
              </a:xfrm>
              <a:custGeom>
                <a:avLst/>
                <a:gdLst>
                  <a:gd name="T0" fmla="*/ 0 w 2"/>
                  <a:gd name="T1" fmla="*/ 5 w 2"/>
                  <a:gd name="T2" fmla="*/ 0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86" name="Freeform 2789"/>
              <p:cNvSpPr>
                <a:spLocks/>
              </p:cNvSpPr>
              <p:nvPr/>
            </p:nvSpPr>
            <p:spPr bwMode="auto">
              <a:xfrm>
                <a:off x="2660" y="1605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87" name="Freeform 2790"/>
              <p:cNvSpPr>
                <a:spLocks/>
              </p:cNvSpPr>
              <p:nvPr/>
            </p:nvSpPr>
            <p:spPr bwMode="auto">
              <a:xfrm>
                <a:off x="2650" y="1586"/>
                <a:ext cx="3" cy="2"/>
              </a:xfrm>
              <a:custGeom>
                <a:avLst/>
                <a:gdLst>
                  <a:gd name="T0" fmla="*/ 0 w 3"/>
                  <a:gd name="T1" fmla="*/ 2 h 2"/>
                  <a:gd name="T2" fmla="*/ 0 w 3"/>
                  <a:gd name="T3" fmla="*/ 2 h 2"/>
                  <a:gd name="T4" fmla="*/ 3 w 3"/>
                  <a:gd name="T5" fmla="*/ 0 h 2"/>
                  <a:gd name="T6" fmla="*/ 0 w 3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88" name="Freeform 2791"/>
              <p:cNvSpPr>
                <a:spLocks/>
              </p:cNvSpPr>
              <p:nvPr/>
            </p:nvSpPr>
            <p:spPr bwMode="auto">
              <a:xfrm>
                <a:off x="2641" y="1574"/>
                <a:ext cx="5" cy="2"/>
              </a:xfrm>
              <a:custGeom>
                <a:avLst/>
                <a:gdLst>
                  <a:gd name="T0" fmla="*/ 0 w 2"/>
                  <a:gd name="T1" fmla="*/ 2 h 1"/>
                  <a:gd name="T2" fmla="*/ 3 w 2"/>
                  <a:gd name="T3" fmla="*/ 2 h 1"/>
                  <a:gd name="T4" fmla="*/ 0 w 2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0" y="1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203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89" name="Freeform 2792"/>
              <p:cNvSpPr>
                <a:spLocks/>
              </p:cNvSpPr>
              <p:nvPr/>
            </p:nvSpPr>
            <p:spPr bwMode="auto">
              <a:xfrm>
                <a:off x="2903" y="267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90" name="Freeform 2793"/>
              <p:cNvSpPr>
                <a:spLocks/>
              </p:cNvSpPr>
              <p:nvPr/>
            </p:nvSpPr>
            <p:spPr bwMode="auto">
              <a:xfrm>
                <a:off x="2901" y="2658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91" name="Freeform 2794"/>
              <p:cNvSpPr>
                <a:spLocks/>
              </p:cNvSpPr>
              <p:nvPr/>
            </p:nvSpPr>
            <p:spPr bwMode="auto">
              <a:xfrm>
                <a:off x="2901" y="2646"/>
                <a:ext cx="2" cy="9"/>
              </a:xfrm>
              <a:custGeom>
                <a:avLst/>
                <a:gdLst>
                  <a:gd name="T0" fmla="*/ 0 w 1"/>
                  <a:gd name="T1" fmla="*/ 0 h 4"/>
                  <a:gd name="T2" fmla="*/ 0 w 1"/>
                  <a:gd name="T3" fmla="*/ 7 h 4"/>
                  <a:gd name="T4" fmla="*/ 0 w 1"/>
                  <a:gd name="T5" fmla="*/ 7 h 4"/>
                  <a:gd name="T6" fmla="*/ 2 w 1"/>
                  <a:gd name="T7" fmla="*/ 9 h 4"/>
                  <a:gd name="T8" fmla="*/ 0 w 1"/>
                  <a:gd name="T9" fmla="*/ 0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3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92" name="Freeform 2795"/>
              <p:cNvSpPr>
                <a:spLocks/>
              </p:cNvSpPr>
              <p:nvPr/>
            </p:nvSpPr>
            <p:spPr bwMode="auto">
              <a:xfrm>
                <a:off x="2905" y="2639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93" name="Freeform 2796"/>
              <p:cNvSpPr>
                <a:spLocks/>
              </p:cNvSpPr>
              <p:nvPr/>
            </p:nvSpPr>
            <p:spPr bwMode="auto">
              <a:xfrm>
                <a:off x="2905" y="2641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60000 65536"/>
                  <a:gd name="T3" fmla="*/ 0 60000 65536"/>
                </a:gdLst>
                <a:ahLst/>
                <a:cxnLst>
                  <a:cxn ang="T2">
                    <a:pos x="0" y="T0"/>
                  </a:cxn>
                  <a:cxn ang="T3">
                    <a:pos x="0" y="T1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94" name="Freeform 2797"/>
              <p:cNvSpPr>
                <a:spLocks/>
              </p:cNvSpPr>
              <p:nvPr/>
            </p:nvSpPr>
            <p:spPr bwMode="auto">
              <a:xfrm>
                <a:off x="2905" y="2634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3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95" name="Freeform 2798"/>
              <p:cNvSpPr>
                <a:spLocks/>
              </p:cNvSpPr>
              <p:nvPr/>
            </p:nvSpPr>
            <p:spPr bwMode="auto">
              <a:xfrm>
                <a:off x="2903" y="263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96" name="Freeform 2799"/>
              <p:cNvSpPr>
                <a:spLocks/>
              </p:cNvSpPr>
              <p:nvPr/>
            </p:nvSpPr>
            <p:spPr bwMode="auto">
              <a:xfrm>
                <a:off x="2903" y="2634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0 w 1"/>
                  <a:gd name="T3" fmla="*/ 0 h 1"/>
                  <a:gd name="T4" fmla="*/ 0 w 1"/>
                  <a:gd name="T5" fmla="*/ 0 h 1"/>
                  <a:gd name="T6" fmla="*/ 2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97" name="Freeform 2800"/>
              <p:cNvSpPr>
                <a:spLocks/>
              </p:cNvSpPr>
              <p:nvPr/>
            </p:nvSpPr>
            <p:spPr bwMode="auto">
              <a:xfrm>
                <a:off x="2903" y="2637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98" name="Freeform 2801"/>
              <p:cNvSpPr>
                <a:spLocks/>
              </p:cNvSpPr>
              <p:nvPr/>
            </p:nvSpPr>
            <p:spPr bwMode="auto">
              <a:xfrm>
                <a:off x="2898" y="2646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0 w 1"/>
                  <a:gd name="T3" fmla="*/ 2 h 1"/>
                  <a:gd name="T4" fmla="*/ 3 w 1"/>
                  <a:gd name="T5" fmla="*/ 2 h 1"/>
                  <a:gd name="T6" fmla="*/ 3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99" name="Freeform 2802"/>
              <p:cNvSpPr>
                <a:spLocks/>
              </p:cNvSpPr>
              <p:nvPr/>
            </p:nvSpPr>
            <p:spPr bwMode="auto">
              <a:xfrm>
                <a:off x="2905" y="2625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00" name="Freeform 2803"/>
              <p:cNvSpPr>
                <a:spLocks/>
              </p:cNvSpPr>
              <p:nvPr/>
            </p:nvSpPr>
            <p:spPr bwMode="auto">
              <a:xfrm>
                <a:off x="2903" y="2622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0 w 1"/>
                  <a:gd name="T3" fmla="*/ 0 h 1"/>
                  <a:gd name="T4" fmla="*/ 2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01" name="Freeform 2804"/>
              <p:cNvSpPr>
                <a:spLocks/>
              </p:cNvSpPr>
              <p:nvPr/>
            </p:nvSpPr>
            <p:spPr bwMode="auto">
              <a:xfrm>
                <a:off x="2901" y="2632"/>
                <a:ext cx="2" cy="5"/>
              </a:xfrm>
              <a:custGeom>
                <a:avLst/>
                <a:gdLst>
                  <a:gd name="T0" fmla="*/ 0 w 2"/>
                  <a:gd name="T1" fmla="*/ 2 h 5"/>
                  <a:gd name="T2" fmla="*/ 2 w 2"/>
                  <a:gd name="T3" fmla="*/ 5 h 5"/>
                  <a:gd name="T4" fmla="*/ 0 w 2"/>
                  <a:gd name="T5" fmla="*/ 0 h 5"/>
                  <a:gd name="T6" fmla="*/ 0 w 2"/>
                  <a:gd name="T7" fmla="*/ 2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0" y="2"/>
                    </a:moveTo>
                    <a:lnTo>
                      <a:pt x="2" y="5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02" name="Freeform 2805"/>
              <p:cNvSpPr>
                <a:spLocks/>
              </p:cNvSpPr>
              <p:nvPr/>
            </p:nvSpPr>
            <p:spPr bwMode="auto">
              <a:xfrm>
                <a:off x="2905" y="2615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3 h 3"/>
                  <a:gd name="T4" fmla="*/ 0 w 3"/>
                  <a:gd name="T5" fmla="*/ 0 h 3"/>
                  <a:gd name="T6" fmla="*/ 0 w 3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03" name="Freeform 2806"/>
              <p:cNvSpPr>
                <a:spLocks/>
              </p:cNvSpPr>
              <p:nvPr/>
            </p:nvSpPr>
            <p:spPr bwMode="auto">
              <a:xfrm>
                <a:off x="2905" y="2608"/>
                <a:ext cx="3" cy="5"/>
              </a:xfrm>
              <a:custGeom>
                <a:avLst/>
                <a:gdLst>
                  <a:gd name="T0" fmla="*/ 0 w 1"/>
                  <a:gd name="T1" fmla="*/ 5 h 2"/>
                  <a:gd name="T2" fmla="*/ 3 w 1"/>
                  <a:gd name="T3" fmla="*/ 5 h 2"/>
                  <a:gd name="T4" fmla="*/ 0 w 1"/>
                  <a:gd name="T5" fmla="*/ 0 h 2"/>
                  <a:gd name="T6" fmla="*/ 0 w 1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2"/>
                      <a:pt x="1" y="1"/>
                      <a:pt x="1" y="2"/>
                    </a:cubicBez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04" name="Freeform 2807"/>
              <p:cNvSpPr>
                <a:spLocks/>
              </p:cNvSpPr>
              <p:nvPr/>
            </p:nvSpPr>
            <p:spPr bwMode="auto">
              <a:xfrm>
                <a:off x="2905" y="2606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05" name="Freeform 2808"/>
              <p:cNvSpPr>
                <a:spLocks/>
              </p:cNvSpPr>
              <p:nvPr/>
            </p:nvSpPr>
            <p:spPr bwMode="auto">
              <a:xfrm>
                <a:off x="2903" y="2618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0 h 1"/>
                  <a:gd name="T4" fmla="*/ 2 w 1"/>
                  <a:gd name="T5" fmla="*/ 2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06" name="Freeform 2809"/>
              <p:cNvSpPr>
                <a:spLocks/>
              </p:cNvSpPr>
              <p:nvPr/>
            </p:nvSpPr>
            <p:spPr bwMode="auto">
              <a:xfrm>
                <a:off x="2903" y="2618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07" name="Freeform 2810"/>
              <p:cNvSpPr>
                <a:spLocks/>
              </p:cNvSpPr>
              <p:nvPr/>
            </p:nvSpPr>
            <p:spPr bwMode="auto">
              <a:xfrm>
                <a:off x="2903" y="262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08" name="Freeform 2811"/>
              <p:cNvSpPr>
                <a:spLocks/>
              </p:cNvSpPr>
              <p:nvPr/>
            </p:nvSpPr>
            <p:spPr bwMode="auto">
              <a:xfrm>
                <a:off x="2901" y="2625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2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09" name="Freeform 2812"/>
              <p:cNvSpPr>
                <a:spLocks/>
              </p:cNvSpPr>
              <p:nvPr/>
            </p:nvSpPr>
            <p:spPr bwMode="auto">
              <a:xfrm>
                <a:off x="2903" y="2620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10" name="Rectangle 2813"/>
              <p:cNvSpPr>
                <a:spLocks noChangeArrowheads="1"/>
              </p:cNvSpPr>
              <p:nvPr/>
            </p:nvSpPr>
            <p:spPr bwMode="auto">
              <a:xfrm>
                <a:off x="2903" y="2620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111" name="Freeform 2814"/>
              <p:cNvSpPr>
                <a:spLocks/>
              </p:cNvSpPr>
              <p:nvPr/>
            </p:nvSpPr>
            <p:spPr bwMode="auto">
              <a:xfrm>
                <a:off x="2903" y="2608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2 w 1"/>
                  <a:gd name="T3" fmla="*/ 0 h 1"/>
                  <a:gd name="T4" fmla="*/ 0 w 1"/>
                  <a:gd name="T5" fmla="*/ 3 h 1"/>
                  <a:gd name="T6" fmla="*/ 2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12" name="Freeform 2815"/>
              <p:cNvSpPr>
                <a:spLocks/>
              </p:cNvSpPr>
              <p:nvPr/>
            </p:nvSpPr>
            <p:spPr bwMode="auto">
              <a:xfrm>
                <a:off x="2905" y="261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13" name="Rectangle 2816"/>
              <p:cNvSpPr>
                <a:spLocks noChangeArrowheads="1"/>
              </p:cNvSpPr>
              <p:nvPr/>
            </p:nvSpPr>
            <p:spPr bwMode="auto">
              <a:xfrm>
                <a:off x="2905" y="2596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4114" name="Freeform 2817"/>
              <p:cNvSpPr>
                <a:spLocks/>
              </p:cNvSpPr>
              <p:nvPr/>
            </p:nvSpPr>
            <p:spPr bwMode="auto">
              <a:xfrm>
                <a:off x="2903" y="2611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15" name="Freeform 2818"/>
              <p:cNvSpPr>
                <a:spLocks/>
              </p:cNvSpPr>
              <p:nvPr/>
            </p:nvSpPr>
            <p:spPr bwMode="auto">
              <a:xfrm>
                <a:off x="2905" y="2604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16" name="Freeform 2819"/>
              <p:cNvSpPr>
                <a:spLocks/>
              </p:cNvSpPr>
              <p:nvPr/>
            </p:nvSpPr>
            <p:spPr bwMode="auto">
              <a:xfrm>
                <a:off x="2905" y="2613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17" name="Freeform 2820"/>
              <p:cNvSpPr>
                <a:spLocks/>
              </p:cNvSpPr>
              <p:nvPr/>
            </p:nvSpPr>
            <p:spPr bwMode="auto">
              <a:xfrm>
                <a:off x="2903" y="2613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2 w 1"/>
                  <a:gd name="T5" fmla="*/ 2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18" name="Freeform 2821"/>
              <p:cNvSpPr>
                <a:spLocks/>
              </p:cNvSpPr>
              <p:nvPr/>
            </p:nvSpPr>
            <p:spPr bwMode="auto">
              <a:xfrm>
                <a:off x="2898" y="2592"/>
                <a:ext cx="7" cy="7"/>
              </a:xfrm>
              <a:custGeom>
                <a:avLst/>
                <a:gdLst>
                  <a:gd name="T0" fmla="*/ 0 w 3"/>
                  <a:gd name="T1" fmla="*/ 2 h 3"/>
                  <a:gd name="T2" fmla="*/ 0 w 3"/>
                  <a:gd name="T3" fmla="*/ 7 h 3"/>
                  <a:gd name="T4" fmla="*/ 7 w 3"/>
                  <a:gd name="T5" fmla="*/ 5 h 3"/>
                  <a:gd name="T6" fmla="*/ 5 w 3"/>
                  <a:gd name="T7" fmla="*/ 2 h 3"/>
                  <a:gd name="T8" fmla="*/ 2 w 3"/>
                  <a:gd name="T9" fmla="*/ 5 h 3"/>
                  <a:gd name="T10" fmla="*/ 5 w 3"/>
                  <a:gd name="T11" fmla="*/ 2 h 3"/>
                  <a:gd name="T12" fmla="*/ 0 w 3"/>
                  <a:gd name="T13" fmla="*/ 0 h 3"/>
                  <a:gd name="T14" fmla="*/ 0 w 3"/>
                  <a:gd name="T15" fmla="*/ 2 h 3"/>
                  <a:gd name="T16" fmla="*/ 0 w 3"/>
                  <a:gd name="T17" fmla="*/ 2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cubicBezTo>
                      <a:pt x="0" y="1"/>
                      <a:pt x="1" y="2"/>
                      <a:pt x="0" y="3"/>
                    </a:cubicBezTo>
                    <a:cubicBezTo>
                      <a:pt x="1" y="3"/>
                      <a:pt x="2" y="3"/>
                      <a:pt x="3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2"/>
                      <a:pt x="1" y="3"/>
                      <a:pt x="1" y="2"/>
                    </a:cubicBezTo>
                    <a:cubicBezTo>
                      <a:pt x="1" y="1"/>
                      <a:pt x="1" y="2"/>
                      <a:pt x="2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19" name="Freeform 2822"/>
              <p:cNvSpPr>
                <a:spLocks/>
              </p:cNvSpPr>
              <p:nvPr/>
            </p:nvSpPr>
            <p:spPr bwMode="auto">
              <a:xfrm>
                <a:off x="2903" y="2596"/>
                <a:ext cx="2" cy="5"/>
              </a:xfrm>
              <a:custGeom>
                <a:avLst/>
                <a:gdLst>
                  <a:gd name="T0" fmla="*/ 0 w 1"/>
                  <a:gd name="T1" fmla="*/ 5 h 2"/>
                  <a:gd name="T2" fmla="*/ 2 w 1"/>
                  <a:gd name="T3" fmla="*/ 5 h 2"/>
                  <a:gd name="T4" fmla="*/ 2 w 1"/>
                  <a:gd name="T5" fmla="*/ 3 h 2"/>
                  <a:gd name="T6" fmla="*/ 2 w 1"/>
                  <a:gd name="T7" fmla="*/ 0 h 2"/>
                  <a:gd name="T8" fmla="*/ 2 w 1"/>
                  <a:gd name="T9" fmla="*/ 5 h 2"/>
                  <a:gd name="T10" fmla="*/ 0 w 1"/>
                  <a:gd name="T11" fmla="*/ 5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1" y="2"/>
                      <a:pt x="1" y="2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20" name="Freeform 2823"/>
              <p:cNvSpPr>
                <a:spLocks/>
              </p:cNvSpPr>
              <p:nvPr/>
            </p:nvSpPr>
            <p:spPr bwMode="auto">
              <a:xfrm>
                <a:off x="2901" y="2601"/>
                <a:ext cx="4" cy="7"/>
              </a:xfrm>
              <a:custGeom>
                <a:avLst/>
                <a:gdLst>
                  <a:gd name="T0" fmla="*/ 2 w 2"/>
                  <a:gd name="T1" fmla="*/ 5 h 3"/>
                  <a:gd name="T2" fmla="*/ 0 w 2"/>
                  <a:gd name="T3" fmla="*/ 2 h 3"/>
                  <a:gd name="T4" fmla="*/ 2 w 2"/>
                  <a:gd name="T5" fmla="*/ 5 h 3"/>
                  <a:gd name="T6" fmla="*/ 2 w 2"/>
                  <a:gd name="T7" fmla="*/ 5 h 3"/>
                  <a:gd name="T8" fmla="*/ 4 w 2"/>
                  <a:gd name="T9" fmla="*/ 7 h 3"/>
                  <a:gd name="T10" fmla="*/ 4 w 2"/>
                  <a:gd name="T11" fmla="*/ 5 h 3"/>
                  <a:gd name="T12" fmla="*/ 4 w 2"/>
                  <a:gd name="T13" fmla="*/ 5 h 3"/>
                  <a:gd name="T14" fmla="*/ 4 w 2"/>
                  <a:gd name="T15" fmla="*/ 5 h 3"/>
                  <a:gd name="T16" fmla="*/ 4 w 2"/>
                  <a:gd name="T17" fmla="*/ 5 h 3"/>
                  <a:gd name="T18" fmla="*/ 4 w 2"/>
                  <a:gd name="T19" fmla="*/ 5 h 3"/>
                  <a:gd name="T20" fmla="*/ 4 w 2"/>
                  <a:gd name="T21" fmla="*/ 5 h 3"/>
                  <a:gd name="T22" fmla="*/ 2 w 2"/>
                  <a:gd name="T23" fmla="*/ 5 h 3"/>
                  <a:gd name="T24" fmla="*/ 4 w 2"/>
                  <a:gd name="T25" fmla="*/ 5 h 3"/>
                  <a:gd name="T26" fmla="*/ 4 w 2"/>
                  <a:gd name="T27" fmla="*/ 5 h 3"/>
                  <a:gd name="T28" fmla="*/ 4 w 2"/>
                  <a:gd name="T29" fmla="*/ 5 h 3"/>
                  <a:gd name="T30" fmla="*/ 4 w 2"/>
                  <a:gd name="T31" fmla="*/ 0 h 3"/>
                  <a:gd name="T32" fmla="*/ 2 w 2"/>
                  <a:gd name="T33" fmla="*/ 5 h 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" h="3">
                    <a:moveTo>
                      <a:pt x="1" y="2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1"/>
                      <a:pt x="1" y="3"/>
                      <a:pt x="1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1" y="2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21" name="Freeform 2824"/>
              <p:cNvSpPr>
                <a:spLocks/>
              </p:cNvSpPr>
              <p:nvPr/>
            </p:nvSpPr>
            <p:spPr bwMode="auto">
              <a:xfrm>
                <a:off x="2898" y="262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136" name="Group 3026"/>
            <p:cNvGrpSpPr>
              <a:grpSpLocks/>
            </p:cNvGrpSpPr>
            <p:nvPr/>
          </p:nvGrpSpPr>
          <p:grpSpPr bwMode="auto">
            <a:xfrm>
              <a:off x="1791" y="1673"/>
              <a:ext cx="1778" cy="954"/>
              <a:chOff x="1791" y="1673"/>
              <a:chExt cx="1778" cy="954"/>
            </a:xfrm>
          </p:grpSpPr>
          <p:sp>
            <p:nvSpPr>
              <p:cNvPr id="3722" name="Freeform 2826"/>
              <p:cNvSpPr>
                <a:spLocks/>
              </p:cNvSpPr>
              <p:nvPr/>
            </p:nvSpPr>
            <p:spPr bwMode="auto">
              <a:xfrm>
                <a:off x="2898" y="2620"/>
                <a:ext cx="3" cy="7"/>
              </a:xfrm>
              <a:custGeom>
                <a:avLst/>
                <a:gdLst>
                  <a:gd name="T0" fmla="*/ 0 w 1"/>
                  <a:gd name="T1" fmla="*/ 2 h 3"/>
                  <a:gd name="T2" fmla="*/ 3 w 1"/>
                  <a:gd name="T3" fmla="*/ 5 h 3"/>
                  <a:gd name="T4" fmla="*/ 0 w 1"/>
                  <a:gd name="T5" fmla="*/ 5 h 3"/>
                  <a:gd name="T6" fmla="*/ 3 w 1"/>
                  <a:gd name="T7" fmla="*/ 5 h 3"/>
                  <a:gd name="T8" fmla="*/ 3 w 1"/>
                  <a:gd name="T9" fmla="*/ 5 h 3"/>
                  <a:gd name="T10" fmla="*/ 3 w 1"/>
                  <a:gd name="T11" fmla="*/ 2 h 3"/>
                  <a:gd name="T12" fmla="*/ 0 w 1"/>
                  <a:gd name="T13" fmla="*/ 2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cubicBezTo>
                      <a:pt x="0" y="1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0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23" name="Freeform 2827"/>
              <p:cNvSpPr>
                <a:spLocks/>
              </p:cNvSpPr>
              <p:nvPr/>
            </p:nvSpPr>
            <p:spPr bwMode="auto">
              <a:xfrm>
                <a:off x="2901" y="2611"/>
                <a:ext cx="0" cy="4"/>
              </a:xfrm>
              <a:custGeom>
                <a:avLst/>
                <a:gdLst>
                  <a:gd name="T0" fmla="*/ 4 h 2"/>
                  <a:gd name="T1" fmla="*/ 0 h 2"/>
                  <a:gd name="T2" fmla="*/ 2 h 2"/>
                  <a:gd name="T3" fmla="*/ 2 h 2"/>
                  <a:gd name="T4" fmla="*/ 4 h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24" name="Freeform 2828"/>
              <p:cNvSpPr>
                <a:spLocks/>
              </p:cNvSpPr>
              <p:nvPr/>
            </p:nvSpPr>
            <p:spPr bwMode="auto">
              <a:xfrm>
                <a:off x="2905" y="259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25" name="Rectangle 2829"/>
              <p:cNvSpPr>
                <a:spLocks noChangeArrowheads="1"/>
              </p:cNvSpPr>
              <p:nvPr/>
            </p:nvSpPr>
            <p:spPr bwMode="auto">
              <a:xfrm>
                <a:off x="2905" y="2592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726" name="Freeform 2830"/>
              <p:cNvSpPr>
                <a:spLocks/>
              </p:cNvSpPr>
              <p:nvPr/>
            </p:nvSpPr>
            <p:spPr bwMode="auto">
              <a:xfrm>
                <a:off x="2898" y="2351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27" name="Freeform 2831"/>
              <p:cNvSpPr>
                <a:spLocks/>
              </p:cNvSpPr>
              <p:nvPr/>
            </p:nvSpPr>
            <p:spPr bwMode="auto">
              <a:xfrm>
                <a:off x="2898" y="236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28" name="Freeform 2832"/>
              <p:cNvSpPr>
                <a:spLocks/>
              </p:cNvSpPr>
              <p:nvPr/>
            </p:nvSpPr>
            <p:spPr bwMode="auto">
              <a:xfrm>
                <a:off x="2908" y="2485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29" name="Rectangle 2833"/>
              <p:cNvSpPr>
                <a:spLocks noChangeArrowheads="1"/>
              </p:cNvSpPr>
              <p:nvPr/>
            </p:nvSpPr>
            <p:spPr bwMode="auto">
              <a:xfrm>
                <a:off x="2903" y="2417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730" name="Freeform 2834"/>
              <p:cNvSpPr>
                <a:spLocks/>
              </p:cNvSpPr>
              <p:nvPr/>
            </p:nvSpPr>
            <p:spPr bwMode="auto">
              <a:xfrm>
                <a:off x="2898" y="241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31" name="Freeform 2835"/>
              <p:cNvSpPr>
                <a:spLocks/>
              </p:cNvSpPr>
              <p:nvPr/>
            </p:nvSpPr>
            <p:spPr bwMode="auto">
              <a:xfrm>
                <a:off x="2898" y="2313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32" name="Freeform 2836"/>
              <p:cNvSpPr>
                <a:spLocks/>
              </p:cNvSpPr>
              <p:nvPr/>
            </p:nvSpPr>
            <p:spPr bwMode="auto">
              <a:xfrm>
                <a:off x="2905" y="2547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33" name="Freeform 2837"/>
              <p:cNvSpPr>
                <a:spLocks/>
              </p:cNvSpPr>
              <p:nvPr/>
            </p:nvSpPr>
            <p:spPr bwMode="auto">
              <a:xfrm>
                <a:off x="2908" y="2356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34" name="Freeform 2838"/>
              <p:cNvSpPr>
                <a:spLocks/>
              </p:cNvSpPr>
              <p:nvPr/>
            </p:nvSpPr>
            <p:spPr bwMode="auto">
              <a:xfrm>
                <a:off x="2905" y="2542"/>
                <a:ext cx="3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5 h 2"/>
                  <a:gd name="T6" fmla="*/ 0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35" name="Freeform 2839"/>
              <p:cNvSpPr>
                <a:spLocks/>
              </p:cNvSpPr>
              <p:nvPr/>
            </p:nvSpPr>
            <p:spPr bwMode="auto">
              <a:xfrm>
                <a:off x="2903" y="2176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36" name="Freeform 2840"/>
              <p:cNvSpPr>
                <a:spLocks/>
              </p:cNvSpPr>
              <p:nvPr/>
            </p:nvSpPr>
            <p:spPr bwMode="auto">
              <a:xfrm>
                <a:off x="2913" y="213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37" name="Rectangle 2841"/>
              <p:cNvSpPr>
                <a:spLocks noChangeArrowheads="1"/>
              </p:cNvSpPr>
              <p:nvPr/>
            </p:nvSpPr>
            <p:spPr bwMode="auto">
              <a:xfrm>
                <a:off x="2905" y="2575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738" name="Freeform 2842"/>
              <p:cNvSpPr>
                <a:spLocks/>
              </p:cNvSpPr>
              <p:nvPr/>
            </p:nvSpPr>
            <p:spPr bwMode="auto">
              <a:xfrm>
                <a:off x="2901" y="258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39" name="Freeform 2843"/>
              <p:cNvSpPr>
                <a:spLocks/>
              </p:cNvSpPr>
              <p:nvPr/>
            </p:nvSpPr>
            <p:spPr bwMode="auto">
              <a:xfrm>
                <a:off x="2901" y="253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40" name="Freeform 2844"/>
              <p:cNvSpPr>
                <a:spLocks/>
              </p:cNvSpPr>
              <p:nvPr/>
            </p:nvSpPr>
            <p:spPr bwMode="auto">
              <a:xfrm>
                <a:off x="2905" y="2575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41" name="Freeform 2845"/>
              <p:cNvSpPr>
                <a:spLocks/>
              </p:cNvSpPr>
              <p:nvPr/>
            </p:nvSpPr>
            <p:spPr bwMode="auto">
              <a:xfrm>
                <a:off x="2905" y="2575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42" name="Freeform 2846"/>
              <p:cNvSpPr>
                <a:spLocks/>
              </p:cNvSpPr>
              <p:nvPr/>
            </p:nvSpPr>
            <p:spPr bwMode="auto">
              <a:xfrm>
                <a:off x="2905" y="2573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43" name="Freeform 2847"/>
              <p:cNvSpPr>
                <a:spLocks/>
              </p:cNvSpPr>
              <p:nvPr/>
            </p:nvSpPr>
            <p:spPr bwMode="auto">
              <a:xfrm>
                <a:off x="2903" y="2249"/>
                <a:ext cx="0" cy="3"/>
              </a:xfrm>
              <a:custGeom>
                <a:avLst/>
                <a:gdLst>
                  <a:gd name="T0" fmla="*/ 3 h 1"/>
                  <a:gd name="T1" fmla="*/ 3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44" name="Rectangle 2848"/>
              <p:cNvSpPr>
                <a:spLocks noChangeArrowheads="1"/>
              </p:cNvSpPr>
              <p:nvPr/>
            </p:nvSpPr>
            <p:spPr bwMode="auto">
              <a:xfrm>
                <a:off x="2896" y="2464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745" name="Freeform 2849"/>
              <p:cNvSpPr>
                <a:spLocks/>
              </p:cNvSpPr>
              <p:nvPr/>
            </p:nvSpPr>
            <p:spPr bwMode="auto">
              <a:xfrm>
                <a:off x="2896" y="2462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2 h 1"/>
                  <a:gd name="T4" fmla="*/ 5 w 2"/>
                  <a:gd name="T5" fmla="*/ 2 h 1"/>
                  <a:gd name="T6" fmla="*/ 0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46" name="Freeform 2850"/>
              <p:cNvSpPr>
                <a:spLocks noEditPoints="1"/>
              </p:cNvSpPr>
              <p:nvPr/>
            </p:nvSpPr>
            <p:spPr bwMode="auto">
              <a:xfrm>
                <a:off x="2894" y="2129"/>
                <a:ext cx="21" cy="460"/>
              </a:xfrm>
              <a:custGeom>
                <a:avLst/>
                <a:gdLst>
                  <a:gd name="T0" fmla="*/ 5 w 9"/>
                  <a:gd name="T1" fmla="*/ 217 h 195"/>
                  <a:gd name="T2" fmla="*/ 5 w 9"/>
                  <a:gd name="T3" fmla="*/ 231 h 195"/>
                  <a:gd name="T4" fmla="*/ 5 w 9"/>
                  <a:gd name="T5" fmla="*/ 238 h 195"/>
                  <a:gd name="T6" fmla="*/ 5 w 9"/>
                  <a:gd name="T7" fmla="*/ 250 h 195"/>
                  <a:gd name="T8" fmla="*/ 5 w 9"/>
                  <a:gd name="T9" fmla="*/ 264 h 195"/>
                  <a:gd name="T10" fmla="*/ 9 w 9"/>
                  <a:gd name="T11" fmla="*/ 288 h 195"/>
                  <a:gd name="T12" fmla="*/ 9 w 9"/>
                  <a:gd name="T13" fmla="*/ 288 h 195"/>
                  <a:gd name="T14" fmla="*/ 5 w 9"/>
                  <a:gd name="T15" fmla="*/ 290 h 195"/>
                  <a:gd name="T16" fmla="*/ 5 w 9"/>
                  <a:gd name="T17" fmla="*/ 304 h 195"/>
                  <a:gd name="T18" fmla="*/ 5 w 9"/>
                  <a:gd name="T19" fmla="*/ 318 h 195"/>
                  <a:gd name="T20" fmla="*/ 2 w 9"/>
                  <a:gd name="T21" fmla="*/ 340 h 195"/>
                  <a:gd name="T22" fmla="*/ 2 w 9"/>
                  <a:gd name="T23" fmla="*/ 349 h 195"/>
                  <a:gd name="T24" fmla="*/ 9 w 9"/>
                  <a:gd name="T25" fmla="*/ 370 h 195"/>
                  <a:gd name="T26" fmla="*/ 2 w 9"/>
                  <a:gd name="T27" fmla="*/ 375 h 195"/>
                  <a:gd name="T28" fmla="*/ 2 w 9"/>
                  <a:gd name="T29" fmla="*/ 385 h 195"/>
                  <a:gd name="T30" fmla="*/ 2 w 9"/>
                  <a:gd name="T31" fmla="*/ 394 h 195"/>
                  <a:gd name="T32" fmla="*/ 5 w 9"/>
                  <a:gd name="T33" fmla="*/ 415 h 195"/>
                  <a:gd name="T34" fmla="*/ 7 w 9"/>
                  <a:gd name="T35" fmla="*/ 425 h 195"/>
                  <a:gd name="T36" fmla="*/ 5 w 9"/>
                  <a:gd name="T37" fmla="*/ 443 h 195"/>
                  <a:gd name="T38" fmla="*/ 7 w 9"/>
                  <a:gd name="T39" fmla="*/ 451 h 195"/>
                  <a:gd name="T40" fmla="*/ 12 w 9"/>
                  <a:gd name="T41" fmla="*/ 448 h 195"/>
                  <a:gd name="T42" fmla="*/ 12 w 9"/>
                  <a:gd name="T43" fmla="*/ 448 h 195"/>
                  <a:gd name="T44" fmla="*/ 12 w 9"/>
                  <a:gd name="T45" fmla="*/ 434 h 195"/>
                  <a:gd name="T46" fmla="*/ 14 w 9"/>
                  <a:gd name="T47" fmla="*/ 408 h 195"/>
                  <a:gd name="T48" fmla="*/ 12 w 9"/>
                  <a:gd name="T49" fmla="*/ 375 h 195"/>
                  <a:gd name="T50" fmla="*/ 14 w 9"/>
                  <a:gd name="T51" fmla="*/ 359 h 195"/>
                  <a:gd name="T52" fmla="*/ 12 w 9"/>
                  <a:gd name="T53" fmla="*/ 354 h 195"/>
                  <a:gd name="T54" fmla="*/ 9 w 9"/>
                  <a:gd name="T55" fmla="*/ 337 h 195"/>
                  <a:gd name="T56" fmla="*/ 12 w 9"/>
                  <a:gd name="T57" fmla="*/ 302 h 195"/>
                  <a:gd name="T58" fmla="*/ 12 w 9"/>
                  <a:gd name="T59" fmla="*/ 290 h 195"/>
                  <a:gd name="T60" fmla="*/ 12 w 9"/>
                  <a:gd name="T61" fmla="*/ 271 h 195"/>
                  <a:gd name="T62" fmla="*/ 12 w 9"/>
                  <a:gd name="T63" fmla="*/ 255 h 195"/>
                  <a:gd name="T64" fmla="*/ 14 w 9"/>
                  <a:gd name="T65" fmla="*/ 234 h 195"/>
                  <a:gd name="T66" fmla="*/ 16 w 9"/>
                  <a:gd name="T67" fmla="*/ 203 h 195"/>
                  <a:gd name="T68" fmla="*/ 16 w 9"/>
                  <a:gd name="T69" fmla="*/ 177 h 195"/>
                  <a:gd name="T70" fmla="*/ 16 w 9"/>
                  <a:gd name="T71" fmla="*/ 151 h 195"/>
                  <a:gd name="T72" fmla="*/ 19 w 9"/>
                  <a:gd name="T73" fmla="*/ 120 h 195"/>
                  <a:gd name="T74" fmla="*/ 19 w 9"/>
                  <a:gd name="T75" fmla="*/ 109 h 195"/>
                  <a:gd name="T76" fmla="*/ 19 w 9"/>
                  <a:gd name="T77" fmla="*/ 78 h 195"/>
                  <a:gd name="T78" fmla="*/ 19 w 9"/>
                  <a:gd name="T79" fmla="*/ 47 h 195"/>
                  <a:gd name="T80" fmla="*/ 19 w 9"/>
                  <a:gd name="T81" fmla="*/ 0 h 195"/>
                  <a:gd name="T82" fmla="*/ 12 w 9"/>
                  <a:gd name="T83" fmla="*/ 17 h 195"/>
                  <a:gd name="T84" fmla="*/ 9 w 9"/>
                  <a:gd name="T85" fmla="*/ 47 h 195"/>
                  <a:gd name="T86" fmla="*/ 9 w 9"/>
                  <a:gd name="T87" fmla="*/ 52 h 195"/>
                  <a:gd name="T88" fmla="*/ 9 w 9"/>
                  <a:gd name="T89" fmla="*/ 85 h 195"/>
                  <a:gd name="T90" fmla="*/ 9 w 9"/>
                  <a:gd name="T91" fmla="*/ 101 h 195"/>
                  <a:gd name="T92" fmla="*/ 9 w 9"/>
                  <a:gd name="T93" fmla="*/ 116 h 195"/>
                  <a:gd name="T94" fmla="*/ 9 w 9"/>
                  <a:gd name="T95" fmla="*/ 127 h 195"/>
                  <a:gd name="T96" fmla="*/ 5 w 9"/>
                  <a:gd name="T97" fmla="*/ 142 h 195"/>
                  <a:gd name="T98" fmla="*/ 9 w 9"/>
                  <a:gd name="T99" fmla="*/ 156 h 195"/>
                  <a:gd name="T100" fmla="*/ 7 w 9"/>
                  <a:gd name="T101" fmla="*/ 165 h 195"/>
                  <a:gd name="T102" fmla="*/ 7 w 9"/>
                  <a:gd name="T103" fmla="*/ 170 h 195"/>
                  <a:gd name="T104" fmla="*/ 5 w 9"/>
                  <a:gd name="T105" fmla="*/ 186 h 195"/>
                  <a:gd name="T106" fmla="*/ 5 w 9"/>
                  <a:gd name="T107" fmla="*/ 208 h 195"/>
                  <a:gd name="T108" fmla="*/ 7 w 9"/>
                  <a:gd name="T109" fmla="*/ 293 h 195"/>
                  <a:gd name="T110" fmla="*/ 12 w 9"/>
                  <a:gd name="T111" fmla="*/ 436 h 195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9" h="195">
                    <a:moveTo>
                      <a:pt x="2" y="88"/>
                    </a:moveTo>
                    <a:cubicBezTo>
                      <a:pt x="2" y="89"/>
                      <a:pt x="2" y="89"/>
                      <a:pt x="2" y="89"/>
                    </a:cubicBezTo>
                    <a:cubicBezTo>
                      <a:pt x="1" y="88"/>
                      <a:pt x="1" y="87"/>
                      <a:pt x="1" y="88"/>
                    </a:cubicBezTo>
                    <a:cubicBezTo>
                      <a:pt x="2" y="88"/>
                      <a:pt x="1" y="91"/>
                      <a:pt x="2" y="91"/>
                    </a:cubicBezTo>
                    <a:cubicBezTo>
                      <a:pt x="2" y="92"/>
                      <a:pt x="2" y="92"/>
                      <a:pt x="2" y="92"/>
                    </a:cubicBezTo>
                    <a:cubicBezTo>
                      <a:pt x="2" y="92"/>
                      <a:pt x="2" y="92"/>
                      <a:pt x="2" y="92"/>
                    </a:cubicBezTo>
                    <a:cubicBezTo>
                      <a:pt x="1" y="93"/>
                      <a:pt x="3" y="93"/>
                      <a:pt x="3" y="94"/>
                    </a:cubicBezTo>
                    <a:cubicBezTo>
                      <a:pt x="2" y="95"/>
                      <a:pt x="2" y="95"/>
                      <a:pt x="2" y="95"/>
                    </a:cubicBezTo>
                    <a:cubicBezTo>
                      <a:pt x="2" y="96"/>
                      <a:pt x="2" y="96"/>
                      <a:pt x="2" y="96"/>
                    </a:cubicBezTo>
                    <a:cubicBezTo>
                      <a:pt x="2" y="96"/>
                      <a:pt x="2" y="96"/>
                      <a:pt x="2" y="96"/>
                    </a:cubicBezTo>
                    <a:cubicBezTo>
                      <a:pt x="2" y="98"/>
                      <a:pt x="2" y="98"/>
                      <a:pt x="2" y="98"/>
                    </a:cubicBezTo>
                    <a:cubicBezTo>
                      <a:pt x="2" y="98"/>
                      <a:pt x="2" y="98"/>
                      <a:pt x="2" y="98"/>
                    </a:cubicBezTo>
                    <a:cubicBezTo>
                      <a:pt x="2" y="98"/>
                      <a:pt x="3" y="99"/>
                      <a:pt x="3" y="99"/>
                    </a:cubicBezTo>
                    <a:cubicBezTo>
                      <a:pt x="3" y="99"/>
                      <a:pt x="3" y="99"/>
                      <a:pt x="3" y="99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2" y="100"/>
                      <a:pt x="2" y="99"/>
                      <a:pt x="2" y="99"/>
                    </a:cubicBezTo>
                    <a:cubicBezTo>
                      <a:pt x="1" y="100"/>
                      <a:pt x="3" y="100"/>
                      <a:pt x="2" y="102"/>
                    </a:cubicBezTo>
                    <a:cubicBezTo>
                      <a:pt x="2" y="101"/>
                      <a:pt x="2" y="101"/>
                      <a:pt x="2" y="101"/>
                    </a:cubicBezTo>
                    <a:cubicBezTo>
                      <a:pt x="1" y="101"/>
                      <a:pt x="1" y="102"/>
                      <a:pt x="1" y="103"/>
                    </a:cubicBezTo>
                    <a:cubicBezTo>
                      <a:pt x="1" y="103"/>
                      <a:pt x="2" y="101"/>
                      <a:pt x="2" y="102"/>
                    </a:cubicBezTo>
                    <a:cubicBezTo>
                      <a:pt x="2" y="102"/>
                      <a:pt x="2" y="103"/>
                      <a:pt x="2" y="103"/>
                    </a:cubicBezTo>
                    <a:cubicBezTo>
                      <a:pt x="2" y="103"/>
                      <a:pt x="2" y="104"/>
                      <a:pt x="2" y="105"/>
                    </a:cubicBezTo>
                    <a:cubicBezTo>
                      <a:pt x="1" y="105"/>
                      <a:pt x="1" y="105"/>
                      <a:pt x="1" y="105"/>
                    </a:cubicBezTo>
                    <a:cubicBezTo>
                      <a:pt x="1" y="106"/>
                      <a:pt x="2" y="106"/>
                      <a:pt x="2" y="106"/>
                    </a:cubicBezTo>
                    <a:cubicBezTo>
                      <a:pt x="2" y="107"/>
                      <a:pt x="1" y="107"/>
                      <a:pt x="1" y="107"/>
                    </a:cubicBezTo>
                    <a:cubicBezTo>
                      <a:pt x="1" y="109"/>
                      <a:pt x="2" y="106"/>
                      <a:pt x="2" y="108"/>
                    </a:cubicBezTo>
                    <a:cubicBezTo>
                      <a:pt x="2" y="109"/>
                      <a:pt x="2" y="110"/>
                      <a:pt x="2" y="111"/>
                    </a:cubicBezTo>
                    <a:cubicBezTo>
                      <a:pt x="2" y="112"/>
                      <a:pt x="2" y="111"/>
                      <a:pt x="2" y="112"/>
                    </a:cubicBezTo>
                    <a:cubicBezTo>
                      <a:pt x="2" y="112"/>
                      <a:pt x="2" y="112"/>
                      <a:pt x="2" y="112"/>
                    </a:cubicBezTo>
                    <a:cubicBezTo>
                      <a:pt x="2" y="113"/>
                      <a:pt x="2" y="112"/>
                      <a:pt x="2" y="112"/>
                    </a:cubicBezTo>
                    <a:cubicBezTo>
                      <a:pt x="2" y="113"/>
                      <a:pt x="2" y="113"/>
                      <a:pt x="3" y="113"/>
                    </a:cubicBezTo>
                    <a:cubicBezTo>
                      <a:pt x="3" y="114"/>
                      <a:pt x="2" y="115"/>
                      <a:pt x="2" y="117"/>
                    </a:cubicBezTo>
                    <a:cubicBezTo>
                      <a:pt x="2" y="117"/>
                      <a:pt x="2" y="117"/>
                      <a:pt x="2" y="117"/>
                    </a:cubicBezTo>
                    <a:cubicBezTo>
                      <a:pt x="2" y="118"/>
                      <a:pt x="2" y="118"/>
                      <a:pt x="3" y="119"/>
                    </a:cubicBezTo>
                    <a:cubicBezTo>
                      <a:pt x="2" y="121"/>
                      <a:pt x="2" y="121"/>
                      <a:pt x="2" y="121"/>
                    </a:cubicBezTo>
                    <a:cubicBezTo>
                      <a:pt x="3" y="120"/>
                      <a:pt x="3" y="121"/>
                      <a:pt x="4" y="122"/>
                    </a:cubicBezTo>
                    <a:cubicBezTo>
                      <a:pt x="4" y="122"/>
                      <a:pt x="4" y="121"/>
                      <a:pt x="4" y="121"/>
                    </a:cubicBezTo>
                    <a:cubicBezTo>
                      <a:pt x="5" y="123"/>
                      <a:pt x="5" y="123"/>
                      <a:pt x="5" y="123"/>
                    </a:cubicBezTo>
                    <a:cubicBezTo>
                      <a:pt x="5" y="123"/>
                      <a:pt x="4" y="123"/>
                      <a:pt x="4" y="122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3"/>
                      <a:pt x="4" y="123"/>
                      <a:pt x="3" y="123"/>
                    </a:cubicBezTo>
                    <a:cubicBezTo>
                      <a:pt x="4" y="122"/>
                      <a:pt x="4" y="122"/>
                      <a:pt x="4" y="122"/>
                    </a:cubicBezTo>
                    <a:cubicBezTo>
                      <a:pt x="3" y="122"/>
                      <a:pt x="3" y="121"/>
                      <a:pt x="2" y="121"/>
                    </a:cubicBezTo>
                    <a:cubicBezTo>
                      <a:pt x="3" y="121"/>
                      <a:pt x="3" y="122"/>
                      <a:pt x="3" y="122"/>
                    </a:cubicBezTo>
                    <a:cubicBezTo>
                      <a:pt x="3" y="122"/>
                      <a:pt x="2" y="122"/>
                      <a:pt x="2" y="122"/>
                    </a:cubicBezTo>
                    <a:cubicBezTo>
                      <a:pt x="2" y="122"/>
                      <a:pt x="2" y="122"/>
                      <a:pt x="3" y="122"/>
                    </a:cubicBezTo>
                    <a:cubicBezTo>
                      <a:pt x="2" y="123"/>
                      <a:pt x="2" y="123"/>
                      <a:pt x="2" y="123"/>
                    </a:cubicBezTo>
                    <a:cubicBezTo>
                      <a:pt x="2" y="123"/>
                      <a:pt x="2" y="123"/>
                      <a:pt x="2" y="123"/>
                    </a:cubicBezTo>
                    <a:cubicBezTo>
                      <a:pt x="2" y="125"/>
                      <a:pt x="2" y="125"/>
                      <a:pt x="2" y="125"/>
                    </a:cubicBezTo>
                    <a:cubicBezTo>
                      <a:pt x="2" y="126"/>
                      <a:pt x="3" y="127"/>
                      <a:pt x="4" y="130"/>
                    </a:cubicBezTo>
                    <a:cubicBezTo>
                      <a:pt x="3" y="129"/>
                      <a:pt x="3" y="129"/>
                      <a:pt x="2" y="129"/>
                    </a:cubicBezTo>
                    <a:cubicBezTo>
                      <a:pt x="3" y="129"/>
                      <a:pt x="2" y="128"/>
                      <a:pt x="2" y="126"/>
                    </a:cubicBezTo>
                    <a:cubicBezTo>
                      <a:pt x="2" y="127"/>
                      <a:pt x="2" y="127"/>
                      <a:pt x="2" y="127"/>
                    </a:cubicBezTo>
                    <a:cubicBezTo>
                      <a:pt x="2" y="129"/>
                      <a:pt x="2" y="129"/>
                      <a:pt x="2" y="129"/>
                    </a:cubicBezTo>
                    <a:cubicBezTo>
                      <a:pt x="2" y="129"/>
                      <a:pt x="2" y="129"/>
                      <a:pt x="2" y="130"/>
                    </a:cubicBezTo>
                    <a:cubicBezTo>
                      <a:pt x="3" y="130"/>
                      <a:pt x="2" y="131"/>
                      <a:pt x="2" y="132"/>
                    </a:cubicBezTo>
                    <a:cubicBezTo>
                      <a:pt x="2" y="132"/>
                      <a:pt x="2" y="132"/>
                      <a:pt x="2" y="131"/>
                    </a:cubicBezTo>
                    <a:cubicBezTo>
                      <a:pt x="1" y="132"/>
                      <a:pt x="3" y="133"/>
                      <a:pt x="2" y="134"/>
                    </a:cubicBezTo>
                    <a:cubicBezTo>
                      <a:pt x="2" y="134"/>
                      <a:pt x="2" y="133"/>
                      <a:pt x="2" y="133"/>
                    </a:cubicBezTo>
                    <a:cubicBezTo>
                      <a:pt x="3" y="134"/>
                      <a:pt x="2" y="135"/>
                      <a:pt x="2" y="135"/>
                    </a:cubicBezTo>
                    <a:cubicBezTo>
                      <a:pt x="2" y="135"/>
                      <a:pt x="2" y="135"/>
                      <a:pt x="2" y="135"/>
                    </a:cubicBezTo>
                    <a:cubicBezTo>
                      <a:pt x="2" y="136"/>
                      <a:pt x="2" y="140"/>
                      <a:pt x="3" y="140"/>
                    </a:cubicBezTo>
                    <a:cubicBezTo>
                      <a:pt x="3" y="140"/>
                      <a:pt x="2" y="140"/>
                      <a:pt x="2" y="140"/>
                    </a:cubicBezTo>
                    <a:cubicBezTo>
                      <a:pt x="4" y="143"/>
                      <a:pt x="4" y="143"/>
                      <a:pt x="4" y="143"/>
                    </a:cubicBezTo>
                    <a:cubicBezTo>
                      <a:pt x="4" y="143"/>
                      <a:pt x="2" y="144"/>
                      <a:pt x="1" y="142"/>
                    </a:cubicBezTo>
                    <a:cubicBezTo>
                      <a:pt x="1" y="143"/>
                      <a:pt x="1" y="143"/>
                      <a:pt x="1" y="144"/>
                    </a:cubicBezTo>
                    <a:cubicBezTo>
                      <a:pt x="2" y="144"/>
                      <a:pt x="3" y="143"/>
                      <a:pt x="3" y="144"/>
                    </a:cubicBezTo>
                    <a:cubicBezTo>
                      <a:pt x="2" y="145"/>
                      <a:pt x="2" y="144"/>
                      <a:pt x="1" y="146"/>
                    </a:cubicBezTo>
                    <a:cubicBezTo>
                      <a:pt x="2" y="145"/>
                      <a:pt x="3" y="146"/>
                      <a:pt x="3" y="146"/>
                    </a:cubicBezTo>
                    <a:cubicBezTo>
                      <a:pt x="2" y="146"/>
                      <a:pt x="2" y="146"/>
                      <a:pt x="1" y="146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2" y="147"/>
                      <a:pt x="2" y="148"/>
                      <a:pt x="1" y="148"/>
                    </a:cubicBezTo>
                    <a:cubicBezTo>
                      <a:pt x="1" y="148"/>
                      <a:pt x="1" y="149"/>
                      <a:pt x="1" y="150"/>
                    </a:cubicBezTo>
                    <a:cubicBezTo>
                      <a:pt x="2" y="149"/>
                      <a:pt x="2" y="149"/>
                      <a:pt x="2" y="149"/>
                    </a:cubicBezTo>
                    <a:cubicBezTo>
                      <a:pt x="1" y="151"/>
                      <a:pt x="3" y="151"/>
                      <a:pt x="3" y="153"/>
                    </a:cubicBezTo>
                    <a:cubicBezTo>
                      <a:pt x="3" y="153"/>
                      <a:pt x="2" y="152"/>
                      <a:pt x="1" y="153"/>
                    </a:cubicBezTo>
                    <a:cubicBezTo>
                      <a:pt x="2" y="154"/>
                      <a:pt x="4" y="155"/>
                      <a:pt x="5" y="157"/>
                    </a:cubicBezTo>
                    <a:cubicBezTo>
                      <a:pt x="4" y="157"/>
                      <a:pt x="4" y="157"/>
                      <a:pt x="4" y="157"/>
                    </a:cubicBezTo>
                    <a:cubicBezTo>
                      <a:pt x="5" y="158"/>
                      <a:pt x="5" y="158"/>
                      <a:pt x="5" y="158"/>
                    </a:cubicBezTo>
                    <a:cubicBezTo>
                      <a:pt x="4" y="157"/>
                      <a:pt x="2" y="155"/>
                      <a:pt x="1" y="154"/>
                    </a:cubicBezTo>
                    <a:cubicBezTo>
                      <a:pt x="1" y="155"/>
                      <a:pt x="1" y="154"/>
                      <a:pt x="1" y="155"/>
                    </a:cubicBezTo>
                    <a:cubicBezTo>
                      <a:pt x="1" y="156"/>
                      <a:pt x="0" y="155"/>
                      <a:pt x="0" y="154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1" y="157"/>
                      <a:pt x="1" y="159"/>
                      <a:pt x="1" y="159"/>
                    </a:cubicBezTo>
                    <a:cubicBezTo>
                      <a:pt x="1" y="156"/>
                      <a:pt x="1" y="156"/>
                      <a:pt x="1" y="156"/>
                    </a:cubicBezTo>
                    <a:cubicBezTo>
                      <a:pt x="1" y="156"/>
                      <a:pt x="3" y="157"/>
                      <a:pt x="2" y="159"/>
                    </a:cubicBezTo>
                    <a:cubicBezTo>
                      <a:pt x="2" y="160"/>
                      <a:pt x="1" y="159"/>
                      <a:pt x="1" y="159"/>
                    </a:cubicBezTo>
                    <a:cubicBezTo>
                      <a:pt x="1" y="159"/>
                      <a:pt x="1" y="160"/>
                      <a:pt x="1" y="161"/>
                    </a:cubicBezTo>
                    <a:cubicBezTo>
                      <a:pt x="1" y="160"/>
                      <a:pt x="1" y="160"/>
                      <a:pt x="1" y="160"/>
                    </a:cubicBezTo>
                    <a:cubicBezTo>
                      <a:pt x="1" y="161"/>
                      <a:pt x="2" y="161"/>
                      <a:pt x="1" y="163"/>
                    </a:cubicBezTo>
                    <a:cubicBezTo>
                      <a:pt x="1" y="163"/>
                      <a:pt x="0" y="164"/>
                      <a:pt x="1" y="164"/>
                    </a:cubicBezTo>
                    <a:cubicBezTo>
                      <a:pt x="1" y="163"/>
                      <a:pt x="4" y="163"/>
                      <a:pt x="4" y="164"/>
                    </a:cubicBezTo>
                    <a:cubicBezTo>
                      <a:pt x="4" y="164"/>
                      <a:pt x="4" y="166"/>
                      <a:pt x="3" y="166"/>
                    </a:cubicBezTo>
                    <a:cubicBezTo>
                      <a:pt x="3" y="167"/>
                      <a:pt x="2" y="165"/>
                      <a:pt x="1" y="166"/>
                    </a:cubicBezTo>
                    <a:cubicBezTo>
                      <a:pt x="1" y="166"/>
                      <a:pt x="2" y="166"/>
                      <a:pt x="2" y="166"/>
                    </a:cubicBezTo>
                    <a:cubicBezTo>
                      <a:pt x="2" y="166"/>
                      <a:pt x="1" y="166"/>
                      <a:pt x="1" y="167"/>
                    </a:cubicBezTo>
                    <a:cubicBezTo>
                      <a:pt x="2" y="167"/>
                      <a:pt x="1" y="169"/>
                      <a:pt x="2" y="167"/>
                    </a:cubicBezTo>
                    <a:cubicBezTo>
                      <a:pt x="2" y="168"/>
                      <a:pt x="2" y="168"/>
                      <a:pt x="2" y="169"/>
                    </a:cubicBezTo>
                    <a:cubicBezTo>
                      <a:pt x="2" y="169"/>
                      <a:pt x="3" y="170"/>
                      <a:pt x="3" y="171"/>
                    </a:cubicBezTo>
                    <a:cubicBezTo>
                      <a:pt x="3" y="171"/>
                      <a:pt x="3" y="171"/>
                      <a:pt x="3" y="171"/>
                    </a:cubicBezTo>
                    <a:cubicBezTo>
                      <a:pt x="3" y="173"/>
                      <a:pt x="2" y="174"/>
                      <a:pt x="2" y="176"/>
                    </a:cubicBezTo>
                    <a:cubicBezTo>
                      <a:pt x="2" y="176"/>
                      <a:pt x="2" y="177"/>
                      <a:pt x="2" y="176"/>
                    </a:cubicBezTo>
                    <a:cubicBezTo>
                      <a:pt x="2" y="176"/>
                      <a:pt x="2" y="177"/>
                      <a:pt x="2" y="177"/>
                    </a:cubicBezTo>
                    <a:cubicBezTo>
                      <a:pt x="1" y="178"/>
                      <a:pt x="2" y="176"/>
                      <a:pt x="1" y="177"/>
                    </a:cubicBezTo>
                    <a:cubicBezTo>
                      <a:pt x="2" y="177"/>
                      <a:pt x="2" y="178"/>
                      <a:pt x="2" y="179"/>
                    </a:cubicBezTo>
                    <a:cubicBezTo>
                      <a:pt x="3" y="179"/>
                      <a:pt x="2" y="177"/>
                      <a:pt x="2" y="176"/>
                    </a:cubicBezTo>
                    <a:cubicBezTo>
                      <a:pt x="3" y="176"/>
                      <a:pt x="4" y="178"/>
                      <a:pt x="4" y="180"/>
                    </a:cubicBezTo>
                    <a:cubicBezTo>
                      <a:pt x="4" y="181"/>
                      <a:pt x="3" y="180"/>
                      <a:pt x="3" y="180"/>
                    </a:cubicBezTo>
                    <a:cubicBezTo>
                      <a:pt x="3" y="183"/>
                      <a:pt x="5" y="183"/>
                      <a:pt x="4" y="185"/>
                    </a:cubicBezTo>
                    <a:cubicBezTo>
                      <a:pt x="4" y="186"/>
                      <a:pt x="3" y="185"/>
                      <a:pt x="3" y="185"/>
                    </a:cubicBezTo>
                    <a:cubicBezTo>
                      <a:pt x="3" y="184"/>
                      <a:pt x="3" y="183"/>
                      <a:pt x="3" y="182"/>
                    </a:cubicBezTo>
                    <a:cubicBezTo>
                      <a:pt x="3" y="183"/>
                      <a:pt x="3" y="183"/>
                      <a:pt x="3" y="183"/>
                    </a:cubicBezTo>
                    <a:cubicBezTo>
                      <a:pt x="3" y="183"/>
                      <a:pt x="3" y="182"/>
                      <a:pt x="3" y="182"/>
                    </a:cubicBezTo>
                    <a:cubicBezTo>
                      <a:pt x="2" y="183"/>
                      <a:pt x="3" y="186"/>
                      <a:pt x="2" y="188"/>
                    </a:cubicBezTo>
                    <a:cubicBezTo>
                      <a:pt x="2" y="189"/>
                      <a:pt x="2" y="189"/>
                      <a:pt x="3" y="189"/>
                    </a:cubicBezTo>
                    <a:cubicBezTo>
                      <a:pt x="3" y="188"/>
                      <a:pt x="3" y="188"/>
                      <a:pt x="3" y="188"/>
                    </a:cubicBezTo>
                    <a:cubicBezTo>
                      <a:pt x="3" y="188"/>
                      <a:pt x="3" y="189"/>
                      <a:pt x="3" y="189"/>
                    </a:cubicBezTo>
                    <a:cubicBezTo>
                      <a:pt x="4" y="190"/>
                      <a:pt x="4" y="191"/>
                      <a:pt x="4" y="192"/>
                    </a:cubicBezTo>
                    <a:cubicBezTo>
                      <a:pt x="3" y="192"/>
                      <a:pt x="3" y="192"/>
                      <a:pt x="3" y="192"/>
                    </a:cubicBezTo>
                    <a:cubicBezTo>
                      <a:pt x="3" y="192"/>
                      <a:pt x="4" y="191"/>
                      <a:pt x="3" y="191"/>
                    </a:cubicBezTo>
                    <a:cubicBezTo>
                      <a:pt x="4" y="191"/>
                      <a:pt x="3" y="193"/>
                      <a:pt x="3" y="193"/>
                    </a:cubicBezTo>
                    <a:cubicBezTo>
                      <a:pt x="4" y="192"/>
                      <a:pt x="4" y="192"/>
                      <a:pt x="4" y="192"/>
                    </a:cubicBezTo>
                    <a:cubicBezTo>
                      <a:pt x="4" y="193"/>
                      <a:pt x="5" y="194"/>
                      <a:pt x="5" y="195"/>
                    </a:cubicBezTo>
                    <a:cubicBezTo>
                      <a:pt x="5" y="195"/>
                      <a:pt x="4" y="195"/>
                      <a:pt x="5" y="194"/>
                    </a:cubicBezTo>
                    <a:cubicBezTo>
                      <a:pt x="4" y="195"/>
                      <a:pt x="5" y="192"/>
                      <a:pt x="4" y="193"/>
                    </a:cubicBezTo>
                    <a:cubicBezTo>
                      <a:pt x="5" y="192"/>
                      <a:pt x="5" y="191"/>
                      <a:pt x="5" y="190"/>
                    </a:cubicBezTo>
                    <a:cubicBezTo>
                      <a:pt x="5" y="190"/>
                      <a:pt x="5" y="191"/>
                      <a:pt x="5" y="190"/>
                    </a:cubicBezTo>
                    <a:cubicBezTo>
                      <a:pt x="5" y="190"/>
                      <a:pt x="5" y="190"/>
                      <a:pt x="5" y="190"/>
                    </a:cubicBezTo>
                    <a:cubicBezTo>
                      <a:pt x="5" y="190"/>
                      <a:pt x="5" y="190"/>
                      <a:pt x="5" y="190"/>
                    </a:cubicBezTo>
                    <a:cubicBezTo>
                      <a:pt x="5" y="190"/>
                      <a:pt x="5" y="190"/>
                      <a:pt x="5" y="190"/>
                    </a:cubicBezTo>
                    <a:cubicBezTo>
                      <a:pt x="5" y="190"/>
                      <a:pt x="5" y="190"/>
                      <a:pt x="5" y="190"/>
                    </a:cubicBezTo>
                    <a:cubicBezTo>
                      <a:pt x="5" y="190"/>
                      <a:pt x="5" y="190"/>
                      <a:pt x="5" y="190"/>
                    </a:cubicBezTo>
                    <a:cubicBezTo>
                      <a:pt x="4" y="190"/>
                      <a:pt x="4" y="188"/>
                      <a:pt x="4" y="188"/>
                    </a:cubicBezTo>
                    <a:cubicBezTo>
                      <a:pt x="4" y="187"/>
                      <a:pt x="4" y="188"/>
                      <a:pt x="4" y="188"/>
                    </a:cubicBezTo>
                    <a:cubicBezTo>
                      <a:pt x="4" y="187"/>
                      <a:pt x="4" y="187"/>
                      <a:pt x="4" y="187"/>
                    </a:cubicBezTo>
                    <a:cubicBezTo>
                      <a:pt x="5" y="187"/>
                      <a:pt x="5" y="186"/>
                      <a:pt x="5" y="187"/>
                    </a:cubicBezTo>
                    <a:cubicBezTo>
                      <a:pt x="5" y="186"/>
                      <a:pt x="5" y="186"/>
                      <a:pt x="5" y="186"/>
                    </a:cubicBezTo>
                    <a:cubicBezTo>
                      <a:pt x="5" y="185"/>
                      <a:pt x="6" y="184"/>
                      <a:pt x="5" y="184"/>
                    </a:cubicBezTo>
                    <a:cubicBezTo>
                      <a:pt x="5" y="183"/>
                      <a:pt x="5" y="182"/>
                      <a:pt x="5" y="183"/>
                    </a:cubicBezTo>
                    <a:cubicBezTo>
                      <a:pt x="5" y="181"/>
                      <a:pt x="5" y="181"/>
                      <a:pt x="5" y="181"/>
                    </a:cubicBezTo>
                    <a:cubicBezTo>
                      <a:pt x="5" y="181"/>
                      <a:pt x="5" y="181"/>
                      <a:pt x="5" y="181"/>
                    </a:cubicBezTo>
                    <a:cubicBezTo>
                      <a:pt x="5" y="179"/>
                      <a:pt x="4" y="177"/>
                      <a:pt x="5" y="175"/>
                    </a:cubicBezTo>
                    <a:cubicBezTo>
                      <a:pt x="5" y="175"/>
                      <a:pt x="5" y="174"/>
                      <a:pt x="5" y="173"/>
                    </a:cubicBezTo>
                    <a:cubicBezTo>
                      <a:pt x="6" y="173"/>
                      <a:pt x="6" y="173"/>
                      <a:pt x="6" y="173"/>
                    </a:cubicBezTo>
                    <a:cubicBezTo>
                      <a:pt x="5" y="172"/>
                      <a:pt x="6" y="171"/>
                      <a:pt x="6" y="170"/>
                    </a:cubicBezTo>
                    <a:cubicBezTo>
                      <a:pt x="7" y="170"/>
                      <a:pt x="6" y="167"/>
                      <a:pt x="6" y="165"/>
                    </a:cubicBezTo>
                    <a:cubicBezTo>
                      <a:pt x="6" y="165"/>
                      <a:pt x="6" y="165"/>
                      <a:pt x="6" y="165"/>
                    </a:cubicBezTo>
                    <a:cubicBezTo>
                      <a:pt x="6" y="164"/>
                      <a:pt x="6" y="164"/>
                      <a:pt x="5" y="162"/>
                    </a:cubicBezTo>
                    <a:cubicBezTo>
                      <a:pt x="5" y="163"/>
                      <a:pt x="5" y="163"/>
                      <a:pt x="5" y="163"/>
                    </a:cubicBezTo>
                    <a:cubicBezTo>
                      <a:pt x="5" y="162"/>
                      <a:pt x="5" y="160"/>
                      <a:pt x="5" y="159"/>
                    </a:cubicBezTo>
                    <a:cubicBezTo>
                      <a:pt x="5" y="159"/>
                      <a:pt x="5" y="159"/>
                      <a:pt x="5" y="159"/>
                    </a:cubicBezTo>
                    <a:cubicBezTo>
                      <a:pt x="6" y="157"/>
                      <a:pt x="5" y="155"/>
                      <a:pt x="5" y="154"/>
                    </a:cubicBezTo>
                    <a:cubicBezTo>
                      <a:pt x="5" y="153"/>
                      <a:pt x="5" y="153"/>
                      <a:pt x="5" y="153"/>
                    </a:cubicBezTo>
                    <a:cubicBezTo>
                      <a:pt x="5" y="153"/>
                      <a:pt x="5" y="153"/>
                      <a:pt x="5" y="153"/>
                    </a:cubicBezTo>
                    <a:cubicBezTo>
                      <a:pt x="5" y="153"/>
                      <a:pt x="5" y="153"/>
                      <a:pt x="5" y="153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6" y="152"/>
                      <a:pt x="6" y="152"/>
                      <a:pt x="5" y="153"/>
                    </a:cubicBezTo>
                    <a:cubicBezTo>
                      <a:pt x="5" y="152"/>
                      <a:pt x="5" y="152"/>
                      <a:pt x="5" y="151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6" y="151"/>
                      <a:pt x="6" y="151"/>
                      <a:pt x="5" y="151"/>
                    </a:cubicBezTo>
                    <a:cubicBezTo>
                      <a:pt x="5" y="151"/>
                      <a:pt x="5" y="150"/>
                      <a:pt x="5" y="150"/>
                    </a:cubicBezTo>
                    <a:cubicBezTo>
                      <a:pt x="6" y="150"/>
                      <a:pt x="5" y="149"/>
                      <a:pt x="6" y="148"/>
                    </a:cubicBezTo>
                    <a:cubicBezTo>
                      <a:pt x="5" y="148"/>
                      <a:pt x="5" y="146"/>
                      <a:pt x="4" y="146"/>
                    </a:cubicBezTo>
                    <a:cubicBezTo>
                      <a:pt x="5" y="146"/>
                      <a:pt x="5" y="146"/>
                      <a:pt x="5" y="146"/>
                    </a:cubicBezTo>
                    <a:cubicBezTo>
                      <a:pt x="5" y="145"/>
                      <a:pt x="5" y="145"/>
                      <a:pt x="5" y="144"/>
                    </a:cubicBezTo>
                    <a:cubicBezTo>
                      <a:pt x="5" y="144"/>
                      <a:pt x="5" y="144"/>
                      <a:pt x="5" y="144"/>
                    </a:cubicBezTo>
                    <a:cubicBezTo>
                      <a:pt x="4" y="143"/>
                      <a:pt x="4" y="143"/>
                      <a:pt x="4" y="143"/>
                    </a:cubicBezTo>
                    <a:cubicBezTo>
                      <a:pt x="5" y="142"/>
                      <a:pt x="5" y="142"/>
                      <a:pt x="5" y="143"/>
                    </a:cubicBezTo>
                    <a:cubicBezTo>
                      <a:pt x="5" y="141"/>
                      <a:pt x="5" y="141"/>
                      <a:pt x="5" y="140"/>
                    </a:cubicBezTo>
                    <a:cubicBezTo>
                      <a:pt x="5" y="140"/>
                      <a:pt x="5" y="140"/>
                      <a:pt x="5" y="140"/>
                    </a:cubicBezTo>
                    <a:cubicBezTo>
                      <a:pt x="5" y="139"/>
                      <a:pt x="4" y="139"/>
                      <a:pt x="5" y="138"/>
                    </a:cubicBezTo>
                    <a:cubicBezTo>
                      <a:pt x="6" y="137"/>
                      <a:pt x="5" y="133"/>
                      <a:pt x="6" y="130"/>
                    </a:cubicBezTo>
                    <a:cubicBezTo>
                      <a:pt x="5" y="130"/>
                      <a:pt x="6" y="128"/>
                      <a:pt x="5" y="128"/>
                    </a:cubicBezTo>
                    <a:cubicBezTo>
                      <a:pt x="6" y="128"/>
                      <a:pt x="6" y="128"/>
                      <a:pt x="6" y="128"/>
                    </a:cubicBezTo>
                    <a:cubicBezTo>
                      <a:pt x="6" y="127"/>
                      <a:pt x="7" y="126"/>
                      <a:pt x="6" y="125"/>
                    </a:cubicBezTo>
                    <a:cubicBezTo>
                      <a:pt x="6" y="125"/>
                      <a:pt x="6" y="125"/>
                      <a:pt x="6" y="125"/>
                    </a:cubicBezTo>
                    <a:cubicBezTo>
                      <a:pt x="6" y="125"/>
                      <a:pt x="6" y="125"/>
                      <a:pt x="6" y="124"/>
                    </a:cubicBezTo>
                    <a:cubicBezTo>
                      <a:pt x="6" y="124"/>
                      <a:pt x="7" y="125"/>
                      <a:pt x="7" y="125"/>
                    </a:cubicBezTo>
                    <a:cubicBezTo>
                      <a:pt x="7" y="123"/>
                      <a:pt x="6" y="123"/>
                      <a:pt x="5" y="123"/>
                    </a:cubicBezTo>
                    <a:cubicBezTo>
                      <a:pt x="5" y="122"/>
                      <a:pt x="5" y="122"/>
                      <a:pt x="5" y="121"/>
                    </a:cubicBezTo>
                    <a:cubicBezTo>
                      <a:pt x="5" y="121"/>
                      <a:pt x="5" y="121"/>
                      <a:pt x="5" y="122"/>
                    </a:cubicBezTo>
                    <a:cubicBezTo>
                      <a:pt x="6" y="121"/>
                      <a:pt x="6" y="118"/>
                      <a:pt x="5" y="118"/>
                    </a:cubicBezTo>
                    <a:cubicBezTo>
                      <a:pt x="5" y="118"/>
                      <a:pt x="5" y="117"/>
                      <a:pt x="5" y="117"/>
                    </a:cubicBezTo>
                    <a:cubicBezTo>
                      <a:pt x="5" y="116"/>
                      <a:pt x="5" y="116"/>
                      <a:pt x="5" y="115"/>
                    </a:cubicBezTo>
                    <a:cubicBezTo>
                      <a:pt x="5" y="115"/>
                      <a:pt x="5" y="115"/>
                      <a:pt x="5" y="115"/>
                    </a:cubicBezTo>
                    <a:cubicBezTo>
                      <a:pt x="4" y="115"/>
                      <a:pt x="5" y="114"/>
                      <a:pt x="5" y="113"/>
                    </a:cubicBezTo>
                    <a:cubicBezTo>
                      <a:pt x="5" y="113"/>
                      <a:pt x="5" y="113"/>
                      <a:pt x="5" y="113"/>
                    </a:cubicBezTo>
                    <a:cubicBezTo>
                      <a:pt x="6" y="111"/>
                      <a:pt x="5" y="112"/>
                      <a:pt x="6" y="110"/>
                    </a:cubicBezTo>
                    <a:cubicBezTo>
                      <a:pt x="5" y="110"/>
                      <a:pt x="5" y="110"/>
                      <a:pt x="5" y="110"/>
                    </a:cubicBezTo>
                    <a:cubicBezTo>
                      <a:pt x="4" y="110"/>
                      <a:pt x="6" y="108"/>
                      <a:pt x="5" y="107"/>
                    </a:cubicBezTo>
                    <a:cubicBezTo>
                      <a:pt x="5" y="108"/>
                      <a:pt x="5" y="108"/>
                      <a:pt x="5" y="108"/>
                    </a:cubicBezTo>
                    <a:cubicBezTo>
                      <a:pt x="5" y="107"/>
                      <a:pt x="7" y="106"/>
                      <a:pt x="7" y="105"/>
                    </a:cubicBezTo>
                    <a:cubicBezTo>
                      <a:pt x="7" y="105"/>
                      <a:pt x="7" y="105"/>
                      <a:pt x="7" y="105"/>
                    </a:cubicBezTo>
                    <a:cubicBezTo>
                      <a:pt x="7" y="104"/>
                      <a:pt x="6" y="105"/>
                      <a:pt x="6" y="104"/>
                    </a:cubicBezTo>
                    <a:cubicBezTo>
                      <a:pt x="6" y="104"/>
                      <a:pt x="7" y="104"/>
                      <a:pt x="7" y="103"/>
                    </a:cubicBezTo>
                    <a:cubicBezTo>
                      <a:pt x="7" y="103"/>
                      <a:pt x="6" y="101"/>
                      <a:pt x="7" y="99"/>
                    </a:cubicBezTo>
                    <a:cubicBezTo>
                      <a:pt x="6" y="100"/>
                      <a:pt x="6" y="100"/>
                      <a:pt x="6" y="99"/>
                    </a:cubicBezTo>
                    <a:cubicBezTo>
                      <a:pt x="6" y="98"/>
                      <a:pt x="7" y="97"/>
                      <a:pt x="6" y="96"/>
                    </a:cubicBezTo>
                    <a:cubicBezTo>
                      <a:pt x="6" y="96"/>
                      <a:pt x="6" y="96"/>
                      <a:pt x="6" y="96"/>
                    </a:cubicBezTo>
                    <a:cubicBezTo>
                      <a:pt x="6" y="95"/>
                      <a:pt x="6" y="93"/>
                      <a:pt x="6" y="93"/>
                    </a:cubicBezTo>
                    <a:cubicBezTo>
                      <a:pt x="7" y="92"/>
                      <a:pt x="5" y="88"/>
                      <a:pt x="6" y="88"/>
                    </a:cubicBezTo>
                    <a:cubicBezTo>
                      <a:pt x="6" y="86"/>
                      <a:pt x="6" y="86"/>
                      <a:pt x="6" y="86"/>
                    </a:cubicBezTo>
                    <a:cubicBezTo>
                      <a:pt x="7" y="86"/>
                      <a:pt x="7" y="86"/>
                      <a:pt x="7" y="86"/>
                    </a:cubicBezTo>
                    <a:cubicBezTo>
                      <a:pt x="7" y="85"/>
                      <a:pt x="6" y="84"/>
                      <a:pt x="6" y="84"/>
                    </a:cubicBezTo>
                    <a:cubicBezTo>
                      <a:pt x="6" y="83"/>
                      <a:pt x="6" y="84"/>
                      <a:pt x="6" y="84"/>
                    </a:cubicBezTo>
                    <a:cubicBezTo>
                      <a:pt x="7" y="82"/>
                      <a:pt x="7" y="81"/>
                      <a:pt x="6" y="80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6" y="79"/>
                      <a:pt x="7" y="76"/>
                      <a:pt x="7" y="74"/>
                    </a:cubicBezTo>
                    <a:cubicBezTo>
                      <a:pt x="7" y="74"/>
                      <a:pt x="7" y="74"/>
                      <a:pt x="7" y="75"/>
                    </a:cubicBezTo>
                    <a:cubicBezTo>
                      <a:pt x="6" y="72"/>
                      <a:pt x="8" y="69"/>
                      <a:pt x="7" y="68"/>
                    </a:cubicBezTo>
                    <a:cubicBezTo>
                      <a:pt x="6" y="67"/>
                      <a:pt x="6" y="67"/>
                      <a:pt x="6" y="67"/>
                    </a:cubicBezTo>
                    <a:cubicBezTo>
                      <a:pt x="6" y="69"/>
                      <a:pt x="5" y="66"/>
                      <a:pt x="5" y="67"/>
                    </a:cubicBezTo>
                    <a:cubicBezTo>
                      <a:pt x="5" y="66"/>
                      <a:pt x="6" y="65"/>
                      <a:pt x="6" y="66"/>
                    </a:cubicBezTo>
                    <a:cubicBezTo>
                      <a:pt x="6" y="66"/>
                      <a:pt x="6" y="66"/>
                      <a:pt x="6" y="66"/>
                    </a:cubicBezTo>
                    <a:cubicBezTo>
                      <a:pt x="7" y="67"/>
                      <a:pt x="6" y="64"/>
                      <a:pt x="7" y="64"/>
                    </a:cubicBezTo>
                    <a:cubicBezTo>
                      <a:pt x="7" y="60"/>
                      <a:pt x="7" y="56"/>
                      <a:pt x="7" y="53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7" y="52"/>
                      <a:pt x="7" y="52"/>
                      <a:pt x="7" y="52"/>
                    </a:cubicBezTo>
                    <a:cubicBezTo>
                      <a:pt x="7" y="51"/>
                      <a:pt x="7" y="51"/>
                      <a:pt x="7" y="52"/>
                    </a:cubicBezTo>
                    <a:cubicBezTo>
                      <a:pt x="8" y="52"/>
                      <a:pt x="7" y="51"/>
                      <a:pt x="7" y="51"/>
                    </a:cubicBezTo>
                    <a:cubicBezTo>
                      <a:pt x="7" y="49"/>
                      <a:pt x="8" y="51"/>
                      <a:pt x="8" y="51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7" y="50"/>
                      <a:pt x="7" y="50"/>
                      <a:pt x="7" y="49"/>
                    </a:cubicBezTo>
                    <a:cubicBezTo>
                      <a:pt x="7" y="48"/>
                      <a:pt x="8" y="48"/>
                      <a:pt x="8" y="48"/>
                    </a:cubicBezTo>
                    <a:cubicBezTo>
                      <a:pt x="8" y="48"/>
                      <a:pt x="8" y="48"/>
                      <a:pt x="8" y="47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7" y="46"/>
                      <a:pt x="7" y="45"/>
                      <a:pt x="6" y="46"/>
                    </a:cubicBezTo>
                    <a:cubicBezTo>
                      <a:pt x="8" y="45"/>
                      <a:pt x="7" y="40"/>
                      <a:pt x="7" y="39"/>
                    </a:cubicBezTo>
                    <a:cubicBezTo>
                      <a:pt x="7" y="38"/>
                      <a:pt x="7" y="37"/>
                      <a:pt x="7" y="36"/>
                    </a:cubicBezTo>
                    <a:cubicBezTo>
                      <a:pt x="7" y="36"/>
                      <a:pt x="6" y="36"/>
                      <a:pt x="6" y="35"/>
                    </a:cubicBezTo>
                    <a:cubicBezTo>
                      <a:pt x="8" y="36"/>
                      <a:pt x="7" y="33"/>
                      <a:pt x="8" y="33"/>
                    </a:cubicBezTo>
                    <a:cubicBezTo>
                      <a:pt x="7" y="33"/>
                      <a:pt x="8" y="30"/>
                      <a:pt x="7" y="31"/>
                    </a:cubicBezTo>
                    <a:cubicBezTo>
                      <a:pt x="7" y="30"/>
                      <a:pt x="7" y="31"/>
                      <a:pt x="8" y="30"/>
                    </a:cubicBezTo>
                    <a:cubicBezTo>
                      <a:pt x="7" y="28"/>
                      <a:pt x="8" y="26"/>
                      <a:pt x="8" y="23"/>
                    </a:cubicBezTo>
                    <a:cubicBezTo>
                      <a:pt x="8" y="23"/>
                      <a:pt x="8" y="23"/>
                      <a:pt x="7" y="23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1"/>
                      <a:pt x="7" y="21"/>
                      <a:pt x="8" y="20"/>
                    </a:cubicBezTo>
                    <a:cubicBezTo>
                      <a:pt x="8" y="20"/>
                      <a:pt x="8" y="20"/>
                      <a:pt x="7" y="20"/>
                    </a:cubicBezTo>
                    <a:cubicBezTo>
                      <a:pt x="8" y="15"/>
                      <a:pt x="7" y="10"/>
                      <a:pt x="9" y="5"/>
                    </a:cubicBezTo>
                    <a:cubicBezTo>
                      <a:pt x="8" y="5"/>
                      <a:pt x="8" y="5"/>
                      <a:pt x="8" y="4"/>
                    </a:cubicBezTo>
                    <a:cubicBezTo>
                      <a:pt x="8" y="5"/>
                      <a:pt x="8" y="4"/>
                      <a:pt x="8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6" y="2"/>
                      <a:pt x="5" y="2"/>
                    </a:cubicBezTo>
                    <a:cubicBezTo>
                      <a:pt x="6" y="3"/>
                      <a:pt x="4" y="4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7"/>
                      <a:pt x="5" y="8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10"/>
                      <a:pt x="4" y="11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5" y="16"/>
                      <a:pt x="4" y="13"/>
                      <a:pt x="5" y="14"/>
                    </a:cubicBezTo>
                    <a:cubicBezTo>
                      <a:pt x="4" y="15"/>
                      <a:pt x="5" y="18"/>
                      <a:pt x="4" y="19"/>
                    </a:cubicBezTo>
                    <a:cubicBezTo>
                      <a:pt x="4" y="20"/>
                      <a:pt x="4" y="19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" y="21"/>
                      <a:pt x="4" y="23"/>
                      <a:pt x="4" y="23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5"/>
                      <a:pt x="3" y="28"/>
                      <a:pt x="4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5" y="33"/>
                      <a:pt x="4" y="32"/>
                      <a:pt x="4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" y="35"/>
                      <a:pt x="4" y="35"/>
                      <a:pt x="4" y="36"/>
                    </a:cubicBezTo>
                    <a:cubicBezTo>
                      <a:pt x="4" y="35"/>
                      <a:pt x="4" y="37"/>
                      <a:pt x="4" y="36"/>
                    </a:cubicBezTo>
                    <a:cubicBezTo>
                      <a:pt x="4" y="38"/>
                      <a:pt x="4" y="37"/>
                      <a:pt x="5" y="39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5" y="39"/>
                      <a:pt x="5" y="39"/>
                      <a:pt x="5" y="41"/>
                    </a:cubicBezTo>
                    <a:cubicBezTo>
                      <a:pt x="5" y="40"/>
                      <a:pt x="4" y="41"/>
                      <a:pt x="4" y="40"/>
                    </a:cubicBezTo>
                    <a:cubicBezTo>
                      <a:pt x="3" y="43"/>
                      <a:pt x="5" y="44"/>
                      <a:pt x="3" y="45"/>
                    </a:cubicBezTo>
                    <a:cubicBezTo>
                      <a:pt x="4" y="46"/>
                      <a:pt x="4" y="43"/>
                      <a:pt x="4" y="43"/>
                    </a:cubicBezTo>
                    <a:cubicBezTo>
                      <a:pt x="5" y="43"/>
                      <a:pt x="5" y="44"/>
                      <a:pt x="5" y="45"/>
                    </a:cubicBezTo>
                    <a:cubicBezTo>
                      <a:pt x="5" y="46"/>
                      <a:pt x="4" y="46"/>
                      <a:pt x="4" y="48"/>
                    </a:cubicBezTo>
                    <a:cubicBezTo>
                      <a:pt x="4" y="48"/>
                      <a:pt x="3" y="48"/>
                      <a:pt x="3" y="48"/>
                    </a:cubicBezTo>
                    <a:cubicBezTo>
                      <a:pt x="3" y="48"/>
                      <a:pt x="4" y="49"/>
                      <a:pt x="3" y="50"/>
                    </a:cubicBezTo>
                    <a:cubicBezTo>
                      <a:pt x="4" y="50"/>
                      <a:pt x="3" y="51"/>
                      <a:pt x="4" y="51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0"/>
                      <a:pt x="5" y="51"/>
                      <a:pt x="5" y="53"/>
                    </a:cubicBezTo>
                    <a:cubicBezTo>
                      <a:pt x="4" y="53"/>
                      <a:pt x="4" y="52"/>
                      <a:pt x="4" y="52"/>
                    </a:cubicBezTo>
                    <a:cubicBezTo>
                      <a:pt x="4" y="52"/>
                      <a:pt x="4" y="53"/>
                      <a:pt x="4" y="53"/>
                    </a:cubicBezTo>
                    <a:cubicBezTo>
                      <a:pt x="3" y="53"/>
                      <a:pt x="4" y="51"/>
                      <a:pt x="3" y="50"/>
                    </a:cubicBezTo>
                    <a:cubicBezTo>
                      <a:pt x="3" y="51"/>
                      <a:pt x="4" y="52"/>
                      <a:pt x="3" y="51"/>
                    </a:cubicBezTo>
                    <a:cubicBezTo>
                      <a:pt x="4" y="52"/>
                      <a:pt x="3" y="53"/>
                      <a:pt x="4" y="54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3" y="56"/>
                      <a:pt x="2" y="57"/>
                      <a:pt x="3" y="58"/>
                    </a:cubicBezTo>
                    <a:cubicBezTo>
                      <a:pt x="3" y="56"/>
                      <a:pt x="3" y="57"/>
                      <a:pt x="3" y="56"/>
                    </a:cubicBezTo>
                    <a:cubicBezTo>
                      <a:pt x="4" y="59"/>
                      <a:pt x="2" y="58"/>
                      <a:pt x="2" y="60"/>
                    </a:cubicBezTo>
                    <a:cubicBezTo>
                      <a:pt x="2" y="60"/>
                      <a:pt x="3" y="59"/>
                      <a:pt x="3" y="60"/>
                    </a:cubicBezTo>
                    <a:cubicBezTo>
                      <a:pt x="3" y="60"/>
                      <a:pt x="3" y="61"/>
                      <a:pt x="2" y="61"/>
                    </a:cubicBezTo>
                    <a:cubicBezTo>
                      <a:pt x="2" y="63"/>
                      <a:pt x="3" y="61"/>
                      <a:pt x="3" y="62"/>
                    </a:cubicBezTo>
                    <a:cubicBezTo>
                      <a:pt x="2" y="62"/>
                      <a:pt x="3" y="63"/>
                      <a:pt x="3" y="63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3" y="66"/>
                      <a:pt x="4" y="64"/>
                      <a:pt x="4" y="66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7"/>
                      <a:pt x="3" y="67"/>
                      <a:pt x="3" y="68"/>
                    </a:cubicBezTo>
                    <a:cubicBezTo>
                      <a:pt x="3" y="68"/>
                      <a:pt x="3" y="68"/>
                      <a:pt x="3" y="69"/>
                    </a:cubicBezTo>
                    <a:cubicBezTo>
                      <a:pt x="3" y="70"/>
                      <a:pt x="3" y="69"/>
                      <a:pt x="3" y="70"/>
                    </a:cubicBezTo>
                    <a:cubicBezTo>
                      <a:pt x="3" y="70"/>
                      <a:pt x="2" y="70"/>
                      <a:pt x="3" y="69"/>
                    </a:cubicBezTo>
                    <a:cubicBezTo>
                      <a:pt x="3" y="69"/>
                      <a:pt x="3" y="69"/>
                      <a:pt x="2" y="69"/>
                    </a:cubicBezTo>
                    <a:cubicBezTo>
                      <a:pt x="2" y="69"/>
                      <a:pt x="2" y="70"/>
                      <a:pt x="2" y="71"/>
                    </a:cubicBezTo>
                    <a:cubicBezTo>
                      <a:pt x="2" y="71"/>
                      <a:pt x="2" y="71"/>
                      <a:pt x="2" y="70"/>
                    </a:cubicBezTo>
                    <a:cubicBezTo>
                      <a:pt x="3" y="72"/>
                      <a:pt x="3" y="72"/>
                      <a:pt x="3" y="72"/>
                    </a:cubicBezTo>
                    <a:cubicBezTo>
                      <a:pt x="3" y="73"/>
                      <a:pt x="3" y="72"/>
                      <a:pt x="3" y="72"/>
                    </a:cubicBezTo>
                    <a:cubicBezTo>
                      <a:pt x="3" y="73"/>
                      <a:pt x="3" y="73"/>
                      <a:pt x="3" y="73"/>
                    </a:cubicBezTo>
                    <a:cubicBezTo>
                      <a:pt x="2" y="73"/>
                      <a:pt x="2" y="73"/>
                      <a:pt x="2" y="72"/>
                    </a:cubicBezTo>
                    <a:cubicBezTo>
                      <a:pt x="2" y="74"/>
                      <a:pt x="2" y="74"/>
                      <a:pt x="2" y="74"/>
                    </a:cubicBezTo>
                    <a:cubicBezTo>
                      <a:pt x="2" y="74"/>
                      <a:pt x="2" y="75"/>
                      <a:pt x="2" y="75"/>
                    </a:cubicBezTo>
                    <a:cubicBezTo>
                      <a:pt x="1" y="76"/>
                      <a:pt x="2" y="77"/>
                      <a:pt x="2" y="79"/>
                    </a:cubicBezTo>
                    <a:cubicBezTo>
                      <a:pt x="2" y="79"/>
                      <a:pt x="2" y="79"/>
                      <a:pt x="2" y="79"/>
                    </a:cubicBezTo>
                    <a:cubicBezTo>
                      <a:pt x="2" y="81"/>
                      <a:pt x="2" y="82"/>
                      <a:pt x="2" y="83"/>
                    </a:cubicBezTo>
                    <a:cubicBezTo>
                      <a:pt x="1" y="84"/>
                      <a:pt x="1" y="84"/>
                      <a:pt x="1" y="84"/>
                    </a:cubicBezTo>
                    <a:cubicBezTo>
                      <a:pt x="2" y="85"/>
                      <a:pt x="2" y="83"/>
                      <a:pt x="3" y="85"/>
                    </a:cubicBezTo>
                    <a:cubicBezTo>
                      <a:pt x="3" y="86"/>
                      <a:pt x="2" y="85"/>
                      <a:pt x="2" y="86"/>
                    </a:cubicBezTo>
                    <a:cubicBezTo>
                      <a:pt x="2" y="86"/>
                      <a:pt x="3" y="88"/>
                      <a:pt x="2" y="89"/>
                    </a:cubicBezTo>
                    <a:cubicBezTo>
                      <a:pt x="2" y="88"/>
                      <a:pt x="2" y="88"/>
                      <a:pt x="2" y="88"/>
                    </a:cubicBezTo>
                    <a:close/>
                    <a:moveTo>
                      <a:pt x="2" y="102"/>
                    </a:moveTo>
                    <a:cubicBezTo>
                      <a:pt x="2" y="102"/>
                      <a:pt x="2" y="101"/>
                      <a:pt x="2" y="101"/>
                    </a:cubicBezTo>
                    <a:cubicBezTo>
                      <a:pt x="3" y="101"/>
                      <a:pt x="2" y="102"/>
                      <a:pt x="2" y="102"/>
                    </a:cubicBezTo>
                    <a:close/>
                    <a:moveTo>
                      <a:pt x="3" y="124"/>
                    </a:moveTo>
                    <a:cubicBezTo>
                      <a:pt x="3" y="124"/>
                      <a:pt x="3" y="123"/>
                      <a:pt x="3" y="123"/>
                    </a:cubicBezTo>
                    <a:cubicBezTo>
                      <a:pt x="3" y="123"/>
                      <a:pt x="3" y="124"/>
                      <a:pt x="3" y="124"/>
                    </a:cubicBezTo>
                    <a:close/>
                    <a:moveTo>
                      <a:pt x="5" y="185"/>
                    </a:moveTo>
                    <a:cubicBezTo>
                      <a:pt x="5" y="185"/>
                      <a:pt x="5" y="185"/>
                      <a:pt x="5" y="185"/>
                    </a:cubicBezTo>
                    <a:cubicBezTo>
                      <a:pt x="5" y="184"/>
                      <a:pt x="5" y="184"/>
                      <a:pt x="5" y="185"/>
                    </a:cubicBezTo>
                    <a:close/>
                    <a:moveTo>
                      <a:pt x="5" y="186"/>
                    </a:moveTo>
                    <a:cubicBezTo>
                      <a:pt x="5" y="186"/>
                      <a:pt x="5" y="186"/>
                      <a:pt x="5" y="186"/>
                    </a:cubicBezTo>
                    <a:cubicBezTo>
                      <a:pt x="5" y="186"/>
                      <a:pt x="5" y="186"/>
                      <a:pt x="5" y="185"/>
                    </a:cubicBezTo>
                    <a:cubicBezTo>
                      <a:pt x="5" y="186"/>
                      <a:pt x="5" y="186"/>
                      <a:pt x="5" y="186"/>
                    </a:cubicBezTo>
                    <a:close/>
                    <a:moveTo>
                      <a:pt x="7" y="48"/>
                    </a:moveTo>
                    <a:cubicBezTo>
                      <a:pt x="7" y="48"/>
                      <a:pt x="7" y="48"/>
                      <a:pt x="7" y="48"/>
                    </a:cubicBezTo>
                    <a:cubicBezTo>
                      <a:pt x="7" y="47"/>
                      <a:pt x="7" y="48"/>
                      <a:pt x="7" y="48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47" name="Freeform 2851"/>
              <p:cNvSpPr>
                <a:spLocks/>
              </p:cNvSpPr>
              <p:nvPr/>
            </p:nvSpPr>
            <p:spPr bwMode="auto">
              <a:xfrm>
                <a:off x="2898" y="241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48" name="Freeform 2852"/>
              <p:cNvSpPr>
                <a:spLocks/>
              </p:cNvSpPr>
              <p:nvPr/>
            </p:nvSpPr>
            <p:spPr bwMode="auto">
              <a:xfrm>
                <a:off x="2898" y="231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49" name="Freeform 2853"/>
              <p:cNvSpPr>
                <a:spLocks/>
              </p:cNvSpPr>
              <p:nvPr/>
            </p:nvSpPr>
            <p:spPr bwMode="auto">
              <a:xfrm>
                <a:off x="2896" y="252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50" name="Freeform 2854"/>
              <p:cNvSpPr>
                <a:spLocks/>
              </p:cNvSpPr>
              <p:nvPr/>
            </p:nvSpPr>
            <p:spPr bwMode="auto">
              <a:xfrm>
                <a:off x="2905" y="2582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3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51" name="Freeform 2855"/>
              <p:cNvSpPr>
                <a:spLocks/>
              </p:cNvSpPr>
              <p:nvPr/>
            </p:nvSpPr>
            <p:spPr bwMode="auto">
              <a:xfrm>
                <a:off x="2898" y="2599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52" name="Freeform 2856"/>
              <p:cNvSpPr>
                <a:spLocks/>
              </p:cNvSpPr>
              <p:nvPr/>
            </p:nvSpPr>
            <p:spPr bwMode="auto">
              <a:xfrm>
                <a:off x="2901" y="2587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2 h 1"/>
                  <a:gd name="T4" fmla="*/ 0 w 1"/>
                  <a:gd name="T5" fmla="*/ 2 h 1"/>
                  <a:gd name="T6" fmla="*/ 2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53" name="Freeform 2857"/>
              <p:cNvSpPr>
                <a:spLocks/>
              </p:cNvSpPr>
              <p:nvPr/>
            </p:nvSpPr>
            <p:spPr bwMode="auto">
              <a:xfrm>
                <a:off x="2901" y="2589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54" name="Freeform 2858"/>
              <p:cNvSpPr>
                <a:spLocks/>
              </p:cNvSpPr>
              <p:nvPr/>
            </p:nvSpPr>
            <p:spPr bwMode="auto">
              <a:xfrm>
                <a:off x="2905" y="2568"/>
                <a:ext cx="3" cy="5"/>
              </a:xfrm>
              <a:custGeom>
                <a:avLst/>
                <a:gdLst>
                  <a:gd name="T0" fmla="*/ 0 w 1"/>
                  <a:gd name="T1" fmla="*/ 5 h 2"/>
                  <a:gd name="T2" fmla="*/ 0 w 1"/>
                  <a:gd name="T3" fmla="*/ 5 h 2"/>
                  <a:gd name="T4" fmla="*/ 0 w 1"/>
                  <a:gd name="T5" fmla="*/ 5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55" name="Freeform 2859"/>
              <p:cNvSpPr>
                <a:spLocks/>
              </p:cNvSpPr>
              <p:nvPr/>
            </p:nvSpPr>
            <p:spPr bwMode="auto">
              <a:xfrm>
                <a:off x="2898" y="2587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56" name="Freeform 2860"/>
              <p:cNvSpPr>
                <a:spLocks/>
              </p:cNvSpPr>
              <p:nvPr/>
            </p:nvSpPr>
            <p:spPr bwMode="auto">
              <a:xfrm>
                <a:off x="2901" y="2578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57" name="Freeform 2861"/>
              <p:cNvSpPr>
                <a:spLocks/>
              </p:cNvSpPr>
              <p:nvPr/>
            </p:nvSpPr>
            <p:spPr bwMode="auto">
              <a:xfrm>
                <a:off x="2901" y="258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58" name="Freeform 2862"/>
              <p:cNvSpPr>
                <a:spLocks/>
              </p:cNvSpPr>
              <p:nvPr/>
            </p:nvSpPr>
            <p:spPr bwMode="auto">
              <a:xfrm>
                <a:off x="2898" y="2582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59" name="Freeform 2863"/>
              <p:cNvSpPr>
                <a:spLocks/>
              </p:cNvSpPr>
              <p:nvPr/>
            </p:nvSpPr>
            <p:spPr bwMode="auto">
              <a:xfrm>
                <a:off x="2901" y="2549"/>
                <a:ext cx="0" cy="5"/>
              </a:xfrm>
              <a:custGeom>
                <a:avLst/>
                <a:gdLst>
                  <a:gd name="T0" fmla="*/ 5 h 2"/>
                  <a:gd name="T1" fmla="*/ 3 h 2"/>
                  <a:gd name="T2" fmla="*/ 3 h 2"/>
                  <a:gd name="T3" fmla="*/ 5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60" name="Freeform 2864"/>
              <p:cNvSpPr>
                <a:spLocks/>
              </p:cNvSpPr>
              <p:nvPr/>
            </p:nvSpPr>
            <p:spPr bwMode="auto">
              <a:xfrm>
                <a:off x="2896" y="2559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0 h 1"/>
                  <a:gd name="T4" fmla="*/ 0 w 1"/>
                  <a:gd name="T5" fmla="*/ 0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61" name="Freeform 2865"/>
              <p:cNvSpPr>
                <a:spLocks/>
              </p:cNvSpPr>
              <p:nvPr/>
            </p:nvSpPr>
            <p:spPr bwMode="auto">
              <a:xfrm>
                <a:off x="2896" y="2549"/>
                <a:ext cx="2" cy="7"/>
              </a:xfrm>
              <a:custGeom>
                <a:avLst/>
                <a:gdLst>
                  <a:gd name="T0" fmla="*/ 2 w 1"/>
                  <a:gd name="T1" fmla="*/ 5 h 3"/>
                  <a:gd name="T2" fmla="*/ 0 w 1"/>
                  <a:gd name="T3" fmla="*/ 2 h 3"/>
                  <a:gd name="T4" fmla="*/ 2 w 1"/>
                  <a:gd name="T5" fmla="*/ 5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0" y="2"/>
                      <a:pt x="0" y="0"/>
                      <a:pt x="0" y="1"/>
                    </a:cubicBezTo>
                    <a:cubicBezTo>
                      <a:pt x="0" y="2"/>
                      <a:pt x="0" y="3"/>
                      <a:pt x="1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62" name="Freeform 2866"/>
              <p:cNvSpPr>
                <a:spLocks/>
              </p:cNvSpPr>
              <p:nvPr/>
            </p:nvSpPr>
            <p:spPr bwMode="auto">
              <a:xfrm>
                <a:off x="2901" y="2518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63" name="Freeform 2867"/>
              <p:cNvSpPr>
                <a:spLocks/>
              </p:cNvSpPr>
              <p:nvPr/>
            </p:nvSpPr>
            <p:spPr bwMode="auto">
              <a:xfrm>
                <a:off x="2894" y="2485"/>
                <a:ext cx="2" cy="5"/>
              </a:xfrm>
              <a:custGeom>
                <a:avLst/>
                <a:gdLst>
                  <a:gd name="T0" fmla="*/ 2 w 1"/>
                  <a:gd name="T1" fmla="*/ 0 h 2"/>
                  <a:gd name="T2" fmla="*/ 2 w 1"/>
                  <a:gd name="T3" fmla="*/ 3 h 2"/>
                  <a:gd name="T4" fmla="*/ 2 w 1"/>
                  <a:gd name="T5" fmla="*/ 3 h 2"/>
                  <a:gd name="T6" fmla="*/ 2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64" name="Freeform 2868"/>
              <p:cNvSpPr>
                <a:spLocks/>
              </p:cNvSpPr>
              <p:nvPr/>
            </p:nvSpPr>
            <p:spPr bwMode="auto">
              <a:xfrm>
                <a:off x="2896" y="248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65" name="Freeform 2869"/>
              <p:cNvSpPr>
                <a:spLocks/>
              </p:cNvSpPr>
              <p:nvPr/>
            </p:nvSpPr>
            <p:spPr bwMode="auto">
              <a:xfrm>
                <a:off x="2915" y="2129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66" name="Freeform 2870"/>
              <p:cNvSpPr>
                <a:spLocks/>
              </p:cNvSpPr>
              <p:nvPr/>
            </p:nvSpPr>
            <p:spPr bwMode="auto">
              <a:xfrm>
                <a:off x="2913" y="2126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67" name="Freeform 2871"/>
              <p:cNvSpPr>
                <a:spLocks/>
              </p:cNvSpPr>
              <p:nvPr/>
            </p:nvSpPr>
            <p:spPr bwMode="auto">
              <a:xfrm>
                <a:off x="2896" y="237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68" name="Freeform 2872"/>
              <p:cNvSpPr>
                <a:spLocks/>
              </p:cNvSpPr>
              <p:nvPr/>
            </p:nvSpPr>
            <p:spPr bwMode="auto">
              <a:xfrm>
                <a:off x="2896" y="2351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69" name="Freeform 2873"/>
              <p:cNvSpPr>
                <a:spLocks/>
              </p:cNvSpPr>
              <p:nvPr/>
            </p:nvSpPr>
            <p:spPr bwMode="auto">
              <a:xfrm>
                <a:off x="2896" y="233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70" name="Freeform 2874"/>
              <p:cNvSpPr>
                <a:spLocks/>
              </p:cNvSpPr>
              <p:nvPr/>
            </p:nvSpPr>
            <p:spPr bwMode="auto">
              <a:xfrm>
                <a:off x="3555" y="2533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71" name="Freeform 2875"/>
              <p:cNvSpPr>
                <a:spLocks/>
              </p:cNvSpPr>
              <p:nvPr/>
            </p:nvSpPr>
            <p:spPr bwMode="auto">
              <a:xfrm>
                <a:off x="3553" y="2521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72" name="Freeform 2876"/>
              <p:cNvSpPr>
                <a:spLocks/>
              </p:cNvSpPr>
              <p:nvPr/>
            </p:nvSpPr>
            <p:spPr bwMode="auto">
              <a:xfrm>
                <a:off x="3553" y="2514"/>
                <a:ext cx="2" cy="7"/>
              </a:xfrm>
              <a:custGeom>
                <a:avLst/>
                <a:gdLst>
                  <a:gd name="T0" fmla="*/ 2 w 1"/>
                  <a:gd name="T1" fmla="*/ 0 h 3"/>
                  <a:gd name="T2" fmla="*/ 2 w 1"/>
                  <a:gd name="T3" fmla="*/ 5 h 3"/>
                  <a:gd name="T4" fmla="*/ 0 w 1"/>
                  <a:gd name="T5" fmla="*/ 5 h 3"/>
                  <a:gd name="T6" fmla="*/ 2 w 1"/>
                  <a:gd name="T7" fmla="*/ 7 h 3"/>
                  <a:gd name="T8" fmla="*/ 2 w 1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0"/>
                      <a:pt x="1" y="1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73" name="Freeform 2877"/>
              <p:cNvSpPr>
                <a:spLocks/>
              </p:cNvSpPr>
              <p:nvPr/>
            </p:nvSpPr>
            <p:spPr bwMode="auto">
              <a:xfrm>
                <a:off x="3557" y="2509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74" name="Freeform 2878"/>
              <p:cNvSpPr>
                <a:spLocks/>
              </p:cNvSpPr>
              <p:nvPr/>
            </p:nvSpPr>
            <p:spPr bwMode="auto">
              <a:xfrm>
                <a:off x="3557" y="2509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75" name="Freeform 2879"/>
              <p:cNvSpPr>
                <a:spLocks/>
              </p:cNvSpPr>
              <p:nvPr/>
            </p:nvSpPr>
            <p:spPr bwMode="auto">
              <a:xfrm>
                <a:off x="3557" y="2504"/>
                <a:ext cx="3" cy="3"/>
              </a:xfrm>
              <a:custGeom>
                <a:avLst/>
                <a:gdLst>
                  <a:gd name="T0" fmla="*/ 0 w 1"/>
                  <a:gd name="T1" fmla="*/ 3 h 1"/>
                  <a:gd name="T2" fmla="*/ 0 w 1"/>
                  <a:gd name="T3" fmla="*/ 3 h 1"/>
                  <a:gd name="T4" fmla="*/ 3 w 1"/>
                  <a:gd name="T5" fmla="*/ 3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76" name="Freeform 2880"/>
              <p:cNvSpPr>
                <a:spLocks/>
              </p:cNvSpPr>
              <p:nvPr/>
            </p:nvSpPr>
            <p:spPr bwMode="auto">
              <a:xfrm>
                <a:off x="3557" y="250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77" name="Freeform 2881"/>
              <p:cNvSpPr>
                <a:spLocks/>
              </p:cNvSpPr>
              <p:nvPr/>
            </p:nvSpPr>
            <p:spPr bwMode="auto">
              <a:xfrm>
                <a:off x="3555" y="2504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2 w 1"/>
                  <a:gd name="T3" fmla="*/ 0 h 1"/>
                  <a:gd name="T4" fmla="*/ 2 w 1"/>
                  <a:gd name="T5" fmla="*/ 3 h 1"/>
                  <a:gd name="T6" fmla="*/ 2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78" name="Freeform 2882"/>
              <p:cNvSpPr>
                <a:spLocks/>
              </p:cNvSpPr>
              <p:nvPr/>
            </p:nvSpPr>
            <p:spPr bwMode="auto">
              <a:xfrm>
                <a:off x="3555" y="2507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79" name="Freeform 2883"/>
              <p:cNvSpPr>
                <a:spLocks/>
              </p:cNvSpPr>
              <p:nvPr/>
            </p:nvSpPr>
            <p:spPr bwMode="auto">
              <a:xfrm>
                <a:off x="3553" y="2514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80" name="Freeform 2884"/>
              <p:cNvSpPr>
                <a:spLocks/>
              </p:cNvSpPr>
              <p:nvPr/>
            </p:nvSpPr>
            <p:spPr bwMode="auto">
              <a:xfrm>
                <a:off x="3557" y="2497"/>
                <a:ext cx="3" cy="3"/>
              </a:xfrm>
              <a:custGeom>
                <a:avLst/>
                <a:gdLst>
                  <a:gd name="T0" fmla="*/ 3 w 1"/>
                  <a:gd name="T1" fmla="*/ 0 h 1"/>
                  <a:gd name="T2" fmla="*/ 0 w 1"/>
                  <a:gd name="T3" fmla="*/ 3 h 1"/>
                  <a:gd name="T4" fmla="*/ 0 w 1"/>
                  <a:gd name="T5" fmla="*/ 3 h 1"/>
                  <a:gd name="T6" fmla="*/ 3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81" name="Freeform 2885"/>
              <p:cNvSpPr>
                <a:spLocks/>
              </p:cNvSpPr>
              <p:nvPr/>
            </p:nvSpPr>
            <p:spPr bwMode="auto">
              <a:xfrm>
                <a:off x="3557" y="2497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82" name="Freeform 2886"/>
              <p:cNvSpPr>
                <a:spLocks/>
              </p:cNvSpPr>
              <p:nvPr/>
            </p:nvSpPr>
            <p:spPr bwMode="auto">
              <a:xfrm>
                <a:off x="3555" y="2504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83" name="Rectangle 2887"/>
              <p:cNvSpPr>
                <a:spLocks noChangeArrowheads="1"/>
              </p:cNvSpPr>
              <p:nvPr/>
            </p:nvSpPr>
            <p:spPr bwMode="auto">
              <a:xfrm>
                <a:off x="3560" y="2493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784" name="Freeform 2888"/>
              <p:cNvSpPr>
                <a:spLocks/>
              </p:cNvSpPr>
              <p:nvPr/>
            </p:nvSpPr>
            <p:spPr bwMode="auto">
              <a:xfrm>
                <a:off x="3560" y="2488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85" name="Freeform 2889"/>
              <p:cNvSpPr>
                <a:spLocks/>
              </p:cNvSpPr>
              <p:nvPr/>
            </p:nvSpPr>
            <p:spPr bwMode="auto">
              <a:xfrm>
                <a:off x="3560" y="2485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86" name="Freeform 2890"/>
              <p:cNvSpPr>
                <a:spLocks/>
              </p:cNvSpPr>
              <p:nvPr/>
            </p:nvSpPr>
            <p:spPr bwMode="auto">
              <a:xfrm>
                <a:off x="3557" y="249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87" name="Freeform 2891"/>
              <p:cNvSpPr>
                <a:spLocks/>
              </p:cNvSpPr>
              <p:nvPr/>
            </p:nvSpPr>
            <p:spPr bwMode="auto">
              <a:xfrm>
                <a:off x="3557" y="2493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88" name="Freeform 2892"/>
              <p:cNvSpPr>
                <a:spLocks/>
              </p:cNvSpPr>
              <p:nvPr/>
            </p:nvSpPr>
            <p:spPr bwMode="auto">
              <a:xfrm>
                <a:off x="3557" y="249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89" name="Freeform 2893"/>
              <p:cNvSpPr>
                <a:spLocks/>
              </p:cNvSpPr>
              <p:nvPr/>
            </p:nvSpPr>
            <p:spPr bwMode="auto">
              <a:xfrm>
                <a:off x="3555" y="2497"/>
                <a:ext cx="0" cy="3"/>
              </a:xfrm>
              <a:custGeom>
                <a:avLst/>
                <a:gdLst>
                  <a:gd name="T0" fmla="*/ 3 h 1"/>
                  <a:gd name="T1" fmla="*/ 3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90" name="Freeform 2894"/>
              <p:cNvSpPr>
                <a:spLocks/>
              </p:cNvSpPr>
              <p:nvPr/>
            </p:nvSpPr>
            <p:spPr bwMode="auto">
              <a:xfrm>
                <a:off x="3555" y="2495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2 w 1"/>
                  <a:gd name="T5" fmla="*/ 2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91" name="Rectangle 2895"/>
              <p:cNvSpPr>
                <a:spLocks noChangeArrowheads="1"/>
              </p:cNvSpPr>
              <p:nvPr/>
            </p:nvSpPr>
            <p:spPr bwMode="auto">
              <a:xfrm>
                <a:off x="3555" y="2495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792" name="Freeform 2896"/>
              <p:cNvSpPr>
                <a:spLocks/>
              </p:cNvSpPr>
              <p:nvPr/>
            </p:nvSpPr>
            <p:spPr bwMode="auto">
              <a:xfrm>
                <a:off x="3557" y="2485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3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93" name="Freeform 2897"/>
              <p:cNvSpPr>
                <a:spLocks/>
              </p:cNvSpPr>
              <p:nvPr/>
            </p:nvSpPr>
            <p:spPr bwMode="auto">
              <a:xfrm>
                <a:off x="3557" y="249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94" name="Rectangle 2898"/>
              <p:cNvSpPr>
                <a:spLocks noChangeArrowheads="1"/>
              </p:cNvSpPr>
              <p:nvPr/>
            </p:nvSpPr>
            <p:spPr bwMode="auto">
              <a:xfrm>
                <a:off x="3557" y="2478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795" name="Freeform 2899"/>
              <p:cNvSpPr>
                <a:spLocks/>
              </p:cNvSpPr>
              <p:nvPr/>
            </p:nvSpPr>
            <p:spPr bwMode="auto">
              <a:xfrm>
                <a:off x="3557" y="2488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96" name="Freeform 2900"/>
              <p:cNvSpPr>
                <a:spLocks/>
              </p:cNvSpPr>
              <p:nvPr/>
            </p:nvSpPr>
            <p:spPr bwMode="auto">
              <a:xfrm>
                <a:off x="3557" y="2483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97" name="Freeform 2901"/>
              <p:cNvSpPr>
                <a:spLocks/>
              </p:cNvSpPr>
              <p:nvPr/>
            </p:nvSpPr>
            <p:spPr bwMode="auto">
              <a:xfrm>
                <a:off x="3557" y="249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98" name="Freeform 2902"/>
              <p:cNvSpPr>
                <a:spLocks/>
              </p:cNvSpPr>
              <p:nvPr/>
            </p:nvSpPr>
            <p:spPr bwMode="auto">
              <a:xfrm>
                <a:off x="3557" y="249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99" name="Freeform 2903"/>
              <p:cNvSpPr>
                <a:spLocks/>
              </p:cNvSpPr>
              <p:nvPr/>
            </p:nvSpPr>
            <p:spPr bwMode="auto">
              <a:xfrm>
                <a:off x="3550" y="2474"/>
                <a:ext cx="7" cy="7"/>
              </a:xfrm>
              <a:custGeom>
                <a:avLst/>
                <a:gdLst>
                  <a:gd name="T0" fmla="*/ 0 w 3"/>
                  <a:gd name="T1" fmla="*/ 2 h 3"/>
                  <a:gd name="T2" fmla="*/ 2 w 3"/>
                  <a:gd name="T3" fmla="*/ 5 h 3"/>
                  <a:gd name="T4" fmla="*/ 7 w 3"/>
                  <a:gd name="T5" fmla="*/ 5 h 3"/>
                  <a:gd name="T6" fmla="*/ 5 w 3"/>
                  <a:gd name="T7" fmla="*/ 2 h 3"/>
                  <a:gd name="T8" fmla="*/ 5 w 3"/>
                  <a:gd name="T9" fmla="*/ 5 h 3"/>
                  <a:gd name="T10" fmla="*/ 5 w 3"/>
                  <a:gd name="T11" fmla="*/ 2 h 3"/>
                  <a:gd name="T12" fmla="*/ 2 w 3"/>
                  <a:gd name="T13" fmla="*/ 0 h 3"/>
                  <a:gd name="T14" fmla="*/ 2 w 3"/>
                  <a:gd name="T15" fmla="*/ 2 h 3"/>
                  <a:gd name="T16" fmla="*/ 0 w 3"/>
                  <a:gd name="T17" fmla="*/ 2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cubicBezTo>
                      <a:pt x="1" y="1"/>
                      <a:pt x="1" y="2"/>
                      <a:pt x="1" y="2"/>
                    </a:cubicBezTo>
                    <a:cubicBezTo>
                      <a:pt x="1" y="3"/>
                      <a:pt x="2" y="2"/>
                      <a:pt x="3" y="2"/>
                    </a:cubicBezTo>
                    <a:cubicBezTo>
                      <a:pt x="3" y="2"/>
                      <a:pt x="3" y="2"/>
                      <a:pt x="2" y="1"/>
                    </a:cubicBezTo>
                    <a:cubicBezTo>
                      <a:pt x="2" y="2"/>
                      <a:pt x="2" y="3"/>
                      <a:pt x="2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00" name="Freeform 2904"/>
              <p:cNvSpPr>
                <a:spLocks/>
              </p:cNvSpPr>
              <p:nvPr/>
            </p:nvSpPr>
            <p:spPr bwMode="auto">
              <a:xfrm>
                <a:off x="3557" y="2478"/>
                <a:ext cx="3" cy="3"/>
              </a:xfrm>
              <a:custGeom>
                <a:avLst/>
                <a:gdLst>
                  <a:gd name="T0" fmla="*/ 0 w 1"/>
                  <a:gd name="T1" fmla="*/ 3 h 1"/>
                  <a:gd name="T2" fmla="*/ 0 w 1"/>
                  <a:gd name="T3" fmla="*/ 3 h 1"/>
                  <a:gd name="T4" fmla="*/ 3 w 1"/>
                  <a:gd name="T5" fmla="*/ 3 h 1"/>
                  <a:gd name="T6" fmla="*/ 0 w 1"/>
                  <a:gd name="T7" fmla="*/ 0 h 1"/>
                  <a:gd name="T8" fmla="*/ 0 w 1"/>
                  <a:gd name="T9" fmla="*/ 3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01" name="Freeform 2905"/>
              <p:cNvSpPr>
                <a:spLocks/>
              </p:cNvSpPr>
              <p:nvPr/>
            </p:nvSpPr>
            <p:spPr bwMode="auto">
              <a:xfrm>
                <a:off x="3555" y="2481"/>
                <a:ext cx="2" cy="4"/>
              </a:xfrm>
              <a:custGeom>
                <a:avLst/>
                <a:gdLst>
                  <a:gd name="T0" fmla="*/ 2 w 1"/>
                  <a:gd name="T1" fmla="*/ 4 h 2"/>
                  <a:gd name="T2" fmla="*/ 0 w 1"/>
                  <a:gd name="T3" fmla="*/ 2 h 2"/>
                  <a:gd name="T4" fmla="*/ 0 w 1"/>
                  <a:gd name="T5" fmla="*/ 4 h 2"/>
                  <a:gd name="T6" fmla="*/ 2 w 1"/>
                  <a:gd name="T7" fmla="*/ 4 h 2"/>
                  <a:gd name="T8" fmla="*/ 2 w 1"/>
                  <a:gd name="T9" fmla="*/ 4 h 2"/>
                  <a:gd name="T10" fmla="*/ 2 w 1"/>
                  <a:gd name="T11" fmla="*/ 4 h 2"/>
                  <a:gd name="T12" fmla="*/ 2 w 1"/>
                  <a:gd name="T13" fmla="*/ 4 h 2"/>
                  <a:gd name="T14" fmla="*/ 2 w 1"/>
                  <a:gd name="T15" fmla="*/ 4 h 2"/>
                  <a:gd name="T16" fmla="*/ 2 w 1"/>
                  <a:gd name="T17" fmla="*/ 4 h 2"/>
                  <a:gd name="T18" fmla="*/ 2 w 1"/>
                  <a:gd name="T19" fmla="*/ 4 h 2"/>
                  <a:gd name="T20" fmla="*/ 2 w 1"/>
                  <a:gd name="T21" fmla="*/ 4 h 2"/>
                  <a:gd name="T22" fmla="*/ 2 w 1"/>
                  <a:gd name="T23" fmla="*/ 4 h 2"/>
                  <a:gd name="T24" fmla="*/ 2 w 1"/>
                  <a:gd name="T25" fmla="*/ 4 h 2"/>
                  <a:gd name="T26" fmla="*/ 2 w 1"/>
                  <a:gd name="T27" fmla="*/ 4 h 2"/>
                  <a:gd name="T28" fmla="*/ 2 w 1"/>
                  <a:gd name="T29" fmla="*/ 4 h 2"/>
                  <a:gd name="T30" fmla="*/ 2 w 1"/>
                  <a:gd name="T31" fmla="*/ 0 h 2"/>
                  <a:gd name="T32" fmla="*/ 2 w 1"/>
                  <a:gd name="T33" fmla="*/ 4 h 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02" name="Freeform 2906"/>
              <p:cNvSpPr>
                <a:spLocks/>
              </p:cNvSpPr>
              <p:nvPr/>
            </p:nvSpPr>
            <p:spPr bwMode="auto">
              <a:xfrm>
                <a:off x="3553" y="249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03" name="Freeform 2907"/>
              <p:cNvSpPr>
                <a:spLocks/>
              </p:cNvSpPr>
              <p:nvPr/>
            </p:nvSpPr>
            <p:spPr bwMode="auto">
              <a:xfrm>
                <a:off x="3553" y="2495"/>
                <a:ext cx="2" cy="5"/>
              </a:xfrm>
              <a:custGeom>
                <a:avLst/>
                <a:gdLst>
                  <a:gd name="T0" fmla="*/ 0 w 1"/>
                  <a:gd name="T1" fmla="*/ 3 h 2"/>
                  <a:gd name="T2" fmla="*/ 0 w 1"/>
                  <a:gd name="T3" fmla="*/ 3 h 2"/>
                  <a:gd name="T4" fmla="*/ 0 w 1"/>
                  <a:gd name="T5" fmla="*/ 3 h 2"/>
                  <a:gd name="T6" fmla="*/ 0 w 1"/>
                  <a:gd name="T7" fmla="*/ 3 h 2"/>
                  <a:gd name="T8" fmla="*/ 0 w 1"/>
                  <a:gd name="T9" fmla="*/ 3 h 2"/>
                  <a:gd name="T10" fmla="*/ 2 w 1"/>
                  <a:gd name="T11" fmla="*/ 0 h 2"/>
                  <a:gd name="T12" fmla="*/ 0 w 1"/>
                  <a:gd name="T13" fmla="*/ 3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04" name="Freeform 2908"/>
              <p:cNvSpPr>
                <a:spLocks/>
              </p:cNvSpPr>
              <p:nvPr/>
            </p:nvSpPr>
            <p:spPr bwMode="auto">
              <a:xfrm>
                <a:off x="3553" y="2488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0 h 1"/>
                  <a:gd name="T4" fmla="*/ 0 w 1"/>
                  <a:gd name="T5" fmla="*/ 2 h 1"/>
                  <a:gd name="T6" fmla="*/ 0 w 1"/>
                  <a:gd name="T7" fmla="*/ 2 h 1"/>
                  <a:gd name="T8" fmla="*/ 2 w 1"/>
                  <a:gd name="T9" fmla="*/ 2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05" name="Freeform 2909"/>
              <p:cNvSpPr>
                <a:spLocks/>
              </p:cNvSpPr>
              <p:nvPr/>
            </p:nvSpPr>
            <p:spPr bwMode="auto">
              <a:xfrm>
                <a:off x="3557" y="2476"/>
                <a:ext cx="3" cy="2"/>
              </a:xfrm>
              <a:custGeom>
                <a:avLst/>
                <a:gdLst>
                  <a:gd name="T0" fmla="*/ 0 w 3"/>
                  <a:gd name="T1" fmla="*/ 2 h 2"/>
                  <a:gd name="T2" fmla="*/ 3 w 3"/>
                  <a:gd name="T3" fmla="*/ 2 h 2"/>
                  <a:gd name="T4" fmla="*/ 0 w 3"/>
                  <a:gd name="T5" fmla="*/ 0 h 2"/>
                  <a:gd name="T6" fmla="*/ 0 w 3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06" name="Freeform 2910"/>
              <p:cNvSpPr>
                <a:spLocks/>
              </p:cNvSpPr>
              <p:nvPr/>
            </p:nvSpPr>
            <p:spPr bwMode="auto">
              <a:xfrm>
                <a:off x="3557" y="2474"/>
                <a:ext cx="3" cy="2"/>
              </a:xfrm>
              <a:custGeom>
                <a:avLst/>
                <a:gdLst>
                  <a:gd name="T0" fmla="*/ 0 w 3"/>
                  <a:gd name="T1" fmla="*/ 2 h 2"/>
                  <a:gd name="T2" fmla="*/ 3 w 3"/>
                  <a:gd name="T3" fmla="*/ 2 h 2"/>
                  <a:gd name="T4" fmla="*/ 0 w 3"/>
                  <a:gd name="T5" fmla="*/ 0 h 2"/>
                  <a:gd name="T6" fmla="*/ 0 w 3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07" name="Freeform 2911"/>
              <p:cNvSpPr>
                <a:spLocks/>
              </p:cNvSpPr>
              <p:nvPr/>
            </p:nvSpPr>
            <p:spPr bwMode="auto">
              <a:xfrm>
                <a:off x="3550" y="2301"/>
                <a:ext cx="3" cy="3"/>
              </a:xfrm>
              <a:custGeom>
                <a:avLst/>
                <a:gdLst>
                  <a:gd name="T0" fmla="*/ 3 w 1"/>
                  <a:gd name="T1" fmla="*/ 3 h 1"/>
                  <a:gd name="T2" fmla="*/ 0 w 1"/>
                  <a:gd name="T3" fmla="*/ 0 h 1"/>
                  <a:gd name="T4" fmla="*/ 3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08" name="Freeform 2912"/>
              <p:cNvSpPr>
                <a:spLocks/>
              </p:cNvSpPr>
              <p:nvPr/>
            </p:nvSpPr>
            <p:spPr bwMode="auto">
              <a:xfrm>
                <a:off x="3550" y="2308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09" name="Freeform 2913"/>
              <p:cNvSpPr>
                <a:spLocks/>
              </p:cNvSpPr>
              <p:nvPr/>
            </p:nvSpPr>
            <p:spPr bwMode="auto">
              <a:xfrm>
                <a:off x="3560" y="2398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0 h 1"/>
                  <a:gd name="T4" fmla="*/ 0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10" name="Freeform 2914"/>
              <p:cNvSpPr>
                <a:spLocks/>
              </p:cNvSpPr>
              <p:nvPr/>
            </p:nvSpPr>
            <p:spPr bwMode="auto">
              <a:xfrm>
                <a:off x="3555" y="2348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0 w 2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11" name="Freeform 2915"/>
              <p:cNvSpPr>
                <a:spLocks/>
              </p:cNvSpPr>
              <p:nvPr/>
            </p:nvSpPr>
            <p:spPr bwMode="auto">
              <a:xfrm>
                <a:off x="3550" y="2346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0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12" name="Freeform 2916"/>
              <p:cNvSpPr>
                <a:spLocks/>
              </p:cNvSpPr>
              <p:nvPr/>
            </p:nvSpPr>
            <p:spPr bwMode="auto">
              <a:xfrm>
                <a:off x="3550" y="227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13" name="Freeform 2917"/>
              <p:cNvSpPr>
                <a:spLocks/>
              </p:cNvSpPr>
              <p:nvPr/>
            </p:nvSpPr>
            <p:spPr bwMode="auto">
              <a:xfrm>
                <a:off x="3557" y="2441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3 w 1"/>
                  <a:gd name="T3" fmla="*/ 0 h 1"/>
                  <a:gd name="T4" fmla="*/ 3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14" name="Freeform 2918"/>
              <p:cNvSpPr>
                <a:spLocks/>
              </p:cNvSpPr>
              <p:nvPr/>
            </p:nvSpPr>
            <p:spPr bwMode="auto">
              <a:xfrm>
                <a:off x="3562" y="2304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15" name="Freeform 2919"/>
              <p:cNvSpPr>
                <a:spLocks/>
              </p:cNvSpPr>
              <p:nvPr/>
            </p:nvSpPr>
            <p:spPr bwMode="auto">
              <a:xfrm>
                <a:off x="3560" y="2438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3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16" name="Freeform 2920"/>
              <p:cNvSpPr>
                <a:spLocks/>
              </p:cNvSpPr>
              <p:nvPr/>
            </p:nvSpPr>
            <p:spPr bwMode="auto">
              <a:xfrm>
                <a:off x="3555" y="217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17" name="Freeform 2921"/>
              <p:cNvSpPr>
                <a:spLocks/>
              </p:cNvSpPr>
              <p:nvPr/>
            </p:nvSpPr>
            <p:spPr bwMode="auto">
              <a:xfrm>
                <a:off x="3567" y="2148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18" name="Freeform 2922"/>
              <p:cNvSpPr>
                <a:spLocks/>
              </p:cNvSpPr>
              <p:nvPr/>
            </p:nvSpPr>
            <p:spPr bwMode="auto">
              <a:xfrm>
                <a:off x="3560" y="246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60000 65536"/>
                  <a:gd name="T3" fmla="*/ 0 60000 65536"/>
                </a:gdLst>
                <a:ahLst/>
                <a:cxnLst>
                  <a:cxn ang="T2">
                    <a:pos x="0" y="T0"/>
                  </a:cxn>
                  <a:cxn ang="T3">
                    <a:pos x="0" y="T1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19" name="Freeform 2923"/>
              <p:cNvSpPr>
                <a:spLocks/>
              </p:cNvSpPr>
              <p:nvPr/>
            </p:nvSpPr>
            <p:spPr bwMode="auto">
              <a:xfrm>
                <a:off x="3555" y="246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20" name="Freeform 2924"/>
              <p:cNvSpPr>
                <a:spLocks/>
              </p:cNvSpPr>
              <p:nvPr/>
            </p:nvSpPr>
            <p:spPr bwMode="auto">
              <a:xfrm>
                <a:off x="3553" y="243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21" name="Freeform 2925"/>
              <p:cNvSpPr>
                <a:spLocks/>
              </p:cNvSpPr>
              <p:nvPr/>
            </p:nvSpPr>
            <p:spPr bwMode="auto">
              <a:xfrm>
                <a:off x="3557" y="2462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0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22" name="Freeform 2926"/>
              <p:cNvSpPr>
                <a:spLocks/>
              </p:cNvSpPr>
              <p:nvPr/>
            </p:nvSpPr>
            <p:spPr bwMode="auto">
              <a:xfrm>
                <a:off x="3560" y="246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23" name="Freeform 2927"/>
              <p:cNvSpPr>
                <a:spLocks/>
              </p:cNvSpPr>
              <p:nvPr/>
            </p:nvSpPr>
            <p:spPr bwMode="auto">
              <a:xfrm>
                <a:off x="3560" y="246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24" name="Freeform 2928"/>
              <p:cNvSpPr>
                <a:spLocks/>
              </p:cNvSpPr>
              <p:nvPr/>
            </p:nvSpPr>
            <p:spPr bwMode="auto">
              <a:xfrm>
                <a:off x="3555" y="2228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2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25" name="Rectangle 2929"/>
              <p:cNvSpPr>
                <a:spLocks noChangeArrowheads="1"/>
              </p:cNvSpPr>
              <p:nvPr/>
            </p:nvSpPr>
            <p:spPr bwMode="auto">
              <a:xfrm>
                <a:off x="3550" y="2384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826" name="Freeform 2930"/>
              <p:cNvSpPr>
                <a:spLocks/>
              </p:cNvSpPr>
              <p:nvPr/>
            </p:nvSpPr>
            <p:spPr bwMode="auto">
              <a:xfrm>
                <a:off x="3550" y="2382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3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27" name="Freeform 2931"/>
              <p:cNvSpPr>
                <a:spLocks noEditPoints="1"/>
              </p:cNvSpPr>
              <p:nvPr/>
            </p:nvSpPr>
            <p:spPr bwMode="auto">
              <a:xfrm>
                <a:off x="3548" y="2141"/>
                <a:ext cx="19" cy="333"/>
              </a:xfrm>
              <a:custGeom>
                <a:avLst/>
                <a:gdLst>
                  <a:gd name="T0" fmla="*/ 2 w 8"/>
                  <a:gd name="T1" fmla="*/ 156 h 141"/>
                  <a:gd name="T2" fmla="*/ 5 w 8"/>
                  <a:gd name="T3" fmla="*/ 168 h 141"/>
                  <a:gd name="T4" fmla="*/ 2 w 8"/>
                  <a:gd name="T5" fmla="*/ 172 h 141"/>
                  <a:gd name="T6" fmla="*/ 2 w 8"/>
                  <a:gd name="T7" fmla="*/ 182 h 141"/>
                  <a:gd name="T8" fmla="*/ 2 w 8"/>
                  <a:gd name="T9" fmla="*/ 191 h 141"/>
                  <a:gd name="T10" fmla="*/ 7 w 8"/>
                  <a:gd name="T11" fmla="*/ 208 h 141"/>
                  <a:gd name="T12" fmla="*/ 7 w 8"/>
                  <a:gd name="T13" fmla="*/ 208 h 141"/>
                  <a:gd name="T14" fmla="*/ 5 w 8"/>
                  <a:gd name="T15" fmla="*/ 210 h 141"/>
                  <a:gd name="T16" fmla="*/ 5 w 8"/>
                  <a:gd name="T17" fmla="*/ 220 h 141"/>
                  <a:gd name="T18" fmla="*/ 2 w 8"/>
                  <a:gd name="T19" fmla="*/ 229 h 141"/>
                  <a:gd name="T20" fmla="*/ 2 w 8"/>
                  <a:gd name="T21" fmla="*/ 246 h 141"/>
                  <a:gd name="T22" fmla="*/ 2 w 8"/>
                  <a:gd name="T23" fmla="*/ 253 h 141"/>
                  <a:gd name="T24" fmla="*/ 10 w 8"/>
                  <a:gd name="T25" fmla="*/ 267 h 141"/>
                  <a:gd name="T26" fmla="*/ 2 w 8"/>
                  <a:gd name="T27" fmla="*/ 269 h 141"/>
                  <a:gd name="T28" fmla="*/ 2 w 8"/>
                  <a:gd name="T29" fmla="*/ 276 h 141"/>
                  <a:gd name="T30" fmla="*/ 2 w 8"/>
                  <a:gd name="T31" fmla="*/ 283 h 141"/>
                  <a:gd name="T32" fmla="*/ 2 w 8"/>
                  <a:gd name="T33" fmla="*/ 300 h 141"/>
                  <a:gd name="T34" fmla="*/ 7 w 8"/>
                  <a:gd name="T35" fmla="*/ 307 h 141"/>
                  <a:gd name="T36" fmla="*/ 5 w 8"/>
                  <a:gd name="T37" fmla="*/ 321 h 141"/>
                  <a:gd name="T38" fmla="*/ 7 w 8"/>
                  <a:gd name="T39" fmla="*/ 326 h 141"/>
                  <a:gd name="T40" fmla="*/ 12 w 8"/>
                  <a:gd name="T41" fmla="*/ 324 h 141"/>
                  <a:gd name="T42" fmla="*/ 10 w 8"/>
                  <a:gd name="T43" fmla="*/ 324 h 141"/>
                  <a:gd name="T44" fmla="*/ 12 w 8"/>
                  <a:gd name="T45" fmla="*/ 312 h 141"/>
                  <a:gd name="T46" fmla="*/ 12 w 8"/>
                  <a:gd name="T47" fmla="*/ 295 h 141"/>
                  <a:gd name="T48" fmla="*/ 12 w 8"/>
                  <a:gd name="T49" fmla="*/ 269 h 141"/>
                  <a:gd name="T50" fmla="*/ 12 w 8"/>
                  <a:gd name="T51" fmla="*/ 260 h 141"/>
                  <a:gd name="T52" fmla="*/ 10 w 8"/>
                  <a:gd name="T53" fmla="*/ 257 h 141"/>
                  <a:gd name="T54" fmla="*/ 10 w 8"/>
                  <a:gd name="T55" fmla="*/ 243 h 141"/>
                  <a:gd name="T56" fmla="*/ 12 w 8"/>
                  <a:gd name="T57" fmla="*/ 220 h 141"/>
                  <a:gd name="T58" fmla="*/ 10 w 8"/>
                  <a:gd name="T59" fmla="*/ 210 h 141"/>
                  <a:gd name="T60" fmla="*/ 12 w 8"/>
                  <a:gd name="T61" fmla="*/ 196 h 141"/>
                  <a:gd name="T62" fmla="*/ 12 w 8"/>
                  <a:gd name="T63" fmla="*/ 184 h 141"/>
                  <a:gd name="T64" fmla="*/ 12 w 8"/>
                  <a:gd name="T65" fmla="*/ 170 h 141"/>
                  <a:gd name="T66" fmla="*/ 14 w 8"/>
                  <a:gd name="T67" fmla="*/ 149 h 141"/>
                  <a:gd name="T68" fmla="*/ 14 w 8"/>
                  <a:gd name="T69" fmla="*/ 128 h 141"/>
                  <a:gd name="T70" fmla="*/ 14 w 8"/>
                  <a:gd name="T71" fmla="*/ 109 h 141"/>
                  <a:gd name="T72" fmla="*/ 17 w 8"/>
                  <a:gd name="T73" fmla="*/ 87 h 141"/>
                  <a:gd name="T74" fmla="*/ 17 w 8"/>
                  <a:gd name="T75" fmla="*/ 80 h 141"/>
                  <a:gd name="T76" fmla="*/ 17 w 8"/>
                  <a:gd name="T77" fmla="*/ 57 h 141"/>
                  <a:gd name="T78" fmla="*/ 17 w 8"/>
                  <a:gd name="T79" fmla="*/ 35 h 141"/>
                  <a:gd name="T80" fmla="*/ 17 w 8"/>
                  <a:gd name="T81" fmla="*/ 0 h 141"/>
                  <a:gd name="T82" fmla="*/ 10 w 8"/>
                  <a:gd name="T83" fmla="*/ 14 h 141"/>
                  <a:gd name="T84" fmla="*/ 10 w 8"/>
                  <a:gd name="T85" fmla="*/ 35 h 141"/>
                  <a:gd name="T86" fmla="*/ 7 w 8"/>
                  <a:gd name="T87" fmla="*/ 40 h 141"/>
                  <a:gd name="T88" fmla="*/ 7 w 8"/>
                  <a:gd name="T89" fmla="*/ 64 h 141"/>
                  <a:gd name="T90" fmla="*/ 10 w 8"/>
                  <a:gd name="T91" fmla="*/ 76 h 141"/>
                  <a:gd name="T92" fmla="*/ 7 w 8"/>
                  <a:gd name="T93" fmla="*/ 85 h 141"/>
                  <a:gd name="T94" fmla="*/ 7 w 8"/>
                  <a:gd name="T95" fmla="*/ 94 h 141"/>
                  <a:gd name="T96" fmla="*/ 5 w 8"/>
                  <a:gd name="T97" fmla="*/ 104 h 141"/>
                  <a:gd name="T98" fmla="*/ 7 w 8"/>
                  <a:gd name="T99" fmla="*/ 113 h 141"/>
                  <a:gd name="T100" fmla="*/ 7 w 8"/>
                  <a:gd name="T101" fmla="*/ 120 h 141"/>
                  <a:gd name="T102" fmla="*/ 5 w 8"/>
                  <a:gd name="T103" fmla="*/ 123 h 141"/>
                  <a:gd name="T104" fmla="*/ 5 w 8"/>
                  <a:gd name="T105" fmla="*/ 135 h 141"/>
                  <a:gd name="T106" fmla="*/ 5 w 8"/>
                  <a:gd name="T107" fmla="*/ 151 h 141"/>
                  <a:gd name="T108" fmla="*/ 5 w 8"/>
                  <a:gd name="T109" fmla="*/ 213 h 141"/>
                  <a:gd name="T110" fmla="*/ 10 w 8"/>
                  <a:gd name="T111" fmla="*/ 316 h 14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8" h="141">
                    <a:moveTo>
                      <a:pt x="2" y="64"/>
                    </a:moveTo>
                    <a:cubicBezTo>
                      <a:pt x="1" y="64"/>
                      <a:pt x="1" y="64"/>
                      <a:pt x="1" y="64"/>
                    </a:cubicBezTo>
                    <a:cubicBezTo>
                      <a:pt x="1" y="63"/>
                      <a:pt x="1" y="63"/>
                      <a:pt x="0" y="63"/>
                    </a:cubicBezTo>
                    <a:cubicBezTo>
                      <a:pt x="2" y="64"/>
                      <a:pt x="0" y="66"/>
                      <a:pt x="2" y="66"/>
                    </a:cubicBezTo>
                    <a:cubicBezTo>
                      <a:pt x="1" y="67"/>
                      <a:pt x="1" y="67"/>
                      <a:pt x="1" y="67"/>
                    </a:cubicBezTo>
                    <a:cubicBezTo>
                      <a:pt x="1" y="67"/>
                      <a:pt x="1" y="67"/>
                      <a:pt x="1" y="66"/>
                    </a:cubicBezTo>
                    <a:cubicBezTo>
                      <a:pt x="1" y="67"/>
                      <a:pt x="2" y="67"/>
                      <a:pt x="2" y="68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2" y="70"/>
                      <a:pt x="2" y="70"/>
                      <a:pt x="2" y="69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2" y="71"/>
                      <a:pt x="2" y="71"/>
                      <a:pt x="2" y="72"/>
                    </a:cubicBezTo>
                    <a:cubicBezTo>
                      <a:pt x="2" y="72"/>
                      <a:pt x="2" y="71"/>
                      <a:pt x="2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3"/>
                      <a:pt x="2" y="72"/>
                      <a:pt x="2" y="71"/>
                    </a:cubicBezTo>
                    <a:cubicBezTo>
                      <a:pt x="0" y="72"/>
                      <a:pt x="2" y="72"/>
                      <a:pt x="1" y="74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0" y="73"/>
                      <a:pt x="0" y="74"/>
                      <a:pt x="0" y="75"/>
                    </a:cubicBezTo>
                    <a:cubicBezTo>
                      <a:pt x="0" y="74"/>
                      <a:pt x="1" y="73"/>
                      <a:pt x="2" y="74"/>
                    </a:cubicBezTo>
                    <a:cubicBezTo>
                      <a:pt x="1" y="74"/>
                      <a:pt x="1" y="74"/>
                      <a:pt x="2" y="75"/>
                    </a:cubicBezTo>
                    <a:cubicBezTo>
                      <a:pt x="1" y="75"/>
                      <a:pt x="1" y="75"/>
                      <a:pt x="1" y="76"/>
                    </a:cubicBezTo>
                    <a:cubicBezTo>
                      <a:pt x="1" y="76"/>
                      <a:pt x="1" y="76"/>
                      <a:pt x="1" y="76"/>
                    </a:cubicBezTo>
                    <a:cubicBezTo>
                      <a:pt x="1" y="76"/>
                      <a:pt x="1" y="76"/>
                      <a:pt x="1" y="77"/>
                    </a:cubicBezTo>
                    <a:cubicBezTo>
                      <a:pt x="1" y="77"/>
                      <a:pt x="1" y="77"/>
                      <a:pt x="0" y="78"/>
                    </a:cubicBezTo>
                    <a:cubicBezTo>
                      <a:pt x="0" y="79"/>
                      <a:pt x="1" y="77"/>
                      <a:pt x="1" y="78"/>
                    </a:cubicBezTo>
                    <a:cubicBezTo>
                      <a:pt x="1" y="79"/>
                      <a:pt x="1" y="80"/>
                      <a:pt x="2" y="81"/>
                    </a:cubicBezTo>
                    <a:cubicBezTo>
                      <a:pt x="1" y="81"/>
                      <a:pt x="1" y="80"/>
                      <a:pt x="1" y="81"/>
                    </a:cubicBezTo>
                    <a:cubicBezTo>
                      <a:pt x="2" y="81"/>
                      <a:pt x="2" y="81"/>
                      <a:pt x="2" y="81"/>
                    </a:cubicBezTo>
                    <a:cubicBezTo>
                      <a:pt x="2" y="81"/>
                      <a:pt x="1" y="81"/>
                      <a:pt x="1" y="81"/>
                    </a:cubicBezTo>
                    <a:cubicBezTo>
                      <a:pt x="1" y="82"/>
                      <a:pt x="2" y="81"/>
                      <a:pt x="2" y="82"/>
                    </a:cubicBezTo>
                    <a:cubicBezTo>
                      <a:pt x="3" y="82"/>
                      <a:pt x="1" y="83"/>
                      <a:pt x="2" y="84"/>
                    </a:cubicBezTo>
                    <a:cubicBezTo>
                      <a:pt x="2" y="85"/>
                      <a:pt x="1" y="84"/>
                      <a:pt x="1" y="84"/>
                    </a:cubicBezTo>
                    <a:cubicBezTo>
                      <a:pt x="2" y="86"/>
                      <a:pt x="2" y="85"/>
                      <a:pt x="2" y="86"/>
                    </a:cubicBezTo>
                    <a:cubicBezTo>
                      <a:pt x="2" y="87"/>
                      <a:pt x="2" y="87"/>
                      <a:pt x="2" y="87"/>
                    </a:cubicBezTo>
                    <a:cubicBezTo>
                      <a:pt x="2" y="87"/>
                      <a:pt x="3" y="87"/>
                      <a:pt x="3" y="88"/>
                    </a:cubicBezTo>
                    <a:cubicBezTo>
                      <a:pt x="3" y="88"/>
                      <a:pt x="4" y="88"/>
                      <a:pt x="4" y="88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3" y="88"/>
                      <a:pt x="3" y="88"/>
                      <a:pt x="3" y="88"/>
                    </a:cubicBezTo>
                    <a:cubicBezTo>
                      <a:pt x="3" y="88"/>
                      <a:pt x="2" y="88"/>
                      <a:pt x="2" y="88"/>
                    </a:cubicBezTo>
                    <a:cubicBezTo>
                      <a:pt x="2" y="88"/>
                      <a:pt x="2" y="88"/>
                      <a:pt x="2" y="88"/>
                    </a:cubicBezTo>
                    <a:cubicBezTo>
                      <a:pt x="2" y="88"/>
                      <a:pt x="2" y="88"/>
                      <a:pt x="2" y="88"/>
                    </a:cubicBezTo>
                    <a:cubicBezTo>
                      <a:pt x="2" y="88"/>
                      <a:pt x="2" y="88"/>
                      <a:pt x="2" y="88"/>
                    </a:cubicBezTo>
                    <a:cubicBezTo>
                      <a:pt x="1" y="89"/>
                      <a:pt x="1" y="89"/>
                      <a:pt x="1" y="89"/>
                    </a:cubicBezTo>
                    <a:cubicBezTo>
                      <a:pt x="2" y="89"/>
                      <a:pt x="2" y="89"/>
                      <a:pt x="2" y="89"/>
                    </a:cubicBezTo>
                    <a:cubicBezTo>
                      <a:pt x="1" y="90"/>
                      <a:pt x="1" y="90"/>
                      <a:pt x="1" y="90"/>
                    </a:cubicBezTo>
                    <a:cubicBezTo>
                      <a:pt x="2" y="91"/>
                      <a:pt x="3" y="92"/>
                      <a:pt x="3" y="94"/>
                    </a:cubicBezTo>
                    <a:cubicBezTo>
                      <a:pt x="3" y="93"/>
                      <a:pt x="2" y="94"/>
                      <a:pt x="2" y="94"/>
                    </a:cubicBezTo>
                    <a:cubicBezTo>
                      <a:pt x="2" y="93"/>
                      <a:pt x="1" y="92"/>
                      <a:pt x="2" y="91"/>
                    </a:cubicBezTo>
                    <a:cubicBezTo>
                      <a:pt x="1" y="92"/>
                      <a:pt x="1" y="92"/>
                      <a:pt x="1" y="92"/>
                    </a:cubicBezTo>
                    <a:cubicBezTo>
                      <a:pt x="2" y="93"/>
                      <a:pt x="2" y="93"/>
                      <a:pt x="2" y="93"/>
                    </a:cubicBezTo>
                    <a:cubicBezTo>
                      <a:pt x="1" y="93"/>
                      <a:pt x="1" y="93"/>
                      <a:pt x="1" y="94"/>
                    </a:cubicBezTo>
                    <a:cubicBezTo>
                      <a:pt x="2" y="94"/>
                      <a:pt x="2" y="95"/>
                      <a:pt x="2" y="96"/>
                    </a:cubicBezTo>
                    <a:cubicBezTo>
                      <a:pt x="2" y="96"/>
                      <a:pt x="1" y="95"/>
                      <a:pt x="1" y="95"/>
                    </a:cubicBezTo>
                    <a:cubicBezTo>
                      <a:pt x="1" y="96"/>
                      <a:pt x="2" y="96"/>
                      <a:pt x="2" y="97"/>
                    </a:cubicBezTo>
                    <a:cubicBezTo>
                      <a:pt x="2" y="96"/>
                      <a:pt x="2" y="96"/>
                      <a:pt x="2" y="96"/>
                    </a:cubicBezTo>
                    <a:cubicBezTo>
                      <a:pt x="2" y="97"/>
                      <a:pt x="2" y="98"/>
                      <a:pt x="1" y="97"/>
                    </a:cubicBezTo>
                    <a:cubicBezTo>
                      <a:pt x="1" y="97"/>
                      <a:pt x="1" y="97"/>
                      <a:pt x="1" y="97"/>
                    </a:cubicBezTo>
                    <a:cubicBezTo>
                      <a:pt x="1" y="99"/>
                      <a:pt x="1" y="101"/>
                      <a:pt x="2" y="101"/>
                    </a:cubicBezTo>
                    <a:cubicBezTo>
                      <a:pt x="2" y="101"/>
                      <a:pt x="1" y="101"/>
                      <a:pt x="1" y="101"/>
                    </a:cubicBezTo>
                    <a:cubicBezTo>
                      <a:pt x="4" y="103"/>
                      <a:pt x="4" y="103"/>
                      <a:pt x="4" y="103"/>
                    </a:cubicBezTo>
                    <a:cubicBezTo>
                      <a:pt x="3" y="103"/>
                      <a:pt x="1" y="104"/>
                      <a:pt x="1" y="103"/>
                    </a:cubicBezTo>
                    <a:cubicBezTo>
                      <a:pt x="1" y="103"/>
                      <a:pt x="1" y="103"/>
                      <a:pt x="1" y="104"/>
                    </a:cubicBezTo>
                    <a:cubicBezTo>
                      <a:pt x="1" y="104"/>
                      <a:pt x="2" y="103"/>
                      <a:pt x="2" y="104"/>
                    </a:cubicBezTo>
                    <a:cubicBezTo>
                      <a:pt x="1" y="104"/>
                      <a:pt x="2" y="104"/>
                      <a:pt x="1" y="105"/>
                    </a:cubicBezTo>
                    <a:cubicBezTo>
                      <a:pt x="1" y="105"/>
                      <a:pt x="2" y="105"/>
                      <a:pt x="2" y="106"/>
                    </a:cubicBezTo>
                    <a:cubicBezTo>
                      <a:pt x="2" y="106"/>
                      <a:pt x="1" y="106"/>
                      <a:pt x="1" y="105"/>
                    </a:cubicBezTo>
                    <a:cubicBezTo>
                      <a:pt x="2" y="107"/>
                      <a:pt x="2" y="107"/>
                      <a:pt x="2" y="107"/>
                    </a:cubicBezTo>
                    <a:cubicBezTo>
                      <a:pt x="2" y="106"/>
                      <a:pt x="1" y="107"/>
                      <a:pt x="1" y="107"/>
                    </a:cubicBezTo>
                    <a:cubicBezTo>
                      <a:pt x="1" y="107"/>
                      <a:pt x="1" y="108"/>
                      <a:pt x="1" y="108"/>
                    </a:cubicBezTo>
                    <a:cubicBezTo>
                      <a:pt x="1" y="108"/>
                      <a:pt x="1" y="108"/>
                      <a:pt x="1" y="108"/>
                    </a:cubicBezTo>
                    <a:cubicBezTo>
                      <a:pt x="1" y="109"/>
                      <a:pt x="3" y="109"/>
                      <a:pt x="2" y="110"/>
                    </a:cubicBezTo>
                    <a:cubicBezTo>
                      <a:pt x="2" y="110"/>
                      <a:pt x="1" y="110"/>
                      <a:pt x="1" y="111"/>
                    </a:cubicBezTo>
                    <a:cubicBezTo>
                      <a:pt x="1" y="111"/>
                      <a:pt x="4" y="112"/>
                      <a:pt x="4" y="113"/>
                    </a:cubicBezTo>
                    <a:cubicBezTo>
                      <a:pt x="4" y="113"/>
                      <a:pt x="4" y="113"/>
                      <a:pt x="4" y="113"/>
                    </a:cubicBezTo>
                    <a:cubicBezTo>
                      <a:pt x="4" y="114"/>
                      <a:pt x="4" y="114"/>
                      <a:pt x="4" y="114"/>
                    </a:cubicBezTo>
                    <a:cubicBezTo>
                      <a:pt x="3" y="114"/>
                      <a:pt x="1" y="112"/>
                      <a:pt x="1" y="111"/>
                    </a:cubicBezTo>
                    <a:cubicBezTo>
                      <a:pt x="0" y="112"/>
                      <a:pt x="0" y="111"/>
                      <a:pt x="0" y="112"/>
                    </a:cubicBezTo>
                    <a:cubicBezTo>
                      <a:pt x="0" y="112"/>
                      <a:pt x="0" y="112"/>
                      <a:pt x="0" y="111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3"/>
                      <a:pt x="0" y="114"/>
                      <a:pt x="1" y="114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1" y="112"/>
                      <a:pt x="2" y="114"/>
                      <a:pt x="2" y="115"/>
                    </a:cubicBezTo>
                    <a:cubicBezTo>
                      <a:pt x="2" y="115"/>
                      <a:pt x="1" y="115"/>
                      <a:pt x="0" y="115"/>
                    </a:cubicBezTo>
                    <a:cubicBezTo>
                      <a:pt x="1" y="115"/>
                      <a:pt x="1" y="116"/>
                      <a:pt x="1" y="116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16"/>
                      <a:pt x="1" y="117"/>
                      <a:pt x="1" y="117"/>
                    </a:cubicBezTo>
                    <a:cubicBezTo>
                      <a:pt x="1" y="118"/>
                      <a:pt x="0" y="118"/>
                      <a:pt x="0" y="118"/>
                    </a:cubicBezTo>
                    <a:cubicBezTo>
                      <a:pt x="1" y="118"/>
                      <a:pt x="3" y="118"/>
                      <a:pt x="4" y="118"/>
                    </a:cubicBezTo>
                    <a:cubicBezTo>
                      <a:pt x="4" y="118"/>
                      <a:pt x="3" y="119"/>
                      <a:pt x="3" y="120"/>
                    </a:cubicBezTo>
                    <a:cubicBezTo>
                      <a:pt x="2" y="120"/>
                      <a:pt x="1" y="119"/>
                      <a:pt x="1" y="119"/>
                    </a:cubicBezTo>
                    <a:cubicBezTo>
                      <a:pt x="1" y="119"/>
                      <a:pt x="1" y="120"/>
                      <a:pt x="1" y="120"/>
                    </a:cubicBezTo>
                    <a:cubicBezTo>
                      <a:pt x="1" y="120"/>
                      <a:pt x="1" y="120"/>
                      <a:pt x="1" y="120"/>
                    </a:cubicBezTo>
                    <a:cubicBezTo>
                      <a:pt x="1" y="120"/>
                      <a:pt x="1" y="122"/>
                      <a:pt x="1" y="121"/>
                    </a:cubicBezTo>
                    <a:cubicBezTo>
                      <a:pt x="1" y="121"/>
                      <a:pt x="1" y="121"/>
                      <a:pt x="1" y="122"/>
                    </a:cubicBezTo>
                    <a:cubicBezTo>
                      <a:pt x="2" y="122"/>
                      <a:pt x="3" y="123"/>
                      <a:pt x="3" y="123"/>
                    </a:cubicBezTo>
                    <a:cubicBezTo>
                      <a:pt x="3" y="123"/>
                      <a:pt x="2" y="123"/>
                      <a:pt x="2" y="124"/>
                    </a:cubicBezTo>
                    <a:cubicBezTo>
                      <a:pt x="2" y="125"/>
                      <a:pt x="2" y="126"/>
                      <a:pt x="2" y="127"/>
                    </a:cubicBezTo>
                    <a:cubicBezTo>
                      <a:pt x="2" y="127"/>
                      <a:pt x="1" y="127"/>
                      <a:pt x="1" y="127"/>
                    </a:cubicBezTo>
                    <a:cubicBezTo>
                      <a:pt x="1" y="127"/>
                      <a:pt x="1" y="127"/>
                      <a:pt x="1" y="128"/>
                    </a:cubicBezTo>
                    <a:cubicBezTo>
                      <a:pt x="1" y="129"/>
                      <a:pt x="1" y="127"/>
                      <a:pt x="1" y="128"/>
                    </a:cubicBezTo>
                    <a:cubicBezTo>
                      <a:pt x="1" y="128"/>
                      <a:pt x="1" y="129"/>
                      <a:pt x="1" y="129"/>
                    </a:cubicBezTo>
                    <a:cubicBezTo>
                      <a:pt x="2" y="129"/>
                      <a:pt x="2" y="128"/>
                      <a:pt x="1" y="127"/>
                    </a:cubicBezTo>
                    <a:cubicBezTo>
                      <a:pt x="2" y="127"/>
                      <a:pt x="3" y="128"/>
                      <a:pt x="3" y="130"/>
                    </a:cubicBezTo>
                    <a:cubicBezTo>
                      <a:pt x="4" y="131"/>
                      <a:pt x="3" y="130"/>
                      <a:pt x="3" y="130"/>
                    </a:cubicBezTo>
                    <a:cubicBezTo>
                      <a:pt x="3" y="132"/>
                      <a:pt x="4" y="132"/>
                      <a:pt x="4" y="133"/>
                    </a:cubicBezTo>
                    <a:cubicBezTo>
                      <a:pt x="3" y="134"/>
                      <a:pt x="3" y="133"/>
                      <a:pt x="2" y="133"/>
                    </a:cubicBezTo>
                    <a:cubicBezTo>
                      <a:pt x="2" y="133"/>
                      <a:pt x="3" y="132"/>
                      <a:pt x="3" y="132"/>
                    </a:cubicBezTo>
                    <a:cubicBezTo>
                      <a:pt x="2" y="132"/>
                      <a:pt x="2" y="132"/>
                      <a:pt x="2" y="132"/>
                    </a:cubicBezTo>
                    <a:cubicBezTo>
                      <a:pt x="2" y="132"/>
                      <a:pt x="2" y="131"/>
                      <a:pt x="2" y="131"/>
                    </a:cubicBezTo>
                    <a:cubicBezTo>
                      <a:pt x="2" y="132"/>
                      <a:pt x="2" y="134"/>
                      <a:pt x="2" y="136"/>
                    </a:cubicBezTo>
                    <a:cubicBezTo>
                      <a:pt x="2" y="136"/>
                      <a:pt x="2" y="136"/>
                      <a:pt x="2" y="136"/>
                    </a:cubicBezTo>
                    <a:cubicBezTo>
                      <a:pt x="2" y="136"/>
                      <a:pt x="2" y="136"/>
                      <a:pt x="2" y="136"/>
                    </a:cubicBezTo>
                    <a:cubicBezTo>
                      <a:pt x="2" y="135"/>
                      <a:pt x="3" y="137"/>
                      <a:pt x="3" y="136"/>
                    </a:cubicBezTo>
                    <a:cubicBezTo>
                      <a:pt x="3" y="137"/>
                      <a:pt x="4" y="137"/>
                      <a:pt x="3" y="138"/>
                    </a:cubicBezTo>
                    <a:cubicBezTo>
                      <a:pt x="3" y="138"/>
                      <a:pt x="3" y="138"/>
                      <a:pt x="3" y="138"/>
                    </a:cubicBezTo>
                    <a:cubicBezTo>
                      <a:pt x="3" y="138"/>
                      <a:pt x="3" y="138"/>
                      <a:pt x="3" y="138"/>
                    </a:cubicBezTo>
                    <a:cubicBezTo>
                      <a:pt x="3" y="138"/>
                      <a:pt x="2" y="139"/>
                      <a:pt x="3" y="139"/>
                    </a:cubicBezTo>
                    <a:cubicBezTo>
                      <a:pt x="3" y="139"/>
                      <a:pt x="3" y="139"/>
                      <a:pt x="3" y="139"/>
                    </a:cubicBezTo>
                    <a:cubicBezTo>
                      <a:pt x="4" y="139"/>
                      <a:pt x="4" y="140"/>
                      <a:pt x="4" y="141"/>
                    </a:cubicBezTo>
                    <a:cubicBezTo>
                      <a:pt x="5" y="141"/>
                      <a:pt x="4" y="141"/>
                      <a:pt x="5" y="140"/>
                    </a:cubicBezTo>
                    <a:cubicBezTo>
                      <a:pt x="4" y="141"/>
                      <a:pt x="5" y="138"/>
                      <a:pt x="4" y="139"/>
                    </a:cubicBezTo>
                    <a:cubicBezTo>
                      <a:pt x="5" y="138"/>
                      <a:pt x="4" y="138"/>
                      <a:pt x="5" y="137"/>
                    </a:cubicBezTo>
                    <a:cubicBezTo>
                      <a:pt x="5" y="137"/>
                      <a:pt x="4" y="138"/>
                      <a:pt x="5" y="137"/>
                    </a:cubicBezTo>
                    <a:cubicBezTo>
                      <a:pt x="5" y="137"/>
                      <a:pt x="4" y="137"/>
                      <a:pt x="4" y="137"/>
                    </a:cubicBezTo>
                    <a:cubicBezTo>
                      <a:pt x="4" y="137"/>
                      <a:pt x="4" y="137"/>
                      <a:pt x="4" y="137"/>
                    </a:cubicBezTo>
                    <a:cubicBezTo>
                      <a:pt x="4" y="137"/>
                      <a:pt x="4" y="137"/>
                      <a:pt x="4" y="137"/>
                    </a:cubicBezTo>
                    <a:cubicBezTo>
                      <a:pt x="4" y="137"/>
                      <a:pt x="4" y="137"/>
                      <a:pt x="4" y="137"/>
                    </a:cubicBezTo>
                    <a:cubicBezTo>
                      <a:pt x="4" y="137"/>
                      <a:pt x="4" y="137"/>
                      <a:pt x="4" y="137"/>
                    </a:cubicBezTo>
                    <a:cubicBezTo>
                      <a:pt x="4" y="137"/>
                      <a:pt x="4" y="136"/>
                      <a:pt x="3" y="135"/>
                    </a:cubicBezTo>
                    <a:cubicBezTo>
                      <a:pt x="4" y="135"/>
                      <a:pt x="4" y="136"/>
                      <a:pt x="4" y="135"/>
                    </a:cubicBezTo>
                    <a:cubicBezTo>
                      <a:pt x="4" y="135"/>
                      <a:pt x="4" y="135"/>
                      <a:pt x="4" y="135"/>
                    </a:cubicBezTo>
                    <a:cubicBezTo>
                      <a:pt x="4" y="135"/>
                      <a:pt x="4" y="134"/>
                      <a:pt x="5" y="135"/>
                    </a:cubicBezTo>
                    <a:cubicBezTo>
                      <a:pt x="5" y="134"/>
                      <a:pt x="5" y="134"/>
                      <a:pt x="5" y="134"/>
                    </a:cubicBezTo>
                    <a:cubicBezTo>
                      <a:pt x="5" y="134"/>
                      <a:pt x="5" y="133"/>
                      <a:pt x="5" y="132"/>
                    </a:cubicBezTo>
                    <a:cubicBezTo>
                      <a:pt x="5" y="132"/>
                      <a:pt x="4" y="131"/>
                      <a:pt x="5" y="132"/>
                    </a:cubicBezTo>
                    <a:cubicBezTo>
                      <a:pt x="4" y="131"/>
                      <a:pt x="4" y="131"/>
                      <a:pt x="4" y="131"/>
                    </a:cubicBezTo>
                    <a:cubicBezTo>
                      <a:pt x="5" y="131"/>
                      <a:pt x="5" y="131"/>
                      <a:pt x="5" y="131"/>
                    </a:cubicBezTo>
                    <a:cubicBezTo>
                      <a:pt x="5" y="129"/>
                      <a:pt x="4" y="128"/>
                      <a:pt x="5" y="127"/>
                    </a:cubicBezTo>
                    <a:cubicBezTo>
                      <a:pt x="5" y="126"/>
                      <a:pt x="4" y="126"/>
                      <a:pt x="5" y="125"/>
                    </a:cubicBezTo>
                    <a:cubicBezTo>
                      <a:pt x="5" y="125"/>
                      <a:pt x="5" y="125"/>
                      <a:pt x="5" y="125"/>
                    </a:cubicBezTo>
                    <a:cubicBezTo>
                      <a:pt x="5" y="124"/>
                      <a:pt x="5" y="123"/>
                      <a:pt x="5" y="123"/>
                    </a:cubicBezTo>
                    <a:cubicBezTo>
                      <a:pt x="6" y="122"/>
                      <a:pt x="5" y="120"/>
                      <a:pt x="6" y="119"/>
                    </a:cubicBezTo>
                    <a:cubicBezTo>
                      <a:pt x="5" y="119"/>
                      <a:pt x="5" y="119"/>
                      <a:pt x="5" y="119"/>
                    </a:cubicBezTo>
                    <a:cubicBezTo>
                      <a:pt x="5" y="119"/>
                      <a:pt x="5" y="118"/>
                      <a:pt x="5" y="117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4" y="117"/>
                      <a:pt x="5" y="116"/>
                      <a:pt x="5" y="114"/>
                    </a:cubicBezTo>
                    <a:cubicBezTo>
                      <a:pt x="5" y="115"/>
                      <a:pt x="5" y="115"/>
                      <a:pt x="5" y="115"/>
                    </a:cubicBezTo>
                    <a:cubicBezTo>
                      <a:pt x="6" y="114"/>
                      <a:pt x="4" y="112"/>
                      <a:pt x="5" y="111"/>
                    </a:cubicBezTo>
                    <a:cubicBezTo>
                      <a:pt x="5" y="111"/>
                      <a:pt x="5" y="111"/>
                      <a:pt x="5" y="110"/>
                    </a:cubicBezTo>
                    <a:cubicBezTo>
                      <a:pt x="5" y="110"/>
                      <a:pt x="5" y="110"/>
                      <a:pt x="5" y="110"/>
                    </a:cubicBezTo>
                    <a:cubicBezTo>
                      <a:pt x="5" y="110"/>
                      <a:pt x="5" y="110"/>
                      <a:pt x="5" y="110"/>
                    </a:cubicBezTo>
                    <a:cubicBezTo>
                      <a:pt x="5" y="110"/>
                      <a:pt x="5" y="110"/>
                      <a:pt x="5" y="110"/>
                    </a:cubicBezTo>
                    <a:cubicBezTo>
                      <a:pt x="5" y="110"/>
                      <a:pt x="5" y="110"/>
                      <a:pt x="5" y="110"/>
                    </a:cubicBezTo>
                    <a:cubicBezTo>
                      <a:pt x="5" y="110"/>
                      <a:pt x="5" y="110"/>
                      <a:pt x="5" y="109"/>
                    </a:cubicBezTo>
                    <a:cubicBezTo>
                      <a:pt x="5" y="109"/>
                      <a:pt x="5" y="109"/>
                      <a:pt x="5" y="109"/>
                    </a:cubicBezTo>
                    <a:cubicBezTo>
                      <a:pt x="5" y="109"/>
                      <a:pt x="5" y="109"/>
                      <a:pt x="5" y="109"/>
                    </a:cubicBezTo>
                    <a:cubicBezTo>
                      <a:pt x="5" y="109"/>
                      <a:pt x="5" y="109"/>
                      <a:pt x="5" y="109"/>
                    </a:cubicBezTo>
                    <a:cubicBezTo>
                      <a:pt x="5" y="109"/>
                      <a:pt x="4" y="109"/>
                      <a:pt x="4" y="109"/>
                    </a:cubicBezTo>
                    <a:cubicBezTo>
                      <a:pt x="5" y="108"/>
                      <a:pt x="4" y="108"/>
                      <a:pt x="5" y="107"/>
                    </a:cubicBezTo>
                    <a:cubicBezTo>
                      <a:pt x="5" y="107"/>
                      <a:pt x="5" y="106"/>
                      <a:pt x="4" y="105"/>
                    </a:cubicBezTo>
                    <a:cubicBezTo>
                      <a:pt x="4" y="105"/>
                      <a:pt x="4" y="105"/>
                      <a:pt x="4" y="105"/>
                    </a:cubicBezTo>
                    <a:cubicBezTo>
                      <a:pt x="4" y="105"/>
                      <a:pt x="4" y="105"/>
                      <a:pt x="4" y="104"/>
                    </a:cubicBezTo>
                    <a:cubicBezTo>
                      <a:pt x="5" y="104"/>
                      <a:pt x="5" y="104"/>
                      <a:pt x="5" y="104"/>
                    </a:cubicBezTo>
                    <a:cubicBezTo>
                      <a:pt x="4" y="103"/>
                      <a:pt x="4" y="103"/>
                      <a:pt x="4" y="103"/>
                    </a:cubicBezTo>
                    <a:cubicBezTo>
                      <a:pt x="4" y="103"/>
                      <a:pt x="4" y="103"/>
                      <a:pt x="5" y="103"/>
                    </a:cubicBezTo>
                    <a:cubicBezTo>
                      <a:pt x="4" y="102"/>
                      <a:pt x="5" y="102"/>
                      <a:pt x="4" y="101"/>
                    </a:cubicBezTo>
                    <a:cubicBezTo>
                      <a:pt x="4" y="101"/>
                      <a:pt x="4" y="101"/>
                      <a:pt x="4" y="101"/>
                    </a:cubicBezTo>
                    <a:cubicBezTo>
                      <a:pt x="4" y="101"/>
                      <a:pt x="4" y="100"/>
                      <a:pt x="4" y="100"/>
                    </a:cubicBezTo>
                    <a:cubicBezTo>
                      <a:pt x="5" y="99"/>
                      <a:pt x="4" y="96"/>
                      <a:pt x="5" y="94"/>
                    </a:cubicBezTo>
                    <a:cubicBezTo>
                      <a:pt x="4" y="94"/>
                      <a:pt x="6" y="93"/>
                      <a:pt x="5" y="93"/>
                    </a:cubicBezTo>
                    <a:cubicBezTo>
                      <a:pt x="5" y="93"/>
                      <a:pt x="5" y="92"/>
                      <a:pt x="6" y="93"/>
                    </a:cubicBezTo>
                    <a:cubicBezTo>
                      <a:pt x="5" y="92"/>
                      <a:pt x="6" y="91"/>
                      <a:pt x="5" y="90"/>
                    </a:cubicBezTo>
                    <a:cubicBezTo>
                      <a:pt x="6" y="90"/>
                      <a:pt x="6" y="91"/>
                      <a:pt x="6" y="90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6" y="89"/>
                      <a:pt x="5" y="89"/>
                      <a:pt x="4" y="89"/>
                    </a:cubicBezTo>
                    <a:cubicBezTo>
                      <a:pt x="5" y="88"/>
                      <a:pt x="5" y="88"/>
                      <a:pt x="4" y="88"/>
                    </a:cubicBezTo>
                    <a:cubicBezTo>
                      <a:pt x="5" y="88"/>
                      <a:pt x="5" y="87"/>
                      <a:pt x="5" y="88"/>
                    </a:cubicBezTo>
                    <a:cubicBezTo>
                      <a:pt x="5" y="87"/>
                      <a:pt x="5" y="86"/>
                      <a:pt x="5" y="85"/>
                    </a:cubicBezTo>
                    <a:cubicBezTo>
                      <a:pt x="5" y="85"/>
                      <a:pt x="5" y="85"/>
                      <a:pt x="5" y="85"/>
                    </a:cubicBezTo>
                    <a:cubicBezTo>
                      <a:pt x="5" y="84"/>
                      <a:pt x="5" y="84"/>
                      <a:pt x="5" y="83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4" y="83"/>
                      <a:pt x="5" y="83"/>
                      <a:pt x="4" y="82"/>
                    </a:cubicBezTo>
                    <a:cubicBezTo>
                      <a:pt x="5" y="82"/>
                      <a:pt x="5" y="82"/>
                      <a:pt x="5" y="82"/>
                    </a:cubicBezTo>
                    <a:cubicBezTo>
                      <a:pt x="5" y="80"/>
                      <a:pt x="4" y="81"/>
                      <a:pt x="5" y="80"/>
                    </a:cubicBezTo>
                    <a:cubicBezTo>
                      <a:pt x="5" y="80"/>
                      <a:pt x="5" y="80"/>
                      <a:pt x="5" y="80"/>
                    </a:cubicBezTo>
                    <a:cubicBezTo>
                      <a:pt x="3" y="80"/>
                      <a:pt x="5" y="78"/>
                      <a:pt x="5" y="77"/>
                    </a:cubicBezTo>
                    <a:cubicBezTo>
                      <a:pt x="5" y="78"/>
                      <a:pt x="5" y="78"/>
                      <a:pt x="5" y="78"/>
                    </a:cubicBezTo>
                    <a:cubicBezTo>
                      <a:pt x="4" y="77"/>
                      <a:pt x="6" y="76"/>
                      <a:pt x="6" y="76"/>
                    </a:cubicBezTo>
                    <a:cubicBezTo>
                      <a:pt x="6" y="76"/>
                      <a:pt x="6" y="76"/>
                      <a:pt x="6" y="76"/>
                    </a:cubicBezTo>
                    <a:cubicBezTo>
                      <a:pt x="7" y="75"/>
                      <a:pt x="6" y="76"/>
                      <a:pt x="6" y="75"/>
                    </a:cubicBezTo>
                    <a:cubicBezTo>
                      <a:pt x="6" y="75"/>
                      <a:pt x="6" y="75"/>
                      <a:pt x="6" y="75"/>
                    </a:cubicBezTo>
                    <a:cubicBezTo>
                      <a:pt x="7" y="74"/>
                      <a:pt x="5" y="73"/>
                      <a:pt x="6" y="72"/>
                    </a:cubicBezTo>
                    <a:cubicBezTo>
                      <a:pt x="6" y="72"/>
                      <a:pt x="6" y="72"/>
                      <a:pt x="5" y="72"/>
                    </a:cubicBezTo>
                    <a:cubicBezTo>
                      <a:pt x="5" y="71"/>
                      <a:pt x="6" y="70"/>
                      <a:pt x="6" y="69"/>
                    </a:cubicBezTo>
                    <a:cubicBezTo>
                      <a:pt x="6" y="69"/>
                      <a:pt x="6" y="69"/>
                      <a:pt x="6" y="69"/>
                    </a:cubicBezTo>
                    <a:cubicBezTo>
                      <a:pt x="6" y="69"/>
                      <a:pt x="6" y="68"/>
                      <a:pt x="5" y="67"/>
                    </a:cubicBezTo>
                    <a:cubicBezTo>
                      <a:pt x="7" y="67"/>
                      <a:pt x="4" y="64"/>
                      <a:pt x="6" y="64"/>
                    </a:cubicBezTo>
                    <a:cubicBezTo>
                      <a:pt x="6" y="62"/>
                      <a:pt x="6" y="62"/>
                      <a:pt x="6" y="62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6" y="61"/>
                      <a:pt x="6" y="61"/>
                      <a:pt x="5" y="61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6" y="59"/>
                      <a:pt x="6" y="59"/>
                      <a:pt x="5" y="58"/>
                    </a:cubicBezTo>
                    <a:cubicBezTo>
                      <a:pt x="6" y="58"/>
                      <a:pt x="6" y="58"/>
                      <a:pt x="6" y="58"/>
                    </a:cubicBezTo>
                    <a:cubicBezTo>
                      <a:pt x="6" y="57"/>
                      <a:pt x="7" y="56"/>
                      <a:pt x="6" y="54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6" y="53"/>
                      <a:pt x="8" y="50"/>
                      <a:pt x="6" y="50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50"/>
                      <a:pt x="5" y="48"/>
                      <a:pt x="5" y="49"/>
                    </a:cubicBezTo>
                    <a:cubicBezTo>
                      <a:pt x="5" y="48"/>
                      <a:pt x="5" y="47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6" y="48"/>
                      <a:pt x="6" y="46"/>
                      <a:pt x="6" y="46"/>
                    </a:cubicBezTo>
                    <a:cubicBezTo>
                      <a:pt x="6" y="44"/>
                      <a:pt x="7" y="41"/>
                      <a:pt x="7" y="38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6" y="38"/>
                      <a:pt x="7" y="37"/>
                      <a:pt x="7" y="38"/>
                    </a:cubicBezTo>
                    <a:cubicBezTo>
                      <a:pt x="7" y="38"/>
                      <a:pt x="6" y="37"/>
                      <a:pt x="6" y="37"/>
                    </a:cubicBezTo>
                    <a:cubicBezTo>
                      <a:pt x="7" y="36"/>
                      <a:pt x="7" y="38"/>
                      <a:pt x="7" y="37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7" y="36"/>
                      <a:pt x="6" y="36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6" y="33"/>
                      <a:pt x="7" y="33"/>
                      <a:pt x="6" y="33"/>
                    </a:cubicBezTo>
                    <a:cubicBezTo>
                      <a:pt x="7" y="33"/>
                      <a:pt x="6" y="29"/>
                      <a:pt x="7" y="29"/>
                    </a:cubicBezTo>
                    <a:cubicBezTo>
                      <a:pt x="6" y="28"/>
                      <a:pt x="6" y="27"/>
                      <a:pt x="6" y="26"/>
                    </a:cubicBezTo>
                    <a:cubicBezTo>
                      <a:pt x="6" y="27"/>
                      <a:pt x="6" y="27"/>
                      <a:pt x="6" y="26"/>
                    </a:cubicBezTo>
                    <a:cubicBezTo>
                      <a:pt x="7" y="26"/>
                      <a:pt x="6" y="25"/>
                      <a:pt x="7" y="24"/>
                    </a:cubicBezTo>
                    <a:cubicBezTo>
                      <a:pt x="7" y="25"/>
                      <a:pt x="7" y="22"/>
                      <a:pt x="6" y="23"/>
                    </a:cubicBezTo>
                    <a:cubicBezTo>
                      <a:pt x="6" y="22"/>
                      <a:pt x="7" y="23"/>
                      <a:pt x="7" y="22"/>
                    </a:cubicBezTo>
                    <a:cubicBezTo>
                      <a:pt x="7" y="21"/>
                      <a:pt x="8" y="19"/>
                      <a:pt x="8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7" y="16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8" y="11"/>
                      <a:pt x="6" y="8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7" y="4"/>
                      <a:pt x="7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2"/>
                      <a:pt x="8" y="1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6" y="2"/>
                      <a:pt x="5" y="2"/>
                    </a:cubicBezTo>
                    <a:cubicBezTo>
                      <a:pt x="5" y="2"/>
                      <a:pt x="3" y="4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8"/>
                      <a:pt x="4" y="9"/>
                      <a:pt x="3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2"/>
                      <a:pt x="4" y="10"/>
                      <a:pt x="4" y="11"/>
                    </a:cubicBezTo>
                    <a:cubicBezTo>
                      <a:pt x="3" y="11"/>
                      <a:pt x="4" y="14"/>
                      <a:pt x="3" y="14"/>
                    </a:cubicBezTo>
                    <a:cubicBezTo>
                      <a:pt x="3" y="15"/>
                      <a:pt x="4" y="14"/>
                      <a:pt x="4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4" y="16"/>
                      <a:pt x="3" y="16"/>
                      <a:pt x="3" y="16"/>
                    </a:cubicBezTo>
                    <a:cubicBezTo>
                      <a:pt x="3" y="16"/>
                      <a:pt x="3" y="15"/>
                      <a:pt x="3" y="15"/>
                    </a:cubicBezTo>
                    <a:cubicBezTo>
                      <a:pt x="3" y="16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8"/>
                      <a:pt x="3" y="21"/>
                      <a:pt x="3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4"/>
                      <a:pt x="3" y="24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6"/>
                      <a:pt x="4" y="26"/>
                    </a:cubicBezTo>
                    <a:cubicBezTo>
                      <a:pt x="4" y="26"/>
                      <a:pt x="3" y="27"/>
                      <a:pt x="3" y="27"/>
                    </a:cubicBezTo>
                    <a:cubicBezTo>
                      <a:pt x="3" y="28"/>
                      <a:pt x="3" y="27"/>
                      <a:pt x="4" y="28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9"/>
                      <a:pt x="4" y="29"/>
                      <a:pt x="4" y="30"/>
                    </a:cubicBezTo>
                    <a:cubicBezTo>
                      <a:pt x="4" y="29"/>
                      <a:pt x="4" y="30"/>
                      <a:pt x="3" y="29"/>
                    </a:cubicBezTo>
                    <a:cubicBezTo>
                      <a:pt x="2" y="31"/>
                      <a:pt x="4" y="32"/>
                      <a:pt x="3" y="33"/>
                    </a:cubicBezTo>
                    <a:cubicBezTo>
                      <a:pt x="4" y="33"/>
                      <a:pt x="3" y="31"/>
                      <a:pt x="4" y="32"/>
                    </a:cubicBezTo>
                    <a:cubicBezTo>
                      <a:pt x="4" y="31"/>
                      <a:pt x="4" y="32"/>
                      <a:pt x="4" y="33"/>
                    </a:cubicBezTo>
                    <a:cubicBezTo>
                      <a:pt x="4" y="33"/>
                      <a:pt x="3" y="34"/>
                      <a:pt x="3" y="3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3" y="36"/>
                      <a:pt x="3" y="36"/>
                    </a:cubicBezTo>
                    <a:cubicBezTo>
                      <a:pt x="3" y="37"/>
                      <a:pt x="3" y="37"/>
                      <a:pt x="4" y="37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4" y="37"/>
                      <a:pt x="4" y="37"/>
                      <a:pt x="4" y="38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3" y="38"/>
                      <a:pt x="4" y="38"/>
                      <a:pt x="3" y="39"/>
                    </a:cubicBezTo>
                    <a:cubicBezTo>
                      <a:pt x="3" y="39"/>
                      <a:pt x="3" y="37"/>
                      <a:pt x="3" y="36"/>
                    </a:cubicBezTo>
                    <a:cubicBezTo>
                      <a:pt x="2" y="37"/>
                      <a:pt x="3" y="38"/>
                      <a:pt x="2" y="37"/>
                    </a:cubicBezTo>
                    <a:cubicBezTo>
                      <a:pt x="3" y="38"/>
                      <a:pt x="2" y="39"/>
                      <a:pt x="3" y="40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3" y="41"/>
                      <a:pt x="2" y="41"/>
                      <a:pt x="2" y="42"/>
                    </a:cubicBezTo>
                    <a:cubicBezTo>
                      <a:pt x="2" y="40"/>
                      <a:pt x="3" y="42"/>
                      <a:pt x="3" y="41"/>
                    </a:cubicBezTo>
                    <a:cubicBezTo>
                      <a:pt x="3" y="43"/>
                      <a:pt x="2" y="42"/>
                      <a:pt x="2" y="44"/>
                    </a:cubicBezTo>
                    <a:cubicBezTo>
                      <a:pt x="2" y="44"/>
                      <a:pt x="2" y="43"/>
                      <a:pt x="2" y="43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2" y="46"/>
                      <a:pt x="2" y="44"/>
                      <a:pt x="3" y="45"/>
                    </a:cubicBezTo>
                    <a:cubicBezTo>
                      <a:pt x="2" y="45"/>
                      <a:pt x="3" y="46"/>
                      <a:pt x="3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2" y="48"/>
                      <a:pt x="3" y="47"/>
                      <a:pt x="3" y="48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2" y="49"/>
                      <a:pt x="2" y="49"/>
                      <a:pt x="2" y="50"/>
                    </a:cubicBezTo>
                    <a:cubicBezTo>
                      <a:pt x="2" y="49"/>
                      <a:pt x="3" y="50"/>
                      <a:pt x="3" y="50"/>
                    </a:cubicBezTo>
                    <a:cubicBezTo>
                      <a:pt x="3" y="51"/>
                      <a:pt x="2" y="50"/>
                      <a:pt x="3" y="51"/>
                    </a:cubicBezTo>
                    <a:cubicBezTo>
                      <a:pt x="2" y="51"/>
                      <a:pt x="2" y="51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2" y="50"/>
                      <a:pt x="2" y="51"/>
                      <a:pt x="2" y="51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2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1" y="53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" y="54"/>
                      <a:pt x="1" y="55"/>
                      <a:pt x="1" y="54"/>
                    </a:cubicBezTo>
                    <a:cubicBezTo>
                      <a:pt x="1" y="55"/>
                      <a:pt x="2" y="56"/>
                      <a:pt x="1" y="57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2" y="58"/>
                      <a:pt x="1" y="59"/>
                      <a:pt x="2" y="60"/>
                    </a:cubicBezTo>
                    <a:cubicBezTo>
                      <a:pt x="1" y="61"/>
                      <a:pt x="1" y="61"/>
                      <a:pt x="1" y="61"/>
                    </a:cubicBezTo>
                    <a:cubicBezTo>
                      <a:pt x="1" y="62"/>
                      <a:pt x="2" y="60"/>
                      <a:pt x="2" y="61"/>
                    </a:cubicBezTo>
                    <a:cubicBezTo>
                      <a:pt x="2" y="62"/>
                      <a:pt x="1" y="62"/>
                      <a:pt x="1" y="62"/>
                    </a:cubicBezTo>
                    <a:cubicBezTo>
                      <a:pt x="2" y="63"/>
                      <a:pt x="2" y="63"/>
                      <a:pt x="2" y="64"/>
                    </a:cubicBezTo>
                    <a:cubicBezTo>
                      <a:pt x="1" y="64"/>
                      <a:pt x="2" y="64"/>
                      <a:pt x="2" y="64"/>
                    </a:cubicBezTo>
                    <a:close/>
                    <a:moveTo>
                      <a:pt x="2" y="74"/>
                    </a:moveTo>
                    <a:cubicBezTo>
                      <a:pt x="1" y="74"/>
                      <a:pt x="1" y="73"/>
                      <a:pt x="1" y="73"/>
                    </a:cubicBezTo>
                    <a:cubicBezTo>
                      <a:pt x="2" y="73"/>
                      <a:pt x="2" y="74"/>
                      <a:pt x="2" y="74"/>
                    </a:cubicBezTo>
                    <a:close/>
                    <a:moveTo>
                      <a:pt x="2" y="90"/>
                    </a:moveTo>
                    <a:cubicBezTo>
                      <a:pt x="2" y="89"/>
                      <a:pt x="2" y="89"/>
                      <a:pt x="2" y="89"/>
                    </a:cubicBezTo>
                    <a:cubicBezTo>
                      <a:pt x="2" y="89"/>
                      <a:pt x="2" y="89"/>
                      <a:pt x="2" y="90"/>
                    </a:cubicBezTo>
                    <a:close/>
                    <a:moveTo>
                      <a:pt x="4" y="133"/>
                    </a:moveTo>
                    <a:cubicBezTo>
                      <a:pt x="4" y="133"/>
                      <a:pt x="4" y="133"/>
                      <a:pt x="4" y="133"/>
                    </a:cubicBezTo>
                    <a:cubicBezTo>
                      <a:pt x="5" y="133"/>
                      <a:pt x="4" y="133"/>
                      <a:pt x="4" y="133"/>
                    </a:cubicBezTo>
                    <a:close/>
                    <a:moveTo>
                      <a:pt x="4" y="134"/>
                    </a:moveTo>
                    <a:cubicBezTo>
                      <a:pt x="4" y="134"/>
                      <a:pt x="4" y="134"/>
                      <a:pt x="4" y="134"/>
                    </a:cubicBezTo>
                    <a:cubicBezTo>
                      <a:pt x="4" y="134"/>
                      <a:pt x="4" y="134"/>
                      <a:pt x="4" y="134"/>
                    </a:cubicBezTo>
                    <a:cubicBezTo>
                      <a:pt x="4" y="134"/>
                      <a:pt x="4" y="134"/>
                      <a:pt x="4" y="134"/>
                    </a:cubicBezTo>
                    <a:close/>
                    <a:moveTo>
                      <a:pt x="7" y="35"/>
                    </a:move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28" name="Freeform 2932"/>
              <p:cNvSpPr>
                <a:spLocks/>
              </p:cNvSpPr>
              <p:nvPr/>
            </p:nvSpPr>
            <p:spPr bwMode="auto">
              <a:xfrm>
                <a:off x="3553" y="234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29" name="Rectangle 2933"/>
              <p:cNvSpPr>
                <a:spLocks noChangeArrowheads="1"/>
              </p:cNvSpPr>
              <p:nvPr/>
            </p:nvSpPr>
            <p:spPr bwMode="auto">
              <a:xfrm>
                <a:off x="3550" y="2275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830" name="Freeform 2934"/>
              <p:cNvSpPr>
                <a:spLocks/>
              </p:cNvSpPr>
              <p:nvPr/>
            </p:nvSpPr>
            <p:spPr bwMode="auto">
              <a:xfrm>
                <a:off x="3548" y="2422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0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31" name="Freeform 2935"/>
              <p:cNvSpPr>
                <a:spLocks/>
              </p:cNvSpPr>
              <p:nvPr/>
            </p:nvSpPr>
            <p:spPr bwMode="auto">
              <a:xfrm>
                <a:off x="3557" y="2469"/>
                <a:ext cx="3" cy="0"/>
              </a:xfrm>
              <a:custGeom>
                <a:avLst/>
                <a:gdLst>
                  <a:gd name="T0" fmla="*/ 3 w 1"/>
                  <a:gd name="T1" fmla="*/ 3 w 1"/>
                  <a:gd name="T2" fmla="*/ 0 w 1"/>
                  <a:gd name="T3" fmla="*/ 3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32" name="Freeform 2936"/>
              <p:cNvSpPr>
                <a:spLocks/>
              </p:cNvSpPr>
              <p:nvPr/>
            </p:nvSpPr>
            <p:spPr bwMode="auto">
              <a:xfrm>
                <a:off x="3553" y="2481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33" name="Freeform 2937"/>
              <p:cNvSpPr>
                <a:spLocks/>
              </p:cNvSpPr>
              <p:nvPr/>
            </p:nvSpPr>
            <p:spPr bwMode="auto">
              <a:xfrm>
                <a:off x="3555" y="2471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34" name="Freeform 2938"/>
              <p:cNvSpPr>
                <a:spLocks/>
              </p:cNvSpPr>
              <p:nvPr/>
            </p:nvSpPr>
            <p:spPr bwMode="auto">
              <a:xfrm>
                <a:off x="3555" y="247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35" name="Freeform 2939"/>
              <p:cNvSpPr>
                <a:spLocks/>
              </p:cNvSpPr>
              <p:nvPr/>
            </p:nvSpPr>
            <p:spPr bwMode="auto">
              <a:xfrm>
                <a:off x="3557" y="2457"/>
                <a:ext cx="3" cy="5"/>
              </a:xfrm>
              <a:custGeom>
                <a:avLst/>
                <a:gdLst>
                  <a:gd name="T0" fmla="*/ 0 w 1"/>
                  <a:gd name="T1" fmla="*/ 3 h 2"/>
                  <a:gd name="T2" fmla="*/ 3 w 1"/>
                  <a:gd name="T3" fmla="*/ 5 h 2"/>
                  <a:gd name="T4" fmla="*/ 0 w 1"/>
                  <a:gd name="T5" fmla="*/ 3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36" name="Rectangle 2940"/>
              <p:cNvSpPr>
                <a:spLocks noChangeArrowheads="1"/>
              </p:cNvSpPr>
              <p:nvPr/>
            </p:nvSpPr>
            <p:spPr bwMode="auto">
              <a:xfrm>
                <a:off x="3553" y="2471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837" name="Freeform 2941"/>
              <p:cNvSpPr>
                <a:spLocks/>
              </p:cNvSpPr>
              <p:nvPr/>
            </p:nvSpPr>
            <p:spPr bwMode="auto">
              <a:xfrm>
                <a:off x="3553" y="2464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3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38" name="Freeform 2942"/>
              <p:cNvSpPr>
                <a:spLocks/>
              </p:cNvSpPr>
              <p:nvPr/>
            </p:nvSpPr>
            <p:spPr bwMode="auto">
              <a:xfrm>
                <a:off x="3553" y="246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39" name="Freeform 2943"/>
              <p:cNvSpPr>
                <a:spLocks/>
              </p:cNvSpPr>
              <p:nvPr/>
            </p:nvSpPr>
            <p:spPr bwMode="auto">
              <a:xfrm>
                <a:off x="3553" y="2467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40" name="Freeform 2944"/>
              <p:cNvSpPr>
                <a:spLocks/>
              </p:cNvSpPr>
              <p:nvPr/>
            </p:nvSpPr>
            <p:spPr bwMode="auto">
              <a:xfrm>
                <a:off x="3553" y="2445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0 w 1"/>
                  <a:gd name="T3" fmla="*/ 0 h 1"/>
                  <a:gd name="T4" fmla="*/ 0 w 1"/>
                  <a:gd name="T5" fmla="*/ 0 h 1"/>
                  <a:gd name="T6" fmla="*/ 2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41" name="Freeform 2945"/>
              <p:cNvSpPr>
                <a:spLocks/>
              </p:cNvSpPr>
              <p:nvPr/>
            </p:nvSpPr>
            <p:spPr bwMode="auto">
              <a:xfrm>
                <a:off x="3550" y="2450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0 h 1"/>
                  <a:gd name="T4" fmla="*/ 0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42" name="Freeform 2946"/>
              <p:cNvSpPr>
                <a:spLocks/>
              </p:cNvSpPr>
              <p:nvPr/>
            </p:nvSpPr>
            <p:spPr bwMode="auto">
              <a:xfrm>
                <a:off x="3550" y="2445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43" name="Freeform 2947"/>
              <p:cNvSpPr>
                <a:spLocks/>
              </p:cNvSpPr>
              <p:nvPr/>
            </p:nvSpPr>
            <p:spPr bwMode="auto">
              <a:xfrm>
                <a:off x="3553" y="2422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44" name="Freeform 2948"/>
              <p:cNvSpPr>
                <a:spLocks/>
              </p:cNvSpPr>
              <p:nvPr/>
            </p:nvSpPr>
            <p:spPr bwMode="auto">
              <a:xfrm>
                <a:off x="3548" y="239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2 w 1"/>
                  <a:gd name="T5" fmla="*/ 2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0"/>
                      <a:pt x="0" y="1"/>
                    </a:cubicBezTo>
                    <a:cubicBezTo>
                      <a:pt x="1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45" name="Freeform 2949"/>
              <p:cNvSpPr>
                <a:spLocks/>
              </p:cNvSpPr>
              <p:nvPr/>
            </p:nvSpPr>
            <p:spPr bwMode="auto">
              <a:xfrm>
                <a:off x="3550" y="240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46" name="Freeform 2950"/>
              <p:cNvSpPr>
                <a:spLocks/>
              </p:cNvSpPr>
              <p:nvPr/>
            </p:nvSpPr>
            <p:spPr bwMode="auto">
              <a:xfrm>
                <a:off x="3567" y="2143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47" name="Freeform 2951"/>
              <p:cNvSpPr>
                <a:spLocks/>
              </p:cNvSpPr>
              <p:nvPr/>
            </p:nvSpPr>
            <p:spPr bwMode="auto">
              <a:xfrm>
                <a:off x="3567" y="214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48" name="Freeform 2952"/>
              <p:cNvSpPr>
                <a:spLocks/>
              </p:cNvSpPr>
              <p:nvPr/>
            </p:nvSpPr>
            <p:spPr bwMode="auto">
              <a:xfrm>
                <a:off x="3548" y="231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49" name="Rectangle 2953"/>
              <p:cNvSpPr>
                <a:spLocks noChangeArrowheads="1"/>
              </p:cNvSpPr>
              <p:nvPr/>
            </p:nvSpPr>
            <p:spPr bwMode="auto">
              <a:xfrm>
                <a:off x="3550" y="2301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850" name="Freeform 2954"/>
              <p:cNvSpPr>
                <a:spLocks/>
              </p:cNvSpPr>
              <p:nvPr/>
            </p:nvSpPr>
            <p:spPr bwMode="auto">
              <a:xfrm>
                <a:off x="3548" y="228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51" name="Freeform 2955"/>
              <p:cNvSpPr>
                <a:spLocks/>
              </p:cNvSpPr>
              <p:nvPr/>
            </p:nvSpPr>
            <p:spPr bwMode="auto">
              <a:xfrm>
                <a:off x="1805" y="1673"/>
                <a:ext cx="434" cy="453"/>
              </a:xfrm>
              <a:custGeom>
                <a:avLst/>
                <a:gdLst>
                  <a:gd name="T0" fmla="*/ 130 w 434"/>
                  <a:gd name="T1" fmla="*/ 0 h 453"/>
                  <a:gd name="T2" fmla="*/ 0 w 434"/>
                  <a:gd name="T3" fmla="*/ 430 h 453"/>
                  <a:gd name="T4" fmla="*/ 401 w 434"/>
                  <a:gd name="T5" fmla="*/ 453 h 453"/>
                  <a:gd name="T6" fmla="*/ 434 w 434"/>
                  <a:gd name="T7" fmla="*/ 2 h 453"/>
                  <a:gd name="T8" fmla="*/ 130 w 434"/>
                  <a:gd name="T9" fmla="*/ 0 h 4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34" h="453">
                    <a:moveTo>
                      <a:pt x="130" y="0"/>
                    </a:moveTo>
                    <a:lnTo>
                      <a:pt x="0" y="430"/>
                    </a:lnTo>
                    <a:lnTo>
                      <a:pt x="401" y="453"/>
                    </a:lnTo>
                    <a:lnTo>
                      <a:pt x="434" y="2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7BA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52" name="Freeform 2956"/>
              <p:cNvSpPr>
                <a:spLocks/>
              </p:cNvSpPr>
              <p:nvPr/>
            </p:nvSpPr>
            <p:spPr bwMode="auto">
              <a:xfrm>
                <a:off x="1935" y="1685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2 h 1"/>
                  <a:gd name="T4" fmla="*/ 2 w 2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2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53" name="Freeform 2957"/>
              <p:cNvSpPr>
                <a:spLocks/>
              </p:cNvSpPr>
              <p:nvPr/>
            </p:nvSpPr>
            <p:spPr bwMode="auto">
              <a:xfrm>
                <a:off x="1975" y="1680"/>
                <a:ext cx="5" cy="2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2 h 2"/>
                  <a:gd name="T4" fmla="*/ 5 w 5"/>
                  <a:gd name="T5" fmla="*/ 0 h 2"/>
                  <a:gd name="T6" fmla="*/ 0 w 5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0" y="2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54" name="Freeform 2958"/>
              <p:cNvSpPr>
                <a:spLocks/>
              </p:cNvSpPr>
              <p:nvPr/>
            </p:nvSpPr>
            <p:spPr bwMode="auto">
              <a:xfrm>
                <a:off x="1989" y="1678"/>
                <a:ext cx="24" cy="4"/>
              </a:xfrm>
              <a:custGeom>
                <a:avLst/>
                <a:gdLst>
                  <a:gd name="T0" fmla="*/ 24 w 10"/>
                  <a:gd name="T1" fmla="*/ 2 h 2"/>
                  <a:gd name="T2" fmla="*/ 2 w 10"/>
                  <a:gd name="T3" fmla="*/ 2 h 2"/>
                  <a:gd name="T4" fmla="*/ 2 w 10"/>
                  <a:gd name="T5" fmla="*/ 2 h 2"/>
                  <a:gd name="T6" fmla="*/ 0 w 10"/>
                  <a:gd name="T7" fmla="*/ 4 h 2"/>
                  <a:gd name="T8" fmla="*/ 24 w 10"/>
                  <a:gd name="T9" fmla="*/ 2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2">
                    <a:moveTo>
                      <a:pt x="10" y="1"/>
                    </a:moveTo>
                    <a:cubicBezTo>
                      <a:pt x="8" y="0"/>
                      <a:pt x="4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3" y="2"/>
                      <a:pt x="7" y="1"/>
                      <a:pt x="1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55" name="Freeform 2959"/>
              <p:cNvSpPr>
                <a:spLocks/>
              </p:cNvSpPr>
              <p:nvPr/>
            </p:nvSpPr>
            <p:spPr bwMode="auto">
              <a:xfrm>
                <a:off x="2027" y="1687"/>
                <a:ext cx="9" cy="0"/>
              </a:xfrm>
              <a:custGeom>
                <a:avLst/>
                <a:gdLst>
                  <a:gd name="T0" fmla="*/ 5 w 4"/>
                  <a:gd name="T1" fmla="*/ 0 w 4"/>
                  <a:gd name="T2" fmla="*/ 2 w 4"/>
                  <a:gd name="T3" fmla="*/ 5 w 4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4">
                    <a:moveTo>
                      <a:pt x="2" y="0"/>
                    </a:moveTo>
                    <a:cubicBezTo>
                      <a:pt x="2" y="0"/>
                      <a:pt x="4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56" name="Freeform 2960"/>
              <p:cNvSpPr>
                <a:spLocks/>
              </p:cNvSpPr>
              <p:nvPr/>
            </p:nvSpPr>
            <p:spPr bwMode="auto">
              <a:xfrm>
                <a:off x="2024" y="1687"/>
                <a:ext cx="8" cy="3"/>
              </a:xfrm>
              <a:custGeom>
                <a:avLst/>
                <a:gdLst>
                  <a:gd name="T0" fmla="*/ 5 w 3"/>
                  <a:gd name="T1" fmla="*/ 0 h 1"/>
                  <a:gd name="T2" fmla="*/ 5 w 3"/>
                  <a:gd name="T3" fmla="*/ 0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0" y="0"/>
                      <a:pt x="3" y="1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57" name="Freeform 2961"/>
              <p:cNvSpPr>
                <a:spLocks/>
              </p:cNvSpPr>
              <p:nvPr/>
            </p:nvSpPr>
            <p:spPr bwMode="auto">
              <a:xfrm>
                <a:off x="2041" y="1687"/>
                <a:ext cx="9" cy="3"/>
              </a:xfrm>
              <a:custGeom>
                <a:avLst/>
                <a:gdLst>
                  <a:gd name="T0" fmla="*/ 5 w 4"/>
                  <a:gd name="T1" fmla="*/ 0 h 1"/>
                  <a:gd name="T2" fmla="*/ 0 w 4"/>
                  <a:gd name="T3" fmla="*/ 3 h 1"/>
                  <a:gd name="T4" fmla="*/ 5 w 4"/>
                  <a:gd name="T5" fmla="*/ 3 h 1"/>
                  <a:gd name="T6" fmla="*/ 5 w 4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1"/>
                      <a:pt x="2" y="1"/>
                    </a:cubicBezTo>
                    <a:cubicBezTo>
                      <a:pt x="4" y="1"/>
                      <a:pt x="3" y="1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58" name="Freeform 2962"/>
              <p:cNvSpPr>
                <a:spLocks/>
              </p:cNvSpPr>
              <p:nvPr/>
            </p:nvSpPr>
            <p:spPr bwMode="auto">
              <a:xfrm>
                <a:off x="2048" y="1685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59" name="Freeform 2963"/>
              <p:cNvSpPr>
                <a:spLocks/>
              </p:cNvSpPr>
              <p:nvPr/>
            </p:nvSpPr>
            <p:spPr bwMode="auto">
              <a:xfrm>
                <a:off x="2043" y="1685"/>
                <a:ext cx="5" cy="2"/>
              </a:xfrm>
              <a:custGeom>
                <a:avLst/>
                <a:gdLst>
                  <a:gd name="T0" fmla="*/ 0 w 2"/>
                  <a:gd name="T1" fmla="*/ 2 h 1"/>
                  <a:gd name="T2" fmla="*/ 5 w 2"/>
                  <a:gd name="T3" fmla="*/ 0 h 1"/>
                  <a:gd name="T4" fmla="*/ 3 w 2"/>
                  <a:gd name="T5" fmla="*/ 0 h 1"/>
                  <a:gd name="T6" fmla="*/ 0 w 2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60" name="Freeform 2964"/>
              <p:cNvSpPr>
                <a:spLocks/>
              </p:cNvSpPr>
              <p:nvPr/>
            </p:nvSpPr>
            <p:spPr bwMode="auto">
              <a:xfrm>
                <a:off x="2029" y="1685"/>
                <a:ext cx="10" cy="2"/>
              </a:xfrm>
              <a:custGeom>
                <a:avLst/>
                <a:gdLst>
                  <a:gd name="T0" fmla="*/ 10 w 4"/>
                  <a:gd name="T1" fmla="*/ 2 h 1"/>
                  <a:gd name="T2" fmla="*/ 10 w 4"/>
                  <a:gd name="T3" fmla="*/ 0 h 1"/>
                  <a:gd name="T4" fmla="*/ 10 w 4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3" y="0"/>
                      <a:pt x="2" y="0"/>
                      <a:pt x="4" y="0"/>
                    </a:cubicBezTo>
                    <a:cubicBezTo>
                      <a:pt x="0" y="0"/>
                      <a:pt x="0" y="1"/>
                      <a:pt x="4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61" name="Freeform 2965"/>
              <p:cNvSpPr>
                <a:spLocks/>
              </p:cNvSpPr>
              <p:nvPr/>
            </p:nvSpPr>
            <p:spPr bwMode="auto">
              <a:xfrm>
                <a:off x="2008" y="1675"/>
                <a:ext cx="7" cy="3"/>
              </a:xfrm>
              <a:custGeom>
                <a:avLst/>
                <a:gdLst>
                  <a:gd name="T0" fmla="*/ 7 w 3"/>
                  <a:gd name="T1" fmla="*/ 3 h 1"/>
                  <a:gd name="T2" fmla="*/ 2 w 3"/>
                  <a:gd name="T3" fmla="*/ 0 h 1"/>
                  <a:gd name="T4" fmla="*/ 0 w 3"/>
                  <a:gd name="T5" fmla="*/ 3 h 1"/>
                  <a:gd name="T6" fmla="*/ 7 w 3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62" name="Freeform 2966"/>
              <p:cNvSpPr>
                <a:spLocks/>
              </p:cNvSpPr>
              <p:nvPr/>
            </p:nvSpPr>
            <p:spPr bwMode="auto">
              <a:xfrm>
                <a:off x="2072" y="1687"/>
                <a:ext cx="7" cy="3"/>
              </a:xfrm>
              <a:custGeom>
                <a:avLst/>
                <a:gdLst>
                  <a:gd name="T0" fmla="*/ 7 w 3"/>
                  <a:gd name="T1" fmla="*/ 3 h 1"/>
                  <a:gd name="T2" fmla="*/ 5 w 3"/>
                  <a:gd name="T3" fmla="*/ 0 h 1"/>
                  <a:gd name="T4" fmla="*/ 0 w 3"/>
                  <a:gd name="T5" fmla="*/ 0 h 1"/>
                  <a:gd name="T6" fmla="*/ 7 w 3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3" y="1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0"/>
                      <a:pt x="3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63" name="Freeform 2967"/>
              <p:cNvSpPr>
                <a:spLocks/>
              </p:cNvSpPr>
              <p:nvPr/>
            </p:nvSpPr>
            <p:spPr bwMode="auto">
              <a:xfrm>
                <a:off x="2074" y="1685"/>
                <a:ext cx="7" cy="2"/>
              </a:xfrm>
              <a:custGeom>
                <a:avLst/>
                <a:gdLst>
                  <a:gd name="T0" fmla="*/ 2 w 3"/>
                  <a:gd name="T1" fmla="*/ 2 h 1"/>
                  <a:gd name="T2" fmla="*/ 7 w 3"/>
                  <a:gd name="T3" fmla="*/ 0 h 1"/>
                  <a:gd name="T4" fmla="*/ 2 w 3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1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64" name="Freeform 2968"/>
              <p:cNvSpPr>
                <a:spLocks/>
              </p:cNvSpPr>
              <p:nvPr/>
            </p:nvSpPr>
            <p:spPr bwMode="auto">
              <a:xfrm>
                <a:off x="2043" y="1682"/>
                <a:ext cx="10" cy="3"/>
              </a:xfrm>
              <a:custGeom>
                <a:avLst/>
                <a:gdLst>
                  <a:gd name="T0" fmla="*/ 10 w 10"/>
                  <a:gd name="T1" fmla="*/ 0 h 3"/>
                  <a:gd name="T2" fmla="*/ 0 w 10"/>
                  <a:gd name="T3" fmla="*/ 3 h 3"/>
                  <a:gd name="T4" fmla="*/ 10 w 10"/>
                  <a:gd name="T5" fmla="*/ 0 h 3"/>
                  <a:gd name="T6" fmla="*/ 10 w 10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" h="3">
                    <a:moveTo>
                      <a:pt x="10" y="0"/>
                    </a:moveTo>
                    <a:lnTo>
                      <a:pt x="0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65" name="Freeform 2969"/>
              <p:cNvSpPr>
                <a:spLocks/>
              </p:cNvSpPr>
              <p:nvPr/>
            </p:nvSpPr>
            <p:spPr bwMode="auto">
              <a:xfrm>
                <a:off x="2095" y="1690"/>
                <a:ext cx="7" cy="2"/>
              </a:xfrm>
              <a:custGeom>
                <a:avLst/>
                <a:gdLst>
                  <a:gd name="T0" fmla="*/ 5 w 7"/>
                  <a:gd name="T1" fmla="*/ 0 h 2"/>
                  <a:gd name="T2" fmla="*/ 0 w 7"/>
                  <a:gd name="T3" fmla="*/ 2 h 2"/>
                  <a:gd name="T4" fmla="*/ 7 w 7"/>
                  <a:gd name="T5" fmla="*/ 0 h 2"/>
                  <a:gd name="T6" fmla="*/ 5 w 7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2">
                    <a:moveTo>
                      <a:pt x="5" y="0"/>
                    </a:moveTo>
                    <a:lnTo>
                      <a:pt x="0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66" name="Freeform 2970"/>
              <p:cNvSpPr>
                <a:spLocks/>
              </p:cNvSpPr>
              <p:nvPr/>
            </p:nvSpPr>
            <p:spPr bwMode="auto">
              <a:xfrm>
                <a:off x="2112" y="1690"/>
                <a:ext cx="12" cy="2"/>
              </a:xfrm>
              <a:custGeom>
                <a:avLst/>
                <a:gdLst>
                  <a:gd name="T0" fmla="*/ 2 w 5"/>
                  <a:gd name="T1" fmla="*/ 0 h 1"/>
                  <a:gd name="T2" fmla="*/ 2 w 5"/>
                  <a:gd name="T3" fmla="*/ 2 h 1"/>
                  <a:gd name="T4" fmla="*/ 12 w 5"/>
                  <a:gd name="T5" fmla="*/ 0 h 1"/>
                  <a:gd name="T6" fmla="*/ 2 w 5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1">
                    <a:moveTo>
                      <a:pt x="1" y="0"/>
                    </a:moveTo>
                    <a:cubicBezTo>
                      <a:pt x="0" y="0"/>
                      <a:pt x="2" y="1"/>
                      <a:pt x="1" y="1"/>
                    </a:cubicBezTo>
                    <a:cubicBezTo>
                      <a:pt x="3" y="1"/>
                      <a:pt x="4" y="1"/>
                      <a:pt x="5" y="0"/>
                    </a:cubicBezTo>
                    <a:cubicBezTo>
                      <a:pt x="4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67" name="Freeform 2971"/>
              <p:cNvSpPr>
                <a:spLocks/>
              </p:cNvSpPr>
              <p:nvPr/>
            </p:nvSpPr>
            <p:spPr bwMode="auto">
              <a:xfrm>
                <a:off x="2124" y="1690"/>
                <a:ext cx="4" cy="0"/>
              </a:xfrm>
              <a:custGeom>
                <a:avLst/>
                <a:gdLst>
                  <a:gd name="T0" fmla="*/ 4 w 2"/>
                  <a:gd name="T1" fmla="*/ 0 w 2"/>
                  <a:gd name="T2" fmla="*/ 4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68" name="Freeform 2972"/>
              <p:cNvSpPr>
                <a:spLocks/>
              </p:cNvSpPr>
              <p:nvPr/>
            </p:nvSpPr>
            <p:spPr bwMode="auto">
              <a:xfrm>
                <a:off x="2091" y="1685"/>
                <a:ext cx="4" cy="2"/>
              </a:xfrm>
              <a:custGeom>
                <a:avLst/>
                <a:gdLst>
                  <a:gd name="T0" fmla="*/ 0 w 2"/>
                  <a:gd name="T1" fmla="*/ 0 h 1"/>
                  <a:gd name="T2" fmla="*/ 4 w 2"/>
                  <a:gd name="T3" fmla="*/ 2 h 1"/>
                  <a:gd name="T4" fmla="*/ 2 w 2"/>
                  <a:gd name="T5" fmla="*/ 0 h 1"/>
                  <a:gd name="T6" fmla="*/ 0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1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69" name="Freeform 2973"/>
              <p:cNvSpPr>
                <a:spLocks/>
              </p:cNvSpPr>
              <p:nvPr/>
            </p:nvSpPr>
            <p:spPr bwMode="auto">
              <a:xfrm>
                <a:off x="2093" y="1685"/>
                <a:ext cx="5" cy="0"/>
              </a:xfrm>
              <a:custGeom>
                <a:avLst/>
                <a:gdLst>
                  <a:gd name="T0" fmla="*/ 0 w 2"/>
                  <a:gd name="T1" fmla="*/ 0 w 2"/>
                  <a:gd name="T2" fmla="*/ 5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70" name="Freeform 2974"/>
              <p:cNvSpPr>
                <a:spLocks/>
              </p:cNvSpPr>
              <p:nvPr/>
            </p:nvSpPr>
            <p:spPr bwMode="auto">
              <a:xfrm>
                <a:off x="2091" y="168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71" name="Freeform 2975"/>
              <p:cNvSpPr>
                <a:spLocks/>
              </p:cNvSpPr>
              <p:nvPr/>
            </p:nvSpPr>
            <p:spPr bwMode="auto">
              <a:xfrm>
                <a:off x="2067" y="1680"/>
                <a:ext cx="9" cy="2"/>
              </a:xfrm>
              <a:custGeom>
                <a:avLst/>
                <a:gdLst>
                  <a:gd name="T0" fmla="*/ 0 w 4"/>
                  <a:gd name="T1" fmla="*/ 2 h 1"/>
                  <a:gd name="T2" fmla="*/ 2 w 4"/>
                  <a:gd name="T3" fmla="*/ 0 h 1"/>
                  <a:gd name="T4" fmla="*/ 0 w 4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1" y="1"/>
                      <a:pt x="4" y="0"/>
                      <a:pt x="1" y="0"/>
                    </a:cubicBezTo>
                    <a:cubicBezTo>
                      <a:pt x="0" y="0"/>
                      <a:pt x="2" y="1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72" name="Freeform 2976"/>
              <p:cNvSpPr>
                <a:spLocks/>
              </p:cNvSpPr>
              <p:nvPr/>
            </p:nvSpPr>
            <p:spPr bwMode="auto">
              <a:xfrm>
                <a:off x="2081" y="1682"/>
                <a:ext cx="7" cy="3"/>
              </a:xfrm>
              <a:custGeom>
                <a:avLst/>
                <a:gdLst>
                  <a:gd name="T0" fmla="*/ 7 w 3"/>
                  <a:gd name="T1" fmla="*/ 0 h 1"/>
                  <a:gd name="T2" fmla="*/ 0 w 3"/>
                  <a:gd name="T3" fmla="*/ 0 h 1"/>
                  <a:gd name="T4" fmla="*/ 0 w 3"/>
                  <a:gd name="T5" fmla="*/ 3 h 1"/>
                  <a:gd name="T6" fmla="*/ 7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0" y="1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73" name="Freeform 2977"/>
              <p:cNvSpPr>
                <a:spLocks/>
              </p:cNvSpPr>
              <p:nvPr/>
            </p:nvSpPr>
            <p:spPr bwMode="auto">
              <a:xfrm>
                <a:off x="2088" y="1682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74" name="Freeform 2978"/>
              <p:cNvSpPr>
                <a:spLocks/>
              </p:cNvSpPr>
              <p:nvPr/>
            </p:nvSpPr>
            <p:spPr bwMode="auto">
              <a:xfrm>
                <a:off x="2114" y="1685"/>
                <a:ext cx="14" cy="2"/>
              </a:xfrm>
              <a:custGeom>
                <a:avLst/>
                <a:gdLst>
                  <a:gd name="T0" fmla="*/ 5 w 6"/>
                  <a:gd name="T1" fmla="*/ 2 h 1"/>
                  <a:gd name="T2" fmla="*/ 14 w 6"/>
                  <a:gd name="T3" fmla="*/ 0 h 1"/>
                  <a:gd name="T4" fmla="*/ 2 w 6"/>
                  <a:gd name="T5" fmla="*/ 0 h 1"/>
                  <a:gd name="T6" fmla="*/ 5 w 6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" h="1">
                    <a:moveTo>
                      <a:pt x="2" y="1"/>
                    </a:moveTo>
                    <a:cubicBezTo>
                      <a:pt x="3" y="0"/>
                      <a:pt x="4" y="0"/>
                      <a:pt x="6" y="0"/>
                    </a:cubicBezTo>
                    <a:cubicBezTo>
                      <a:pt x="4" y="0"/>
                      <a:pt x="3" y="0"/>
                      <a:pt x="1" y="0"/>
                    </a:cubicBezTo>
                    <a:cubicBezTo>
                      <a:pt x="1" y="0"/>
                      <a:pt x="0" y="1"/>
                      <a:pt x="2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75" name="Freeform 2979"/>
              <p:cNvSpPr>
                <a:spLocks/>
              </p:cNvSpPr>
              <p:nvPr/>
            </p:nvSpPr>
            <p:spPr bwMode="auto">
              <a:xfrm>
                <a:off x="2107" y="168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76" name="Rectangle 2980"/>
              <p:cNvSpPr>
                <a:spLocks noChangeArrowheads="1"/>
              </p:cNvSpPr>
              <p:nvPr/>
            </p:nvSpPr>
            <p:spPr bwMode="auto">
              <a:xfrm>
                <a:off x="2159" y="1685"/>
                <a:ext cx="1" cy="1"/>
              </a:xfrm>
              <a:prstGeom prst="rect">
                <a:avLst/>
              </a:pr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877" name="Freeform 2981"/>
              <p:cNvSpPr>
                <a:spLocks/>
              </p:cNvSpPr>
              <p:nvPr/>
            </p:nvSpPr>
            <p:spPr bwMode="auto">
              <a:xfrm>
                <a:off x="2112" y="1685"/>
                <a:ext cx="5" cy="0"/>
              </a:xfrm>
              <a:custGeom>
                <a:avLst/>
                <a:gdLst>
                  <a:gd name="T0" fmla="*/ 5 w 2"/>
                  <a:gd name="T1" fmla="*/ 0 w 2"/>
                  <a:gd name="T2" fmla="*/ 5 w 2"/>
                  <a:gd name="T3" fmla="*/ 5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78" name="Freeform 2982"/>
              <p:cNvSpPr>
                <a:spLocks/>
              </p:cNvSpPr>
              <p:nvPr/>
            </p:nvSpPr>
            <p:spPr bwMode="auto">
              <a:xfrm>
                <a:off x="2133" y="1687"/>
                <a:ext cx="5" cy="0"/>
              </a:xfrm>
              <a:custGeom>
                <a:avLst/>
                <a:gdLst>
                  <a:gd name="T0" fmla="*/ 5 w 2"/>
                  <a:gd name="T1" fmla="*/ 0 w 2"/>
                  <a:gd name="T2" fmla="*/ 5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79" name="Freeform 2983"/>
              <p:cNvSpPr>
                <a:spLocks/>
              </p:cNvSpPr>
              <p:nvPr/>
            </p:nvSpPr>
            <p:spPr bwMode="auto">
              <a:xfrm>
                <a:off x="2107" y="168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80" name="Freeform 2984"/>
              <p:cNvSpPr>
                <a:spLocks/>
              </p:cNvSpPr>
              <p:nvPr/>
            </p:nvSpPr>
            <p:spPr bwMode="auto">
              <a:xfrm>
                <a:off x="2107" y="1685"/>
                <a:ext cx="5" cy="2"/>
              </a:xfrm>
              <a:custGeom>
                <a:avLst/>
                <a:gdLst>
                  <a:gd name="T0" fmla="*/ 0 w 2"/>
                  <a:gd name="T1" fmla="*/ 2 h 1"/>
                  <a:gd name="T2" fmla="*/ 5 w 2"/>
                  <a:gd name="T3" fmla="*/ 0 h 1"/>
                  <a:gd name="T4" fmla="*/ 0 w 2"/>
                  <a:gd name="T5" fmla="*/ 0 h 1"/>
                  <a:gd name="T6" fmla="*/ 0 w 2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81" name="Freeform 2985"/>
              <p:cNvSpPr>
                <a:spLocks/>
              </p:cNvSpPr>
              <p:nvPr/>
            </p:nvSpPr>
            <p:spPr bwMode="auto">
              <a:xfrm>
                <a:off x="2150" y="1673"/>
                <a:ext cx="26" cy="12"/>
              </a:xfrm>
              <a:custGeom>
                <a:avLst/>
                <a:gdLst>
                  <a:gd name="T0" fmla="*/ 19 w 11"/>
                  <a:gd name="T1" fmla="*/ 0 h 5"/>
                  <a:gd name="T2" fmla="*/ 5 w 11"/>
                  <a:gd name="T3" fmla="*/ 2 h 5"/>
                  <a:gd name="T4" fmla="*/ 9 w 11"/>
                  <a:gd name="T5" fmla="*/ 12 h 5"/>
                  <a:gd name="T6" fmla="*/ 14 w 11"/>
                  <a:gd name="T7" fmla="*/ 10 h 5"/>
                  <a:gd name="T8" fmla="*/ 7 w 11"/>
                  <a:gd name="T9" fmla="*/ 5 h 5"/>
                  <a:gd name="T10" fmla="*/ 17 w 11"/>
                  <a:gd name="T11" fmla="*/ 7 h 5"/>
                  <a:gd name="T12" fmla="*/ 26 w 11"/>
                  <a:gd name="T13" fmla="*/ 0 h 5"/>
                  <a:gd name="T14" fmla="*/ 19 w 11"/>
                  <a:gd name="T15" fmla="*/ 2 h 5"/>
                  <a:gd name="T16" fmla="*/ 19 w 11"/>
                  <a:gd name="T17" fmla="*/ 0 h 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1" h="5">
                    <a:moveTo>
                      <a:pt x="8" y="0"/>
                    </a:moveTo>
                    <a:cubicBezTo>
                      <a:pt x="8" y="1"/>
                      <a:pt x="5" y="1"/>
                      <a:pt x="2" y="1"/>
                    </a:cubicBezTo>
                    <a:cubicBezTo>
                      <a:pt x="0" y="1"/>
                      <a:pt x="2" y="4"/>
                      <a:pt x="4" y="5"/>
                    </a:cubicBezTo>
                    <a:cubicBezTo>
                      <a:pt x="4" y="5"/>
                      <a:pt x="4" y="5"/>
                      <a:pt x="6" y="4"/>
                    </a:cubicBezTo>
                    <a:cubicBezTo>
                      <a:pt x="5" y="4"/>
                      <a:pt x="1" y="3"/>
                      <a:pt x="3" y="2"/>
                    </a:cubicBezTo>
                    <a:cubicBezTo>
                      <a:pt x="6" y="2"/>
                      <a:pt x="6" y="3"/>
                      <a:pt x="7" y="3"/>
                    </a:cubicBezTo>
                    <a:cubicBezTo>
                      <a:pt x="6" y="2"/>
                      <a:pt x="11" y="2"/>
                      <a:pt x="11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9" y="0"/>
                      <a:pt x="8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82" name="Freeform 2986"/>
              <p:cNvSpPr>
                <a:spLocks/>
              </p:cNvSpPr>
              <p:nvPr/>
            </p:nvSpPr>
            <p:spPr bwMode="auto">
              <a:xfrm>
                <a:off x="2145" y="1685"/>
                <a:ext cx="14" cy="2"/>
              </a:xfrm>
              <a:custGeom>
                <a:avLst/>
                <a:gdLst>
                  <a:gd name="T0" fmla="*/ 2 w 6"/>
                  <a:gd name="T1" fmla="*/ 0 h 1"/>
                  <a:gd name="T2" fmla="*/ 0 w 6"/>
                  <a:gd name="T3" fmla="*/ 0 h 1"/>
                  <a:gd name="T4" fmla="*/ 9 w 6"/>
                  <a:gd name="T5" fmla="*/ 2 h 1"/>
                  <a:gd name="T6" fmla="*/ 14 w 6"/>
                  <a:gd name="T7" fmla="*/ 0 h 1"/>
                  <a:gd name="T8" fmla="*/ 2 w 6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1"/>
                      <a:pt x="4" y="1"/>
                    </a:cubicBezTo>
                    <a:cubicBezTo>
                      <a:pt x="5" y="1"/>
                      <a:pt x="6" y="1"/>
                      <a:pt x="6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83" name="Freeform 2987"/>
              <p:cNvSpPr>
                <a:spLocks/>
              </p:cNvSpPr>
              <p:nvPr/>
            </p:nvSpPr>
            <p:spPr bwMode="auto">
              <a:xfrm>
                <a:off x="2126" y="1680"/>
                <a:ext cx="19" cy="7"/>
              </a:xfrm>
              <a:custGeom>
                <a:avLst/>
                <a:gdLst>
                  <a:gd name="T0" fmla="*/ 7 w 8"/>
                  <a:gd name="T1" fmla="*/ 5 h 3"/>
                  <a:gd name="T2" fmla="*/ 12 w 8"/>
                  <a:gd name="T3" fmla="*/ 0 h 3"/>
                  <a:gd name="T4" fmla="*/ 2 w 8"/>
                  <a:gd name="T5" fmla="*/ 2 h 3"/>
                  <a:gd name="T6" fmla="*/ 7 w 8"/>
                  <a:gd name="T7" fmla="*/ 5 h 3"/>
                  <a:gd name="T8" fmla="*/ 2 w 8"/>
                  <a:gd name="T9" fmla="*/ 5 h 3"/>
                  <a:gd name="T10" fmla="*/ 7 w 8"/>
                  <a:gd name="T11" fmla="*/ 7 h 3"/>
                  <a:gd name="T12" fmla="*/ 7 w 8"/>
                  <a:gd name="T13" fmla="*/ 7 h 3"/>
                  <a:gd name="T14" fmla="*/ 7 w 8"/>
                  <a:gd name="T15" fmla="*/ 7 h 3"/>
                  <a:gd name="T16" fmla="*/ 7 w 8"/>
                  <a:gd name="T17" fmla="*/ 7 h 3"/>
                  <a:gd name="T18" fmla="*/ 7 w 8"/>
                  <a:gd name="T19" fmla="*/ 7 h 3"/>
                  <a:gd name="T20" fmla="*/ 7 w 8"/>
                  <a:gd name="T21" fmla="*/ 7 h 3"/>
                  <a:gd name="T22" fmla="*/ 7 w 8"/>
                  <a:gd name="T23" fmla="*/ 5 h 3"/>
                  <a:gd name="T24" fmla="*/ 7 w 8"/>
                  <a:gd name="T25" fmla="*/ 7 h 3"/>
                  <a:gd name="T26" fmla="*/ 7 w 8"/>
                  <a:gd name="T27" fmla="*/ 7 h 3"/>
                  <a:gd name="T28" fmla="*/ 7 w 8"/>
                  <a:gd name="T29" fmla="*/ 7 h 3"/>
                  <a:gd name="T30" fmla="*/ 19 w 8"/>
                  <a:gd name="T31" fmla="*/ 5 h 3"/>
                  <a:gd name="T32" fmla="*/ 7 w 8"/>
                  <a:gd name="T33" fmla="*/ 5 h 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8" h="3">
                    <a:moveTo>
                      <a:pt x="3" y="2"/>
                    </a:moveTo>
                    <a:cubicBezTo>
                      <a:pt x="4" y="1"/>
                      <a:pt x="7" y="1"/>
                      <a:pt x="5" y="0"/>
                    </a:cubicBezTo>
                    <a:cubicBezTo>
                      <a:pt x="2" y="0"/>
                      <a:pt x="3" y="1"/>
                      <a:pt x="1" y="1"/>
                    </a:cubicBezTo>
                    <a:cubicBezTo>
                      <a:pt x="6" y="1"/>
                      <a:pt x="0" y="2"/>
                      <a:pt x="3" y="2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2" y="2"/>
                      <a:pt x="2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5" y="2"/>
                      <a:pt x="4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2"/>
                      <a:pt x="6" y="2"/>
                      <a:pt x="3" y="2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84" name="Freeform 2988"/>
              <p:cNvSpPr>
                <a:spLocks/>
              </p:cNvSpPr>
              <p:nvPr/>
            </p:nvSpPr>
            <p:spPr bwMode="auto">
              <a:xfrm>
                <a:off x="2076" y="167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85" name="Freeform 2989"/>
              <p:cNvSpPr>
                <a:spLocks/>
              </p:cNvSpPr>
              <p:nvPr/>
            </p:nvSpPr>
            <p:spPr bwMode="auto">
              <a:xfrm>
                <a:off x="2072" y="1675"/>
                <a:ext cx="16" cy="5"/>
              </a:xfrm>
              <a:custGeom>
                <a:avLst/>
                <a:gdLst>
                  <a:gd name="T0" fmla="*/ 9 w 7"/>
                  <a:gd name="T1" fmla="*/ 0 h 2"/>
                  <a:gd name="T2" fmla="*/ 5 w 7"/>
                  <a:gd name="T3" fmla="*/ 3 h 2"/>
                  <a:gd name="T4" fmla="*/ 5 w 7"/>
                  <a:gd name="T5" fmla="*/ 0 h 2"/>
                  <a:gd name="T6" fmla="*/ 5 w 7"/>
                  <a:gd name="T7" fmla="*/ 3 h 2"/>
                  <a:gd name="T8" fmla="*/ 5 w 7"/>
                  <a:gd name="T9" fmla="*/ 3 h 2"/>
                  <a:gd name="T10" fmla="*/ 14 w 7"/>
                  <a:gd name="T11" fmla="*/ 5 h 2"/>
                  <a:gd name="T12" fmla="*/ 9 w 7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" h="2">
                    <a:moveTo>
                      <a:pt x="4" y="0"/>
                    </a:moveTo>
                    <a:cubicBezTo>
                      <a:pt x="4" y="0"/>
                      <a:pt x="3" y="1"/>
                      <a:pt x="2" y="1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1"/>
                      <a:pt x="7" y="2"/>
                      <a:pt x="6" y="2"/>
                    </a:cubicBezTo>
                    <a:cubicBezTo>
                      <a:pt x="6" y="2"/>
                      <a:pt x="5" y="1"/>
                      <a:pt x="4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86" name="Freeform 2990"/>
              <p:cNvSpPr>
                <a:spLocks/>
              </p:cNvSpPr>
              <p:nvPr/>
            </p:nvSpPr>
            <p:spPr bwMode="auto">
              <a:xfrm>
                <a:off x="2107" y="1678"/>
                <a:ext cx="10" cy="2"/>
              </a:xfrm>
              <a:custGeom>
                <a:avLst/>
                <a:gdLst>
                  <a:gd name="T0" fmla="*/ 0 w 4"/>
                  <a:gd name="T1" fmla="*/ 2 h 1"/>
                  <a:gd name="T2" fmla="*/ 10 w 4"/>
                  <a:gd name="T3" fmla="*/ 2 h 1"/>
                  <a:gd name="T4" fmla="*/ 5 w 4"/>
                  <a:gd name="T5" fmla="*/ 0 h 1"/>
                  <a:gd name="T6" fmla="*/ 5 w 4"/>
                  <a:gd name="T7" fmla="*/ 0 h 1"/>
                  <a:gd name="T8" fmla="*/ 0 w 4"/>
                  <a:gd name="T9" fmla="*/ 2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87" name="Freeform 2991"/>
              <p:cNvSpPr>
                <a:spLocks/>
              </p:cNvSpPr>
              <p:nvPr/>
            </p:nvSpPr>
            <p:spPr bwMode="auto">
              <a:xfrm>
                <a:off x="2159" y="1685"/>
                <a:ext cx="5" cy="5"/>
              </a:xfrm>
              <a:custGeom>
                <a:avLst/>
                <a:gdLst>
                  <a:gd name="T0" fmla="*/ 0 w 5"/>
                  <a:gd name="T1" fmla="*/ 2 h 5"/>
                  <a:gd name="T2" fmla="*/ 0 w 5"/>
                  <a:gd name="T3" fmla="*/ 5 h 5"/>
                  <a:gd name="T4" fmla="*/ 5 w 5"/>
                  <a:gd name="T5" fmla="*/ 0 h 5"/>
                  <a:gd name="T6" fmla="*/ 0 w 5"/>
                  <a:gd name="T7" fmla="*/ 2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0" y="2"/>
                    </a:moveTo>
                    <a:lnTo>
                      <a:pt x="0" y="5"/>
                    </a:lnTo>
                    <a:lnTo>
                      <a:pt x="5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88" name="Freeform 2992"/>
              <p:cNvSpPr>
                <a:spLocks/>
              </p:cNvSpPr>
              <p:nvPr/>
            </p:nvSpPr>
            <p:spPr bwMode="auto">
              <a:xfrm>
                <a:off x="2171" y="1687"/>
                <a:ext cx="5" cy="0"/>
              </a:xfrm>
              <a:custGeom>
                <a:avLst/>
                <a:gdLst>
                  <a:gd name="T0" fmla="*/ 2 w 5"/>
                  <a:gd name="T1" fmla="*/ 0 w 5"/>
                  <a:gd name="T2" fmla="*/ 5 w 5"/>
                  <a:gd name="T3" fmla="*/ 2 w 5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5">
                    <a:moveTo>
                      <a:pt x="2" y="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89" name="Freeform 2993"/>
              <p:cNvSpPr>
                <a:spLocks/>
              </p:cNvSpPr>
              <p:nvPr/>
            </p:nvSpPr>
            <p:spPr bwMode="auto">
              <a:xfrm>
                <a:off x="2020" y="2126"/>
                <a:ext cx="4" cy="3"/>
              </a:xfrm>
              <a:custGeom>
                <a:avLst/>
                <a:gdLst>
                  <a:gd name="T0" fmla="*/ 4 w 2"/>
                  <a:gd name="T1" fmla="*/ 0 h 1"/>
                  <a:gd name="T2" fmla="*/ 0 w 2"/>
                  <a:gd name="T3" fmla="*/ 3 h 1"/>
                  <a:gd name="T4" fmla="*/ 4 w 2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90" name="Freeform 2994"/>
              <p:cNvSpPr>
                <a:spLocks/>
              </p:cNvSpPr>
              <p:nvPr/>
            </p:nvSpPr>
            <p:spPr bwMode="auto">
              <a:xfrm>
                <a:off x="2043" y="212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91" name="Freeform 2995"/>
              <p:cNvSpPr>
                <a:spLocks/>
              </p:cNvSpPr>
              <p:nvPr/>
            </p:nvSpPr>
            <p:spPr bwMode="auto">
              <a:xfrm>
                <a:off x="2206" y="1912"/>
                <a:ext cx="5" cy="9"/>
              </a:xfrm>
              <a:custGeom>
                <a:avLst/>
                <a:gdLst>
                  <a:gd name="T0" fmla="*/ 5 w 2"/>
                  <a:gd name="T1" fmla="*/ 0 h 4"/>
                  <a:gd name="T2" fmla="*/ 3 w 2"/>
                  <a:gd name="T3" fmla="*/ 9 h 4"/>
                  <a:gd name="T4" fmla="*/ 3 w 2"/>
                  <a:gd name="T5" fmla="*/ 7 h 4"/>
                  <a:gd name="T6" fmla="*/ 5 w 2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2"/>
                      <a:pt x="0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92" name="Freeform 2996"/>
              <p:cNvSpPr>
                <a:spLocks/>
              </p:cNvSpPr>
              <p:nvPr/>
            </p:nvSpPr>
            <p:spPr bwMode="auto">
              <a:xfrm>
                <a:off x="2206" y="2117"/>
                <a:ext cx="3" cy="5"/>
              </a:xfrm>
              <a:custGeom>
                <a:avLst/>
                <a:gdLst>
                  <a:gd name="T0" fmla="*/ 3 w 1"/>
                  <a:gd name="T1" fmla="*/ 5 h 2"/>
                  <a:gd name="T2" fmla="*/ 3 w 1"/>
                  <a:gd name="T3" fmla="*/ 5 h 2"/>
                  <a:gd name="T4" fmla="*/ 0 w 1"/>
                  <a:gd name="T5" fmla="*/ 0 h 2"/>
                  <a:gd name="T6" fmla="*/ 3 w 1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93" name="Freeform 2997"/>
              <p:cNvSpPr>
                <a:spLocks/>
              </p:cNvSpPr>
              <p:nvPr/>
            </p:nvSpPr>
            <p:spPr bwMode="auto">
              <a:xfrm>
                <a:off x="2209" y="2134"/>
                <a:ext cx="7" cy="2"/>
              </a:xfrm>
              <a:custGeom>
                <a:avLst/>
                <a:gdLst>
                  <a:gd name="T0" fmla="*/ 7 w 3"/>
                  <a:gd name="T1" fmla="*/ 0 h 1"/>
                  <a:gd name="T2" fmla="*/ 7 w 3"/>
                  <a:gd name="T3" fmla="*/ 2 h 1"/>
                  <a:gd name="T4" fmla="*/ 0 w 3"/>
                  <a:gd name="T5" fmla="*/ 0 h 1"/>
                  <a:gd name="T6" fmla="*/ 7 w 3"/>
                  <a:gd name="T7" fmla="*/ 2 h 1"/>
                  <a:gd name="T8" fmla="*/ 7 w 3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3" y="1"/>
                    </a:cubicBezTo>
                    <a:cubicBezTo>
                      <a:pt x="3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94" name="Freeform 2998"/>
              <p:cNvSpPr>
                <a:spLocks/>
              </p:cNvSpPr>
              <p:nvPr/>
            </p:nvSpPr>
            <p:spPr bwMode="auto">
              <a:xfrm>
                <a:off x="1909" y="2122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2 h 1"/>
                  <a:gd name="T4" fmla="*/ 2 w 2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95" name="Freeform 2999"/>
              <p:cNvSpPr>
                <a:spLocks/>
              </p:cNvSpPr>
              <p:nvPr/>
            </p:nvSpPr>
            <p:spPr bwMode="auto">
              <a:xfrm>
                <a:off x="2223" y="1734"/>
                <a:ext cx="2" cy="10"/>
              </a:xfrm>
              <a:custGeom>
                <a:avLst/>
                <a:gdLst>
                  <a:gd name="T0" fmla="*/ 2 w 1"/>
                  <a:gd name="T1" fmla="*/ 0 h 4"/>
                  <a:gd name="T2" fmla="*/ 0 w 1"/>
                  <a:gd name="T3" fmla="*/ 10 h 4"/>
                  <a:gd name="T4" fmla="*/ 2 w 1"/>
                  <a:gd name="T5" fmla="*/ 0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1"/>
                      <a:pt x="0" y="3"/>
                      <a:pt x="0" y="4"/>
                    </a:cubicBezTo>
                    <a:cubicBezTo>
                      <a:pt x="0" y="2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96" name="Freeform 3000"/>
              <p:cNvSpPr>
                <a:spLocks/>
              </p:cNvSpPr>
              <p:nvPr/>
            </p:nvSpPr>
            <p:spPr bwMode="auto">
              <a:xfrm>
                <a:off x="2029" y="2105"/>
                <a:ext cx="5" cy="3"/>
              </a:xfrm>
              <a:custGeom>
                <a:avLst/>
                <a:gdLst>
                  <a:gd name="T0" fmla="*/ 3 w 2"/>
                  <a:gd name="T1" fmla="*/ 0 h 1"/>
                  <a:gd name="T2" fmla="*/ 0 w 2"/>
                  <a:gd name="T3" fmla="*/ 3 h 1"/>
                  <a:gd name="T4" fmla="*/ 3 w 2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1" y="1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97" name="Freeform 3001"/>
              <p:cNvSpPr>
                <a:spLocks/>
              </p:cNvSpPr>
              <p:nvPr/>
            </p:nvSpPr>
            <p:spPr bwMode="auto">
              <a:xfrm>
                <a:off x="2220" y="1744"/>
                <a:ext cx="3" cy="9"/>
              </a:xfrm>
              <a:custGeom>
                <a:avLst/>
                <a:gdLst>
                  <a:gd name="T0" fmla="*/ 0 w 1"/>
                  <a:gd name="T1" fmla="*/ 9 h 4"/>
                  <a:gd name="T2" fmla="*/ 3 w 1"/>
                  <a:gd name="T3" fmla="*/ 7 h 4"/>
                  <a:gd name="T4" fmla="*/ 3 w 1"/>
                  <a:gd name="T5" fmla="*/ 0 h 4"/>
                  <a:gd name="T6" fmla="*/ 0 w 1"/>
                  <a:gd name="T7" fmla="*/ 9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4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0" y="1"/>
                      <a:pt x="0" y="2"/>
                      <a:pt x="0" y="4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98" name="Freeform 3002"/>
              <p:cNvSpPr>
                <a:spLocks/>
              </p:cNvSpPr>
              <p:nvPr/>
            </p:nvSpPr>
            <p:spPr bwMode="auto">
              <a:xfrm>
                <a:off x="1880" y="181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99" name="Freeform 3003"/>
              <p:cNvSpPr>
                <a:spLocks/>
              </p:cNvSpPr>
              <p:nvPr/>
            </p:nvSpPr>
            <p:spPr bwMode="auto">
              <a:xfrm>
                <a:off x="1932" y="1708"/>
                <a:ext cx="0" cy="5"/>
              </a:xfrm>
              <a:custGeom>
                <a:avLst/>
                <a:gdLst>
                  <a:gd name="T0" fmla="*/ 0 h 2"/>
                  <a:gd name="T1" fmla="*/ 5 h 2"/>
                  <a:gd name="T2" fmla="*/ 0 h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00" name="Rectangle 3004"/>
              <p:cNvSpPr>
                <a:spLocks noChangeArrowheads="1"/>
              </p:cNvSpPr>
              <p:nvPr/>
            </p:nvSpPr>
            <p:spPr bwMode="auto">
              <a:xfrm>
                <a:off x="2220" y="1687"/>
                <a:ext cx="1" cy="1"/>
              </a:xfrm>
              <a:prstGeom prst="rect">
                <a:avLst/>
              </a:pr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901" name="Freeform 3005"/>
              <p:cNvSpPr>
                <a:spLocks/>
              </p:cNvSpPr>
              <p:nvPr/>
            </p:nvSpPr>
            <p:spPr bwMode="auto">
              <a:xfrm>
                <a:off x="2211" y="1678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02" name="Freeform 3006"/>
              <p:cNvSpPr>
                <a:spLocks/>
              </p:cNvSpPr>
              <p:nvPr/>
            </p:nvSpPr>
            <p:spPr bwMode="auto">
              <a:xfrm>
                <a:off x="2232" y="1779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03" name="Freeform 3007"/>
              <p:cNvSpPr>
                <a:spLocks/>
              </p:cNvSpPr>
              <p:nvPr/>
            </p:nvSpPr>
            <p:spPr bwMode="auto">
              <a:xfrm>
                <a:off x="2218" y="1687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04" name="Freeform 3008"/>
              <p:cNvSpPr>
                <a:spLocks/>
              </p:cNvSpPr>
              <p:nvPr/>
            </p:nvSpPr>
            <p:spPr bwMode="auto">
              <a:xfrm>
                <a:off x="2216" y="1687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05" name="Freeform 3009"/>
              <p:cNvSpPr>
                <a:spLocks/>
              </p:cNvSpPr>
              <p:nvPr/>
            </p:nvSpPr>
            <p:spPr bwMode="auto">
              <a:xfrm>
                <a:off x="2220" y="1687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0 w 1"/>
                  <a:gd name="T3" fmla="*/ 3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06" name="Freeform 3010"/>
              <p:cNvSpPr>
                <a:spLocks/>
              </p:cNvSpPr>
              <p:nvPr/>
            </p:nvSpPr>
            <p:spPr bwMode="auto">
              <a:xfrm>
                <a:off x="1821" y="2023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2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07" name="Freeform 3011"/>
              <p:cNvSpPr>
                <a:spLocks/>
              </p:cNvSpPr>
              <p:nvPr/>
            </p:nvSpPr>
            <p:spPr bwMode="auto">
              <a:xfrm>
                <a:off x="2228" y="198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08" name="Freeform 3012"/>
              <p:cNvSpPr>
                <a:spLocks/>
              </p:cNvSpPr>
              <p:nvPr/>
            </p:nvSpPr>
            <p:spPr bwMode="auto">
              <a:xfrm>
                <a:off x="2220" y="1982"/>
                <a:ext cx="8" cy="10"/>
              </a:xfrm>
              <a:custGeom>
                <a:avLst/>
                <a:gdLst>
                  <a:gd name="T0" fmla="*/ 8 w 3"/>
                  <a:gd name="T1" fmla="*/ 10 h 4"/>
                  <a:gd name="T2" fmla="*/ 8 w 3"/>
                  <a:gd name="T3" fmla="*/ 0 h 4"/>
                  <a:gd name="T4" fmla="*/ 0 w 3"/>
                  <a:gd name="T5" fmla="*/ 3 h 4"/>
                  <a:gd name="T6" fmla="*/ 8 w 3"/>
                  <a:gd name="T7" fmla="*/ 10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2" y="2"/>
                      <a:pt x="2" y="1"/>
                      <a:pt x="3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09" name="Freeform 3013"/>
              <p:cNvSpPr>
                <a:spLocks noEditPoints="1"/>
              </p:cNvSpPr>
              <p:nvPr/>
            </p:nvSpPr>
            <p:spPr bwMode="auto">
              <a:xfrm>
                <a:off x="1791" y="1673"/>
                <a:ext cx="451" cy="465"/>
              </a:xfrm>
              <a:custGeom>
                <a:avLst/>
                <a:gdLst>
                  <a:gd name="T0" fmla="*/ 213 w 191"/>
                  <a:gd name="T1" fmla="*/ 453 h 197"/>
                  <a:gd name="T2" fmla="*/ 253 w 191"/>
                  <a:gd name="T3" fmla="*/ 456 h 197"/>
                  <a:gd name="T4" fmla="*/ 274 w 191"/>
                  <a:gd name="T5" fmla="*/ 458 h 197"/>
                  <a:gd name="T6" fmla="*/ 309 w 191"/>
                  <a:gd name="T7" fmla="*/ 458 h 197"/>
                  <a:gd name="T8" fmla="*/ 354 w 191"/>
                  <a:gd name="T9" fmla="*/ 460 h 197"/>
                  <a:gd name="T10" fmla="*/ 418 w 191"/>
                  <a:gd name="T11" fmla="*/ 456 h 197"/>
                  <a:gd name="T12" fmla="*/ 416 w 191"/>
                  <a:gd name="T13" fmla="*/ 444 h 197"/>
                  <a:gd name="T14" fmla="*/ 423 w 191"/>
                  <a:gd name="T15" fmla="*/ 456 h 197"/>
                  <a:gd name="T16" fmla="*/ 420 w 191"/>
                  <a:gd name="T17" fmla="*/ 394 h 197"/>
                  <a:gd name="T18" fmla="*/ 427 w 191"/>
                  <a:gd name="T19" fmla="*/ 378 h 197"/>
                  <a:gd name="T20" fmla="*/ 430 w 191"/>
                  <a:gd name="T21" fmla="*/ 323 h 197"/>
                  <a:gd name="T22" fmla="*/ 437 w 191"/>
                  <a:gd name="T23" fmla="*/ 286 h 197"/>
                  <a:gd name="T24" fmla="*/ 439 w 191"/>
                  <a:gd name="T25" fmla="*/ 260 h 197"/>
                  <a:gd name="T26" fmla="*/ 442 w 191"/>
                  <a:gd name="T27" fmla="*/ 227 h 197"/>
                  <a:gd name="T28" fmla="*/ 439 w 191"/>
                  <a:gd name="T29" fmla="*/ 191 h 197"/>
                  <a:gd name="T30" fmla="*/ 432 w 191"/>
                  <a:gd name="T31" fmla="*/ 161 h 197"/>
                  <a:gd name="T32" fmla="*/ 446 w 191"/>
                  <a:gd name="T33" fmla="*/ 123 h 197"/>
                  <a:gd name="T34" fmla="*/ 451 w 191"/>
                  <a:gd name="T35" fmla="*/ 68 h 197"/>
                  <a:gd name="T36" fmla="*/ 439 w 191"/>
                  <a:gd name="T37" fmla="*/ 21 h 197"/>
                  <a:gd name="T38" fmla="*/ 446 w 191"/>
                  <a:gd name="T39" fmla="*/ 33 h 197"/>
                  <a:gd name="T40" fmla="*/ 432 w 191"/>
                  <a:gd name="T41" fmla="*/ 7 h 197"/>
                  <a:gd name="T42" fmla="*/ 401 w 191"/>
                  <a:gd name="T43" fmla="*/ 7 h 197"/>
                  <a:gd name="T44" fmla="*/ 427 w 191"/>
                  <a:gd name="T45" fmla="*/ 14 h 197"/>
                  <a:gd name="T46" fmla="*/ 432 w 191"/>
                  <a:gd name="T47" fmla="*/ 9 h 197"/>
                  <a:gd name="T48" fmla="*/ 434 w 191"/>
                  <a:gd name="T49" fmla="*/ 14 h 197"/>
                  <a:gd name="T50" fmla="*/ 434 w 191"/>
                  <a:gd name="T51" fmla="*/ 28 h 197"/>
                  <a:gd name="T52" fmla="*/ 427 w 191"/>
                  <a:gd name="T53" fmla="*/ 113 h 197"/>
                  <a:gd name="T54" fmla="*/ 425 w 191"/>
                  <a:gd name="T55" fmla="*/ 189 h 197"/>
                  <a:gd name="T56" fmla="*/ 420 w 191"/>
                  <a:gd name="T57" fmla="*/ 236 h 197"/>
                  <a:gd name="T58" fmla="*/ 420 w 191"/>
                  <a:gd name="T59" fmla="*/ 264 h 197"/>
                  <a:gd name="T60" fmla="*/ 418 w 191"/>
                  <a:gd name="T61" fmla="*/ 304 h 197"/>
                  <a:gd name="T62" fmla="*/ 408 w 191"/>
                  <a:gd name="T63" fmla="*/ 406 h 197"/>
                  <a:gd name="T64" fmla="*/ 406 w 191"/>
                  <a:gd name="T65" fmla="*/ 437 h 197"/>
                  <a:gd name="T66" fmla="*/ 408 w 191"/>
                  <a:gd name="T67" fmla="*/ 446 h 197"/>
                  <a:gd name="T68" fmla="*/ 361 w 191"/>
                  <a:gd name="T69" fmla="*/ 446 h 197"/>
                  <a:gd name="T70" fmla="*/ 307 w 191"/>
                  <a:gd name="T71" fmla="*/ 434 h 197"/>
                  <a:gd name="T72" fmla="*/ 238 w 191"/>
                  <a:gd name="T73" fmla="*/ 434 h 197"/>
                  <a:gd name="T74" fmla="*/ 156 w 191"/>
                  <a:gd name="T75" fmla="*/ 430 h 197"/>
                  <a:gd name="T76" fmla="*/ 38 w 191"/>
                  <a:gd name="T77" fmla="*/ 425 h 197"/>
                  <a:gd name="T78" fmla="*/ 26 w 191"/>
                  <a:gd name="T79" fmla="*/ 423 h 197"/>
                  <a:gd name="T80" fmla="*/ 45 w 191"/>
                  <a:gd name="T81" fmla="*/ 354 h 197"/>
                  <a:gd name="T82" fmla="*/ 52 w 191"/>
                  <a:gd name="T83" fmla="*/ 333 h 197"/>
                  <a:gd name="T84" fmla="*/ 71 w 191"/>
                  <a:gd name="T85" fmla="*/ 271 h 197"/>
                  <a:gd name="T86" fmla="*/ 104 w 191"/>
                  <a:gd name="T87" fmla="*/ 165 h 197"/>
                  <a:gd name="T88" fmla="*/ 142 w 191"/>
                  <a:gd name="T89" fmla="*/ 40 h 197"/>
                  <a:gd name="T90" fmla="*/ 123 w 191"/>
                  <a:gd name="T91" fmla="*/ 47 h 197"/>
                  <a:gd name="T92" fmla="*/ 102 w 191"/>
                  <a:gd name="T93" fmla="*/ 106 h 197"/>
                  <a:gd name="T94" fmla="*/ 87 w 191"/>
                  <a:gd name="T95" fmla="*/ 146 h 197"/>
                  <a:gd name="T96" fmla="*/ 66 w 191"/>
                  <a:gd name="T97" fmla="*/ 236 h 197"/>
                  <a:gd name="T98" fmla="*/ 57 w 191"/>
                  <a:gd name="T99" fmla="*/ 279 h 197"/>
                  <a:gd name="T100" fmla="*/ 38 w 191"/>
                  <a:gd name="T101" fmla="*/ 323 h 197"/>
                  <a:gd name="T102" fmla="*/ 28 w 191"/>
                  <a:gd name="T103" fmla="*/ 361 h 197"/>
                  <a:gd name="T104" fmla="*/ 19 w 191"/>
                  <a:gd name="T105" fmla="*/ 371 h 197"/>
                  <a:gd name="T106" fmla="*/ 7 w 191"/>
                  <a:gd name="T107" fmla="*/ 406 h 197"/>
                  <a:gd name="T108" fmla="*/ 7 w 191"/>
                  <a:gd name="T109" fmla="*/ 411 h 197"/>
                  <a:gd name="T110" fmla="*/ 2 w 191"/>
                  <a:gd name="T111" fmla="*/ 439 h 197"/>
                  <a:gd name="T112" fmla="*/ 38 w 191"/>
                  <a:gd name="T113" fmla="*/ 441 h 197"/>
                  <a:gd name="T114" fmla="*/ 52 w 191"/>
                  <a:gd name="T115" fmla="*/ 444 h 197"/>
                  <a:gd name="T116" fmla="*/ 78 w 191"/>
                  <a:gd name="T117" fmla="*/ 448 h 197"/>
                  <a:gd name="T118" fmla="*/ 158 w 191"/>
                  <a:gd name="T119" fmla="*/ 453 h 197"/>
                  <a:gd name="T120" fmla="*/ 276 w 191"/>
                  <a:gd name="T121" fmla="*/ 456 h 197"/>
                  <a:gd name="T122" fmla="*/ 437 w 191"/>
                  <a:gd name="T123" fmla="*/ 17 h 197"/>
                  <a:gd name="T124" fmla="*/ 54 w 191"/>
                  <a:gd name="T125" fmla="*/ 328 h 197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191" h="197">
                    <a:moveTo>
                      <a:pt x="78" y="191"/>
                    </a:moveTo>
                    <a:cubicBezTo>
                      <a:pt x="81" y="192"/>
                      <a:pt x="81" y="192"/>
                      <a:pt x="81" y="192"/>
                    </a:cubicBezTo>
                    <a:cubicBezTo>
                      <a:pt x="77" y="193"/>
                      <a:pt x="75" y="193"/>
                      <a:pt x="77" y="194"/>
                    </a:cubicBezTo>
                    <a:cubicBezTo>
                      <a:pt x="78" y="191"/>
                      <a:pt x="88" y="194"/>
                      <a:pt x="89" y="192"/>
                    </a:cubicBezTo>
                    <a:cubicBezTo>
                      <a:pt x="91" y="192"/>
                      <a:pt x="91" y="192"/>
                      <a:pt x="91" y="192"/>
                    </a:cubicBezTo>
                    <a:cubicBezTo>
                      <a:pt x="90" y="192"/>
                      <a:pt x="90" y="193"/>
                      <a:pt x="90" y="192"/>
                    </a:cubicBezTo>
                    <a:cubicBezTo>
                      <a:pt x="93" y="194"/>
                      <a:pt x="92" y="191"/>
                      <a:pt x="97" y="191"/>
                    </a:cubicBezTo>
                    <a:cubicBezTo>
                      <a:pt x="99" y="192"/>
                      <a:pt x="100" y="192"/>
                      <a:pt x="99" y="192"/>
                    </a:cubicBezTo>
                    <a:cubicBezTo>
                      <a:pt x="102" y="192"/>
                      <a:pt x="102" y="192"/>
                      <a:pt x="102" y="192"/>
                    </a:cubicBezTo>
                    <a:cubicBezTo>
                      <a:pt x="103" y="192"/>
                      <a:pt x="103" y="192"/>
                      <a:pt x="102" y="192"/>
                    </a:cubicBezTo>
                    <a:cubicBezTo>
                      <a:pt x="107" y="192"/>
                      <a:pt x="107" y="192"/>
                      <a:pt x="107" y="192"/>
                    </a:cubicBezTo>
                    <a:cubicBezTo>
                      <a:pt x="107" y="193"/>
                      <a:pt x="107" y="193"/>
                      <a:pt x="107" y="193"/>
                    </a:cubicBezTo>
                    <a:cubicBezTo>
                      <a:pt x="108" y="192"/>
                      <a:pt x="110" y="192"/>
                      <a:pt x="111" y="191"/>
                    </a:cubicBezTo>
                    <a:cubicBezTo>
                      <a:pt x="112" y="192"/>
                      <a:pt x="110" y="192"/>
                      <a:pt x="111" y="192"/>
                    </a:cubicBezTo>
                    <a:cubicBezTo>
                      <a:pt x="114" y="192"/>
                      <a:pt x="114" y="192"/>
                      <a:pt x="114" y="192"/>
                    </a:cubicBezTo>
                    <a:cubicBezTo>
                      <a:pt x="115" y="192"/>
                      <a:pt x="112" y="193"/>
                      <a:pt x="110" y="193"/>
                    </a:cubicBezTo>
                    <a:cubicBezTo>
                      <a:pt x="113" y="195"/>
                      <a:pt x="113" y="192"/>
                      <a:pt x="119" y="194"/>
                    </a:cubicBezTo>
                    <a:cubicBezTo>
                      <a:pt x="116" y="194"/>
                      <a:pt x="116" y="194"/>
                      <a:pt x="116" y="194"/>
                    </a:cubicBezTo>
                    <a:cubicBezTo>
                      <a:pt x="118" y="196"/>
                      <a:pt x="120" y="195"/>
                      <a:pt x="123" y="197"/>
                    </a:cubicBezTo>
                    <a:cubicBezTo>
                      <a:pt x="122" y="196"/>
                      <a:pt x="117" y="194"/>
                      <a:pt x="120" y="193"/>
                    </a:cubicBezTo>
                    <a:cubicBezTo>
                      <a:pt x="121" y="194"/>
                      <a:pt x="122" y="194"/>
                      <a:pt x="124" y="193"/>
                    </a:cubicBezTo>
                    <a:cubicBezTo>
                      <a:pt x="124" y="194"/>
                      <a:pt x="126" y="194"/>
                      <a:pt x="128" y="194"/>
                    </a:cubicBezTo>
                    <a:cubicBezTo>
                      <a:pt x="128" y="195"/>
                      <a:pt x="128" y="195"/>
                      <a:pt x="128" y="195"/>
                    </a:cubicBezTo>
                    <a:cubicBezTo>
                      <a:pt x="130" y="195"/>
                      <a:pt x="130" y="195"/>
                      <a:pt x="131" y="194"/>
                    </a:cubicBezTo>
                    <a:cubicBezTo>
                      <a:pt x="134" y="194"/>
                      <a:pt x="135" y="195"/>
                      <a:pt x="135" y="196"/>
                    </a:cubicBezTo>
                    <a:cubicBezTo>
                      <a:pt x="139" y="197"/>
                      <a:pt x="132" y="194"/>
                      <a:pt x="137" y="195"/>
                    </a:cubicBezTo>
                    <a:cubicBezTo>
                      <a:pt x="141" y="195"/>
                      <a:pt x="143" y="195"/>
                      <a:pt x="148" y="194"/>
                    </a:cubicBezTo>
                    <a:cubicBezTo>
                      <a:pt x="150" y="195"/>
                      <a:pt x="147" y="195"/>
                      <a:pt x="148" y="196"/>
                    </a:cubicBezTo>
                    <a:cubicBezTo>
                      <a:pt x="150" y="195"/>
                      <a:pt x="150" y="195"/>
                      <a:pt x="150" y="195"/>
                    </a:cubicBezTo>
                    <a:cubicBezTo>
                      <a:pt x="151" y="195"/>
                      <a:pt x="150" y="195"/>
                      <a:pt x="150" y="195"/>
                    </a:cubicBezTo>
                    <a:cubicBezTo>
                      <a:pt x="152" y="195"/>
                      <a:pt x="151" y="194"/>
                      <a:pt x="154" y="194"/>
                    </a:cubicBezTo>
                    <a:cubicBezTo>
                      <a:pt x="154" y="192"/>
                      <a:pt x="159" y="196"/>
                      <a:pt x="163" y="195"/>
                    </a:cubicBezTo>
                    <a:cubicBezTo>
                      <a:pt x="164" y="195"/>
                      <a:pt x="162" y="195"/>
                      <a:pt x="163" y="196"/>
                    </a:cubicBezTo>
                    <a:cubicBezTo>
                      <a:pt x="168" y="195"/>
                      <a:pt x="166" y="195"/>
                      <a:pt x="172" y="194"/>
                    </a:cubicBezTo>
                    <a:cubicBezTo>
                      <a:pt x="177" y="195"/>
                      <a:pt x="177" y="195"/>
                      <a:pt x="177" y="195"/>
                    </a:cubicBezTo>
                    <a:cubicBezTo>
                      <a:pt x="174" y="195"/>
                      <a:pt x="176" y="194"/>
                      <a:pt x="177" y="193"/>
                    </a:cubicBezTo>
                    <a:cubicBezTo>
                      <a:pt x="177" y="192"/>
                      <a:pt x="177" y="191"/>
                      <a:pt x="177" y="190"/>
                    </a:cubicBezTo>
                    <a:cubicBezTo>
                      <a:pt x="176" y="191"/>
                      <a:pt x="176" y="191"/>
                      <a:pt x="175" y="191"/>
                    </a:cubicBezTo>
                    <a:cubicBezTo>
                      <a:pt x="175" y="191"/>
                      <a:pt x="175" y="191"/>
                      <a:pt x="175" y="191"/>
                    </a:cubicBezTo>
                    <a:cubicBezTo>
                      <a:pt x="175" y="191"/>
                      <a:pt x="175" y="191"/>
                      <a:pt x="175" y="191"/>
                    </a:cubicBezTo>
                    <a:cubicBezTo>
                      <a:pt x="175" y="187"/>
                      <a:pt x="175" y="187"/>
                      <a:pt x="175" y="187"/>
                    </a:cubicBezTo>
                    <a:cubicBezTo>
                      <a:pt x="175" y="187"/>
                      <a:pt x="176" y="187"/>
                      <a:pt x="176" y="188"/>
                    </a:cubicBezTo>
                    <a:cubicBezTo>
                      <a:pt x="176" y="188"/>
                      <a:pt x="176" y="188"/>
                      <a:pt x="176" y="187"/>
                    </a:cubicBezTo>
                    <a:cubicBezTo>
                      <a:pt x="176" y="186"/>
                      <a:pt x="177" y="187"/>
                      <a:pt x="178" y="189"/>
                    </a:cubicBezTo>
                    <a:cubicBezTo>
                      <a:pt x="177" y="189"/>
                      <a:pt x="177" y="190"/>
                      <a:pt x="177" y="190"/>
                    </a:cubicBezTo>
                    <a:cubicBezTo>
                      <a:pt x="177" y="192"/>
                      <a:pt x="178" y="194"/>
                      <a:pt x="179" y="194"/>
                    </a:cubicBezTo>
                    <a:cubicBezTo>
                      <a:pt x="179" y="194"/>
                      <a:pt x="179" y="193"/>
                      <a:pt x="179" y="192"/>
                    </a:cubicBezTo>
                    <a:cubicBezTo>
                      <a:pt x="179" y="193"/>
                      <a:pt x="179" y="193"/>
                      <a:pt x="179" y="193"/>
                    </a:cubicBezTo>
                    <a:cubicBezTo>
                      <a:pt x="179" y="193"/>
                      <a:pt x="179" y="192"/>
                      <a:pt x="179" y="191"/>
                    </a:cubicBezTo>
                    <a:cubicBezTo>
                      <a:pt x="179" y="191"/>
                      <a:pt x="180" y="190"/>
                      <a:pt x="180" y="190"/>
                    </a:cubicBezTo>
                    <a:cubicBezTo>
                      <a:pt x="180" y="190"/>
                      <a:pt x="180" y="190"/>
                      <a:pt x="180" y="190"/>
                    </a:cubicBezTo>
                    <a:cubicBezTo>
                      <a:pt x="180" y="190"/>
                      <a:pt x="180" y="187"/>
                      <a:pt x="181" y="185"/>
                    </a:cubicBezTo>
                    <a:cubicBezTo>
                      <a:pt x="181" y="184"/>
                      <a:pt x="181" y="182"/>
                      <a:pt x="181" y="182"/>
                    </a:cubicBezTo>
                    <a:cubicBezTo>
                      <a:pt x="180" y="178"/>
                      <a:pt x="178" y="174"/>
                      <a:pt x="178" y="167"/>
                    </a:cubicBezTo>
                    <a:cubicBezTo>
                      <a:pt x="179" y="169"/>
                      <a:pt x="180" y="168"/>
                      <a:pt x="181" y="168"/>
                    </a:cubicBezTo>
                    <a:cubicBezTo>
                      <a:pt x="180" y="170"/>
                      <a:pt x="181" y="173"/>
                      <a:pt x="181" y="177"/>
                    </a:cubicBezTo>
                    <a:cubicBezTo>
                      <a:pt x="181" y="175"/>
                      <a:pt x="182" y="175"/>
                      <a:pt x="182" y="176"/>
                    </a:cubicBezTo>
                    <a:cubicBezTo>
                      <a:pt x="181" y="170"/>
                      <a:pt x="181" y="170"/>
                      <a:pt x="181" y="170"/>
                    </a:cubicBezTo>
                    <a:cubicBezTo>
                      <a:pt x="182" y="170"/>
                      <a:pt x="182" y="168"/>
                      <a:pt x="182" y="167"/>
                    </a:cubicBezTo>
                    <a:cubicBezTo>
                      <a:pt x="180" y="168"/>
                      <a:pt x="181" y="162"/>
                      <a:pt x="181" y="160"/>
                    </a:cubicBezTo>
                    <a:cubicBezTo>
                      <a:pt x="182" y="159"/>
                      <a:pt x="182" y="160"/>
                      <a:pt x="182" y="163"/>
                    </a:cubicBezTo>
                    <a:cubicBezTo>
                      <a:pt x="184" y="160"/>
                      <a:pt x="180" y="159"/>
                      <a:pt x="181" y="155"/>
                    </a:cubicBezTo>
                    <a:cubicBezTo>
                      <a:pt x="181" y="156"/>
                      <a:pt x="181" y="157"/>
                      <a:pt x="182" y="157"/>
                    </a:cubicBezTo>
                    <a:cubicBezTo>
                      <a:pt x="181" y="155"/>
                      <a:pt x="182" y="151"/>
                      <a:pt x="182" y="152"/>
                    </a:cubicBezTo>
                    <a:cubicBezTo>
                      <a:pt x="182" y="153"/>
                      <a:pt x="182" y="153"/>
                      <a:pt x="182" y="153"/>
                    </a:cubicBezTo>
                    <a:cubicBezTo>
                      <a:pt x="183" y="148"/>
                      <a:pt x="183" y="138"/>
                      <a:pt x="182" y="137"/>
                    </a:cubicBezTo>
                    <a:cubicBezTo>
                      <a:pt x="182" y="137"/>
                      <a:pt x="184" y="138"/>
                      <a:pt x="184" y="138"/>
                    </a:cubicBezTo>
                    <a:cubicBezTo>
                      <a:pt x="179" y="129"/>
                      <a:pt x="179" y="129"/>
                      <a:pt x="179" y="129"/>
                    </a:cubicBezTo>
                    <a:cubicBezTo>
                      <a:pt x="180" y="129"/>
                      <a:pt x="184" y="127"/>
                      <a:pt x="185" y="131"/>
                    </a:cubicBezTo>
                    <a:cubicBezTo>
                      <a:pt x="185" y="130"/>
                      <a:pt x="185" y="128"/>
                      <a:pt x="185" y="126"/>
                    </a:cubicBezTo>
                    <a:cubicBezTo>
                      <a:pt x="185" y="127"/>
                      <a:pt x="183" y="128"/>
                      <a:pt x="183" y="126"/>
                    </a:cubicBezTo>
                    <a:cubicBezTo>
                      <a:pt x="185" y="124"/>
                      <a:pt x="184" y="124"/>
                      <a:pt x="185" y="121"/>
                    </a:cubicBezTo>
                    <a:cubicBezTo>
                      <a:pt x="185" y="122"/>
                      <a:pt x="183" y="121"/>
                      <a:pt x="183" y="119"/>
                    </a:cubicBezTo>
                    <a:cubicBezTo>
                      <a:pt x="183" y="119"/>
                      <a:pt x="185" y="119"/>
                      <a:pt x="185" y="119"/>
                    </a:cubicBezTo>
                    <a:cubicBezTo>
                      <a:pt x="184" y="114"/>
                      <a:pt x="184" y="114"/>
                      <a:pt x="184" y="114"/>
                    </a:cubicBezTo>
                    <a:cubicBezTo>
                      <a:pt x="184" y="116"/>
                      <a:pt x="185" y="115"/>
                      <a:pt x="186" y="114"/>
                    </a:cubicBezTo>
                    <a:cubicBezTo>
                      <a:pt x="186" y="114"/>
                      <a:pt x="186" y="110"/>
                      <a:pt x="186" y="108"/>
                    </a:cubicBezTo>
                    <a:cubicBezTo>
                      <a:pt x="186" y="110"/>
                      <a:pt x="186" y="110"/>
                      <a:pt x="186" y="110"/>
                    </a:cubicBezTo>
                    <a:cubicBezTo>
                      <a:pt x="186" y="105"/>
                      <a:pt x="183" y="105"/>
                      <a:pt x="183" y="99"/>
                    </a:cubicBezTo>
                    <a:cubicBezTo>
                      <a:pt x="184" y="100"/>
                      <a:pt x="186" y="101"/>
                      <a:pt x="187" y="99"/>
                    </a:cubicBezTo>
                    <a:cubicBezTo>
                      <a:pt x="186" y="97"/>
                      <a:pt x="181" y="93"/>
                      <a:pt x="181" y="88"/>
                    </a:cubicBezTo>
                    <a:cubicBezTo>
                      <a:pt x="182" y="87"/>
                      <a:pt x="182" y="87"/>
                      <a:pt x="182" y="87"/>
                    </a:cubicBezTo>
                    <a:cubicBezTo>
                      <a:pt x="181" y="83"/>
                      <a:pt x="181" y="83"/>
                      <a:pt x="181" y="83"/>
                    </a:cubicBezTo>
                    <a:cubicBezTo>
                      <a:pt x="183" y="86"/>
                      <a:pt x="186" y="92"/>
                      <a:pt x="187" y="96"/>
                    </a:cubicBezTo>
                    <a:cubicBezTo>
                      <a:pt x="188" y="94"/>
                      <a:pt x="188" y="95"/>
                      <a:pt x="188" y="92"/>
                    </a:cubicBezTo>
                    <a:cubicBezTo>
                      <a:pt x="189" y="91"/>
                      <a:pt x="189" y="94"/>
                      <a:pt x="189" y="95"/>
                    </a:cubicBezTo>
                    <a:cubicBezTo>
                      <a:pt x="190" y="88"/>
                      <a:pt x="190" y="88"/>
                      <a:pt x="190" y="88"/>
                    </a:cubicBezTo>
                    <a:cubicBezTo>
                      <a:pt x="188" y="88"/>
                      <a:pt x="189" y="83"/>
                      <a:pt x="188" y="83"/>
                    </a:cubicBezTo>
                    <a:cubicBezTo>
                      <a:pt x="189" y="90"/>
                      <a:pt x="189" y="90"/>
                      <a:pt x="189" y="90"/>
                    </a:cubicBezTo>
                    <a:cubicBezTo>
                      <a:pt x="187" y="91"/>
                      <a:pt x="185" y="86"/>
                      <a:pt x="186" y="81"/>
                    </a:cubicBezTo>
                    <a:cubicBezTo>
                      <a:pt x="186" y="80"/>
                      <a:pt x="188" y="82"/>
                      <a:pt x="188" y="82"/>
                    </a:cubicBezTo>
                    <a:cubicBezTo>
                      <a:pt x="188" y="81"/>
                      <a:pt x="188" y="77"/>
                      <a:pt x="188" y="77"/>
                    </a:cubicBezTo>
                    <a:cubicBezTo>
                      <a:pt x="189" y="79"/>
                      <a:pt x="189" y="79"/>
                      <a:pt x="189" y="79"/>
                    </a:cubicBezTo>
                    <a:cubicBezTo>
                      <a:pt x="189" y="76"/>
                      <a:pt x="187" y="74"/>
                      <a:pt x="189" y="71"/>
                    </a:cubicBezTo>
                    <a:cubicBezTo>
                      <a:pt x="189" y="70"/>
                      <a:pt x="191" y="68"/>
                      <a:pt x="190" y="67"/>
                    </a:cubicBezTo>
                    <a:cubicBezTo>
                      <a:pt x="188" y="69"/>
                      <a:pt x="184" y="69"/>
                      <a:pt x="183" y="68"/>
                    </a:cubicBezTo>
                    <a:cubicBezTo>
                      <a:pt x="183" y="68"/>
                      <a:pt x="184" y="62"/>
                      <a:pt x="185" y="61"/>
                    </a:cubicBezTo>
                    <a:cubicBezTo>
                      <a:pt x="187" y="59"/>
                      <a:pt x="188" y="64"/>
                      <a:pt x="189" y="62"/>
                    </a:cubicBezTo>
                    <a:cubicBezTo>
                      <a:pt x="189" y="62"/>
                      <a:pt x="188" y="61"/>
                      <a:pt x="188" y="61"/>
                    </a:cubicBezTo>
                    <a:cubicBezTo>
                      <a:pt x="189" y="59"/>
                      <a:pt x="189" y="61"/>
                      <a:pt x="189" y="59"/>
                    </a:cubicBezTo>
                    <a:cubicBezTo>
                      <a:pt x="188" y="58"/>
                      <a:pt x="190" y="53"/>
                      <a:pt x="188" y="57"/>
                    </a:cubicBezTo>
                    <a:cubicBezTo>
                      <a:pt x="188" y="55"/>
                      <a:pt x="189" y="55"/>
                      <a:pt x="189" y="52"/>
                    </a:cubicBezTo>
                    <a:cubicBezTo>
                      <a:pt x="188" y="52"/>
                      <a:pt x="186" y="49"/>
                      <a:pt x="186" y="46"/>
                    </a:cubicBezTo>
                    <a:cubicBezTo>
                      <a:pt x="186" y="46"/>
                      <a:pt x="187" y="46"/>
                      <a:pt x="187" y="45"/>
                    </a:cubicBezTo>
                    <a:cubicBezTo>
                      <a:pt x="188" y="40"/>
                      <a:pt x="188" y="37"/>
                      <a:pt x="189" y="33"/>
                    </a:cubicBezTo>
                    <a:cubicBezTo>
                      <a:pt x="189" y="32"/>
                      <a:pt x="190" y="30"/>
                      <a:pt x="190" y="31"/>
                    </a:cubicBezTo>
                    <a:cubicBezTo>
                      <a:pt x="190" y="30"/>
                      <a:pt x="190" y="29"/>
                      <a:pt x="190" y="28"/>
                    </a:cubicBezTo>
                    <a:cubicBezTo>
                      <a:pt x="191" y="25"/>
                      <a:pt x="190" y="31"/>
                      <a:pt x="191" y="29"/>
                    </a:cubicBezTo>
                    <a:cubicBezTo>
                      <a:pt x="190" y="29"/>
                      <a:pt x="190" y="25"/>
                      <a:pt x="190" y="23"/>
                    </a:cubicBezTo>
                    <a:cubicBezTo>
                      <a:pt x="189" y="24"/>
                      <a:pt x="189" y="28"/>
                      <a:pt x="190" y="30"/>
                    </a:cubicBezTo>
                    <a:cubicBezTo>
                      <a:pt x="188" y="30"/>
                      <a:pt x="187" y="26"/>
                      <a:pt x="186" y="21"/>
                    </a:cubicBezTo>
                    <a:cubicBezTo>
                      <a:pt x="186" y="17"/>
                      <a:pt x="187" y="19"/>
                      <a:pt x="187" y="19"/>
                    </a:cubicBezTo>
                    <a:cubicBezTo>
                      <a:pt x="188" y="15"/>
                      <a:pt x="187" y="13"/>
                      <a:pt x="187" y="12"/>
                    </a:cubicBezTo>
                    <a:cubicBezTo>
                      <a:pt x="186" y="11"/>
                      <a:pt x="186" y="10"/>
                      <a:pt x="186" y="9"/>
                    </a:cubicBezTo>
                    <a:cubicBezTo>
                      <a:pt x="186" y="8"/>
                      <a:pt x="186" y="8"/>
                      <a:pt x="186" y="7"/>
                    </a:cubicBezTo>
                    <a:cubicBezTo>
                      <a:pt x="187" y="6"/>
                      <a:pt x="188" y="6"/>
                      <a:pt x="188" y="6"/>
                    </a:cubicBezTo>
                    <a:cubicBezTo>
                      <a:pt x="189" y="6"/>
                      <a:pt x="189" y="6"/>
                      <a:pt x="189" y="5"/>
                    </a:cubicBezTo>
                    <a:cubicBezTo>
                      <a:pt x="190" y="9"/>
                      <a:pt x="188" y="10"/>
                      <a:pt x="188" y="12"/>
                    </a:cubicBezTo>
                    <a:cubicBezTo>
                      <a:pt x="189" y="10"/>
                      <a:pt x="189" y="10"/>
                      <a:pt x="189" y="10"/>
                    </a:cubicBezTo>
                    <a:cubicBezTo>
                      <a:pt x="189" y="11"/>
                      <a:pt x="189" y="13"/>
                      <a:pt x="189" y="14"/>
                    </a:cubicBezTo>
                    <a:cubicBezTo>
                      <a:pt x="190" y="13"/>
                      <a:pt x="190" y="6"/>
                      <a:pt x="191" y="0"/>
                    </a:cubicBezTo>
                    <a:cubicBezTo>
                      <a:pt x="189" y="0"/>
                      <a:pt x="187" y="0"/>
                      <a:pt x="185" y="0"/>
                    </a:cubicBezTo>
                    <a:cubicBezTo>
                      <a:pt x="184" y="0"/>
                      <a:pt x="182" y="1"/>
                      <a:pt x="183" y="1"/>
                    </a:cubicBezTo>
                    <a:cubicBezTo>
                      <a:pt x="185" y="1"/>
                      <a:pt x="185" y="1"/>
                      <a:pt x="185" y="1"/>
                    </a:cubicBezTo>
                    <a:cubicBezTo>
                      <a:pt x="185" y="1"/>
                      <a:pt x="184" y="2"/>
                      <a:pt x="184" y="2"/>
                    </a:cubicBezTo>
                    <a:cubicBezTo>
                      <a:pt x="183" y="2"/>
                      <a:pt x="182" y="2"/>
                      <a:pt x="183" y="3"/>
                    </a:cubicBezTo>
                    <a:cubicBezTo>
                      <a:pt x="183" y="3"/>
                      <a:pt x="182" y="3"/>
                      <a:pt x="182" y="3"/>
                    </a:cubicBezTo>
                    <a:cubicBezTo>
                      <a:pt x="181" y="3"/>
                      <a:pt x="180" y="3"/>
                      <a:pt x="180" y="3"/>
                    </a:cubicBezTo>
                    <a:cubicBezTo>
                      <a:pt x="178" y="4"/>
                      <a:pt x="177" y="4"/>
                      <a:pt x="175" y="4"/>
                    </a:cubicBezTo>
                    <a:cubicBezTo>
                      <a:pt x="174" y="2"/>
                      <a:pt x="174" y="2"/>
                      <a:pt x="174" y="2"/>
                    </a:cubicBezTo>
                    <a:cubicBezTo>
                      <a:pt x="174" y="3"/>
                      <a:pt x="176" y="3"/>
                      <a:pt x="177" y="3"/>
                    </a:cubicBezTo>
                    <a:cubicBezTo>
                      <a:pt x="176" y="3"/>
                      <a:pt x="172" y="1"/>
                      <a:pt x="170" y="3"/>
                    </a:cubicBezTo>
                    <a:cubicBezTo>
                      <a:pt x="173" y="3"/>
                      <a:pt x="173" y="3"/>
                      <a:pt x="173" y="3"/>
                    </a:cubicBezTo>
                    <a:cubicBezTo>
                      <a:pt x="170" y="4"/>
                      <a:pt x="167" y="5"/>
                      <a:pt x="164" y="5"/>
                    </a:cubicBezTo>
                    <a:cubicBezTo>
                      <a:pt x="166" y="6"/>
                      <a:pt x="165" y="5"/>
                      <a:pt x="167" y="6"/>
                    </a:cubicBezTo>
                    <a:cubicBezTo>
                      <a:pt x="165" y="5"/>
                      <a:pt x="175" y="6"/>
                      <a:pt x="172" y="5"/>
                    </a:cubicBezTo>
                    <a:cubicBezTo>
                      <a:pt x="174" y="6"/>
                      <a:pt x="176" y="5"/>
                      <a:pt x="179" y="7"/>
                    </a:cubicBezTo>
                    <a:cubicBezTo>
                      <a:pt x="179" y="6"/>
                      <a:pt x="178" y="6"/>
                      <a:pt x="181" y="6"/>
                    </a:cubicBezTo>
                    <a:cubicBezTo>
                      <a:pt x="181" y="6"/>
                      <a:pt x="181" y="6"/>
                      <a:pt x="181" y="6"/>
                    </a:cubicBezTo>
                    <a:cubicBezTo>
                      <a:pt x="181" y="6"/>
                      <a:pt x="181" y="6"/>
                      <a:pt x="181" y="6"/>
                    </a:cubicBezTo>
                    <a:cubicBezTo>
                      <a:pt x="181" y="6"/>
                      <a:pt x="181" y="6"/>
                      <a:pt x="181" y="6"/>
                    </a:cubicBezTo>
                    <a:cubicBezTo>
                      <a:pt x="181" y="6"/>
                      <a:pt x="181" y="6"/>
                      <a:pt x="181" y="6"/>
                    </a:cubicBezTo>
                    <a:cubicBezTo>
                      <a:pt x="180" y="6"/>
                      <a:pt x="180" y="5"/>
                      <a:pt x="180" y="5"/>
                    </a:cubicBezTo>
                    <a:cubicBezTo>
                      <a:pt x="180" y="5"/>
                      <a:pt x="182" y="4"/>
                      <a:pt x="183" y="4"/>
                    </a:cubicBezTo>
                    <a:cubicBezTo>
                      <a:pt x="183" y="4"/>
                      <a:pt x="184" y="4"/>
                      <a:pt x="185" y="4"/>
                    </a:cubicBezTo>
                    <a:cubicBezTo>
                      <a:pt x="186" y="4"/>
                      <a:pt x="184" y="4"/>
                      <a:pt x="184" y="5"/>
                    </a:cubicBezTo>
                    <a:cubicBezTo>
                      <a:pt x="184" y="5"/>
                      <a:pt x="186" y="4"/>
                      <a:pt x="186" y="4"/>
                    </a:cubicBezTo>
                    <a:cubicBezTo>
                      <a:pt x="186" y="4"/>
                      <a:pt x="186" y="5"/>
                      <a:pt x="186" y="5"/>
                    </a:cubicBezTo>
                    <a:cubicBezTo>
                      <a:pt x="185" y="6"/>
                      <a:pt x="185" y="6"/>
                      <a:pt x="185" y="6"/>
                    </a:cubicBezTo>
                    <a:cubicBezTo>
                      <a:pt x="185" y="6"/>
                      <a:pt x="185" y="6"/>
                      <a:pt x="184" y="6"/>
                    </a:cubicBezTo>
                    <a:cubicBezTo>
                      <a:pt x="185" y="6"/>
                      <a:pt x="185" y="6"/>
                      <a:pt x="185" y="6"/>
                    </a:cubicBezTo>
                    <a:cubicBezTo>
                      <a:pt x="185" y="7"/>
                      <a:pt x="185" y="7"/>
                      <a:pt x="185" y="7"/>
                    </a:cubicBezTo>
                    <a:cubicBezTo>
                      <a:pt x="184" y="7"/>
                      <a:pt x="184" y="8"/>
                      <a:pt x="184" y="8"/>
                    </a:cubicBezTo>
                    <a:cubicBezTo>
                      <a:pt x="184" y="8"/>
                      <a:pt x="184" y="8"/>
                      <a:pt x="184" y="8"/>
                    </a:cubicBezTo>
                    <a:cubicBezTo>
                      <a:pt x="184" y="8"/>
                      <a:pt x="184" y="9"/>
                      <a:pt x="184" y="9"/>
                    </a:cubicBezTo>
                    <a:cubicBezTo>
                      <a:pt x="184" y="11"/>
                      <a:pt x="185" y="13"/>
                      <a:pt x="184" y="12"/>
                    </a:cubicBezTo>
                    <a:cubicBezTo>
                      <a:pt x="184" y="17"/>
                      <a:pt x="184" y="17"/>
                      <a:pt x="184" y="17"/>
                    </a:cubicBezTo>
                    <a:cubicBezTo>
                      <a:pt x="184" y="17"/>
                      <a:pt x="184" y="17"/>
                      <a:pt x="184" y="17"/>
                    </a:cubicBezTo>
                    <a:cubicBezTo>
                      <a:pt x="184" y="22"/>
                      <a:pt x="185" y="27"/>
                      <a:pt x="183" y="33"/>
                    </a:cubicBezTo>
                    <a:cubicBezTo>
                      <a:pt x="183" y="35"/>
                      <a:pt x="183" y="37"/>
                      <a:pt x="183" y="40"/>
                    </a:cubicBezTo>
                    <a:cubicBezTo>
                      <a:pt x="182" y="40"/>
                      <a:pt x="182" y="40"/>
                      <a:pt x="182" y="40"/>
                    </a:cubicBezTo>
                    <a:cubicBezTo>
                      <a:pt x="182" y="42"/>
                      <a:pt x="180" y="47"/>
                      <a:pt x="181" y="48"/>
                    </a:cubicBezTo>
                    <a:cubicBezTo>
                      <a:pt x="179" y="50"/>
                      <a:pt x="180" y="58"/>
                      <a:pt x="179" y="62"/>
                    </a:cubicBezTo>
                    <a:cubicBezTo>
                      <a:pt x="180" y="62"/>
                      <a:pt x="180" y="62"/>
                      <a:pt x="180" y="62"/>
                    </a:cubicBezTo>
                    <a:cubicBezTo>
                      <a:pt x="180" y="65"/>
                      <a:pt x="180" y="68"/>
                      <a:pt x="180" y="71"/>
                    </a:cubicBezTo>
                    <a:cubicBezTo>
                      <a:pt x="181" y="71"/>
                      <a:pt x="181" y="71"/>
                      <a:pt x="181" y="71"/>
                    </a:cubicBezTo>
                    <a:cubicBezTo>
                      <a:pt x="182" y="74"/>
                      <a:pt x="180" y="78"/>
                      <a:pt x="180" y="83"/>
                    </a:cubicBezTo>
                    <a:cubicBezTo>
                      <a:pt x="179" y="82"/>
                      <a:pt x="180" y="81"/>
                      <a:pt x="180" y="80"/>
                    </a:cubicBezTo>
                    <a:cubicBezTo>
                      <a:pt x="178" y="85"/>
                      <a:pt x="181" y="92"/>
                      <a:pt x="179" y="96"/>
                    </a:cubicBezTo>
                    <a:cubicBezTo>
                      <a:pt x="179" y="98"/>
                      <a:pt x="179" y="99"/>
                      <a:pt x="179" y="99"/>
                    </a:cubicBezTo>
                    <a:cubicBezTo>
                      <a:pt x="179" y="99"/>
                      <a:pt x="179" y="99"/>
                      <a:pt x="178" y="99"/>
                    </a:cubicBezTo>
                    <a:cubicBezTo>
                      <a:pt x="178" y="99"/>
                      <a:pt x="178" y="99"/>
                      <a:pt x="178" y="100"/>
                    </a:cubicBezTo>
                    <a:cubicBezTo>
                      <a:pt x="178" y="100"/>
                      <a:pt x="178" y="101"/>
                      <a:pt x="178" y="101"/>
                    </a:cubicBezTo>
                    <a:cubicBezTo>
                      <a:pt x="178" y="101"/>
                      <a:pt x="178" y="100"/>
                      <a:pt x="178" y="100"/>
                    </a:cubicBezTo>
                    <a:cubicBezTo>
                      <a:pt x="178" y="101"/>
                      <a:pt x="178" y="102"/>
                      <a:pt x="178" y="104"/>
                    </a:cubicBezTo>
                    <a:cubicBezTo>
                      <a:pt x="177" y="104"/>
                      <a:pt x="177" y="104"/>
                      <a:pt x="177" y="104"/>
                    </a:cubicBezTo>
                    <a:cubicBezTo>
                      <a:pt x="177" y="104"/>
                      <a:pt x="177" y="104"/>
                      <a:pt x="177" y="105"/>
                    </a:cubicBezTo>
                    <a:cubicBezTo>
                      <a:pt x="177" y="106"/>
                      <a:pt x="178" y="106"/>
                      <a:pt x="179" y="105"/>
                    </a:cubicBezTo>
                    <a:cubicBezTo>
                      <a:pt x="179" y="106"/>
                      <a:pt x="179" y="106"/>
                      <a:pt x="179" y="107"/>
                    </a:cubicBezTo>
                    <a:cubicBezTo>
                      <a:pt x="177" y="108"/>
                      <a:pt x="179" y="111"/>
                      <a:pt x="178" y="112"/>
                    </a:cubicBezTo>
                    <a:cubicBezTo>
                      <a:pt x="178" y="113"/>
                      <a:pt x="178" y="119"/>
                      <a:pt x="179" y="120"/>
                    </a:cubicBezTo>
                    <a:cubicBezTo>
                      <a:pt x="179" y="120"/>
                      <a:pt x="179" y="120"/>
                      <a:pt x="179" y="120"/>
                    </a:cubicBezTo>
                    <a:cubicBezTo>
                      <a:pt x="179" y="121"/>
                      <a:pt x="178" y="123"/>
                      <a:pt x="179" y="124"/>
                    </a:cubicBezTo>
                    <a:cubicBezTo>
                      <a:pt x="177" y="125"/>
                      <a:pt x="177" y="125"/>
                      <a:pt x="177" y="125"/>
                    </a:cubicBezTo>
                    <a:cubicBezTo>
                      <a:pt x="179" y="128"/>
                      <a:pt x="179" y="128"/>
                      <a:pt x="179" y="128"/>
                    </a:cubicBezTo>
                    <a:cubicBezTo>
                      <a:pt x="178" y="130"/>
                      <a:pt x="177" y="131"/>
                      <a:pt x="177" y="129"/>
                    </a:cubicBezTo>
                    <a:cubicBezTo>
                      <a:pt x="178" y="134"/>
                      <a:pt x="177" y="133"/>
                      <a:pt x="178" y="137"/>
                    </a:cubicBezTo>
                    <a:cubicBezTo>
                      <a:pt x="177" y="137"/>
                      <a:pt x="177" y="137"/>
                      <a:pt x="177" y="137"/>
                    </a:cubicBezTo>
                    <a:cubicBezTo>
                      <a:pt x="177" y="139"/>
                      <a:pt x="178" y="141"/>
                      <a:pt x="177" y="142"/>
                    </a:cubicBezTo>
                    <a:cubicBezTo>
                      <a:pt x="176" y="145"/>
                      <a:pt x="176" y="158"/>
                      <a:pt x="174" y="167"/>
                    </a:cubicBezTo>
                    <a:cubicBezTo>
                      <a:pt x="176" y="166"/>
                      <a:pt x="173" y="171"/>
                      <a:pt x="174" y="171"/>
                    </a:cubicBezTo>
                    <a:cubicBezTo>
                      <a:pt x="174" y="172"/>
                      <a:pt x="173" y="173"/>
                      <a:pt x="173" y="172"/>
                    </a:cubicBezTo>
                    <a:cubicBezTo>
                      <a:pt x="173" y="176"/>
                      <a:pt x="172" y="178"/>
                      <a:pt x="173" y="181"/>
                    </a:cubicBezTo>
                    <a:cubicBezTo>
                      <a:pt x="172" y="182"/>
                      <a:pt x="172" y="180"/>
                      <a:pt x="172" y="181"/>
                    </a:cubicBezTo>
                    <a:cubicBezTo>
                      <a:pt x="172" y="181"/>
                      <a:pt x="172" y="182"/>
                      <a:pt x="172" y="183"/>
                    </a:cubicBezTo>
                    <a:cubicBezTo>
                      <a:pt x="172" y="183"/>
                      <a:pt x="171" y="182"/>
                      <a:pt x="171" y="181"/>
                    </a:cubicBezTo>
                    <a:cubicBezTo>
                      <a:pt x="171" y="182"/>
                      <a:pt x="171" y="183"/>
                      <a:pt x="171" y="184"/>
                    </a:cubicBezTo>
                    <a:cubicBezTo>
                      <a:pt x="172" y="185"/>
                      <a:pt x="172" y="184"/>
                      <a:pt x="172" y="185"/>
                    </a:cubicBezTo>
                    <a:cubicBezTo>
                      <a:pt x="173" y="185"/>
                      <a:pt x="174" y="186"/>
                      <a:pt x="174" y="186"/>
                    </a:cubicBezTo>
                    <a:cubicBezTo>
                      <a:pt x="173" y="187"/>
                      <a:pt x="174" y="188"/>
                      <a:pt x="174" y="190"/>
                    </a:cubicBezTo>
                    <a:cubicBezTo>
                      <a:pt x="174" y="190"/>
                      <a:pt x="174" y="190"/>
                      <a:pt x="174" y="190"/>
                    </a:cubicBezTo>
                    <a:cubicBezTo>
                      <a:pt x="173" y="190"/>
                      <a:pt x="173" y="189"/>
                      <a:pt x="173" y="189"/>
                    </a:cubicBezTo>
                    <a:cubicBezTo>
                      <a:pt x="173" y="189"/>
                      <a:pt x="173" y="189"/>
                      <a:pt x="173" y="188"/>
                    </a:cubicBezTo>
                    <a:cubicBezTo>
                      <a:pt x="173" y="188"/>
                      <a:pt x="173" y="189"/>
                      <a:pt x="173" y="189"/>
                    </a:cubicBezTo>
                    <a:cubicBezTo>
                      <a:pt x="171" y="189"/>
                      <a:pt x="169" y="188"/>
                      <a:pt x="167" y="189"/>
                    </a:cubicBezTo>
                    <a:cubicBezTo>
                      <a:pt x="167" y="189"/>
                      <a:pt x="165" y="189"/>
                      <a:pt x="165" y="189"/>
                    </a:cubicBezTo>
                    <a:cubicBezTo>
                      <a:pt x="161" y="189"/>
                      <a:pt x="161" y="189"/>
                      <a:pt x="157" y="188"/>
                    </a:cubicBezTo>
                    <a:cubicBezTo>
                      <a:pt x="158" y="189"/>
                      <a:pt x="158" y="189"/>
                      <a:pt x="158" y="189"/>
                    </a:cubicBezTo>
                    <a:cubicBezTo>
                      <a:pt x="157" y="190"/>
                      <a:pt x="156" y="189"/>
                      <a:pt x="153" y="189"/>
                    </a:cubicBezTo>
                    <a:cubicBezTo>
                      <a:pt x="153" y="189"/>
                      <a:pt x="153" y="189"/>
                      <a:pt x="153" y="189"/>
                    </a:cubicBezTo>
                    <a:cubicBezTo>
                      <a:pt x="146" y="187"/>
                      <a:pt x="150" y="189"/>
                      <a:pt x="144" y="187"/>
                    </a:cubicBezTo>
                    <a:cubicBezTo>
                      <a:pt x="144" y="188"/>
                      <a:pt x="144" y="188"/>
                      <a:pt x="144" y="188"/>
                    </a:cubicBezTo>
                    <a:cubicBezTo>
                      <a:pt x="143" y="190"/>
                      <a:pt x="138" y="187"/>
                      <a:pt x="135" y="187"/>
                    </a:cubicBezTo>
                    <a:cubicBezTo>
                      <a:pt x="136" y="188"/>
                      <a:pt x="136" y="188"/>
                      <a:pt x="136" y="188"/>
                    </a:cubicBezTo>
                    <a:cubicBezTo>
                      <a:pt x="134" y="189"/>
                      <a:pt x="131" y="185"/>
                      <a:pt x="129" y="185"/>
                    </a:cubicBezTo>
                    <a:cubicBezTo>
                      <a:pt x="128" y="184"/>
                      <a:pt x="129" y="184"/>
                      <a:pt x="130" y="184"/>
                    </a:cubicBezTo>
                    <a:cubicBezTo>
                      <a:pt x="125" y="183"/>
                      <a:pt x="129" y="185"/>
                      <a:pt x="125" y="185"/>
                    </a:cubicBezTo>
                    <a:cubicBezTo>
                      <a:pt x="125" y="185"/>
                      <a:pt x="126" y="184"/>
                      <a:pt x="124" y="184"/>
                    </a:cubicBezTo>
                    <a:cubicBezTo>
                      <a:pt x="122" y="183"/>
                      <a:pt x="116" y="185"/>
                      <a:pt x="112" y="184"/>
                    </a:cubicBezTo>
                    <a:cubicBezTo>
                      <a:pt x="113" y="184"/>
                      <a:pt x="114" y="185"/>
                      <a:pt x="112" y="185"/>
                    </a:cubicBezTo>
                    <a:cubicBezTo>
                      <a:pt x="109" y="185"/>
                      <a:pt x="105" y="183"/>
                      <a:pt x="102" y="184"/>
                    </a:cubicBezTo>
                    <a:cubicBezTo>
                      <a:pt x="102" y="184"/>
                      <a:pt x="101" y="184"/>
                      <a:pt x="101" y="184"/>
                    </a:cubicBezTo>
                    <a:cubicBezTo>
                      <a:pt x="99" y="184"/>
                      <a:pt x="94" y="184"/>
                      <a:pt x="93" y="185"/>
                    </a:cubicBezTo>
                    <a:cubicBezTo>
                      <a:pt x="91" y="182"/>
                      <a:pt x="80" y="186"/>
                      <a:pt x="80" y="183"/>
                    </a:cubicBezTo>
                    <a:cubicBezTo>
                      <a:pt x="73" y="182"/>
                      <a:pt x="73" y="182"/>
                      <a:pt x="73" y="182"/>
                    </a:cubicBezTo>
                    <a:cubicBezTo>
                      <a:pt x="74" y="182"/>
                      <a:pt x="74" y="182"/>
                      <a:pt x="74" y="182"/>
                    </a:cubicBezTo>
                    <a:cubicBezTo>
                      <a:pt x="69" y="182"/>
                      <a:pt x="68" y="182"/>
                      <a:pt x="66" y="183"/>
                    </a:cubicBezTo>
                    <a:cubicBezTo>
                      <a:pt x="65" y="183"/>
                      <a:pt x="66" y="183"/>
                      <a:pt x="66" y="182"/>
                    </a:cubicBezTo>
                    <a:cubicBezTo>
                      <a:pt x="60" y="181"/>
                      <a:pt x="59" y="181"/>
                      <a:pt x="54" y="183"/>
                    </a:cubicBezTo>
                    <a:cubicBezTo>
                      <a:pt x="54" y="182"/>
                      <a:pt x="54" y="182"/>
                      <a:pt x="54" y="182"/>
                    </a:cubicBezTo>
                    <a:cubicBezTo>
                      <a:pt x="52" y="182"/>
                      <a:pt x="45" y="180"/>
                      <a:pt x="39" y="180"/>
                    </a:cubicBezTo>
                    <a:cubicBezTo>
                      <a:pt x="39" y="180"/>
                      <a:pt x="39" y="180"/>
                      <a:pt x="39" y="180"/>
                    </a:cubicBezTo>
                    <a:cubicBezTo>
                      <a:pt x="33" y="181"/>
                      <a:pt x="23" y="176"/>
                      <a:pt x="21" y="180"/>
                    </a:cubicBezTo>
                    <a:cubicBezTo>
                      <a:pt x="16" y="180"/>
                      <a:pt x="16" y="180"/>
                      <a:pt x="16" y="180"/>
                    </a:cubicBezTo>
                    <a:cubicBezTo>
                      <a:pt x="22" y="181"/>
                      <a:pt x="15" y="182"/>
                      <a:pt x="18" y="183"/>
                    </a:cubicBezTo>
                    <a:cubicBezTo>
                      <a:pt x="16" y="183"/>
                      <a:pt x="15" y="182"/>
                      <a:pt x="14" y="182"/>
                    </a:cubicBezTo>
                    <a:cubicBezTo>
                      <a:pt x="14" y="182"/>
                      <a:pt x="14" y="181"/>
                      <a:pt x="15" y="181"/>
                    </a:cubicBezTo>
                    <a:cubicBezTo>
                      <a:pt x="15" y="181"/>
                      <a:pt x="15" y="181"/>
                      <a:pt x="15" y="181"/>
                    </a:cubicBezTo>
                    <a:cubicBezTo>
                      <a:pt x="16" y="180"/>
                      <a:pt x="14" y="180"/>
                      <a:pt x="13" y="180"/>
                    </a:cubicBezTo>
                    <a:cubicBezTo>
                      <a:pt x="12" y="180"/>
                      <a:pt x="11" y="180"/>
                      <a:pt x="11" y="179"/>
                    </a:cubicBezTo>
                    <a:cubicBezTo>
                      <a:pt x="10" y="179"/>
                      <a:pt x="10" y="179"/>
                      <a:pt x="10" y="179"/>
                    </a:cubicBezTo>
                    <a:cubicBezTo>
                      <a:pt x="11" y="178"/>
                      <a:pt x="11" y="176"/>
                      <a:pt x="12" y="175"/>
                    </a:cubicBezTo>
                    <a:cubicBezTo>
                      <a:pt x="13" y="172"/>
                      <a:pt x="14" y="170"/>
                      <a:pt x="14" y="168"/>
                    </a:cubicBezTo>
                    <a:cubicBezTo>
                      <a:pt x="16" y="163"/>
                      <a:pt x="18" y="158"/>
                      <a:pt x="19" y="153"/>
                    </a:cubicBezTo>
                    <a:cubicBezTo>
                      <a:pt x="18" y="154"/>
                      <a:pt x="18" y="154"/>
                      <a:pt x="18" y="154"/>
                    </a:cubicBezTo>
                    <a:cubicBezTo>
                      <a:pt x="19" y="150"/>
                      <a:pt x="19" y="150"/>
                      <a:pt x="19" y="150"/>
                    </a:cubicBezTo>
                    <a:cubicBezTo>
                      <a:pt x="19" y="150"/>
                      <a:pt x="20" y="149"/>
                      <a:pt x="19" y="152"/>
                    </a:cubicBezTo>
                    <a:cubicBezTo>
                      <a:pt x="21" y="151"/>
                      <a:pt x="20" y="148"/>
                      <a:pt x="20" y="147"/>
                    </a:cubicBezTo>
                    <a:cubicBezTo>
                      <a:pt x="22" y="143"/>
                      <a:pt x="21" y="150"/>
                      <a:pt x="21" y="148"/>
                    </a:cubicBezTo>
                    <a:cubicBezTo>
                      <a:pt x="22" y="146"/>
                      <a:pt x="22" y="146"/>
                      <a:pt x="22" y="146"/>
                    </a:cubicBezTo>
                    <a:cubicBezTo>
                      <a:pt x="21" y="147"/>
                      <a:pt x="21" y="147"/>
                      <a:pt x="21" y="147"/>
                    </a:cubicBezTo>
                    <a:cubicBezTo>
                      <a:pt x="21" y="145"/>
                      <a:pt x="21" y="144"/>
                      <a:pt x="22" y="141"/>
                    </a:cubicBezTo>
                    <a:cubicBezTo>
                      <a:pt x="23" y="140"/>
                      <a:pt x="23" y="141"/>
                      <a:pt x="23" y="140"/>
                    </a:cubicBezTo>
                    <a:cubicBezTo>
                      <a:pt x="23" y="140"/>
                      <a:pt x="24" y="140"/>
                      <a:pt x="24" y="139"/>
                    </a:cubicBezTo>
                    <a:cubicBezTo>
                      <a:pt x="25" y="134"/>
                      <a:pt x="25" y="134"/>
                      <a:pt x="25" y="134"/>
                    </a:cubicBezTo>
                    <a:cubicBezTo>
                      <a:pt x="24" y="136"/>
                      <a:pt x="24" y="136"/>
                      <a:pt x="24" y="136"/>
                    </a:cubicBezTo>
                    <a:cubicBezTo>
                      <a:pt x="24" y="134"/>
                      <a:pt x="25" y="132"/>
                      <a:pt x="23" y="133"/>
                    </a:cubicBezTo>
                    <a:cubicBezTo>
                      <a:pt x="26" y="131"/>
                      <a:pt x="29" y="117"/>
                      <a:pt x="30" y="115"/>
                    </a:cubicBezTo>
                    <a:cubicBezTo>
                      <a:pt x="30" y="112"/>
                      <a:pt x="31" y="109"/>
                      <a:pt x="32" y="106"/>
                    </a:cubicBezTo>
                    <a:cubicBezTo>
                      <a:pt x="31" y="107"/>
                      <a:pt x="30" y="107"/>
                      <a:pt x="31" y="104"/>
                    </a:cubicBezTo>
                    <a:cubicBezTo>
                      <a:pt x="33" y="106"/>
                      <a:pt x="34" y="99"/>
                      <a:pt x="36" y="97"/>
                    </a:cubicBezTo>
                    <a:cubicBezTo>
                      <a:pt x="34" y="99"/>
                      <a:pt x="39" y="88"/>
                      <a:pt x="36" y="91"/>
                    </a:cubicBezTo>
                    <a:cubicBezTo>
                      <a:pt x="37" y="89"/>
                      <a:pt x="37" y="91"/>
                      <a:pt x="38" y="90"/>
                    </a:cubicBezTo>
                    <a:cubicBezTo>
                      <a:pt x="39" y="84"/>
                      <a:pt x="43" y="77"/>
                      <a:pt x="44" y="70"/>
                    </a:cubicBezTo>
                    <a:cubicBezTo>
                      <a:pt x="44" y="69"/>
                      <a:pt x="43" y="71"/>
                      <a:pt x="43" y="69"/>
                    </a:cubicBezTo>
                    <a:cubicBezTo>
                      <a:pt x="46" y="66"/>
                      <a:pt x="46" y="66"/>
                      <a:pt x="46" y="66"/>
                    </a:cubicBezTo>
                    <a:cubicBezTo>
                      <a:pt x="46" y="64"/>
                      <a:pt x="44" y="64"/>
                      <a:pt x="46" y="61"/>
                    </a:cubicBezTo>
                    <a:cubicBezTo>
                      <a:pt x="46" y="62"/>
                      <a:pt x="45" y="62"/>
                      <a:pt x="46" y="61"/>
                    </a:cubicBezTo>
                    <a:cubicBezTo>
                      <a:pt x="51" y="47"/>
                      <a:pt x="53" y="32"/>
                      <a:pt x="60" y="18"/>
                    </a:cubicBezTo>
                    <a:cubicBezTo>
                      <a:pt x="59" y="20"/>
                      <a:pt x="59" y="19"/>
                      <a:pt x="60" y="17"/>
                    </a:cubicBezTo>
                    <a:cubicBezTo>
                      <a:pt x="59" y="18"/>
                      <a:pt x="59" y="17"/>
                      <a:pt x="59" y="17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1" y="10"/>
                      <a:pt x="63" y="5"/>
                      <a:pt x="62" y="4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1" y="3"/>
                      <a:pt x="58" y="8"/>
                      <a:pt x="56" y="8"/>
                    </a:cubicBezTo>
                    <a:cubicBezTo>
                      <a:pt x="57" y="11"/>
                      <a:pt x="51" y="14"/>
                      <a:pt x="52" y="20"/>
                    </a:cubicBezTo>
                    <a:cubicBezTo>
                      <a:pt x="52" y="21"/>
                      <a:pt x="52" y="19"/>
                      <a:pt x="51" y="19"/>
                    </a:cubicBezTo>
                    <a:cubicBezTo>
                      <a:pt x="52" y="20"/>
                      <a:pt x="52" y="22"/>
                      <a:pt x="50" y="2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48" y="32"/>
                      <a:pt x="47" y="35"/>
                      <a:pt x="44" y="43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44" y="44"/>
                      <a:pt x="44" y="44"/>
                      <a:pt x="43" y="45"/>
                    </a:cubicBezTo>
                    <a:cubicBezTo>
                      <a:pt x="44" y="48"/>
                      <a:pt x="45" y="40"/>
                      <a:pt x="46" y="42"/>
                    </a:cubicBezTo>
                    <a:cubicBezTo>
                      <a:pt x="43" y="44"/>
                      <a:pt x="42" y="55"/>
                      <a:pt x="39" y="56"/>
                    </a:cubicBezTo>
                    <a:cubicBezTo>
                      <a:pt x="38" y="59"/>
                      <a:pt x="41" y="56"/>
                      <a:pt x="40" y="58"/>
                    </a:cubicBezTo>
                    <a:cubicBezTo>
                      <a:pt x="39" y="59"/>
                      <a:pt x="39" y="59"/>
                      <a:pt x="39" y="59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39" y="62"/>
                      <a:pt x="38" y="62"/>
                      <a:pt x="37" y="62"/>
                    </a:cubicBezTo>
                    <a:cubicBezTo>
                      <a:pt x="37" y="62"/>
                      <a:pt x="38" y="61"/>
                      <a:pt x="38" y="60"/>
                    </a:cubicBezTo>
                    <a:cubicBezTo>
                      <a:pt x="36" y="63"/>
                      <a:pt x="36" y="67"/>
                      <a:pt x="35" y="68"/>
                    </a:cubicBezTo>
                    <a:cubicBezTo>
                      <a:pt x="37" y="65"/>
                      <a:pt x="37" y="65"/>
                      <a:pt x="37" y="65"/>
                    </a:cubicBezTo>
                    <a:cubicBezTo>
                      <a:pt x="35" y="73"/>
                      <a:pt x="31" y="82"/>
                      <a:pt x="30" y="90"/>
                    </a:cubicBezTo>
                    <a:cubicBezTo>
                      <a:pt x="31" y="89"/>
                      <a:pt x="31" y="89"/>
                      <a:pt x="31" y="89"/>
                    </a:cubicBezTo>
                    <a:cubicBezTo>
                      <a:pt x="30" y="95"/>
                      <a:pt x="29" y="93"/>
                      <a:pt x="28" y="100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8" y="101"/>
                      <a:pt x="27" y="102"/>
                      <a:pt x="27" y="104"/>
                    </a:cubicBezTo>
                    <a:cubicBezTo>
                      <a:pt x="27" y="102"/>
                      <a:pt x="25" y="107"/>
                      <a:pt x="25" y="105"/>
                    </a:cubicBezTo>
                    <a:cubicBezTo>
                      <a:pt x="24" y="111"/>
                      <a:pt x="25" y="108"/>
                      <a:pt x="25" y="112"/>
                    </a:cubicBezTo>
                    <a:cubicBezTo>
                      <a:pt x="24" y="113"/>
                      <a:pt x="24" y="113"/>
                      <a:pt x="24" y="113"/>
                    </a:cubicBezTo>
                    <a:cubicBezTo>
                      <a:pt x="24" y="114"/>
                      <a:pt x="25" y="115"/>
                      <a:pt x="24" y="118"/>
                    </a:cubicBezTo>
                    <a:cubicBezTo>
                      <a:pt x="24" y="115"/>
                      <a:pt x="22" y="119"/>
                      <a:pt x="22" y="116"/>
                    </a:cubicBezTo>
                    <a:cubicBezTo>
                      <a:pt x="19" y="122"/>
                      <a:pt x="21" y="126"/>
                      <a:pt x="18" y="129"/>
                    </a:cubicBezTo>
                    <a:cubicBezTo>
                      <a:pt x="19" y="132"/>
                      <a:pt x="21" y="123"/>
                      <a:pt x="21" y="125"/>
                    </a:cubicBezTo>
                    <a:cubicBezTo>
                      <a:pt x="22" y="124"/>
                      <a:pt x="21" y="128"/>
                      <a:pt x="21" y="130"/>
                    </a:cubicBezTo>
                    <a:cubicBezTo>
                      <a:pt x="20" y="132"/>
                      <a:pt x="17" y="133"/>
                      <a:pt x="15" y="138"/>
                    </a:cubicBezTo>
                    <a:cubicBezTo>
                      <a:pt x="16" y="137"/>
                      <a:pt x="15" y="137"/>
                      <a:pt x="16" y="137"/>
                    </a:cubicBezTo>
                    <a:cubicBezTo>
                      <a:pt x="15" y="138"/>
                      <a:pt x="15" y="141"/>
                      <a:pt x="14" y="143"/>
                    </a:cubicBezTo>
                    <a:cubicBezTo>
                      <a:pt x="14" y="144"/>
                      <a:pt x="13" y="146"/>
                      <a:pt x="14" y="147"/>
                    </a:cubicBezTo>
                    <a:cubicBezTo>
                      <a:pt x="15" y="142"/>
                      <a:pt x="15" y="142"/>
                      <a:pt x="15" y="142"/>
                    </a:cubicBezTo>
                    <a:cubicBezTo>
                      <a:pt x="15" y="145"/>
                      <a:pt x="16" y="148"/>
                      <a:pt x="14" y="152"/>
                    </a:cubicBezTo>
                    <a:cubicBezTo>
                      <a:pt x="13" y="151"/>
                      <a:pt x="13" y="150"/>
                      <a:pt x="13" y="149"/>
                    </a:cubicBezTo>
                    <a:cubicBezTo>
                      <a:pt x="13" y="150"/>
                      <a:pt x="13" y="152"/>
                      <a:pt x="12" y="153"/>
                    </a:cubicBezTo>
                    <a:cubicBezTo>
                      <a:pt x="11" y="152"/>
                      <a:pt x="13" y="147"/>
                      <a:pt x="13" y="144"/>
                    </a:cubicBezTo>
                    <a:cubicBezTo>
                      <a:pt x="12" y="145"/>
                      <a:pt x="13" y="149"/>
                      <a:pt x="11" y="147"/>
                    </a:cubicBezTo>
                    <a:cubicBezTo>
                      <a:pt x="13" y="150"/>
                      <a:pt x="10" y="152"/>
                      <a:pt x="10" y="156"/>
                    </a:cubicBezTo>
                    <a:cubicBezTo>
                      <a:pt x="9" y="156"/>
                      <a:pt x="9" y="156"/>
                      <a:pt x="9" y="156"/>
                    </a:cubicBezTo>
                    <a:cubicBezTo>
                      <a:pt x="9" y="157"/>
                      <a:pt x="9" y="158"/>
                      <a:pt x="9" y="159"/>
                    </a:cubicBezTo>
                    <a:cubicBezTo>
                      <a:pt x="8" y="157"/>
                      <a:pt x="8" y="157"/>
                      <a:pt x="8" y="157"/>
                    </a:cubicBezTo>
                    <a:cubicBezTo>
                      <a:pt x="9" y="160"/>
                      <a:pt x="6" y="162"/>
                      <a:pt x="6" y="165"/>
                    </a:cubicBezTo>
                    <a:cubicBezTo>
                      <a:pt x="7" y="159"/>
                      <a:pt x="7" y="164"/>
                      <a:pt x="9" y="162"/>
                    </a:cubicBezTo>
                    <a:cubicBezTo>
                      <a:pt x="8" y="165"/>
                      <a:pt x="7" y="166"/>
                      <a:pt x="6" y="167"/>
                    </a:cubicBezTo>
                    <a:cubicBezTo>
                      <a:pt x="6" y="167"/>
                      <a:pt x="5" y="168"/>
                      <a:pt x="5" y="169"/>
                    </a:cubicBezTo>
                    <a:cubicBezTo>
                      <a:pt x="4" y="169"/>
                      <a:pt x="4" y="170"/>
                      <a:pt x="4" y="170"/>
                    </a:cubicBezTo>
                    <a:cubicBezTo>
                      <a:pt x="4" y="171"/>
                      <a:pt x="4" y="171"/>
                      <a:pt x="3" y="172"/>
                    </a:cubicBezTo>
                    <a:cubicBezTo>
                      <a:pt x="3" y="172"/>
                      <a:pt x="3" y="173"/>
                      <a:pt x="3" y="174"/>
                    </a:cubicBezTo>
                    <a:cubicBezTo>
                      <a:pt x="3" y="173"/>
                      <a:pt x="3" y="173"/>
                      <a:pt x="3" y="172"/>
                    </a:cubicBezTo>
                    <a:cubicBezTo>
                      <a:pt x="4" y="171"/>
                      <a:pt x="4" y="171"/>
                      <a:pt x="4" y="171"/>
                    </a:cubicBezTo>
                    <a:cubicBezTo>
                      <a:pt x="4" y="171"/>
                      <a:pt x="4" y="171"/>
                      <a:pt x="4" y="171"/>
                    </a:cubicBezTo>
                    <a:cubicBezTo>
                      <a:pt x="4" y="170"/>
                      <a:pt x="5" y="170"/>
                      <a:pt x="5" y="171"/>
                    </a:cubicBezTo>
                    <a:cubicBezTo>
                      <a:pt x="4" y="172"/>
                      <a:pt x="4" y="173"/>
                      <a:pt x="3" y="174"/>
                    </a:cubicBezTo>
                    <a:cubicBezTo>
                      <a:pt x="3" y="175"/>
                      <a:pt x="2" y="177"/>
                      <a:pt x="2" y="177"/>
                    </a:cubicBezTo>
                    <a:cubicBezTo>
                      <a:pt x="0" y="182"/>
                      <a:pt x="1" y="181"/>
                      <a:pt x="1" y="180"/>
                    </a:cubicBezTo>
                    <a:cubicBezTo>
                      <a:pt x="2" y="179"/>
                      <a:pt x="3" y="178"/>
                      <a:pt x="3" y="179"/>
                    </a:cubicBezTo>
                    <a:cubicBezTo>
                      <a:pt x="1" y="182"/>
                      <a:pt x="2" y="183"/>
                      <a:pt x="2" y="185"/>
                    </a:cubicBezTo>
                    <a:cubicBezTo>
                      <a:pt x="2" y="185"/>
                      <a:pt x="2" y="185"/>
                      <a:pt x="3" y="185"/>
                    </a:cubicBezTo>
                    <a:cubicBezTo>
                      <a:pt x="1" y="186"/>
                      <a:pt x="1" y="186"/>
                      <a:pt x="1" y="186"/>
                    </a:cubicBezTo>
                    <a:cubicBezTo>
                      <a:pt x="10" y="187"/>
                      <a:pt x="6" y="184"/>
                      <a:pt x="13" y="186"/>
                    </a:cubicBezTo>
                    <a:cubicBezTo>
                      <a:pt x="13" y="186"/>
                      <a:pt x="9" y="187"/>
                      <a:pt x="9" y="187"/>
                    </a:cubicBezTo>
                    <a:cubicBezTo>
                      <a:pt x="13" y="187"/>
                      <a:pt x="13" y="187"/>
                      <a:pt x="13" y="187"/>
                    </a:cubicBezTo>
                    <a:cubicBezTo>
                      <a:pt x="13" y="187"/>
                      <a:pt x="13" y="187"/>
                      <a:pt x="13" y="187"/>
                    </a:cubicBezTo>
                    <a:cubicBezTo>
                      <a:pt x="12" y="187"/>
                      <a:pt x="12" y="188"/>
                      <a:pt x="12" y="188"/>
                    </a:cubicBezTo>
                    <a:cubicBezTo>
                      <a:pt x="14" y="187"/>
                      <a:pt x="15" y="187"/>
                      <a:pt x="16" y="187"/>
                    </a:cubicBezTo>
                    <a:cubicBezTo>
                      <a:pt x="16" y="187"/>
                      <a:pt x="17" y="187"/>
                      <a:pt x="17" y="187"/>
                    </a:cubicBezTo>
                    <a:cubicBezTo>
                      <a:pt x="18" y="187"/>
                      <a:pt x="19" y="188"/>
                      <a:pt x="21" y="188"/>
                    </a:cubicBezTo>
                    <a:cubicBezTo>
                      <a:pt x="20" y="187"/>
                      <a:pt x="21" y="186"/>
                      <a:pt x="24" y="186"/>
                    </a:cubicBezTo>
                    <a:cubicBezTo>
                      <a:pt x="26" y="187"/>
                      <a:pt x="23" y="187"/>
                      <a:pt x="27" y="187"/>
                    </a:cubicBezTo>
                    <a:cubicBezTo>
                      <a:pt x="26" y="188"/>
                      <a:pt x="25" y="188"/>
                      <a:pt x="23" y="187"/>
                    </a:cubicBezTo>
                    <a:cubicBezTo>
                      <a:pt x="23" y="188"/>
                      <a:pt x="22" y="188"/>
                      <a:pt x="22" y="188"/>
                    </a:cubicBezTo>
                    <a:cubicBezTo>
                      <a:pt x="24" y="189"/>
                      <a:pt x="27" y="189"/>
                      <a:pt x="29" y="189"/>
                    </a:cubicBezTo>
                    <a:cubicBezTo>
                      <a:pt x="28" y="189"/>
                      <a:pt x="27" y="189"/>
                      <a:pt x="27" y="188"/>
                    </a:cubicBezTo>
                    <a:cubicBezTo>
                      <a:pt x="33" y="187"/>
                      <a:pt x="33" y="187"/>
                      <a:pt x="33" y="187"/>
                    </a:cubicBezTo>
                    <a:cubicBezTo>
                      <a:pt x="34" y="188"/>
                      <a:pt x="33" y="188"/>
                      <a:pt x="32" y="188"/>
                    </a:cubicBezTo>
                    <a:cubicBezTo>
                      <a:pt x="33" y="188"/>
                      <a:pt x="34" y="188"/>
                      <a:pt x="36" y="188"/>
                    </a:cubicBezTo>
                    <a:cubicBezTo>
                      <a:pt x="35" y="189"/>
                      <a:pt x="35" y="190"/>
                      <a:pt x="33" y="190"/>
                    </a:cubicBezTo>
                    <a:cubicBezTo>
                      <a:pt x="38" y="189"/>
                      <a:pt x="38" y="189"/>
                      <a:pt x="38" y="189"/>
                    </a:cubicBezTo>
                    <a:cubicBezTo>
                      <a:pt x="39" y="190"/>
                      <a:pt x="41" y="190"/>
                      <a:pt x="40" y="191"/>
                    </a:cubicBezTo>
                    <a:cubicBezTo>
                      <a:pt x="43" y="191"/>
                      <a:pt x="48" y="189"/>
                      <a:pt x="52" y="190"/>
                    </a:cubicBezTo>
                    <a:cubicBezTo>
                      <a:pt x="52" y="190"/>
                      <a:pt x="52" y="190"/>
                      <a:pt x="53" y="190"/>
                    </a:cubicBezTo>
                    <a:cubicBezTo>
                      <a:pt x="57" y="190"/>
                      <a:pt x="60" y="192"/>
                      <a:pt x="64" y="191"/>
                    </a:cubicBezTo>
                    <a:cubicBezTo>
                      <a:pt x="67" y="192"/>
                      <a:pt x="67" y="192"/>
                      <a:pt x="67" y="192"/>
                    </a:cubicBezTo>
                    <a:cubicBezTo>
                      <a:pt x="70" y="192"/>
                      <a:pt x="63" y="190"/>
                      <a:pt x="69" y="190"/>
                    </a:cubicBezTo>
                    <a:cubicBezTo>
                      <a:pt x="73" y="190"/>
                      <a:pt x="71" y="191"/>
                      <a:pt x="72" y="192"/>
                    </a:cubicBezTo>
                    <a:cubicBezTo>
                      <a:pt x="74" y="191"/>
                      <a:pt x="78" y="190"/>
                      <a:pt x="81" y="191"/>
                    </a:cubicBezTo>
                    <a:cubicBezTo>
                      <a:pt x="80" y="192"/>
                      <a:pt x="79" y="191"/>
                      <a:pt x="78" y="191"/>
                    </a:cubicBezTo>
                    <a:close/>
                    <a:moveTo>
                      <a:pt x="120" y="193"/>
                    </a:moveTo>
                    <a:cubicBezTo>
                      <a:pt x="119" y="193"/>
                      <a:pt x="118" y="194"/>
                      <a:pt x="117" y="193"/>
                    </a:cubicBezTo>
                    <a:cubicBezTo>
                      <a:pt x="118" y="192"/>
                      <a:pt x="119" y="193"/>
                      <a:pt x="120" y="193"/>
                    </a:cubicBezTo>
                    <a:close/>
                    <a:moveTo>
                      <a:pt x="179" y="184"/>
                    </a:moveTo>
                    <a:cubicBezTo>
                      <a:pt x="179" y="185"/>
                      <a:pt x="179" y="186"/>
                      <a:pt x="178" y="187"/>
                    </a:cubicBezTo>
                    <a:cubicBezTo>
                      <a:pt x="178" y="186"/>
                      <a:pt x="179" y="185"/>
                      <a:pt x="179" y="184"/>
                    </a:cubicBezTo>
                    <a:close/>
                    <a:moveTo>
                      <a:pt x="185" y="7"/>
                    </a:moveTo>
                    <a:cubicBezTo>
                      <a:pt x="185" y="7"/>
                      <a:pt x="185" y="7"/>
                      <a:pt x="185" y="7"/>
                    </a:cubicBezTo>
                    <a:cubicBezTo>
                      <a:pt x="185" y="8"/>
                      <a:pt x="185" y="8"/>
                      <a:pt x="185" y="7"/>
                    </a:cubicBezTo>
                    <a:close/>
                    <a:moveTo>
                      <a:pt x="186" y="6"/>
                    </a:moveTo>
                    <a:cubicBezTo>
                      <a:pt x="185" y="5"/>
                      <a:pt x="185" y="6"/>
                      <a:pt x="185" y="6"/>
                    </a:cubicBezTo>
                    <a:cubicBezTo>
                      <a:pt x="185" y="6"/>
                      <a:pt x="185" y="6"/>
                      <a:pt x="185" y="6"/>
                    </a:cubicBezTo>
                    <a:cubicBezTo>
                      <a:pt x="186" y="6"/>
                      <a:pt x="186" y="6"/>
                      <a:pt x="186" y="6"/>
                    </a:cubicBezTo>
                    <a:close/>
                    <a:moveTo>
                      <a:pt x="23" y="139"/>
                    </a:moveTo>
                    <a:cubicBezTo>
                      <a:pt x="23" y="140"/>
                      <a:pt x="23" y="140"/>
                      <a:pt x="23" y="140"/>
                    </a:cubicBezTo>
                    <a:cubicBezTo>
                      <a:pt x="23" y="138"/>
                      <a:pt x="23" y="139"/>
                      <a:pt x="23" y="139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10" name="Freeform 3014"/>
              <p:cNvSpPr>
                <a:spLocks/>
              </p:cNvSpPr>
              <p:nvPr/>
            </p:nvSpPr>
            <p:spPr bwMode="auto">
              <a:xfrm>
                <a:off x="2213" y="2131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11" name="Freeform 3015"/>
              <p:cNvSpPr>
                <a:spLocks/>
              </p:cNvSpPr>
              <p:nvPr/>
            </p:nvSpPr>
            <p:spPr bwMode="auto">
              <a:xfrm>
                <a:off x="1911" y="2122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12" name="Freeform 3016"/>
              <p:cNvSpPr>
                <a:spLocks/>
              </p:cNvSpPr>
              <p:nvPr/>
            </p:nvSpPr>
            <p:spPr bwMode="auto">
              <a:xfrm>
                <a:off x="2237" y="1817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2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13" name="Freeform 3017"/>
              <p:cNvSpPr>
                <a:spLocks/>
              </p:cNvSpPr>
              <p:nvPr/>
            </p:nvSpPr>
            <p:spPr bwMode="auto">
              <a:xfrm>
                <a:off x="2194" y="1687"/>
                <a:ext cx="8" cy="3"/>
              </a:xfrm>
              <a:custGeom>
                <a:avLst/>
                <a:gdLst>
                  <a:gd name="T0" fmla="*/ 0 w 3"/>
                  <a:gd name="T1" fmla="*/ 3 h 1"/>
                  <a:gd name="T2" fmla="*/ 8 w 3"/>
                  <a:gd name="T3" fmla="*/ 0 h 1"/>
                  <a:gd name="T4" fmla="*/ 3 w 3"/>
                  <a:gd name="T5" fmla="*/ 0 h 1"/>
                  <a:gd name="T6" fmla="*/ 0 w 3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14" name="Freeform 3018"/>
              <p:cNvSpPr>
                <a:spLocks/>
              </p:cNvSpPr>
              <p:nvPr/>
            </p:nvSpPr>
            <p:spPr bwMode="auto">
              <a:xfrm>
                <a:off x="2143" y="1673"/>
                <a:ext cx="7" cy="2"/>
              </a:xfrm>
              <a:custGeom>
                <a:avLst/>
                <a:gdLst>
                  <a:gd name="T0" fmla="*/ 2 w 3"/>
                  <a:gd name="T1" fmla="*/ 0 h 1"/>
                  <a:gd name="T2" fmla="*/ 0 w 3"/>
                  <a:gd name="T3" fmla="*/ 2 h 1"/>
                  <a:gd name="T4" fmla="*/ 0 w 3"/>
                  <a:gd name="T5" fmla="*/ 2 h 1"/>
                  <a:gd name="T6" fmla="*/ 2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3" y="1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15" name="Freeform 3019"/>
              <p:cNvSpPr>
                <a:spLocks/>
              </p:cNvSpPr>
              <p:nvPr/>
            </p:nvSpPr>
            <p:spPr bwMode="auto">
              <a:xfrm>
                <a:off x="2180" y="1680"/>
                <a:ext cx="10" cy="2"/>
              </a:xfrm>
              <a:custGeom>
                <a:avLst/>
                <a:gdLst>
                  <a:gd name="T0" fmla="*/ 10 w 4"/>
                  <a:gd name="T1" fmla="*/ 0 h 1"/>
                  <a:gd name="T2" fmla="*/ 3 w 4"/>
                  <a:gd name="T3" fmla="*/ 0 h 1"/>
                  <a:gd name="T4" fmla="*/ 3 w 4"/>
                  <a:gd name="T5" fmla="*/ 0 h 1"/>
                  <a:gd name="T6" fmla="*/ 10 w 4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4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2" y="1"/>
                      <a:pt x="4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16" name="Freeform 3020"/>
              <p:cNvSpPr>
                <a:spLocks/>
              </p:cNvSpPr>
              <p:nvPr/>
            </p:nvSpPr>
            <p:spPr bwMode="auto">
              <a:xfrm>
                <a:off x="2178" y="1680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17" name="Freeform 3021"/>
              <p:cNvSpPr>
                <a:spLocks/>
              </p:cNvSpPr>
              <p:nvPr/>
            </p:nvSpPr>
            <p:spPr bwMode="auto">
              <a:xfrm>
                <a:off x="2223" y="1685"/>
                <a:ext cx="5" cy="5"/>
              </a:xfrm>
              <a:custGeom>
                <a:avLst/>
                <a:gdLst>
                  <a:gd name="T0" fmla="*/ 3 w 2"/>
                  <a:gd name="T1" fmla="*/ 0 h 2"/>
                  <a:gd name="T2" fmla="*/ 0 w 2"/>
                  <a:gd name="T3" fmla="*/ 3 h 2"/>
                  <a:gd name="T4" fmla="*/ 3 w 2"/>
                  <a:gd name="T5" fmla="*/ 3 h 2"/>
                  <a:gd name="T6" fmla="*/ 3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0"/>
                      <a:pt x="0" y="2"/>
                      <a:pt x="0" y="1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18" name="Freeform 3022"/>
              <p:cNvSpPr>
                <a:spLocks/>
              </p:cNvSpPr>
              <p:nvPr/>
            </p:nvSpPr>
            <p:spPr bwMode="auto">
              <a:xfrm>
                <a:off x="2187" y="1675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0 h 3"/>
                  <a:gd name="T6" fmla="*/ 0 w 3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19" name="Freeform 3023"/>
              <p:cNvSpPr>
                <a:spLocks/>
              </p:cNvSpPr>
              <p:nvPr/>
            </p:nvSpPr>
            <p:spPr bwMode="auto">
              <a:xfrm>
                <a:off x="2211" y="1675"/>
                <a:ext cx="7" cy="3"/>
              </a:xfrm>
              <a:custGeom>
                <a:avLst/>
                <a:gdLst>
                  <a:gd name="T0" fmla="*/ 7 w 3"/>
                  <a:gd name="T1" fmla="*/ 0 h 1"/>
                  <a:gd name="T2" fmla="*/ 0 w 3"/>
                  <a:gd name="T3" fmla="*/ 0 h 1"/>
                  <a:gd name="T4" fmla="*/ 0 w 3"/>
                  <a:gd name="T5" fmla="*/ 0 h 1"/>
                  <a:gd name="T6" fmla="*/ 7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3" y="1"/>
                      <a:pt x="3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20" name="Freeform 3024"/>
              <p:cNvSpPr>
                <a:spLocks/>
              </p:cNvSpPr>
              <p:nvPr/>
            </p:nvSpPr>
            <p:spPr bwMode="auto">
              <a:xfrm>
                <a:off x="2206" y="1675"/>
                <a:ext cx="5" cy="3"/>
              </a:xfrm>
              <a:custGeom>
                <a:avLst/>
                <a:gdLst>
                  <a:gd name="T0" fmla="*/ 5 w 2"/>
                  <a:gd name="T1" fmla="*/ 0 h 1"/>
                  <a:gd name="T2" fmla="*/ 0 w 2"/>
                  <a:gd name="T3" fmla="*/ 3 h 1"/>
                  <a:gd name="T4" fmla="*/ 5 w 2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21" name="Freeform 3025"/>
              <p:cNvSpPr>
                <a:spLocks/>
              </p:cNvSpPr>
              <p:nvPr/>
            </p:nvSpPr>
            <p:spPr bwMode="auto">
              <a:xfrm>
                <a:off x="2194" y="1673"/>
                <a:ext cx="8" cy="2"/>
              </a:xfrm>
              <a:custGeom>
                <a:avLst/>
                <a:gdLst>
                  <a:gd name="T0" fmla="*/ 0 w 8"/>
                  <a:gd name="T1" fmla="*/ 0 h 2"/>
                  <a:gd name="T2" fmla="*/ 3 w 8"/>
                  <a:gd name="T3" fmla="*/ 2 h 2"/>
                  <a:gd name="T4" fmla="*/ 8 w 8"/>
                  <a:gd name="T5" fmla="*/ 2 h 2"/>
                  <a:gd name="T6" fmla="*/ 0 w 8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" h="2">
                    <a:moveTo>
                      <a:pt x="0" y="0"/>
                    </a:moveTo>
                    <a:lnTo>
                      <a:pt x="3" y="2"/>
                    </a:lnTo>
                    <a:lnTo>
                      <a:pt x="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137" name="Group 3227"/>
            <p:cNvGrpSpPr>
              <a:grpSpLocks/>
            </p:cNvGrpSpPr>
            <p:nvPr/>
          </p:nvGrpSpPr>
          <p:grpSpPr bwMode="auto">
            <a:xfrm>
              <a:off x="1942" y="1656"/>
              <a:ext cx="1611" cy="567"/>
              <a:chOff x="1942" y="1656"/>
              <a:chExt cx="1611" cy="567"/>
            </a:xfrm>
          </p:grpSpPr>
          <p:sp>
            <p:nvSpPr>
              <p:cNvPr id="3522" name="Freeform 3027"/>
              <p:cNvSpPr>
                <a:spLocks/>
              </p:cNvSpPr>
              <p:nvPr/>
            </p:nvSpPr>
            <p:spPr bwMode="auto">
              <a:xfrm>
                <a:off x="2235" y="1720"/>
                <a:ext cx="0" cy="10"/>
              </a:xfrm>
              <a:custGeom>
                <a:avLst/>
                <a:gdLst>
                  <a:gd name="T0" fmla="*/ 3 h 4"/>
                  <a:gd name="T1" fmla="*/ 10 h 4"/>
                  <a:gd name="T2" fmla="*/ 5 h 4"/>
                  <a:gd name="T3" fmla="*/ 3 h 4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4">
                    <a:moveTo>
                      <a:pt x="0" y="1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23" name="Freeform 3028"/>
              <p:cNvSpPr>
                <a:spLocks/>
              </p:cNvSpPr>
              <p:nvPr/>
            </p:nvSpPr>
            <p:spPr bwMode="auto">
              <a:xfrm>
                <a:off x="2239" y="1701"/>
                <a:ext cx="5" cy="3"/>
              </a:xfrm>
              <a:custGeom>
                <a:avLst/>
                <a:gdLst>
                  <a:gd name="T0" fmla="*/ 3 w 2"/>
                  <a:gd name="T1" fmla="*/ 0 h 1"/>
                  <a:gd name="T2" fmla="*/ 0 w 2"/>
                  <a:gd name="T3" fmla="*/ 3 h 1"/>
                  <a:gd name="T4" fmla="*/ 5 w 2"/>
                  <a:gd name="T5" fmla="*/ 3 h 1"/>
                  <a:gd name="T6" fmla="*/ 3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24" name="Freeform 3029"/>
              <p:cNvSpPr>
                <a:spLocks/>
              </p:cNvSpPr>
              <p:nvPr/>
            </p:nvSpPr>
            <p:spPr bwMode="auto">
              <a:xfrm>
                <a:off x="2242" y="1716"/>
                <a:ext cx="2" cy="16"/>
              </a:xfrm>
              <a:custGeom>
                <a:avLst/>
                <a:gdLst>
                  <a:gd name="T0" fmla="*/ 0 w 1"/>
                  <a:gd name="T1" fmla="*/ 7 h 7"/>
                  <a:gd name="T2" fmla="*/ 2 w 1"/>
                  <a:gd name="T3" fmla="*/ 7 h 7"/>
                  <a:gd name="T4" fmla="*/ 0 w 1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7">
                    <a:moveTo>
                      <a:pt x="0" y="3"/>
                    </a:moveTo>
                    <a:cubicBezTo>
                      <a:pt x="0" y="3"/>
                      <a:pt x="1" y="7"/>
                      <a:pt x="1" y="3"/>
                    </a:cubicBezTo>
                    <a:cubicBezTo>
                      <a:pt x="0" y="3"/>
                      <a:pt x="0" y="0"/>
                      <a:pt x="0" y="3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25" name="Freeform 3030"/>
              <p:cNvSpPr>
                <a:spLocks/>
              </p:cNvSpPr>
              <p:nvPr/>
            </p:nvSpPr>
            <p:spPr bwMode="auto">
              <a:xfrm>
                <a:off x="2225" y="1824"/>
                <a:ext cx="5" cy="3"/>
              </a:xfrm>
              <a:custGeom>
                <a:avLst/>
                <a:gdLst>
                  <a:gd name="T0" fmla="*/ 5 w 5"/>
                  <a:gd name="T1" fmla="*/ 3 h 3"/>
                  <a:gd name="T2" fmla="*/ 5 w 5"/>
                  <a:gd name="T3" fmla="*/ 0 h 3"/>
                  <a:gd name="T4" fmla="*/ 0 w 5"/>
                  <a:gd name="T5" fmla="*/ 0 h 3"/>
                  <a:gd name="T6" fmla="*/ 5 w 5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5" y="3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26" name="Freeform 3031"/>
              <p:cNvSpPr>
                <a:spLocks/>
              </p:cNvSpPr>
              <p:nvPr/>
            </p:nvSpPr>
            <p:spPr bwMode="auto">
              <a:xfrm>
                <a:off x="2232" y="1909"/>
                <a:ext cx="5" cy="14"/>
              </a:xfrm>
              <a:custGeom>
                <a:avLst/>
                <a:gdLst>
                  <a:gd name="T0" fmla="*/ 3 w 2"/>
                  <a:gd name="T1" fmla="*/ 12 h 6"/>
                  <a:gd name="T2" fmla="*/ 3 w 2"/>
                  <a:gd name="T3" fmla="*/ 2 h 6"/>
                  <a:gd name="T4" fmla="*/ 0 w 2"/>
                  <a:gd name="T5" fmla="*/ 5 h 6"/>
                  <a:gd name="T6" fmla="*/ 3 w 2"/>
                  <a:gd name="T7" fmla="*/ 12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1" y="5"/>
                    </a:moveTo>
                    <a:cubicBezTo>
                      <a:pt x="2" y="1"/>
                      <a:pt x="0" y="4"/>
                      <a:pt x="1" y="1"/>
                    </a:cubicBezTo>
                    <a:cubicBezTo>
                      <a:pt x="0" y="0"/>
                      <a:pt x="0" y="3"/>
                      <a:pt x="0" y="2"/>
                    </a:cubicBezTo>
                    <a:cubicBezTo>
                      <a:pt x="0" y="5"/>
                      <a:pt x="0" y="6"/>
                      <a:pt x="1" y="5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27" name="Freeform 3032"/>
              <p:cNvSpPr>
                <a:spLocks/>
              </p:cNvSpPr>
              <p:nvPr/>
            </p:nvSpPr>
            <p:spPr bwMode="auto">
              <a:xfrm>
                <a:off x="2230" y="1912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28" name="Freeform 3033"/>
              <p:cNvSpPr>
                <a:spLocks/>
              </p:cNvSpPr>
              <p:nvPr/>
            </p:nvSpPr>
            <p:spPr bwMode="auto">
              <a:xfrm>
                <a:off x="1942" y="1687"/>
                <a:ext cx="2" cy="5"/>
              </a:xfrm>
              <a:custGeom>
                <a:avLst/>
                <a:gdLst>
                  <a:gd name="T0" fmla="*/ 0 w 2"/>
                  <a:gd name="T1" fmla="*/ 5 h 5"/>
                  <a:gd name="T2" fmla="*/ 2 w 2"/>
                  <a:gd name="T3" fmla="*/ 0 h 5"/>
                  <a:gd name="T4" fmla="*/ 0 w 2"/>
                  <a:gd name="T5" fmla="*/ 3 h 5"/>
                  <a:gd name="T6" fmla="*/ 0 w 2"/>
                  <a:gd name="T7" fmla="*/ 5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0" y="5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29" name="Freeform 3034"/>
              <p:cNvSpPr>
                <a:spLocks/>
              </p:cNvSpPr>
              <p:nvPr/>
            </p:nvSpPr>
            <p:spPr bwMode="auto">
              <a:xfrm>
                <a:off x="1942" y="1675"/>
                <a:ext cx="2" cy="5"/>
              </a:xfrm>
              <a:custGeom>
                <a:avLst/>
                <a:gdLst>
                  <a:gd name="T0" fmla="*/ 0 w 1"/>
                  <a:gd name="T1" fmla="*/ 5 h 2"/>
                  <a:gd name="T2" fmla="*/ 2 w 1"/>
                  <a:gd name="T3" fmla="*/ 5 h 2"/>
                  <a:gd name="T4" fmla="*/ 0 w 1"/>
                  <a:gd name="T5" fmla="*/ 0 h 2"/>
                  <a:gd name="T6" fmla="*/ 0 w 1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30" name="Freeform 3035"/>
              <p:cNvSpPr>
                <a:spLocks/>
              </p:cNvSpPr>
              <p:nvPr/>
            </p:nvSpPr>
            <p:spPr bwMode="auto">
              <a:xfrm>
                <a:off x="2083" y="2134"/>
                <a:ext cx="5" cy="2"/>
              </a:xfrm>
              <a:custGeom>
                <a:avLst/>
                <a:gdLst>
                  <a:gd name="T0" fmla="*/ 5 w 2"/>
                  <a:gd name="T1" fmla="*/ 2 h 1"/>
                  <a:gd name="T2" fmla="*/ 5 w 2"/>
                  <a:gd name="T3" fmla="*/ 2 h 1"/>
                  <a:gd name="T4" fmla="*/ 0 w 2"/>
                  <a:gd name="T5" fmla="*/ 0 h 1"/>
                  <a:gd name="T6" fmla="*/ 5 w 2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31" name="Freeform 3036"/>
              <p:cNvSpPr>
                <a:spLocks/>
              </p:cNvSpPr>
              <p:nvPr/>
            </p:nvSpPr>
            <p:spPr bwMode="auto">
              <a:xfrm>
                <a:off x="2015" y="2126"/>
                <a:ext cx="2" cy="5"/>
              </a:xfrm>
              <a:custGeom>
                <a:avLst/>
                <a:gdLst>
                  <a:gd name="T0" fmla="*/ 2 w 2"/>
                  <a:gd name="T1" fmla="*/ 3 h 5"/>
                  <a:gd name="T2" fmla="*/ 2 w 2"/>
                  <a:gd name="T3" fmla="*/ 5 h 5"/>
                  <a:gd name="T4" fmla="*/ 0 w 2"/>
                  <a:gd name="T5" fmla="*/ 0 h 5"/>
                  <a:gd name="T6" fmla="*/ 2 w 2"/>
                  <a:gd name="T7" fmla="*/ 3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3"/>
                    </a:moveTo>
                    <a:lnTo>
                      <a:pt x="2" y="5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32" name="Freeform 3037"/>
              <p:cNvSpPr>
                <a:spLocks/>
              </p:cNvSpPr>
              <p:nvPr/>
            </p:nvSpPr>
            <p:spPr bwMode="auto">
              <a:xfrm>
                <a:off x="1956" y="2126"/>
                <a:ext cx="7" cy="5"/>
              </a:xfrm>
              <a:custGeom>
                <a:avLst/>
                <a:gdLst>
                  <a:gd name="T0" fmla="*/ 0 w 3"/>
                  <a:gd name="T1" fmla="*/ 3 h 2"/>
                  <a:gd name="T2" fmla="*/ 7 w 3"/>
                  <a:gd name="T3" fmla="*/ 3 h 2"/>
                  <a:gd name="T4" fmla="*/ 0 w 3"/>
                  <a:gd name="T5" fmla="*/ 3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1" y="2"/>
                      <a:pt x="2" y="1"/>
                      <a:pt x="3" y="1"/>
                    </a:cubicBezTo>
                    <a:cubicBezTo>
                      <a:pt x="1" y="2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33" name="Freeform 3038"/>
              <p:cNvSpPr>
                <a:spLocks/>
              </p:cNvSpPr>
              <p:nvPr/>
            </p:nvSpPr>
            <p:spPr bwMode="auto">
              <a:xfrm>
                <a:off x="2275" y="1661"/>
                <a:ext cx="626" cy="465"/>
              </a:xfrm>
              <a:custGeom>
                <a:avLst/>
                <a:gdLst>
                  <a:gd name="T0" fmla="*/ 23 w 626"/>
                  <a:gd name="T1" fmla="*/ 12 h 465"/>
                  <a:gd name="T2" fmla="*/ 0 w 626"/>
                  <a:gd name="T3" fmla="*/ 465 h 465"/>
                  <a:gd name="T4" fmla="*/ 626 w 626"/>
                  <a:gd name="T5" fmla="*/ 465 h 465"/>
                  <a:gd name="T6" fmla="*/ 597 w 626"/>
                  <a:gd name="T7" fmla="*/ 0 h 465"/>
                  <a:gd name="T8" fmla="*/ 23 w 626"/>
                  <a:gd name="T9" fmla="*/ 12 h 4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6" h="465">
                    <a:moveTo>
                      <a:pt x="23" y="12"/>
                    </a:moveTo>
                    <a:lnTo>
                      <a:pt x="0" y="465"/>
                    </a:lnTo>
                    <a:lnTo>
                      <a:pt x="626" y="465"/>
                    </a:lnTo>
                    <a:lnTo>
                      <a:pt x="597" y="0"/>
                    </a:lnTo>
                    <a:lnTo>
                      <a:pt x="23" y="12"/>
                    </a:lnTo>
                    <a:close/>
                  </a:path>
                </a:pathLst>
              </a:custGeom>
              <a:solidFill>
                <a:srgbClr val="7BA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34" name="Freeform 3039"/>
              <p:cNvSpPr>
                <a:spLocks/>
              </p:cNvSpPr>
              <p:nvPr/>
            </p:nvSpPr>
            <p:spPr bwMode="auto">
              <a:xfrm>
                <a:off x="2298" y="1685"/>
                <a:ext cx="8" cy="2"/>
              </a:xfrm>
              <a:custGeom>
                <a:avLst/>
                <a:gdLst>
                  <a:gd name="T0" fmla="*/ 5 w 3"/>
                  <a:gd name="T1" fmla="*/ 0 h 1"/>
                  <a:gd name="T2" fmla="*/ 3 w 3"/>
                  <a:gd name="T3" fmla="*/ 2 h 1"/>
                  <a:gd name="T4" fmla="*/ 5 w 3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3" y="1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35" name="Freeform 3040"/>
              <p:cNvSpPr>
                <a:spLocks/>
              </p:cNvSpPr>
              <p:nvPr/>
            </p:nvSpPr>
            <p:spPr bwMode="auto">
              <a:xfrm>
                <a:off x="2353" y="1678"/>
                <a:ext cx="7" cy="2"/>
              </a:xfrm>
              <a:custGeom>
                <a:avLst/>
                <a:gdLst>
                  <a:gd name="T0" fmla="*/ 0 w 7"/>
                  <a:gd name="T1" fmla="*/ 2 h 2"/>
                  <a:gd name="T2" fmla="*/ 0 w 7"/>
                  <a:gd name="T3" fmla="*/ 2 h 2"/>
                  <a:gd name="T4" fmla="*/ 7 w 7"/>
                  <a:gd name="T5" fmla="*/ 0 h 2"/>
                  <a:gd name="T6" fmla="*/ 0 w 7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2">
                    <a:moveTo>
                      <a:pt x="0" y="2"/>
                    </a:moveTo>
                    <a:lnTo>
                      <a:pt x="0" y="2"/>
                    </a:lnTo>
                    <a:lnTo>
                      <a:pt x="7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36" name="Freeform 3041"/>
              <p:cNvSpPr>
                <a:spLocks/>
              </p:cNvSpPr>
              <p:nvPr/>
            </p:nvSpPr>
            <p:spPr bwMode="auto">
              <a:xfrm>
                <a:off x="2372" y="1675"/>
                <a:ext cx="30" cy="5"/>
              </a:xfrm>
              <a:custGeom>
                <a:avLst/>
                <a:gdLst>
                  <a:gd name="T0" fmla="*/ 30 w 13"/>
                  <a:gd name="T1" fmla="*/ 3 h 2"/>
                  <a:gd name="T2" fmla="*/ 5 w 13"/>
                  <a:gd name="T3" fmla="*/ 3 h 2"/>
                  <a:gd name="T4" fmla="*/ 2 w 13"/>
                  <a:gd name="T5" fmla="*/ 3 h 2"/>
                  <a:gd name="T6" fmla="*/ 0 w 13"/>
                  <a:gd name="T7" fmla="*/ 5 h 2"/>
                  <a:gd name="T8" fmla="*/ 30 w 13"/>
                  <a:gd name="T9" fmla="*/ 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2">
                    <a:moveTo>
                      <a:pt x="13" y="1"/>
                    </a:moveTo>
                    <a:cubicBezTo>
                      <a:pt x="11" y="0"/>
                      <a:pt x="5" y="2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2"/>
                      <a:pt x="10" y="1"/>
                      <a:pt x="13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37" name="Freeform 3042"/>
              <p:cNvSpPr>
                <a:spLocks/>
              </p:cNvSpPr>
              <p:nvPr/>
            </p:nvSpPr>
            <p:spPr bwMode="auto">
              <a:xfrm>
                <a:off x="2421" y="1685"/>
                <a:ext cx="12" cy="0"/>
              </a:xfrm>
              <a:custGeom>
                <a:avLst/>
                <a:gdLst>
                  <a:gd name="T0" fmla="*/ 7 w 5"/>
                  <a:gd name="T1" fmla="*/ 0 w 5"/>
                  <a:gd name="T2" fmla="*/ 2 w 5"/>
                  <a:gd name="T3" fmla="*/ 7 w 5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5">
                    <a:moveTo>
                      <a:pt x="3" y="0"/>
                    </a:moveTo>
                    <a:cubicBezTo>
                      <a:pt x="2" y="0"/>
                      <a:pt x="5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38" name="Freeform 3043"/>
              <p:cNvSpPr>
                <a:spLocks/>
              </p:cNvSpPr>
              <p:nvPr/>
            </p:nvSpPr>
            <p:spPr bwMode="auto">
              <a:xfrm>
                <a:off x="2419" y="1685"/>
                <a:ext cx="7" cy="2"/>
              </a:xfrm>
              <a:custGeom>
                <a:avLst/>
                <a:gdLst>
                  <a:gd name="T0" fmla="*/ 5 w 3"/>
                  <a:gd name="T1" fmla="*/ 0 h 1"/>
                  <a:gd name="T2" fmla="*/ 5 w 3"/>
                  <a:gd name="T3" fmla="*/ 0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0" y="0"/>
                      <a:pt x="3" y="1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39" name="Freeform 3044"/>
              <p:cNvSpPr>
                <a:spLocks/>
              </p:cNvSpPr>
              <p:nvPr/>
            </p:nvSpPr>
            <p:spPr bwMode="auto">
              <a:xfrm>
                <a:off x="2440" y="1685"/>
                <a:ext cx="12" cy="2"/>
              </a:xfrm>
              <a:custGeom>
                <a:avLst/>
                <a:gdLst>
                  <a:gd name="T0" fmla="*/ 7 w 5"/>
                  <a:gd name="T1" fmla="*/ 0 h 1"/>
                  <a:gd name="T2" fmla="*/ 0 w 5"/>
                  <a:gd name="T3" fmla="*/ 0 h 1"/>
                  <a:gd name="T4" fmla="*/ 5 w 5"/>
                  <a:gd name="T5" fmla="*/ 2 h 1"/>
                  <a:gd name="T6" fmla="*/ 7 w 5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1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3" y="1"/>
                      <a:pt x="2" y="1"/>
                    </a:cubicBezTo>
                    <a:cubicBezTo>
                      <a:pt x="5" y="1"/>
                      <a:pt x="4" y="0"/>
                      <a:pt x="3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40" name="Freeform 3045"/>
              <p:cNvSpPr>
                <a:spLocks/>
              </p:cNvSpPr>
              <p:nvPr/>
            </p:nvSpPr>
            <p:spPr bwMode="auto">
              <a:xfrm>
                <a:off x="2450" y="1682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41" name="Freeform 3046"/>
              <p:cNvSpPr>
                <a:spLocks/>
              </p:cNvSpPr>
              <p:nvPr/>
            </p:nvSpPr>
            <p:spPr bwMode="auto">
              <a:xfrm>
                <a:off x="2443" y="1680"/>
                <a:ext cx="7" cy="2"/>
              </a:xfrm>
              <a:custGeom>
                <a:avLst/>
                <a:gdLst>
                  <a:gd name="T0" fmla="*/ 0 w 3"/>
                  <a:gd name="T1" fmla="*/ 2 h 1"/>
                  <a:gd name="T2" fmla="*/ 7 w 3"/>
                  <a:gd name="T3" fmla="*/ 2 h 1"/>
                  <a:gd name="T4" fmla="*/ 2 w 3"/>
                  <a:gd name="T5" fmla="*/ 2 h 1"/>
                  <a:gd name="T6" fmla="*/ 0 w 3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0"/>
                      <a:pt x="1" y="1"/>
                    </a:cubicBezTo>
                    <a:cubicBezTo>
                      <a:pt x="2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42" name="Freeform 3047"/>
              <p:cNvSpPr>
                <a:spLocks/>
              </p:cNvSpPr>
              <p:nvPr/>
            </p:nvSpPr>
            <p:spPr bwMode="auto">
              <a:xfrm>
                <a:off x="2424" y="1680"/>
                <a:ext cx="14" cy="5"/>
              </a:xfrm>
              <a:custGeom>
                <a:avLst/>
                <a:gdLst>
                  <a:gd name="T0" fmla="*/ 14 w 6"/>
                  <a:gd name="T1" fmla="*/ 3 h 2"/>
                  <a:gd name="T2" fmla="*/ 12 w 6"/>
                  <a:gd name="T3" fmla="*/ 0 h 2"/>
                  <a:gd name="T4" fmla="*/ 14 w 6"/>
                  <a:gd name="T5" fmla="*/ 3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6" y="1"/>
                    </a:moveTo>
                    <a:cubicBezTo>
                      <a:pt x="4" y="1"/>
                      <a:pt x="2" y="1"/>
                      <a:pt x="5" y="0"/>
                    </a:cubicBezTo>
                    <a:cubicBezTo>
                      <a:pt x="0" y="1"/>
                      <a:pt x="1" y="2"/>
                      <a:pt x="6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43" name="Freeform 3048"/>
              <p:cNvSpPr>
                <a:spLocks/>
              </p:cNvSpPr>
              <p:nvPr/>
            </p:nvSpPr>
            <p:spPr bwMode="auto">
              <a:xfrm>
                <a:off x="2395" y="1673"/>
                <a:ext cx="10" cy="2"/>
              </a:xfrm>
              <a:custGeom>
                <a:avLst/>
                <a:gdLst>
                  <a:gd name="T0" fmla="*/ 10 w 4"/>
                  <a:gd name="T1" fmla="*/ 2 h 1"/>
                  <a:gd name="T2" fmla="*/ 5 w 4"/>
                  <a:gd name="T3" fmla="*/ 0 h 1"/>
                  <a:gd name="T4" fmla="*/ 0 w 4"/>
                  <a:gd name="T5" fmla="*/ 2 h 1"/>
                  <a:gd name="T6" fmla="*/ 10 w 4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44" name="Freeform 3049"/>
              <p:cNvSpPr>
                <a:spLocks/>
              </p:cNvSpPr>
              <p:nvPr/>
            </p:nvSpPr>
            <p:spPr bwMode="auto">
              <a:xfrm>
                <a:off x="2480" y="1682"/>
                <a:ext cx="7" cy="3"/>
              </a:xfrm>
              <a:custGeom>
                <a:avLst/>
                <a:gdLst>
                  <a:gd name="T0" fmla="*/ 7 w 3"/>
                  <a:gd name="T1" fmla="*/ 3 h 1"/>
                  <a:gd name="T2" fmla="*/ 5 w 3"/>
                  <a:gd name="T3" fmla="*/ 0 h 1"/>
                  <a:gd name="T4" fmla="*/ 0 w 3"/>
                  <a:gd name="T5" fmla="*/ 0 h 1"/>
                  <a:gd name="T6" fmla="*/ 7 w 3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3" y="1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45" name="Freeform 3050"/>
              <p:cNvSpPr>
                <a:spLocks/>
              </p:cNvSpPr>
              <p:nvPr/>
            </p:nvSpPr>
            <p:spPr bwMode="auto">
              <a:xfrm>
                <a:off x="2485" y="1680"/>
                <a:ext cx="7" cy="2"/>
              </a:xfrm>
              <a:custGeom>
                <a:avLst/>
                <a:gdLst>
                  <a:gd name="T0" fmla="*/ 0 w 3"/>
                  <a:gd name="T1" fmla="*/ 2 h 1"/>
                  <a:gd name="T2" fmla="*/ 7 w 3"/>
                  <a:gd name="T3" fmla="*/ 0 h 1"/>
                  <a:gd name="T4" fmla="*/ 0 w 3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46" name="Freeform 3051"/>
              <p:cNvSpPr>
                <a:spLocks/>
              </p:cNvSpPr>
              <p:nvPr/>
            </p:nvSpPr>
            <p:spPr bwMode="auto">
              <a:xfrm>
                <a:off x="2443" y="1678"/>
                <a:ext cx="14" cy="2"/>
              </a:xfrm>
              <a:custGeom>
                <a:avLst/>
                <a:gdLst>
                  <a:gd name="T0" fmla="*/ 11 w 14"/>
                  <a:gd name="T1" fmla="*/ 0 h 2"/>
                  <a:gd name="T2" fmla="*/ 0 w 14"/>
                  <a:gd name="T3" fmla="*/ 2 h 2"/>
                  <a:gd name="T4" fmla="*/ 14 w 14"/>
                  <a:gd name="T5" fmla="*/ 0 h 2"/>
                  <a:gd name="T6" fmla="*/ 11 w 14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11" y="0"/>
                    </a:moveTo>
                    <a:lnTo>
                      <a:pt x="0" y="2"/>
                    </a:lnTo>
                    <a:lnTo>
                      <a:pt x="14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47" name="Freeform 3052"/>
              <p:cNvSpPr>
                <a:spLocks/>
              </p:cNvSpPr>
              <p:nvPr/>
            </p:nvSpPr>
            <p:spPr bwMode="auto">
              <a:xfrm>
                <a:off x="2513" y="1685"/>
                <a:ext cx="7" cy="2"/>
              </a:xfrm>
              <a:custGeom>
                <a:avLst/>
                <a:gdLst>
                  <a:gd name="T0" fmla="*/ 3 w 7"/>
                  <a:gd name="T1" fmla="*/ 0 h 2"/>
                  <a:gd name="T2" fmla="*/ 0 w 7"/>
                  <a:gd name="T3" fmla="*/ 2 h 2"/>
                  <a:gd name="T4" fmla="*/ 7 w 7"/>
                  <a:gd name="T5" fmla="*/ 0 h 2"/>
                  <a:gd name="T6" fmla="*/ 3 w 7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2">
                    <a:moveTo>
                      <a:pt x="3" y="0"/>
                    </a:moveTo>
                    <a:lnTo>
                      <a:pt x="0" y="2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48" name="Freeform 3053"/>
              <p:cNvSpPr>
                <a:spLocks/>
              </p:cNvSpPr>
              <p:nvPr/>
            </p:nvSpPr>
            <p:spPr bwMode="auto">
              <a:xfrm>
                <a:off x="2532" y="1685"/>
                <a:ext cx="17" cy="2"/>
              </a:xfrm>
              <a:custGeom>
                <a:avLst/>
                <a:gdLst>
                  <a:gd name="T0" fmla="*/ 2 w 7"/>
                  <a:gd name="T1" fmla="*/ 0 h 1"/>
                  <a:gd name="T2" fmla="*/ 5 w 7"/>
                  <a:gd name="T3" fmla="*/ 2 h 1"/>
                  <a:gd name="T4" fmla="*/ 17 w 7"/>
                  <a:gd name="T5" fmla="*/ 0 h 1"/>
                  <a:gd name="T6" fmla="*/ 2 w 7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1">
                    <a:moveTo>
                      <a:pt x="1" y="0"/>
                    </a:moveTo>
                    <a:cubicBezTo>
                      <a:pt x="0" y="0"/>
                      <a:pt x="3" y="1"/>
                      <a:pt x="2" y="1"/>
                    </a:cubicBezTo>
                    <a:cubicBezTo>
                      <a:pt x="4" y="1"/>
                      <a:pt x="6" y="0"/>
                      <a:pt x="7" y="0"/>
                    </a:cubicBezTo>
                    <a:cubicBezTo>
                      <a:pt x="6" y="0"/>
                      <a:pt x="4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49" name="Freeform 3054"/>
              <p:cNvSpPr>
                <a:spLocks/>
              </p:cNvSpPr>
              <p:nvPr/>
            </p:nvSpPr>
            <p:spPr bwMode="auto">
              <a:xfrm>
                <a:off x="2549" y="1682"/>
                <a:ext cx="7" cy="3"/>
              </a:xfrm>
              <a:custGeom>
                <a:avLst/>
                <a:gdLst>
                  <a:gd name="T0" fmla="*/ 7 w 3"/>
                  <a:gd name="T1" fmla="*/ 0 h 1"/>
                  <a:gd name="T2" fmla="*/ 0 w 3"/>
                  <a:gd name="T3" fmla="*/ 3 h 1"/>
                  <a:gd name="T4" fmla="*/ 7 w 3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1" y="1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50" name="Freeform 3055"/>
              <p:cNvSpPr>
                <a:spLocks/>
              </p:cNvSpPr>
              <p:nvPr/>
            </p:nvSpPr>
            <p:spPr bwMode="auto">
              <a:xfrm>
                <a:off x="2506" y="1680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5 w 2"/>
                  <a:gd name="T3" fmla="*/ 2 h 1"/>
                  <a:gd name="T4" fmla="*/ 3 w 2"/>
                  <a:gd name="T5" fmla="*/ 0 h 1"/>
                  <a:gd name="T6" fmla="*/ 0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0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51" name="Freeform 3056"/>
              <p:cNvSpPr>
                <a:spLocks/>
              </p:cNvSpPr>
              <p:nvPr/>
            </p:nvSpPr>
            <p:spPr bwMode="auto">
              <a:xfrm>
                <a:off x="2509" y="1680"/>
                <a:ext cx="4" cy="0"/>
              </a:xfrm>
              <a:custGeom>
                <a:avLst/>
                <a:gdLst>
                  <a:gd name="T0" fmla="*/ 0 w 2"/>
                  <a:gd name="T1" fmla="*/ 0 w 2"/>
                  <a:gd name="T2" fmla="*/ 4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52" name="Freeform 3057"/>
              <p:cNvSpPr>
                <a:spLocks/>
              </p:cNvSpPr>
              <p:nvPr/>
            </p:nvSpPr>
            <p:spPr bwMode="auto">
              <a:xfrm>
                <a:off x="2504" y="1680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53" name="Freeform 3058"/>
              <p:cNvSpPr>
                <a:spLocks/>
              </p:cNvSpPr>
              <p:nvPr/>
            </p:nvSpPr>
            <p:spPr bwMode="auto">
              <a:xfrm>
                <a:off x="2473" y="1675"/>
                <a:ext cx="14" cy="5"/>
              </a:xfrm>
              <a:custGeom>
                <a:avLst/>
                <a:gdLst>
                  <a:gd name="T0" fmla="*/ 0 w 6"/>
                  <a:gd name="T1" fmla="*/ 5 h 2"/>
                  <a:gd name="T2" fmla="*/ 5 w 6"/>
                  <a:gd name="T3" fmla="*/ 0 h 2"/>
                  <a:gd name="T4" fmla="*/ 0 w 6"/>
                  <a:gd name="T5" fmla="*/ 5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0" y="2"/>
                    </a:moveTo>
                    <a:cubicBezTo>
                      <a:pt x="2" y="1"/>
                      <a:pt x="6" y="1"/>
                      <a:pt x="2" y="0"/>
                    </a:cubicBezTo>
                    <a:cubicBezTo>
                      <a:pt x="1" y="1"/>
                      <a:pt x="3" y="1"/>
                      <a:pt x="0" y="2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54" name="Freeform 3059"/>
              <p:cNvSpPr>
                <a:spLocks/>
              </p:cNvSpPr>
              <p:nvPr/>
            </p:nvSpPr>
            <p:spPr bwMode="auto">
              <a:xfrm>
                <a:off x="2492" y="1678"/>
                <a:ext cx="10" cy="2"/>
              </a:xfrm>
              <a:custGeom>
                <a:avLst/>
                <a:gdLst>
                  <a:gd name="T0" fmla="*/ 10 w 4"/>
                  <a:gd name="T1" fmla="*/ 0 h 1"/>
                  <a:gd name="T2" fmla="*/ 0 w 4"/>
                  <a:gd name="T3" fmla="*/ 0 h 1"/>
                  <a:gd name="T4" fmla="*/ 0 w 4"/>
                  <a:gd name="T5" fmla="*/ 2 h 1"/>
                  <a:gd name="T6" fmla="*/ 10 w 4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0" y="1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55" name="Freeform 3060"/>
              <p:cNvSpPr>
                <a:spLocks/>
              </p:cNvSpPr>
              <p:nvPr/>
            </p:nvSpPr>
            <p:spPr bwMode="auto">
              <a:xfrm>
                <a:off x="2502" y="1678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56" name="Freeform 3061"/>
              <p:cNvSpPr>
                <a:spLocks/>
              </p:cNvSpPr>
              <p:nvPr/>
            </p:nvSpPr>
            <p:spPr bwMode="auto">
              <a:xfrm>
                <a:off x="2537" y="1680"/>
                <a:ext cx="17" cy="0"/>
              </a:xfrm>
              <a:custGeom>
                <a:avLst/>
                <a:gdLst>
                  <a:gd name="T0" fmla="*/ 5 w 7"/>
                  <a:gd name="T1" fmla="*/ 17 w 7"/>
                  <a:gd name="T2" fmla="*/ 2 w 7"/>
                  <a:gd name="T3" fmla="*/ 5 w 7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7">
                    <a:moveTo>
                      <a:pt x="2" y="0"/>
                    </a:moveTo>
                    <a:cubicBezTo>
                      <a:pt x="4" y="0"/>
                      <a:pt x="5" y="0"/>
                      <a:pt x="7" y="0"/>
                    </a:cubicBezTo>
                    <a:cubicBezTo>
                      <a:pt x="5" y="0"/>
                      <a:pt x="3" y="0"/>
                      <a:pt x="1" y="0"/>
                    </a:cubicBezTo>
                    <a:cubicBezTo>
                      <a:pt x="1" y="0"/>
                      <a:pt x="0" y="0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57" name="Freeform 3062"/>
              <p:cNvSpPr>
                <a:spLocks/>
              </p:cNvSpPr>
              <p:nvPr/>
            </p:nvSpPr>
            <p:spPr bwMode="auto">
              <a:xfrm>
                <a:off x="2525" y="1680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58" name="Freeform 3063"/>
              <p:cNvSpPr>
                <a:spLocks/>
              </p:cNvSpPr>
              <p:nvPr/>
            </p:nvSpPr>
            <p:spPr bwMode="auto">
              <a:xfrm>
                <a:off x="2594" y="1678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59" name="Freeform 3064"/>
              <p:cNvSpPr>
                <a:spLocks/>
              </p:cNvSpPr>
              <p:nvPr/>
            </p:nvSpPr>
            <p:spPr bwMode="auto">
              <a:xfrm>
                <a:off x="2532" y="1678"/>
                <a:ext cx="10" cy="2"/>
              </a:xfrm>
              <a:custGeom>
                <a:avLst/>
                <a:gdLst>
                  <a:gd name="T0" fmla="*/ 8 w 4"/>
                  <a:gd name="T1" fmla="*/ 2 h 1"/>
                  <a:gd name="T2" fmla="*/ 0 w 4"/>
                  <a:gd name="T3" fmla="*/ 2 h 1"/>
                  <a:gd name="T4" fmla="*/ 8 w 4"/>
                  <a:gd name="T5" fmla="*/ 2 h 1"/>
                  <a:gd name="T6" fmla="*/ 8 w 4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3" y="1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1" y="1"/>
                      <a:pt x="2" y="1"/>
                      <a:pt x="3" y="1"/>
                    </a:cubicBezTo>
                    <a:cubicBezTo>
                      <a:pt x="3" y="1"/>
                      <a:pt x="4" y="1"/>
                      <a:pt x="3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60" name="Freeform 3065"/>
              <p:cNvSpPr>
                <a:spLocks/>
              </p:cNvSpPr>
              <p:nvPr/>
            </p:nvSpPr>
            <p:spPr bwMode="auto">
              <a:xfrm>
                <a:off x="2561" y="1680"/>
                <a:ext cx="7" cy="2"/>
              </a:xfrm>
              <a:custGeom>
                <a:avLst/>
                <a:gdLst>
                  <a:gd name="T0" fmla="*/ 7 w 3"/>
                  <a:gd name="T1" fmla="*/ 2 h 1"/>
                  <a:gd name="T2" fmla="*/ 0 w 3"/>
                  <a:gd name="T3" fmla="*/ 0 h 1"/>
                  <a:gd name="T4" fmla="*/ 7 w 3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61" name="Freeform 3066"/>
              <p:cNvSpPr>
                <a:spLocks/>
              </p:cNvSpPr>
              <p:nvPr/>
            </p:nvSpPr>
            <p:spPr bwMode="auto">
              <a:xfrm>
                <a:off x="2528" y="1680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62" name="Freeform 3067"/>
              <p:cNvSpPr>
                <a:spLocks/>
              </p:cNvSpPr>
              <p:nvPr/>
            </p:nvSpPr>
            <p:spPr bwMode="auto">
              <a:xfrm>
                <a:off x="2528" y="1680"/>
                <a:ext cx="4" cy="0"/>
              </a:xfrm>
              <a:custGeom>
                <a:avLst/>
                <a:gdLst>
                  <a:gd name="T0" fmla="*/ 0 w 2"/>
                  <a:gd name="T1" fmla="*/ 4 w 2"/>
                  <a:gd name="T2" fmla="*/ 0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63" name="Freeform 3068"/>
              <p:cNvSpPr>
                <a:spLocks/>
              </p:cNvSpPr>
              <p:nvPr/>
            </p:nvSpPr>
            <p:spPr bwMode="auto">
              <a:xfrm>
                <a:off x="2582" y="1666"/>
                <a:ext cx="35" cy="12"/>
              </a:xfrm>
              <a:custGeom>
                <a:avLst/>
                <a:gdLst>
                  <a:gd name="T0" fmla="*/ 26 w 15"/>
                  <a:gd name="T1" fmla="*/ 0 h 5"/>
                  <a:gd name="T2" fmla="*/ 9 w 15"/>
                  <a:gd name="T3" fmla="*/ 2 h 5"/>
                  <a:gd name="T4" fmla="*/ 12 w 15"/>
                  <a:gd name="T5" fmla="*/ 12 h 5"/>
                  <a:gd name="T6" fmla="*/ 21 w 15"/>
                  <a:gd name="T7" fmla="*/ 10 h 5"/>
                  <a:gd name="T8" fmla="*/ 9 w 15"/>
                  <a:gd name="T9" fmla="*/ 7 h 5"/>
                  <a:gd name="T10" fmla="*/ 23 w 15"/>
                  <a:gd name="T11" fmla="*/ 7 h 5"/>
                  <a:gd name="T12" fmla="*/ 33 w 15"/>
                  <a:gd name="T13" fmla="*/ 0 h 5"/>
                  <a:gd name="T14" fmla="*/ 26 w 15"/>
                  <a:gd name="T15" fmla="*/ 2 h 5"/>
                  <a:gd name="T16" fmla="*/ 26 w 15"/>
                  <a:gd name="T17" fmla="*/ 0 h 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" h="5">
                    <a:moveTo>
                      <a:pt x="11" y="0"/>
                    </a:moveTo>
                    <a:cubicBezTo>
                      <a:pt x="11" y="1"/>
                      <a:pt x="7" y="2"/>
                      <a:pt x="4" y="1"/>
                    </a:cubicBezTo>
                    <a:cubicBezTo>
                      <a:pt x="0" y="1"/>
                      <a:pt x="2" y="4"/>
                      <a:pt x="5" y="5"/>
                    </a:cubicBezTo>
                    <a:cubicBezTo>
                      <a:pt x="5" y="5"/>
                      <a:pt x="5" y="5"/>
                      <a:pt x="9" y="4"/>
                    </a:cubicBezTo>
                    <a:cubicBezTo>
                      <a:pt x="8" y="4"/>
                      <a:pt x="1" y="3"/>
                      <a:pt x="4" y="3"/>
                    </a:cubicBezTo>
                    <a:cubicBezTo>
                      <a:pt x="8" y="2"/>
                      <a:pt x="8" y="3"/>
                      <a:pt x="10" y="3"/>
                    </a:cubicBezTo>
                    <a:cubicBezTo>
                      <a:pt x="8" y="2"/>
                      <a:pt x="15" y="2"/>
                      <a:pt x="14" y="0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1"/>
                      <a:pt x="12" y="0"/>
                      <a:pt x="1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64" name="Freeform 3069"/>
              <p:cNvSpPr>
                <a:spLocks/>
              </p:cNvSpPr>
              <p:nvPr/>
            </p:nvSpPr>
            <p:spPr bwMode="auto">
              <a:xfrm>
                <a:off x="2577" y="1678"/>
                <a:ext cx="17" cy="4"/>
              </a:xfrm>
              <a:custGeom>
                <a:avLst/>
                <a:gdLst>
                  <a:gd name="T0" fmla="*/ 2 w 7"/>
                  <a:gd name="T1" fmla="*/ 0 h 2"/>
                  <a:gd name="T2" fmla="*/ 0 w 7"/>
                  <a:gd name="T3" fmla="*/ 2 h 2"/>
                  <a:gd name="T4" fmla="*/ 10 w 7"/>
                  <a:gd name="T5" fmla="*/ 4 h 2"/>
                  <a:gd name="T6" fmla="*/ 17 w 7"/>
                  <a:gd name="T7" fmla="*/ 2 h 2"/>
                  <a:gd name="T8" fmla="*/ 2 w 7"/>
                  <a:gd name="T9" fmla="*/ 2 h 2"/>
                  <a:gd name="T10" fmla="*/ 2 w 7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4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65" name="Freeform 3070"/>
              <p:cNvSpPr>
                <a:spLocks/>
              </p:cNvSpPr>
              <p:nvPr/>
            </p:nvSpPr>
            <p:spPr bwMode="auto">
              <a:xfrm>
                <a:off x="2551" y="1673"/>
                <a:ext cx="26" cy="7"/>
              </a:xfrm>
              <a:custGeom>
                <a:avLst/>
                <a:gdLst>
                  <a:gd name="T0" fmla="*/ 12 w 11"/>
                  <a:gd name="T1" fmla="*/ 7 h 3"/>
                  <a:gd name="T2" fmla="*/ 17 w 11"/>
                  <a:gd name="T3" fmla="*/ 0 h 3"/>
                  <a:gd name="T4" fmla="*/ 5 w 11"/>
                  <a:gd name="T5" fmla="*/ 5 h 3"/>
                  <a:gd name="T6" fmla="*/ 12 w 11"/>
                  <a:gd name="T7" fmla="*/ 7 h 3"/>
                  <a:gd name="T8" fmla="*/ 2 w 11"/>
                  <a:gd name="T9" fmla="*/ 7 h 3"/>
                  <a:gd name="T10" fmla="*/ 9 w 11"/>
                  <a:gd name="T11" fmla="*/ 7 h 3"/>
                  <a:gd name="T12" fmla="*/ 9 w 11"/>
                  <a:gd name="T13" fmla="*/ 7 h 3"/>
                  <a:gd name="T14" fmla="*/ 9 w 11"/>
                  <a:gd name="T15" fmla="*/ 7 h 3"/>
                  <a:gd name="T16" fmla="*/ 9 w 11"/>
                  <a:gd name="T17" fmla="*/ 7 h 3"/>
                  <a:gd name="T18" fmla="*/ 9 w 11"/>
                  <a:gd name="T19" fmla="*/ 7 h 3"/>
                  <a:gd name="T20" fmla="*/ 9 w 11"/>
                  <a:gd name="T21" fmla="*/ 7 h 3"/>
                  <a:gd name="T22" fmla="*/ 12 w 11"/>
                  <a:gd name="T23" fmla="*/ 7 h 3"/>
                  <a:gd name="T24" fmla="*/ 9 w 11"/>
                  <a:gd name="T25" fmla="*/ 7 h 3"/>
                  <a:gd name="T26" fmla="*/ 9 w 11"/>
                  <a:gd name="T27" fmla="*/ 7 h 3"/>
                  <a:gd name="T28" fmla="*/ 9 w 11"/>
                  <a:gd name="T29" fmla="*/ 7 h 3"/>
                  <a:gd name="T30" fmla="*/ 26 w 11"/>
                  <a:gd name="T31" fmla="*/ 7 h 3"/>
                  <a:gd name="T32" fmla="*/ 12 w 11"/>
                  <a:gd name="T33" fmla="*/ 7 h 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1" h="3">
                    <a:moveTo>
                      <a:pt x="5" y="3"/>
                    </a:moveTo>
                    <a:cubicBezTo>
                      <a:pt x="6" y="2"/>
                      <a:pt x="9" y="1"/>
                      <a:pt x="7" y="0"/>
                    </a:cubicBezTo>
                    <a:cubicBezTo>
                      <a:pt x="3" y="1"/>
                      <a:pt x="4" y="1"/>
                      <a:pt x="2" y="2"/>
                    </a:cubicBezTo>
                    <a:cubicBezTo>
                      <a:pt x="8" y="1"/>
                      <a:pt x="0" y="2"/>
                      <a:pt x="5" y="3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2" y="3"/>
                      <a:pt x="3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5" y="3"/>
                    </a:cubicBezTo>
                    <a:cubicBezTo>
                      <a:pt x="6" y="3"/>
                      <a:pt x="5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9" y="2"/>
                      <a:pt x="8" y="3"/>
                      <a:pt x="5" y="3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66" name="Freeform 3071"/>
              <p:cNvSpPr>
                <a:spLocks/>
              </p:cNvSpPr>
              <p:nvPr/>
            </p:nvSpPr>
            <p:spPr bwMode="auto">
              <a:xfrm>
                <a:off x="2485" y="1671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67" name="Freeform 3072"/>
              <p:cNvSpPr>
                <a:spLocks/>
              </p:cNvSpPr>
              <p:nvPr/>
            </p:nvSpPr>
            <p:spPr bwMode="auto">
              <a:xfrm>
                <a:off x="2478" y="1671"/>
                <a:ext cx="24" cy="4"/>
              </a:xfrm>
              <a:custGeom>
                <a:avLst/>
                <a:gdLst>
                  <a:gd name="T0" fmla="*/ 14 w 10"/>
                  <a:gd name="T1" fmla="*/ 0 h 2"/>
                  <a:gd name="T2" fmla="*/ 10 w 10"/>
                  <a:gd name="T3" fmla="*/ 2 h 2"/>
                  <a:gd name="T4" fmla="*/ 10 w 10"/>
                  <a:gd name="T5" fmla="*/ 0 h 2"/>
                  <a:gd name="T6" fmla="*/ 7 w 10"/>
                  <a:gd name="T7" fmla="*/ 2 h 2"/>
                  <a:gd name="T8" fmla="*/ 10 w 10"/>
                  <a:gd name="T9" fmla="*/ 2 h 2"/>
                  <a:gd name="T10" fmla="*/ 22 w 10"/>
                  <a:gd name="T11" fmla="*/ 4 h 2"/>
                  <a:gd name="T12" fmla="*/ 14 w 10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" h="2">
                    <a:moveTo>
                      <a:pt x="6" y="0"/>
                    </a:moveTo>
                    <a:cubicBezTo>
                      <a:pt x="6" y="1"/>
                      <a:pt x="5" y="1"/>
                      <a:pt x="4" y="1"/>
                    </a:cubicBezTo>
                    <a:cubicBezTo>
                      <a:pt x="2" y="1"/>
                      <a:pt x="4" y="0"/>
                      <a:pt x="4" y="0"/>
                    </a:cubicBezTo>
                    <a:cubicBezTo>
                      <a:pt x="3" y="0"/>
                      <a:pt x="0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6" y="1"/>
                      <a:pt x="10" y="2"/>
                      <a:pt x="9" y="2"/>
                    </a:cubicBezTo>
                    <a:cubicBezTo>
                      <a:pt x="8" y="2"/>
                      <a:pt x="8" y="1"/>
                      <a:pt x="6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68" name="Freeform 3073"/>
              <p:cNvSpPr>
                <a:spLocks/>
              </p:cNvSpPr>
              <p:nvPr/>
            </p:nvSpPr>
            <p:spPr bwMode="auto">
              <a:xfrm>
                <a:off x="2528" y="1673"/>
                <a:ext cx="11" cy="2"/>
              </a:xfrm>
              <a:custGeom>
                <a:avLst/>
                <a:gdLst>
                  <a:gd name="T0" fmla="*/ 0 w 5"/>
                  <a:gd name="T1" fmla="*/ 2 h 1"/>
                  <a:gd name="T2" fmla="*/ 11 w 5"/>
                  <a:gd name="T3" fmla="*/ 0 h 1"/>
                  <a:gd name="T4" fmla="*/ 7 w 5"/>
                  <a:gd name="T5" fmla="*/ 0 h 1"/>
                  <a:gd name="T6" fmla="*/ 7 w 5"/>
                  <a:gd name="T7" fmla="*/ 0 h 1"/>
                  <a:gd name="T8" fmla="*/ 0 w 5"/>
                  <a:gd name="T9" fmla="*/ 2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" h="1">
                    <a:moveTo>
                      <a:pt x="0" y="1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69" name="Freeform 3074"/>
              <p:cNvSpPr>
                <a:spLocks/>
              </p:cNvSpPr>
              <p:nvPr/>
            </p:nvSpPr>
            <p:spPr bwMode="auto">
              <a:xfrm>
                <a:off x="2596" y="1680"/>
                <a:ext cx="7" cy="2"/>
              </a:xfrm>
              <a:custGeom>
                <a:avLst/>
                <a:gdLst>
                  <a:gd name="T0" fmla="*/ 0 w 7"/>
                  <a:gd name="T1" fmla="*/ 0 h 2"/>
                  <a:gd name="T2" fmla="*/ 0 w 7"/>
                  <a:gd name="T3" fmla="*/ 2 h 2"/>
                  <a:gd name="T4" fmla="*/ 7 w 7"/>
                  <a:gd name="T5" fmla="*/ 0 h 2"/>
                  <a:gd name="T6" fmla="*/ 0 w 7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lnTo>
                      <a:pt x="0" y="2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70" name="Freeform 3075"/>
              <p:cNvSpPr>
                <a:spLocks/>
              </p:cNvSpPr>
              <p:nvPr/>
            </p:nvSpPr>
            <p:spPr bwMode="auto">
              <a:xfrm>
                <a:off x="2613" y="1680"/>
                <a:ext cx="4" cy="0"/>
              </a:xfrm>
              <a:custGeom>
                <a:avLst/>
                <a:gdLst>
                  <a:gd name="T0" fmla="*/ 0 w 4"/>
                  <a:gd name="T1" fmla="*/ 0 w 4"/>
                  <a:gd name="T2" fmla="*/ 4 w 4"/>
                  <a:gd name="T3" fmla="*/ 0 w 4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71" name="Freeform 3076"/>
              <p:cNvSpPr>
                <a:spLocks/>
              </p:cNvSpPr>
              <p:nvPr/>
            </p:nvSpPr>
            <p:spPr bwMode="auto">
              <a:xfrm>
                <a:off x="2695" y="2138"/>
                <a:ext cx="5" cy="0"/>
              </a:xfrm>
              <a:custGeom>
                <a:avLst/>
                <a:gdLst>
                  <a:gd name="T0" fmla="*/ 5 w 2"/>
                  <a:gd name="T1" fmla="*/ 0 w 2"/>
                  <a:gd name="T2" fmla="*/ 5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72" name="Freeform 3077"/>
              <p:cNvSpPr>
                <a:spLocks/>
              </p:cNvSpPr>
              <p:nvPr/>
            </p:nvSpPr>
            <p:spPr bwMode="auto">
              <a:xfrm>
                <a:off x="2724" y="2138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73" name="Freeform 3078"/>
              <p:cNvSpPr>
                <a:spLocks/>
              </p:cNvSpPr>
              <p:nvPr/>
            </p:nvSpPr>
            <p:spPr bwMode="auto">
              <a:xfrm>
                <a:off x="2865" y="1805"/>
                <a:ext cx="5" cy="12"/>
              </a:xfrm>
              <a:custGeom>
                <a:avLst/>
                <a:gdLst>
                  <a:gd name="T0" fmla="*/ 3 w 2"/>
                  <a:gd name="T1" fmla="*/ 0 h 5"/>
                  <a:gd name="T2" fmla="*/ 3 w 2"/>
                  <a:gd name="T3" fmla="*/ 12 h 5"/>
                  <a:gd name="T4" fmla="*/ 5 w 2"/>
                  <a:gd name="T5" fmla="*/ 10 h 5"/>
                  <a:gd name="T6" fmla="*/ 3 w 2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1" y="0"/>
                    </a:moveTo>
                    <a:cubicBezTo>
                      <a:pt x="1" y="3"/>
                      <a:pt x="0" y="5"/>
                      <a:pt x="1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74" name="Freeform 3079"/>
              <p:cNvSpPr>
                <a:spLocks/>
              </p:cNvSpPr>
              <p:nvPr/>
            </p:nvSpPr>
            <p:spPr bwMode="auto">
              <a:xfrm>
                <a:off x="2896" y="2077"/>
                <a:ext cx="2" cy="5"/>
              </a:xfrm>
              <a:custGeom>
                <a:avLst/>
                <a:gdLst>
                  <a:gd name="T0" fmla="*/ 2 w 1"/>
                  <a:gd name="T1" fmla="*/ 5 h 2"/>
                  <a:gd name="T2" fmla="*/ 2 w 1"/>
                  <a:gd name="T3" fmla="*/ 3 h 2"/>
                  <a:gd name="T4" fmla="*/ 0 w 1"/>
                  <a:gd name="T5" fmla="*/ 0 h 2"/>
                  <a:gd name="T6" fmla="*/ 2 w 1"/>
                  <a:gd name="T7" fmla="*/ 5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75" name="Freeform 3080"/>
              <p:cNvSpPr>
                <a:spLocks/>
              </p:cNvSpPr>
              <p:nvPr/>
            </p:nvSpPr>
            <p:spPr bwMode="auto">
              <a:xfrm>
                <a:off x="2905" y="2084"/>
                <a:ext cx="0" cy="7"/>
              </a:xfrm>
              <a:custGeom>
                <a:avLst/>
                <a:gdLst>
                  <a:gd name="T0" fmla="*/ 0 h 3"/>
                  <a:gd name="T1" fmla="*/ 7 h 3"/>
                  <a:gd name="T2" fmla="*/ 0 h 3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76" name="Freeform 3081"/>
              <p:cNvSpPr>
                <a:spLocks/>
              </p:cNvSpPr>
              <p:nvPr/>
            </p:nvSpPr>
            <p:spPr bwMode="auto">
              <a:xfrm>
                <a:off x="2549" y="2141"/>
                <a:ext cx="5" cy="2"/>
              </a:xfrm>
              <a:custGeom>
                <a:avLst/>
                <a:gdLst>
                  <a:gd name="T0" fmla="*/ 3 w 2"/>
                  <a:gd name="T1" fmla="*/ 0 h 1"/>
                  <a:gd name="T2" fmla="*/ 0 w 2"/>
                  <a:gd name="T3" fmla="*/ 2 h 1"/>
                  <a:gd name="T4" fmla="*/ 3 w 2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77" name="Freeform 3082"/>
              <p:cNvSpPr>
                <a:spLocks/>
              </p:cNvSpPr>
              <p:nvPr/>
            </p:nvSpPr>
            <p:spPr bwMode="auto">
              <a:xfrm>
                <a:off x="2780" y="1673"/>
                <a:ext cx="12" cy="2"/>
              </a:xfrm>
              <a:custGeom>
                <a:avLst/>
                <a:gdLst>
                  <a:gd name="T0" fmla="*/ 0 w 5"/>
                  <a:gd name="T1" fmla="*/ 2 h 1"/>
                  <a:gd name="T2" fmla="*/ 12 w 5"/>
                  <a:gd name="T3" fmla="*/ 2 h 1"/>
                  <a:gd name="T4" fmla="*/ 0 w 5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1"/>
                    </a:moveTo>
                    <a:cubicBezTo>
                      <a:pt x="2" y="1"/>
                      <a:pt x="4" y="1"/>
                      <a:pt x="5" y="1"/>
                    </a:cubicBezTo>
                    <a:cubicBezTo>
                      <a:pt x="3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78" name="Freeform 3083"/>
              <p:cNvSpPr>
                <a:spLocks/>
              </p:cNvSpPr>
              <p:nvPr/>
            </p:nvSpPr>
            <p:spPr bwMode="auto">
              <a:xfrm>
                <a:off x="2707" y="2117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79" name="Freeform 3084"/>
              <p:cNvSpPr>
                <a:spLocks/>
              </p:cNvSpPr>
              <p:nvPr/>
            </p:nvSpPr>
            <p:spPr bwMode="auto">
              <a:xfrm>
                <a:off x="2792" y="1675"/>
                <a:ext cx="14" cy="3"/>
              </a:xfrm>
              <a:custGeom>
                <a:avLst/>
                <a:gdLst>
                  <a:gd name="T0" fmla="*/ 14 w 6"/>
                  <a:gd name="T1" fmla="*/ 0 h 1"/>
                  <a:gd name="T2" fmla="*/ 12 w 6"/>
                  <a:gd name="T3" fmla="*/ 0 h 1"/>
                  <a:gd name="T4" fmla="*/ 0 w 6"/>
                  <a:gd name="T5" fmla="*/ 0 h 1"/>
                  <a:gd name="T6" fmla="*/ 14 w 6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" h="1">
                    <a:moveTo>
                      <a:pt x="6" y="0"/>
                    </a:moveTo>
                    <a:cubicBezTo>
                      <a:pt x="6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2" y="1"/>
                      <a:pt x="4" y="1"/>
                      <a:pt x="6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80" name="Freeform 3085"/>
              <p:cNvSpPr>
                <a:spLocks/>
              </p:cNvSpPr>
              <p:nvPr/>
            </p:nvSpPr>
            <p:spPr bwMode="auto">
              <a:xfrm>
                <a:off x="2277" y="1871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81" name="Freeform 3086"/>
              <p:cNvSpPr>
                <a:spLocks/>
              </p:cNvSpPr>
              <p:nvPr/>
            </p:nvSpPr>
            <p:spPr bwMode="auto">
              <a:xfrm>
                <a:off x="2306" y="1718"/>
                <a:ext cx="0" cy="7"/>
              </a:xfrm>
              <a:custGeom>
                <a:avLst/>
                <a:gdLst>
                  <a:gd name="T0" fmla="*/ 0 h 3"/>
                  <a:gd name="T1" fmla="*/ 7 h 3"/>
                  <a:gd name="T2" fmla="*/ 0 h 3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82" name="Freeform 3087"/>
              <p:cNvSpPr>
                <a:spLocks/>
              </p:cNvSpPr>
              <p:nvPr/>
            </p:nvSpPr>
            <p:spPr bwMode="auto">
              <a:xfrm>
                <a:off x="2676" y="1680"/>
                <a:ext cx="3" cy="0"/>
              </a:xfrm>
              <a:custGeom>
                <a:avLst/>
                <a:gdLst>
                  <a:gd name="T0" fmla="*/ 3 w 1"/>
                  <a:gd name="T1" fmla="*/ 3 w 1"/>
                  <a:gd name="T2" fmla="*/ 0 60000 65536"/>
                  <a:gd name="T3" fmla="*/ 0 60000 65536"/>
                </a:gdLst>
                <a:ahLst/>
                <a:cxnLst>
                  <a:cxn ang="T2">
                    <a:pos x="T0" y="0"/>
                  </a:cxn>
                  <a:cxn ang="T3">
                    <a:pos x="T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83" name="Freeform 3088"/>
              <p:cNvSpPr>
                <a:spLocks/>
              </p:cNvSpPr>
              <p:nvPr/>
            </p:nvSpPr>
            <p:spPr bwMode="auto">
              <a:xfrm>
                <a:off x="2662" y="167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84" name="Freeform 3089"/>
              <p:cNvSpPr>
                <a:spLocks/>
              </p:cNvSpPr>
              <p:nvPr/>
            </p:nvSpPr>
            <p:spPr bwMode="auto">
              <a:xfrm>
                <a:off x="2839" y="1661"/>
                <a:ext cx="3" cy="3"/>
              </a:xfrm>
              <a:custGeom>
                <a:avLst/>
                <a:gdLst>
                  <a:gd name="T0" fmla="*/ 0 w 1"/>
                  <a:gd name="T1" fmla="*/ 3 h 1"/>
                  <a:gd name="T2" fmla="*/ 3 w 1"/>
                  <a:gd name="T3" fmla="*/ 3 h 1"/>
                  <a:gd name="T4" fmla="*/ 0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85" name="Freeform 3090"/>
              <p:cNvSpPr>
                <a:spLocks/>
              </p:cNvSpPr>
              <p:nvPr/>
            </p:nvSpPr>
            <p:spPr bwMode="auto">
              <a:xfrm>
                <a:off x="2674" y="1678"/>
                <a:ext cx="5" cy="0"/>
              </a:xfrm>
              <a:custGeom>
                <a:avLst/>
                <a:gdLst>
                  <a:gd name="T0" fmla="*/ 0 w 2"/>
                  <a:gd name="T1" fmla="*/ 5 w 2"/>
                  <a:gd name="T2" fmla="*/ 0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86" name="Freeform 3091"/>
              <p:cNvSpPr>
                <a:spLocks/>
              </p:cNvSpPr>
              <p:nvPr/>
            </p:nvSpPr>
            <p:spPr bwMode="auto">
              <a:xfrm>
                <a:off x="2672" y="1680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87" name="Freeform 3092"/>
              <p:cNvSpPr>
                <a:spLocks/>
              </p:cNvSpPr>
              <p:nvPr/>
            </p:nvSpPr>
            <p:spPr bwMode="auto">
              <a:xfrm>
                <a:off x="2679" y="1678"/>
                <a:ext cx="4" cy="2"/>
              </a:xfrm>
              <a:custGeom>
                <a:avLst/>
                <a:gdLst>
                  <a:gd name="T0" fmla="*/ 4 w 2"/>
                  <a:gd name="T1" fmla="*/ 0 h 1"/>
                  <a:gd name="T2" fmla="*/ 0 w 2"/>
                  <a:gd name="T3" fmla="*/ 0 h 1"/>
                  <a:gd name="T4" fmla="*/ 0 w 2"/>
                  <a:gd name="T5" fmla="*/ 2 h 1"/>
                  <a:gd name="T6" fmla="*/ 4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1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88" name="Freeform 3093"/>
              <p:cNvSpPr>
                <a:spLocks/>
              </p:cNvSpPr>
              <p:nvPr/>
            </p:nvSpPr>
            <p:spPr bwMode="auto">
              <a:xfrm>
                <a:off x="2301" y="2134"/>
                <a:ext cx="5" cy="0"/>
              </a:xfrm>
              <a:custGeom>
                <a:avLst/>
                <a:gdLst>
                  <a:gd name="T0" fmla="*/ 5 w 2"/>
                  <a:gd name="T1" fmla="*/ 5 w 2"/>
                  <a:gd name="T2" fmla="*/ 5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89" name="Freeform 3094"/>
              <p:cNvSpPr>
                <a:spLocks/>
              </p:cNvSpPr>
              <p:nvPr/>
            </p:nvSpPr>
            <p:spPr bwMode="auto">
              <a:xfrm>
                <a:off x="2896" y="189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90" name="Freeform 3095"/>
              <p:cNvSpPr>
                <a:spLocks/>
              </p:cNvSpPr>
              <p:nvPr/>
            </p:nvSpPr>
            <p:spPr bwMode="auto">
              <a:xfrm>
                <a:off x="2889" y="1895"/>
                <a:ext cx="9" cy="12"/>
              </a:xfrm>
              <a:custGeom>
                <a:avLst/>
                <a:gdLst>
                  <a:gd name="T0" fmla="*/ 9 w 4"/>
                  <a:gd name="T1" fmla="*/ 12 h 5"/>
                  <a:gd name="T2" fmla="*/ 7 w 4"/>
                  <a:gd name="T3" fmla="*/ 0 h 5"/>
                  <a:gd name="T4" fmla="*/ 0 w 4"/>
                  <a:gd name="T5" fmla="*/ 5 h 5"/>
                  <a:gd name="T6" fmla="*/ 9 w 4"/>
                  <a:gd name="T7" fmla="*/ 12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4" y="5"/>
                    </a:moveTo>
                    <a:cubicBezTo>
                      <a:pt x="3" y="3"/>
                      <a:pt x="3" y="2"/>
                      <a:pt x="3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4" y="5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91" name="Freeform 3096"/>
              <p:cNvSpPr>
                <a:spLocks noEditPoints="1"/>
              </p:cNvSpPr>
              <p:nvPr/>
            </p:nvSpPr>
            <p:spPr bwMode="auto">
              <a:xfrm>
                <a:off x="2265" y="1656"/>
                <a:ext cx="645" cy="489"/>
              </a:xfrm>
              <a:custGeom>
                <a:avLst/>
                <a:gdLst>
                  <a:gd name="T0" fmla="*/ 406 w 273"/>
                  <a:gd name="T1" fmla="*/ 484 h 207"/>
                  <a:gd name="T2" fmla="*/ 461 w 273"/>
                  <a:gd name="T3" fmla="*/ 482 h 207"/>
                  <a:gd name="T4" fmla="*/ 487 w 273"/>
                  <a:gd name="T5" fmla="*/ 484 h 207"/>
                  <a:gd name="T6" fmla="*/ 536 w 273"/>
                  <a:gd name="T7" fmla="*/ 482 h 207"/>
                  <a:gd name="T8" fmla="*/ 595 w 273"/>
                  <a:gd name="T9" fmla="*/ 482 h 207"/>
                  <a:gd name="T10" fmla="*/ 645 w 273"/>
                  <a:gd name="T11" fmla="*/ 482 h 207"/>
                  <a:gd name="T12" fmla="*/ 631 w 273"/>
                  <a:gd name="T13" fmla="*/ 432 h 207"/>
                  <a:gd name="T14" fmla="*/ 638 w 273"/>
                  <a:gd name="T15" fmla="*/ 428 h 207"/>
                  <a:gd name="T16" fmla="*/ 640 w 273"/>
                  <a:gd name="T17" fmla="*/ 399 h 207"/>
                  <a:gd name="T18" fmla="*/ 638 w 273"/>
                  <a:gd name="T19" fmla="*/ 350 h 207"/>
                  <a:gd name="T20" fmla="*/ 633 w 273"/>
                  <a:gd name="T21" fmla="*/ 307 h 207"/>
                  <a:gd name="T22" fmla="*/ 624 w 273"/>
                  <a:gd name="T23" fmla="*/ 227 h 207"/>
                  <a:gd name="T24" fmla="*/ 626 w 273"/>
                  <a:gd name="T25" fmla="*/ 168 h 207"/>
                  <a:gd name="T26" fmla="*/ 605 w 273"/>
                  <a:gd name="T27" fmla="*/ 94 h 207"/>
                  <a:gd name="T28" fmla="*/ 624 w 273"/>
                  <a:gd name="T29" fmla="*/ 113 h 207"/>
                  <a:gd name="T30" fmla="*/ 619 w 273"/>
                  <a:gd name="T31" fmla="*/ 40 h 207"/>
                  <a:gd name="T32" fmla="*/ 614 w 273"/>
                  <a:gd name="T33" fmla="*/ 19 h 207"/>
                  <a:gd name="T34" fmla="*/ 595 w 273"/>
                  <a:gd name="T35" fmla="*/ 0 h 207"/>
                  <a:gd name="T36" fmla="*/ 520 w 273"/>
                  <a:gd name="T37" fmla="*/ 5 h 207"/>
                  <a:gd name="T38" fmla="*/ 451 w 273"/>
                  <a:gd name="T39" fmla="*/ 17 h 207"/>
                  <a:gd name="T40" fmla="*/ 413 w 273"/>
                  <a:gd name="T41" fmla="*/ 9 h 207"/>
                  <a:gd name="T42" fmla="*/ 376 w 273"/>
                  <a:gd name="T43" fmla="*/ 14 h 207"/>
                  <a:gd name="T44" fmla="*/ 406 w 273"/>
                  <a:gd name="T45" fmla="*/ 24 h 207"/>
                  <a:gd name="T46" fmla="*/ 425 w 273"/>
                  <a:gd name="T47" fmla="*/ 17 h 207"/>
                  <a:gd name="T48" fmla="*/ 473 w 273"/>
                  <a:gd name="T49" fmla="*/ 21 h 207"/>
                  <a:gd name="T50" fmla="*/ 584 w 273"/>
                  <a:gd name="T51" fmla="*/ 19 h 207"/>
                  <a:gd name="T52" fmla="*/ 593 w 273"/>
                  <a:gd name="T53" fmla="*/ 24 h 207"/>
                  <a:gd name="T54" fmla="*/ 600 w 273"/>
                  <a:gd name="T55" fmla="*/ 85 h 207"/>
                  <a:gd name="T56" fmla="*/ 605 w 273"/>
                  <a:gd name="T57" fmla="*/ 146 h 207"/>
                  <a:gd name="T58" fmla="*/ 607 w 273"/>
                  <a:gd name="T59" fmla="*/ 182 h 207"/>
                  <a:gd name="T60" fmla="*/ 612 w 273"/>
                  <a:gd name="T61" fmla="*/ 236 h 207"/>
                  <a:gd name="T62" fmla="*/ 617 w 273"/>
                  <a:gd name="T63" fmla="*/ 369 h 207"/>
                  <a:gd name="T64" fmla="*/ 628 w 273"/>
                  <a:gd name="T65" fmla="*/ 430 h 207"/>
                  <a:gd name="T66" fmla="*/ 628 w 273"/>
                  <a:gd name="T67" fmla="*/ 465 h 207"/>
                  <a:gd name="T68" fmla="*/ 602 w 273"/>
                  <a:gd name="T69" fmla="*/ 465 h 207"/>
                  <a:gd name="T70" fmla="*/ 529 w 273"/>
                  <a:gd name="T71" fmla="*/ 458 h 207"/>
                  <a:gd name="T72" fmla="*/ 442 w 273"/>
                  <a:gd name="T73" fmla="*/ 461 h 207"/>
                  <a:gd name="T74" fmla="*/ 331 w 273"/>
                  <a:gd name="T75" fmla="*/ 463 h 207"/>
                  <a:gd name="T76" fmla="*/ 175 w 273"/>
                  <a:gd name="T77" fmla="*/ 465 h 207"/>
                  <a:gd name="T78" fmla="*/ 52 w 273"/>
                  <a:gd name="T79" fmla="*/ 463 h 207"/>
                  <a:gd name="T80" fmla="*/ 31 w 273"/>
                  <a:gd name="T81" fmla="*/ 461 h 207"/>
                  <a:gd name="T82" fmla="*/ 17 w 273"/>
                  <a:gd name="T83" fmla="*/ 463 h 207"/>
                  <a:gd name="T84" fmla="*/ 17 w 273"/>
                  <a:gd name="T85" fmla="*/ 449 h 207"/>
                  <a:gd name="T86" fmla="*/ 28 w 273"/>
                  <a:gd name="T87" fmla="*/ 326 h 207"/>
                  <a:gd name="T88" fmla="*/ 33 w 273"/>
                  <a:gd name="T89" fmla="*/ 213 h 207"/>
                  <a:gd name="T90" fmla="*/ 40 w 273"/>
                  <a:gd name="T91" fmla="*/ 26 h 207"/>
                  <a:gd name="T92" fmla="*/ 21 w 273"/>
                  <a:gd name="T93" fmla="*/ 97 h 207"/>
                  <a:gd name="T94" fmla="*/ 14 w 273"/>
                  <a:gd name="T95" fmla="*/ 208 h 207"/>
                  <a:gd name="T96" fmla="*/ 12 w 273"/>
                  <a:gd name="T97" fmla="*/ 232 h 207"/>
                  <a:gd name="T98" fmla="*/ 5 w 273"/>
                  <a:gd name="T99" fmla="*/ 359 h 207"/>
                  <a:gd name="T100" fmla="*/ 5 w 273"/>
                  <a:gd name="T101" fmla="*/ 423 h 207"/>
                  <a:gd name="T102" fmla="*/ 0 w 273"/>
                  <a:gd name="T103" fmla="*/ 468 h 207"/>
                  <a:gd name="T104" fmla="*/ 31 w 273"/>
                  <a:gd name="T105" fmla="*/ 475 h 207"/>
                  <a:gd name="T106" fmla="*/ 28 w 273"/>
                  <a:gd name="T107" fmla="*/ 480 h 207"/>
                  <a:gd name="T108" fmla="*/ 64 w 273"/>
                  <a:gd name="T109" fmla="*/ 482 h 207"/>
                  <a:gd name="T110" fmla="*/ 113 w 273"/>
                  <a:gd name="T111" fmla="*/ 482 h 207"/>
                  <a:gd name="T112" fmla="*/ 163 w 273"/>
                  <a:gd name="T113" fmla="*/ 482 h 207"/>
                  <a:gd name="T114" fmla="*/ 198 w 273"/>
                  <a:gd name="T115" fmla="*/ 480 h 207"/>
                  <a:gd name="T116" fmla="*/ 239 w 273"/>
                  <a:gd name="T117" fmla="*/ 480 h 207"/>
                  <a:gd name="T118" fmla="*/ 326 w 273"/>
                  <a:gd name="T119" fmla="*/ 482 h 207"/>
                  <a:gd name="T120" fmla="*/ 501 w 273"/>
                  <a:gd name="T121" fmla="*/ 482 h 207"/>
                  <a:gd name="T122" fmla="*/ 451 w 273"/>
                  <a:gd name="T123" fmla="*/ 19 h 207"/>
                  <a:gd name="T124" fmla="*/ 439 w 273"/>
                  <a:gd name="T125" fmla="*/ 19 h 207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273" h="207">
                    <a:moveTo>
                      <a:pt x="156" y="204"/>
                    </a:moveTo>
                    <a:cubicBezTo>
                      <a:pt x="160" y="205"/>
                      <a:pt x="160" y="205"/>
                      <a:pt x="160" y="205"/>
                    </a:cubicBezTo>
                    <a:cubicBezTo>
                      <a:pt x="156" y="206"/>
                      <a:pt x="152" y="206"/>
                      <a:pt x="156" y="207"/>
                    </a:cubicBezTo>
                    <a:cubicBezTo>
                      <a:pt x="156" y="204"/>
                      <a:pt x="170" y="207"/>
                      <a:pt x="171" y="204"/>
                    </a:cubicBezTo>
                    <a:cubicBezTo>
                      <a:pt x="173" y="204"/>
                      <a:pt x="173" y="204"/>
                      <a:pt x="173" y="204"/>
                    </a:cubicBezTo>
                    <a:cubicBezTo>
                      <a:pt x="173" y="204"/>
                      <a:pt x="172" y="205"/>
                      <a:pt x="172" y="205"/>
                    </a:cubicBezTo>
                    <a:cubicBezTo>
                      <a:pt x="176" y="206"/>
                      <a:pt x="175" y="203"/>
                      <a:pt x="181" y="203"/>
                    </a:cubicBezTo>
                    <a:cubicBezTo>
                      <a:pt x="184" y="203"/>
                      <a:pt x="185" y="204"/>
                      <a:pt x="184" y="204"/>
                    </a:cubicBezTo>
                    <a:cubicBezTo>
                      <a:pt x="188" y="203"/>
                      <a:pt x="188" y="203"/>
                      <a:pt x="188" y="203"/>
                    </a:cubicBezTo>
                    <a:cubicBezTo>
                      <a:pt x="190" y="203"/>
                      <a:pt x="189" y="204"/>
                      <a:pt x="188" y="204"/>
                    </a:cubicBezTo>
                    <a:cubicBezTo>
                      <a:pt x="195" y="204"/>
                      <a:pt x="195" y="204"/>
                      <a:pt x="195" y="204"/>
                    </a:cubicBezTo>
                    <a:cubicBezTo>
                      <a:pt x="195" y="204"/>
                      <a:pt x="195" y="204"/>
                      <a:pt x="195" y="204"/>
                    </a:cubicBezTo>
                    <a:cubicBezTo>
                      <a:pt x="196" y="203"/>
                      <a:pt x="199" y="203"/>
                      <a:pt x="200" y="202"/>
                    </a:cubicBezTo>
                    <a:cubicBezTo>
                      <a:pt x="202" y="203"/>
                      <a:pt x="199" y="203"/>
                      <a:pt x="199" y="203"/>
                    </a:cubicBezTo>
                    <a:cubicBezTo>
                      <a:pt x="203" y="202"/>
                      <a:pt x="203" y="202"/>
                      <a:pt x="203" y="202"/>
                    </a:cubicBezTo>
                    <a:cubicBezTo>
                      <a:pt x="205" y="203"/>
                      <a:pt x="202" y="204"/>
                      <a:pt x="199" y="204"/>
                    </a:cubicBezTo>
                    <a:cubicBezTo>
                      <a:pt x="203" y="206"/>
                      <a:pt x="202" y="203"/>
                      <a:pt x="210" y="204"/>
                    </a:cubicBezTo>
                    <a:cubicBezTo>
                      <a:pt x="206" y="205"/>
                      <a:pt x="206" y="205"/>
                      <a:pt x="206" y="205"/>
                    </a:cubicBezTo>
                    <a:cubicBezTo>
                      <a:pt x="209" y="206"/>
                      <a:pt x="212" y="206"/>
                      <a:pt x="216" y="207"/>
                    </a:cubicBezTo>
                    <a:cubicBezTo>
                      <a:pt x="215" y="206"/>
                      <a:pt x="208" y="204"/>
                      <a:pt x="212" y="204"/>
                    </a:cubicBezTo>
                    <a:cubicBezTo>
                      <a:pt x="213" y="204"/>
                      <a:pt x="215" y="204"/>
                      <a:pt x="217" y="203"/>
                    </a:cubicBezTo>
                    <a:cubicBezTo>
                      <a:pt x="217" y="204"/>
                      <a:pt x="219" y="204"/>
                      <a:pt x="222" y="204"/>
                    </a:cubicBezTo>
                    <a:cubicBezTo>
                      <a:pt x="222" y="205"/>
                      <a:pt x="222" y="205"/>
                      <a:pt x="222" y="205"/>
                    </a:cubicBezTo>
                    <a:cubicBezTo>
                      <a:pt x="225" y="205"/>
                      <a:pt x="225" y="204"/>
                      <a:pt x="227" y="204"/>
                    </a:cubicBezTo>
                    <a:cubicBezTo>
                      <a:pt x="230" y="204"/>
                      <a:pt x="231" y="205"/>
                      <a:pt x="232" y="206"/>
                    </a:cubicBezTo>
                    <a:cubicBezTo>
                      <a:pt x="237" y="206"/>
                      <a:pt x="228" y="204"/>
                      <a:pt x="235" y="204"/>
                    </a:cubicBezTo>
                    <a:cubicBezTo>
                      <a:pt x="239" y="204"/>
                      <a:pt x="242" y="204"/>
                      <a:pt x="248" y="203"/>
                    </a:cubicBezTo>
                    <a:cubicBezTo>
                      <a:pt x="251" y="203"/>
                      <a:pt x="247" y="204"/>
                      <a:pt x="249" y="204"/>
                    </a:cubicBezTo>
                    <a:cubicBezTo>
                      <a:pt x="251" y="203"/>
                      <a:pt x="251" y="203"/>
                      <a:pt x="251" y="203"/>
                    </a:cubicBezTo>
                    <a:cubicBezTo>
                      <a:pt x="252" y="203"/>
                      <a:pt x="252" y="203"/>
                      <a:pt x="252" y="204"/>
                    </a:cubicBezTo>
                    <a:cubicBezTo>
                      <a:pt x="254" y="203"/>
                      <a:pt x="252" y="202"/>
                      <a:pt x="256" y="202"/>
                    </a:cubicBezTo>
                    <a:cubicBezTo>
                      <a:pt x="256" y="201"/>
                      <a:pt x="258" y="202"/>
                      <a:pt x="261" y="202"/>
                    </a:cubicBezTo>
                    <a:cubicBezTo>
                      <a:pt x="264" y="203"/>
                      <a:pt x="269" y="203"/>
                      <a:pt x="272" y="202"/>
                    </a:cubicBezTo>
                    <a:cubicBezTo>
                      <a:pt x="272" y="203"/>
                      <a:pt x="272" y="203"/>
                      <a:pt x="272" y="203"/>
                    </a:cubicBezTo>
                    <a:cubicBezTo>
                      <a:pt x="272" y="203"/>
                      <a:pt x="272" y="203"/>
                      <a:pt x="273" y="203"/>
                    </a:cubicBezTo>
                    <a:cubicBezTo>
                      <a:pt x="273" y="203"/>
                      <a:pt x="272" y="203"/>
                      <a:pt x="273" y="204"/>
                    </a:cubicBezTo>
                    <a:cubicBezTo>
                      <a:pt x="273" y="204"/>
                      <a:pt x="273" y="204"/>
                      <a:pt x="273" y="204"/>
                    </a:cubicBezTo>
                    <a:cubicBezTo>
                      <a:pt x="273" y="199"/>
                      <a:pt x="272" y="197"/>
                      <a:pt x="272" y="195"/>
                    </a:cubicBezTo>
                    <a:cubicBezTo>
                      <a:pt x="272" y="193"/>
                      <a:pt x="271" y="191"/>
                      <a:pt x="270" y="189"/>
                    </a:cubicBezTo>
                    <a:cubicBezTo>
                      <a:pt x="271" y="184"/>
                      <a:pt x="271" y="184"/>
                      <a:pt x="271" y="184"/>
                    </a:cubicBezTo>
                    <a:cubicBezTo>
                      <a:pt x="270" y="188"/>
                      <a:pt x="269" y="183"/>
                      <a:pt x="268" y="180"/>
                    </a:cubicBezTo>
                    <a:cubicBezTo>
                      <a:pt x="267" y="181"/>
                      <a:pt x="267" y="182"/>
                      <a:pt x="267" y="183"/>
                    </a:cubicBezTo>
                    <a:cubicBezTo>
                      <a:pt x="266" y="177"/>
                      <a:pt x="266" y="177"/>
                      <a:pt x="266" y="177"/>
                    </a:cubicBezTo>
                    <a:cubicBezTo>
                      <a:pt x="266" y="176"/>
                      <a:pt x="266" y="177"/>
                      <a:pt x="267" y="178"/>
                    </a:cubicBezTo>
                    <a:cubicBezTo>
                      <a:pt x="267" y="177"/>
                      <a:pt x="267" y="177"/>
                      <a:pt x="267" y="176"/>
                    </a:cubicBezTo>
                    <a:cubicBezTo>
                      <a:pt x="267" y="174"/>
                      <a:pt x="268" y="175"/>
                      <a:pt x="269" y="177"/>
                    </a:cubicBezTo>
                    <a:cubicBezTo>
                      <a:pt x="268" y="179"/>
                      <a:pt x="268" y="179"/>
                      <a:pt x="268" y="179"/>
                    </a:cubicBezTo>
                    <a:cubicBezTo>
                      <a:pt x="269" y="180"/>
                      <a:pt x="270" y="182"/>
                      <a:pt x="270" y="181"/>
                    </a:cubicBezTo>
                    <a:cubicBezTo>
                      <a:pt x="270" y="181"/>
                      <a:pt x="270" y="180"/>
                      <a:pt x="270" y="180"/>
                    </a:cubicBezTo>
                    <a:cubicBezTo>
                      <a:pt x="270" y="180"/>
                      <a:pt x="270" y="180"/>
                      <a:pt x="270" y="180"/>
                    </a:cubicBezTo>
                    <a:cubicBezTo>
                      <a:pt x="271" y="180"/>
                      <a:pt x="270" y="179"/>
                      <a:pt x="270" y="178"/>
                    </a:cubicBezTo>
                    <a:cubicBezTo>
                      <a:pt x="271" y="177"/>
                      <a:pt x="271" y="177"/>
                      <a:pt x="271" y="177"/>
                    </a:cubicBezTo>
                    <a:cubicBezTo>
                      <a:pt x="271" y="176"/>
                      <a:pt x="271" y="176"/>
                      <a:pt x="271" y="176"/>
                    </a:cubicBezTo>
                    <a:cubicBezTo>
                      <a:pt x="271" y="169"/>
                      <a:pt x="271" y="169"/>
                      <a:pt x="271" y="169"/>
                    </a:cubicBezTo>
                    <a:cubicBezTo>
                      <a:pt x="269" y="163"/>
                      <a:pt x="267" y="159"/>
                      <a:pt x="266" y="150"/>
                    </a:cubicBezTo>
                    <a:cubicBezTo>
                      <a:pt x="267" y="152"/>
                      <a:pt x="268" y="150"/>
                      <a:pt x="269" y="150"/>
                    </a:cubicBezTo>
                    <a:cubicBezTo>
                      <a:pt x="268" y="153"/>
                      <a:pt x="270" y="157"/>
                      <a:pt x="270" y="162"/>
                    </a:cubicBezTo>
                    <a:cubicBezTo>
                      <a:pt x="270" y="159"/>
                      <a:pt x="270" y="160"/>
                      <a:pt x="271" y="160"/>
                    </a:cubicBezTo>
                    <a:cubicBezTo>
                      <a:pt x="269" y="152"/>
                      <a:pt x="269" y="152"/>
                      <a:pt x="269" y="152"/>
                    </a:cubicBezTo>
                    <a:cubicBezTo>
                      <a:pt x="270" y="152"/>
                      <a:pt x="270" y="150"/>
                      <a:pt x="270" y="148"/>
                    </a:cubicBezTo>
                    <a:cubicBezTo>
                      <a:pt x="268" y="150"/>
                      <a:pt x="268" y="142"/>
                      <a:pt x="267" y="139"/>
                    </a:cubicBezTo>
                    <a:cubicBezTo>
                      <a:pt x="268" y="139"/>
                      <a:pt x="269" y="140"/>
                      <a:pt x="269" y="144"/>
                    </a:cubicBezTo>
                    <a:cubicBezTo>
                      <a:pt x="270" y="139"/>
                      <a:pt x="266" y="138"/>
                      <a:pt x="267" y="134"/>
                    </a:cubicBezTo>
                    <a:cubicBezTo>
                      <a:pt x="267" y="135"/>
                      <a:pt x="267" y="135"/>
                      <a:pt x="268" y="135"/>
                    </a:cubicBezTo>
                    <a:cubicBezTo>
                      <a:pt x="267" y="133"/>
                      <a:pt x="267" y="128"/>
                      <a:pt x="268" y="129"/>
                    </a:cubicBezTo>
                    <a:cubicBezTo>
                      <a:pt x="268" y="130"/>
                      <a:pt x="268" y="130"/>
                      <a:pt x="268" y="130"/>
                    </a:cubicBezTo>
                    <a:cubicBezTo>
                      <a:pt x="268" y="123"/>
                      <a:pt x="267" y="110"/>
                      <a:pt x="265" y="109"/>
                    </a:cubicBezTo>
                    <a:cubicBezTo>
                      <a:pt x="265" y="109"/>
                      <a:pt x="267" y="110"/>
                      <a:pt x="267" y="110"/>
                    </a:cubicBezTo>
                    <a:cubicBezTo>
                      <a:pt x="261" y="99"/>
                      <a:pt x="261" y="99"/>
                      <a:pt x="261" y="99"/>
                    </a:cubicBezTo>
                    <a:cubicBezTo>
                      <a:pt x="262" y="100"/>
                      <a:pt x="266" y="96"/>
                      <a:pt x="267" y="101"/>
                    </a:cubicBezTo>
                    <a:cubicBezTo>
                      <a:pt x="267" y="99"/>
                      <a:pt x="267" y="97"/>
                      <a:pt x="266" y="94"/>
                    </a:cubicBezTo>
                    <a:cubicBezTo>
                      <a:pt x="266" y="95"/>
                      <a:pt x="264" y="97"/>
                      <a:pt x="264" y="96"/>
                    </a:cubicBezTo>
                    <a:cubicBezTo>
                      <a:pt x="265" y="92"/>
                      <a:pt x="265" y="93"/>
                      <a:pt x="266" y="88"/>
                    </a:cubicBezTo>
                    <a:cubicBezTo>
                      <a:pt x="266" y="89"/>
                      <a:pt x="263" y="88"/>
                      <a:pt x="263" y="85"/>
                    </a:cubicBezTo>
                    <a:cubicBezTo>
                      <a:pt x="264" y="86"/>
                      <a:pt x="265" y="85"/>
                      <a:pt x="266" y="86"/>
                    </a:cubicBezTo>
                    <a:cubicBezTo>
                      <a:pt x="263" y="80"/>
                      <a:pt x="263" y="80"/>
                      <a:pt x="263" y="80"/>
                    </a:cubicBezTo>
                    <a:cubicBezTo>
                      <a:pt x="264" y="81"/>
                      <a:pt x="265" y="80"/>
                      <a:pt x="266" y="78"/>
                    </a:cubicBezTo>
                    <a:cubicBezTo>
                      <a:pt x="265" y="79"/>
                      <a:pt x="265" y="73"/>
                      <a:pt x="265" y="71"/>
                    </a:cubicBezTo>
                    <a:cubicBezTo>
                      <a:pt x="265" y="74"/>
                      <a:pt x="265" y="74"/>
                      <a:pt x="265" y="74"/>
                    </a:cubicBezTo>
                    <a:cubicBezTo>
                      <a:pt x="265" y="67"/>
                      <a:pt x="261" y="67"/>
                      <a:pt x="261" y="60"/>
                    </a:cubicBezTo>
                    <a:cubicBezTo>
                      <a:pt x="261" y="61"/>
                      <a:pt x="264" y="62"/>
                      <a:pt x="264" y="59"/>
                    </a:cubicBezTo>
                    <a:cubicBezTo>
                      <a:pt x="263" y="57"/>
                      <a:pt x="258" y="52"/>
                      <a:pt x="257" y="46"/>
                    </a:cubicBezTo>
                    <a:cubicBezTo>
                      <a:pt x="257" y="44"/>
                      <a:pt x="257" y="44"/>
                      <a:pt x="257" y="44"/>
                    </a:cubicBezTo>
                    <a:cubicBezTo>
                      <a:pt x="256" y="40"/>
                      <a:pt x="256" y="40"/>
                      <a:pt x="256" y="40"/>
                    </a:cubicBezTo>
                    <a:cubicBezTo>
                      <a:pt x="258" y="42"/>
                      <a:pt x="262" y="51"/>
                      <a:pt x="264" y="55"/>
                    </a:cubicBezTo>
                    <a:cubicBezTo>
                      <a:pt x="264" y="52"/>
                      <a:pt x="265" y="54"/>
                      <a:pt x="264" y="50"/>
                    </a:cubicBezTo>
                    <a:cubicBezTo>
                      <a:pt x="265" y="49"/>
                      <a:pt x="265" y="52"/>
                      <a:pt x="265" y="54"/>
                    </a:cubicBezTo>
                    <a:cubicBezTo>
                      <a:pt x="265" y="44"/>
                      <a:pt x="265" y="44"/>
                      <a:pt x="265" y="44"/>
                    </a:cubicBezTo>
                    <a:cubicBezTo>
                      <a:pt x="264" y="45"/>
                      <a:pt x="264" y="37"/>
                      <a:pt x="262" y="38"/>
                    </a:cubicBezTo>
                    <a:cubicBezTo>
                      <a:pt x="264" y="48"/>
                      <a:pt x="264" y="48"/>
                      <a:pt x="264" y="48"/>
                    </a:cubicBezTo>
                    <a:cubicBezTo>
                      <a:pt x="263" y="48"/>
                      <a:pt x="260" y="42"/>
                      <a:pt x="260" y="36"/>
                    </a:cubicBezTo>
                    <a:cubicBezTo>
                      <a:pt x="261" y="34"/>
                      <a:pt x="263" y="37"/>
                      <a:pt x="263" y="36"/>
                    </a:cubicBezTo>
                    <a:cubicBezTo>
                      <a:pt x="263" y="36"/>
                      <a:pt x="262" y="30"/>
                      <a:pt x="262" y="30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63" y="29"/>
                      <a:pt x="261" y="27"/>
                      <a:pt x="262" y="22"/>
                    </a:cubicBezTo>
                    <a:cubicBezTo>
                      <a:pt x="262" y="21"/>
                      <a:pt x="263" y="18"/>
                      <a:pt x="262" y="17"/>
                    </a:cubicBezTo>
                    <a:cubicBezTo>
                      <a:pt x="261" y="20"/>
                      <a:pt x="256" y="21"/>
                      <a:pt x="255" y="19"/>
                    </a:cubicBezTo>
                    <a:cubicBezTo>
                      <a:pt x="255" y="19"/>
                      <a:pt x="256" y="11"/>
                      <a:pt x="257" y="9"/>
                    </a:cubicBezTo>
                    <a:cubicBezTo>
                      <a:pt x="257" y="8"/>
                      <a:pt x="258" y="9"/>
                      <a:pt x="259" y="10"/>
                    </a:cubicBezTo>
                    <a:cubicBezTo>
                      <a:pt x="260" y="11"/>
                      <a:pt x="260" y="12"/>
                      <a:pt x="261" y="11"/>
                    </a:cubicBezTo>
                    <a:cubicBezTo>
                      <a:pt x="261" y="11"/>
                      <a:pt x="260" y="10"/>
                      <a:pt x="260" y="10"/>
                    </a:cubicBezTo>
                    <a:cubicBezTo>
                      <a:pt x="260" y="10"/>
                      <a:pt x="260" y="9"/>
                      <a:pt x="260" y="8"/>
                    </a:cubicBezTo>
                    <a:cubicBezTo>
                      <a:pt x="260" y="6"/>
                      <a:pt x="261" y="9"/>
                      <a:pt x="260" y="4"/>
                    </a:cubicBezTo>
                    <a:cubicBezTo>
                      <a:pt x="260" y="4"/>
                      <a:pt x="260" y="0"/>
                      <a:pt x="260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259" y="0"/>
                      <a:pt x="259" y="1"/>
                      <a:pt x="259" y="3"/>
                    </a:cubicBezTo>
                    <a:cubicBezTo>
                      <a:pt x="259" y="2"/>
                      <a:pt x="259" y="1"/>
                      <a:pt x="259" y="0"/>
                    </a:cubicBezTo>
                    <a:cubicBezTo>
                      <a:pt x="257" y="0"/>
                      <a:pt x="256" y="0"/>
                      <a:pt x="252" y="0"/>
                    </a:cubicBezTo>
                    <a:cubicBezTo>
                      <a:pt x="253" y="0"/>
                      <a:pt x="251" y="1"/>
                      <a:pt x="250" y="2"/>
                    </a:cubicBezTo>
                    <a:cubicBezTo>
                      <a:pt x="248" y="3"/>
                      <a:pt x="246" y="3"/>
                      <a:pt x="244" y="4"/>
                    </a:cubicBezTo>
                    <a:cubicBezTo>
                      <a:pt x="245" y="3"/>
                      <a:pt x="244" y="3"/>
                      <a:pt x="243" y="3"/>
                    </a:cubicBezTo>
                    <a:cubicBezTo>
                      <a:pt x="237" y="3"/>
                      <a:pt x="233" y="2"/>
                      <a:pt x="226" y="2"/>
                    </a:cubicBezTo>
                    <a:cubicBezTo>
                      <a:pt x="226" y="2"/>
                      <a:pt x="223" y="2"/>
                      <a:pt x="224" y="1"/>
                    </a:cubicBezTo>
                    <a:cubicBezTo>
                      <a:pt x="223" y="1"/>
                      <a:pt x="222" y="2"/>
                      <a:pt x="220" y="2"/>
                    </a:cubicBezTo>
                    <a:cubicBezTo>
                      <a:pt x="216" y="1"/>
                      <a:pt x="225" y="1"/>
                      <a:pt x="222" y="0"/>
                    </a:cubicBezTo>
                    <a:cubicBezTo>
                      <a:pt x="221" y="1"/>
                      <a:pt x="217" y="1"/>
                      <a:pt x="214" y="2"/>
                    </a:cubicBezTo>
                    <a:cubicBezTo>
                      <a:pt x="215" y="3"/>
                      <a:pt x="220" y="2"/>
                      <a:pt x="223" y="1"/>
                    </a:cubicBezTo>
                    <a:cubicBezTo>
                      <a:pt x="223" y="3"/>
                      <a:pt x="218" y="5"/>
                      <a:pt x="212" y="6"/>
                    </a:cubicBezTo>
                    <a:cubicBezTo>
                      <a:pt x="206" y="6"/>
                      <a:pt x="209" y="5"/>
                      <a:pt x="208" y="5"/>
                    </a:cubicBezTo>
                    <a:cubicBezTo>
                      <a:pt x="198" y="5"/>
                      <a:pt x="200" y="8"/>
                      <a:pt x="191" y="7"/>
                    </a:cubicBezTo>
                    <a:cubicBezTo>
                      <a:pt x="188" y="6"/>
                      <a:pt x="191" y="5"/>
                      <a:pt x="190" y="4"/>
                    </a:cubicBezTo>
                    <a:cubicBezTo>
                      <a:pt x="195" y="4"/>
                      <a:pt x="197" y="5"/>
                      <a:pt x="200" y="5"/>
                    </a:cubicBezTo>
                    <a:cubicBezTo>
                      <a:pt x="196" y="4"/>
                      <a:pt x="196" y="4"/>
                      <a:pt x="196" y="4"/>
                    </a:cubicBezTo>
                    <a:cubicBezTo>
                      <a:pt x="198" y="4"/>
                      <a:pt x="201" y="4"/>
                      <a:pt x="202" y="4"/>
                    </a:cubicBezTo>
                    <a:cubicBezTo>
                      <a:pt x="200" y="3"/>
                      <a:pt x="185" y="4"/>
                      <a:pt x="178" y="3"/>
                    </a:cubicBezTo>
                    <a:cubicBezTo>
                      <a:pt x="176" y="4"/>
                      <a:pt x="174" y="4"/>
                      <a:pt x="175" y="4"/>
                    </a:cubicBezTo>
                    <a:cubicBezTo>
                      <a:pt x="177" y="4"/>
                      <a:pt x="177" y="4"/>
                      <a:pt x="177" y="4"/>
                    </a:cubicBezTo>
                    <a:cubicBezTo>
                      <a:pt x="180" y="5"/>
                      <a:pt x="173" y="6"/>
                      <a:pt x="176" y="6"/>
                    </a:cubicBezTo>
                    <a:cubicBezTo>
                      <a:pt x="173" y="7"/>
                      <a:pt x="169" y="8"/>
                      <a:pt x="164" y="7"/>
                    </a:cubicBezTo>
                    <a:cubicBezTo>
                      <a:pt x="163" y="6"/>
                      <a:pt x="163" y="6"/>
                      <a:pt x="163" y="6"/>
                    </a:cubicBezTo>
                    <a:cubicBezTo>
                      <a:pt x="164" y="6"/>
                      <a:pt x="167" y="7"/>
                      <a:pt x="168" y="6"/>
                    </a:cubicBezTo>
                    <a:cubicBezTo>
                      <a:pt x="166" y="7"/>
                      <a:pt x="161" y="5"/>
                      <a:pt x="159" y="6"/>
                    </a:cubicBezTo>
                    <a:cubicBezTo>
                      <a:pt x="162" y="7"/>
                      <a:pt x="162" y="7"/>
                      <a:pt x="162" y="7"/>
                    </a:cubicBezTo>
                    <a:cubicBezTo>
                      <a:pt x="159" y="8"/>
                      <a:pt x="155" y="9"/>
                      <a:pt x="150" y="9"/>
                    </a:cubicBezTo>
                    <a:cubicBezTo>
                      <a:pt x="152" y="10"/>
                      <a:pt x="151" y="9"/>
                      <a:pt x="154" y="10"/>
                    </a:cubicBezTo>
                    <a:cubicBezTo>
                      <a:pt x="152" y="8"/>
                      <a:pt x="165" y="10"/>
                      <a:pt x="161" y="8"/>
                    </a:cubicBezTo>
                    <a:cubicBezTo>
                      <a:pt x="164" y="10"/>
                      <a:pt x="166" y="9"/>
                      <a:pt x="170" y="10"/>
                    </a:cubicBezTo>
                    <a:cubicBezTo>
                      <a:pt x="170" y="10"/>
                      <a:pt x="168" y="9"/>
                      <a:pt x="172" y="10"/>
                    </a:cubicBezTo>
                    <a:cubicBezTo>
                      <a:pt x="172" y="9"/>
                      <a:pt x="172" y="9"/>
                      <a:pt x="173" y="9"/>
                    </a:cubicBezTo>
                    <a:cubicBezTo>
                      <a:pt x="173" y="9"/>
                      <a:pt x="173" y="9"/>
                      <a:pt x="173" y="9"/>
                    </a:cubicBezTo>
                    <a:cubicBezTo>
                      <a:pt x="173" y="9"/>
                      <a:pt x="173" y="9"/>
                      <a:pt x="173" y="9"/>
                    </a:cubicBezTo>
                    <a:cubicBezTo>
                      <a:pt x="173" y="9"/>
                      <a:pt x="173" y="9"/>
                      <a:pt x="173" y="9"/>
                    </a:cubicBezTo>
                    <a:cubicBezTo>
                      <a:pt x="172" y="9"/>
                      <a:pt x="171" y="9"/>
                      <a:pt x="171" y="9"/>
                    </a:cubicBezTo>
                    <a:cubicBezTo>
                      <a:pt x="173" y="8"/>
                      <a:pt x="178" y="7"/>
                      <a:pt x="180" y="7"/>
                    </a:cubicBezTo>
                    <a:cubicBezTo>
                      <a:pt x="182" y="7"/>
                      <a:pt x="179" y="7"/>
                      <a:pt x="180" y="8"/>
                    </a:cubicBezTo>
                    <a:cubicBezTo>
                      <a:pt x="183" y="7"/>
                      <a:pt x="183" y="7"/>
                      <a:pt x="183" y="7"/>
                    </a:cubicBezTo>
                    <a:cubicBezTo>
                      <a:pt x="183" y="8"/>
                      <a:pt x="188" y="8"/>
                      <a:pt x="184" y="9"/>
                    </a:cubicBezTo>
                    <a:cubicBezTo>
                      <a:pt x="188" y="9"/>
                      <a:pt x="188" y="9"/>
                      <a:pt x="188" y="9"/>
                    </a:cubicBezTo>
                    <a:cubicBezTo>
                      <a:pt x="190" y="10"/>
                      <a:pt x="194" y="10"/>
                      <a:pt x="196" y="9"/>
                    </a:cubicBezTo>
                    <a:cubicBezTo>
                      <a:pt x="198" y="9"/>
                      <a:pt x="201" y="8"/>
                      <a:pt x="200" y="9"/>
                    </a:cubicBezTo>
                    <a:cubicBezTo>
                      <a:pt x="206" y="8"/>
                      <a:pt x="206" y="8"/>
                      <a:pt x="206" y="8"/>
                    </a:cubicBezTo>
                    <a:cubicBezTo>
                      <a:pt x="206" y="8"/>
                      <a:pt x="206" y="8"/>
                      <a:pt x="206" y="8"/>
                    </a:cubicBezTo>
                    <a:cubicBezTo>
                      <a:pt x="213" y="8"/>
                      <a:pt x="220" y="7"/>
                      <a:pt x="228" y="8"/>
                    </a:cubicBezTo>
                    <a:cubicBezTo>
                      <a:pt x="230" y="8"/>
                      <a:pt x="232" y="8"/>
                      <a:pt x="236" y="8"/>
                    </a:cubicBezTo>
                    <a:cubicBezTo>
                      <a:pt x="237" y="8"/>
                      <a:pt x="237" y="8"/>
                      <a:pt x="237" y="8"/>
                    </a:cubicBezTo>
                    <a:cubicBezTo>
                      <a:pt x="240" y="8"/>
                      <a:pt x="246" y="9"/>
                      <a:pt x="247" y="8"/>
                    </a:cubicBezTo>
                    <a:cubicBezTo>
                      <a:pt x="247" y="9"/>
                      <a:pt x="248" y="9"/>
                      <a:pt x="249" y="9"/>
                    </a:cubicBezTo>
                    <a:cubicBezTo>
                      <a:pt x="249" y="9"/>
                      <a:pt x="250" y="9"/>
                      <a:pt x="250" y="9"/>
                    </a:cubicBezTo>
                    <a:cubicBezTo>
                      <a:pt x="250" y="9"/>
                      <a:pt x="250" y="9"/>
                      <a:pt x="250" y="9"/>
                    </a:cubicBezTo>
                    <a:cubicBezTo>
                      <a:pt x="250" y="9"/>
                      <a:pt x="250" y="9"/>
                      <a:pt x="251" y="9"/>
                    </a:cubicBezTo>
                    <a:cubicBezTo>
                      <a:pt x="251" y="9"/>
                      <a:pt x="251" y="10"/>
                      <a:pt x="251" y="10"/>
                    </a:cubicBezTo>
                    <a:cubicBezTo>
                      <a:pt x="251" y="10"/>
                      <a:pt x="251" y="10"/>
                      <a:pt x="251" y="10"/>
                    </a:cubicBezTo>
                    <a:cubicBezTo>
                      <a:pt x="251" y="11"/>
                      <a:pt x="251" y="11"/>
                      <a:pt x="251" y="12"/>
                    </a:cubicBezTo>
                    <a:cubicBezTo>
                      <a:pt x="252" y="12"/>
                      <a:pt x="252" y="12"/>
                      <a:pt x="252" y="12"/>
                    </a:cubicBezTo>
                    <a:cubicBezTo>
                      <a:pt x="252" y="16"/>
                      <a:pt x="253" y="19"/>
                      <a:pt x="253" y="23"/>
                    </a:cubicBezTo>
                    <a:cubicBezTo>
                      <a:pt x="254" y="23"/>
                      <a:pt x="254" y="23"/>
                      <a:pt x="254" y="23"/>
                    </a:cubicBezTo>
                    <a:cubicBezTo>
                      <a:pt x="255" y="27"/>
                      <a:pt x="254" y="33"/>
                      <a:pt x="255" y="39"/>
                    </a:cubicBezTo>
                    <a:cubicBezTo>
                      <a:pt x="254" y="38"/>
                      <a:pt x="254" y="37"/>
                      <a:pt x="254" y="36"/>
                    </a:cubicBezTo>
                    <a:cubicBezTo>
                      <a:pt x="253" y="43"/>
                      <a:pt x="257" y="51"/>
                      <a:pt x="256" y="57"/>
                    </a:cubicBezTo>
                    <a:cubicBezTo>
                      <a:pt x="256" y="59"/>
                      <a:pt x="256" y="60"/>
                      <a:pt x="256" y="61"/>
                    </a:cubicBezTo>
                    <a:cubicBezTo>
                      <a:pt x="256" y="61"/>
                      <a:pt x="256" y="61"/>
                      <a:pt x="256" y="61"/>
                    </a:cubicBezTo>
                    <a:cubicBezTo>
                      <a:pt x="256" y="61"/>
                      <a:pt x="256" y="61"/>
                      <a:pt x="256" y="61"/>
                    </a:cubicBezTo>
                    <a:cubicBezTo>
                      <a:pt x="256" y="62"/>
                      <a:pt x="256" y="63"/>
                      <a:pt x="255" y="63"/>
                    </a:cubicBezTo>
                    <a:cubicBezTo>
                      <a:pt x="256" y="63"/>
                      <a:pt x="256" y="62"/>
                      <a:pt x="256" y="62"/>
                    </a:cubicBezTo>
                    <a:cubicBezTo>
                      <a:pt x="256" y="63"/>
                      <a:pt x="256" y="65"/>
                      <a:pt x="257" y="66"/>
                    </a:cubicBezTo>
                    <a:cubicBezTo>
                      <a:pt x="256" y="67"/>
                      <a:pt x="256" y="67"/>
                      <a:pt x="256" y="67"/>
                    </a:cubicBezTo>
                    <a:cubicBezTo>
                      <a:pt x="256" y="67"/>
                      <a:pt x="256" y="68"/>
                      <a:pt x="256" y="68"/>
                    </a:cubicBezTo>
                    <a:cubicBezTo>
                      <a:pt x="255" y="70"/>
                      <a:pt x="256" y="69"/>
                      <a:pt x="257" y="68"/>
                    </a:cubicBezTo>
                    <a:cubicBezTo>
                      <a:pt x="257" y="69"/>
                      <a:pt x="257" y="70"/>
                      <a:pt x="258" y="71"/>
                    </a:cubicBezTo>
                    <a:cubicBezTo>
                      <a:pt x="256" y="72"/>
                      <a:pt x="258" y="75"/>
                      <a:pt x="257" y="77"/>
                    </a:cubicBezTo>
                    <a:cubicBezTo>
                      <a:pt x="258" y="79"/>
                      <a:pt x="258" y="87"/>
                      <a:pt x="260" y="88"/>
                    </a:cubicBezTo>
                    <a:cubicBezTo>
                      <a:pt x="260" y="88"/>
                      <a:pt x="259" y="88"/>
                      <a:pt x="259" y="87"/>
                    </a:cubicBezTo>
                    <a:cubicBezTo>
                      <a:pt x="259" y="89"/>
                      <a:pt x="259" y="91"/>
                      <a:pt x="260" y="93"/>
                    </a:cubicBezTo>
                    <a:cubicBezTo>
                      <a:pt x="259" y="94"/>
                      <a:pt x="259" y="94"/>
                      <a:pt x="259" y="94"/>
                    </a:cubicBezTo>
                    <a:cubicBezTo>
                      <a:pt x="261" y="98"/>
                      <a:pt x="261" y="98"/>
                      <a:pt x="261" y="98"/>
                    </a:cubicBezTo>
                    <a:cubicBezTo>
                      <a:pt x="260" y="101"/>
                      <a:pt x="260" y="102"/>
                      <a:pt x="259" y="100"/>
                    </a:cubicBezTo>
                    <a:cubicBezTo>
                      <a:pt x="260" y="106"/>
                      <a:pt x="259" y="105"/>
                      <a:pt x="261" y="110"/>
                    </a:cubicBezTo>
                    <a:cubicBezTo>
                      <a:pt x="260" y="110"/>
                      <a:pt x="260" y="110"/>
                      <a:pt x="260" y="110"/>
                    </a:cubicBezTo>
                    <a:cubicBezTo>
                      <a:pt x="261" y="112"/>
                      <a:pt x="262" y="115"/>
                      <a:pt x="261" y="116"/>
                    </a:cubicBezTo>
                    <a:cubicBezTo>
                      <a:pt x="260" y="121"/>
                      <a:pt x="262" y="138"/>
                      <a:pt x="262" y="150"/>
                    </a:cubicBezTo>
                    <a:cubicBezTo>
                      <a:pt x="264" y="147"/>
                      <a:pt x="261" y="155"/>
                      <a:pt x="263" y="156"/>
                    </a:cubicBezTo>
                    <a:cubicBezTo>
                      <a:pt x="262" y="156"/>
                      <a:pt x="262" y="158"/>
                      <a:pt x="261" y="156"/>
                    </a:cubicBezTo>
                    <a:cubicBezTo>
                      <a:pt x="262" y="162"/>
                      <a:pt x="261" y="165"/>
                      <a:pt x="263" y="169"/>
                    </a:cubicBezTo>
                    <a:cubicBezTo>
                      <a:pt x="262" y="169"/>
                      <a:pt x="262" y="167"/>
                      <a:pt x="262" y="168"/>
                    </a:cubicBezTo>
                    <a:cubicBezTo>
                      <a:pt x="262" y="169"/>
                      <a:pt x="262" y="170"/>
                      <a:pt x="262" y="171"/>
                    </a:cubicBezTo>
                    <a:cubicBezTo>
                      <a:pt x="262" y="171"/>
                      <a:pt x="261" y="170"/>
                      <a:pt x="261" y="169"/>
                    </a:cubicBezTo>
                    <a:cubicBezTo>
                      <a:pt x="262" y="175"/>
                      <a:pt x="263" y="175"/>
                      <a:pt x="265" y="176"/>
                    </a:cubicBezTo>
                    <a:cubicBezTo>
                      <a:pt x="264" y="179"/>
                      <a:pt x="264" y="180"/>
                      <a:pt x="266" y="182"/>
                    </a:cubicBezTo>
                    <a:cubicBezTo>
                      <a:pt x="265" y="183"/>
                      <a:pt x="265" y="185"/>
                      <a:pt x="264" y="181"/>
                    </a:cubicBezTo>
                    <a:cubicBezTo>
                      <a:pt x="264" y="182"/>
                      <a:pt x="264" y="186"/>
                      <a:pt x="265" y="189"/>
                    </a:cubicBezTo>
                    <a:cubicBezTo>
                      <a:pt x="265" y="190"/>
                      <a:pt x="265" y="192"/>
                      <a:pt x="265" y="192"/>
                    </a:cubicBezTo>
                    <a:cubicBezTo>
                      <a:pt x="265" y="193"/>
                      <a:pt x="265" y="193"/>
                      <a:pt x="266" y="193"/>
                    </a:cubicBezTo>
                    <a:cubicBezTo>
                      <a:pt x="265" y="193"/>
                      <a:pt x="266" y="195"/>
                      <a:pt x="266" y="195"/>
                    </a:cubicBezTo>
                    <a:cubicBezTo>
                      <a:pt x="266" y="196"/>
                      <a:pt x="266" y="196"/>
                      <a:pt x="266" y="197"/>
                    </a:cubicBezTo>
                    <a:cubicBezTo>
                      <a:pt x="264" y="196"/>
                      <a:pt x="263" y="196"/>
                      <a:pt x="261" y="197"/>
                    </a:cubicBezTo>
                    <a:cubicBezTo>
                      <a:pt x="261" y="197"/>
                      <a:pt x="261" y="197"/>
                      <a:pt x="261" y="197"/>
                    </a:cubicBezTo>
                    <a:cubicBezTo>
                      <a:pt x="261" y="197"/>
                      <a:pt x="261" y="197"/>
                      <a:pt x="260" y="197"/>
                    </a:cubicBezTo>
                    <a:cubicBezTo>
                      <a:pt x="260" y="198"/>
                      <a:pt x="259" y="198"/>
                      <a:pt x="259" y="198"/>
                    </a:cubicBezTo>
                    <a:cubicBezTo>
                      <a:pt x="258" y="197"/>
                      <a:pt x="256" y="197"/>
                      <a:pt x="254" y="197"/>
                    </a:cubicBezTo>
                    <a:cubicBezTo>
                      <a:pt x="255" y="197"/>
                      <a:pt x="255" y="197"/>
                      <a:pt x="255" y="197"/>
                    </a:cubicBezTo>
                    <a:cubicBezTo>
                      <a:pt x="246" y="196"/>
                      <a:pt x="251" y="198"/>
                      <a:pt x="243" y="196"/>
                    </a:cubicBezTo>
                    <a:cubicBezTo>
                      <a:pt x="243" y="197"/>
                      <a:pt x="243" y="197"/>
                      <a:pt x="243" y="197"/>
                    </a:cubicBezTo>
                    <a:cubicBezTo>
                      <a:pt x="242" y="199"/>
                      <a:pt x="236" y="196"/>
                      <a:pt x="231" y="197"/>
                    </a:cubicBezTo>
                    <a:cubicBezTo>
                      <a:pt x="232" y="197"/>
                      <a:pt x="232" y="197"/>
                      <a:pt x="232" y="197"/>
                    </a:cubicBezTo>
                    <a:cubicBezTo>
                      <a:pt x="230" y="198"/>
                      <a:pt x="225" y="195"/>
                      <a:pt x="222" y="194"/>
                    </a:cubicBezTo>
                    <a:cubicBezTo>
                      <a:pt x="222" y="194"/>
                      <a:pt x="223" y="194"/>
                      <a:pt x="224" y="194"/>
                    </a:cubicBezTo>
                    <a:cubicBezTo>
                      <a:pt x="217" y="193"/>
                      <a:pt x="223" y="195"/>
                      <a:pt x="218" y="196"/>
                    </a:cubicBezTo>
                    <a:cubicBezTo>
                      <a:pt x="217" y="195"/>
                      <a:pt x="219" y="194"/>
                      <a:pt x="216" y="194"/>
                    </a:cubicBezTo>
                    <a:cubicBezTo>
                      <a:pt x="214" y="193"/>
                      <a:pt x="206" y="196"/>
                      <a:pt x="201" y="195"/>
                    </a:cubicBezTo>
                    <a:cubicBezTo>
                      <a:pt x="202" y="195"/>
                      <a:pt x="203" y="196"/>
                      <a:pt x="201" y="196"/>
                    </a:cubicBezTo>
                    <a:cubicBezTo>
                      <a:pt x="197" y="196"/>
                      <a:pt x="191" y="194"/>
                      <a:pt x="187" y="196"/>
                    </a:cubicBezTo>
                    <a:cubicBezTo>
                      <a:pt x="187" y="196"/>
                      <a:pt x="187" y="195"/>
                      <a:pt x="187" y="195"/>
                    </a:cubicBezTo>
                    <a:cubicBezTo>
                      <a:pt x="184" y="196"/>
                      <a:pt x="178" y="196"/>
                      <a:pt x="176" y="197"/>
                    </a:cubicBezTo>
                    <a:cubicBezTo>
                      <a:pt x="173" y="194"/>
                      <a:pt x="158" y="198"/>
                      <a:pt x="158" y="195"/>
                    </a:cubicBezTo>
                    <a:cubicBezTo>
                      <a:pt x="150" y="196"/>
                      <a:pt x="150" y="196"/>
                      <a:pt x="150" y="196"/>
                    </a:cubicBezTo>
                    <a:cubicBezTo>
                      <a:pt x="150" y="195"/>
                      <a:pt x="150" y="195"/>
                      <a:pt x="150" y="195"/>
                    </a:cubicBezTo>
                    <a:cubicBezTo>
                      <a:pt x="144" y="195"/>
                      <a:pt x="142" y="196"/>
                      <a:pt x="140" y="197"/>
                    </a:cubicBezTo>
                    <a:cubicBezTo>
                      <a:pt x="139" y="196"/>
                      <a:pt x="140" y="196"/>
                      <a:pt x="140" y="196"/>
                    </a:cubicBezTo>
                    <a:cubicBezTo>
                      <a:pt x="132" y="195"/>
                      <a:pt x="131" y="195"/>
                      <a:pt x="125" y="197"/>
                    </a:cubicBezTo>
                    <a:cubicBezTo>
                      <a:pt x="124" y="196"/>
                      <a:pt x="124" y="196"/>
                      <a:pt x="124" y="196"/>
                    </a:cubicBezTo>
                    <a:cubicBezTo>
                      <a:pt x="122" y="197"/>
                      <a:pt x="112" y="194"/>
                      <a:pt x="104" y="196"/>
                    </a:cubicBezTo>
                    <a:cubicBezTo>
                      <a:pt x="104" y="195"/>
                      <a:pt x="104" y="195"/>
                      <a:pt x="105" y="195"/>
                    </a:cubicBezTo>
                    <a:cubicBezTo>
                      <a:pt x="96" y="196"/>
                      <a:pt x="84" y="192"/>
                      <a:pt x="80" y="196"/>
                    </a:cubicBezTo>
                    <a:cubicBezTo>
                      <a:pt x="74" y="197"/>
                      <a:pt x="74" y="197"/>
                      <a:pt x="74" y="197"/>
                    </a:cubicBezTo>
                    <a:cubicBezTo>
                      <a:pt x="82" y="197"/>
                      <a:pt x="73" y="198"/>
                      <a:pt x="76" y="199"/>
                    </a:cubicBezTo>
                    <a:cubicBezTo>
                      <a:pt x="73" y="199"/>
                      <a:pt x="69" y="198"/>
                      <a:pt x="72" y="198"/>
                    </a:cubicBezTo>
                    <a:cubicBezTo>
                      <a:pt x="73" y="198"/>
                      <a:pt x="73" y="198"/>
                      <a:pt x="73" y="198"/>
                    </a:cubicBezTo>
                    <a:cubicBezTo>
                      <a:pt x="74" y="196"/>
                      <a:pt x="64" y="197"/>
                      <a:pt x="64" y="196"/>
                    </a:cubicBezTo>
                    <a:cubicBezTo>
                      <a:pt x="49" y="196"/>
                      <a:pt x="34" y="195"/>
                      <a:pt x="20" y="195"/>
                    </a:cubicBezTo>
                    <a:cubicBezTo>
                      <a:pt x="22" y="196"/>
                      <a:pt x="22" y="196"/>
                      <a:pt x="22" y="196"/>
                    </a:cubicBezTo>
                    <a:cubicBezTo>
                      <a:pt x="17" y="196"/>
                      <a:pt x="17" y="196"/>
                      <a:pt x="17" y="196"/>
                    </a:cubicBezTo>
                    <a:cubicBezTo>
                      <a:pt x="15" y="196"/>
                      <a:pt x="15" y="195"/>
                      <a:pt x="18" y="195"/>
                    </a:cubicBezTo>
                    <a:cubicBezTo>
                      <a:pt x="17" y="194"/>
                      <a:pt x="13" y="196"/>
                      <a:pt x="13" y="196"/>
                    </a:cubicBezTo>
                    <a:cubicBezTo>
                      <a:pt x="10" y="196"/>
                      <a:pt x="11" y="196"/>
                      <a:pt x="12" y="195"/>
                    </a:cubicBezTo>
                    <a:cubicBezTo>
                      <a:pt x="12" y="195"/>
                      <a:pt x="12" y="195"/>
                      <a:pt x="12" y="195"/>
                    </a:cubicBezTo>
                    <a:cubicBezTo>
                      <a:pt x="12" y="195"/>
                      <a:pt x="13" y="195"/>
                      <a:pt x="13" y="195"/>
                    </a:cubicBezTo>
                    <a:cubicBezTo>
                      <a:pt x="13" y="195"/>
                      <a:pt x="14" y="195"/>
                      <a:pt x="13" y="194"/>
                    </a:cubicBezTo>
                    <a:cubicBezTo>
                      <a:pt x="13" y="194"/>
                      <a:pt x="12" y="195"/>
                      <a:pt x="12" y="195"/>
                    </a:cubicBezTo>
                    <a:cubicBezTo>
                      <a:pt x="12" y="195"/>
                      <a:pt x="11" y="195"/>
                      <a:pt x="11" y="195"/>
                    </a:cubicBezTo>
                    <a:cubicBezTo>
                      <a:pt x="12" y="195"/>
                      <a:pt x="12" y="195"/>
                      <a:pt x="12" y="195"/>
                    </a:cubicBezTo>
                    <a:cubicBezTo>
                      <a:pt x="10" y="195"/>
                      <a:pt x="10" y="196"/>
                      <a:pt x="7" y="196"/>
                    </a:cubicBezTo>
                    <a:cubicBezTo>
                      <a:pt x="7" y="196"/>
                      <a:pt x="7" y="196"/>
                      <a:pt x="7" y="196"/>
                    </a:cubicBezTo>
                    <a:cubicBezTo>
                      <a:pt x="8" y="194"/>
                      <a:pt x="8" y="195"/>
                      <a:pt x="8" y="194"/>
                    </a:cubicBezTo>
                    <a:cubicBezTo>
                      <a:pt x="8" y="194"/>
                      <a:pt x="9" y="194"/>
                      <a:pt x="8" y="193"/>
                    </a:cubicBezTo>
                    <a:cubicBezTo>
                      <a:pt x="9" y="190"/>
                      <a:pt x="9" y="190"/>
                      <a:pt x="9" y="190"/>
                    </a:cubicBezTo>
                    <a:cubicBezTo>
                      <a:pt x="9" y="190"/>
                      <a:pt x="8" y="190"/>
                      <a:pt x="8" y="191"/>
                    </a:cubicBezTo>
                    <a:cubicBezTo>
                      <a:pt x="8" y="191"/>
                      <a:pt x="8" y="192"/>
                      <a:pt x="7" y="192"/>
                    </a:cubicBezTo>
                    <a:cubicBezTo>
                      <a:pt x="7" y="191"/>
                      <a:pt x="7" y="191"/>
                      <a:pt x="7" y="190"/>
                    </a:cubicBezTo>
                    <a:cubicBezTo>
                      <a:pt x="7" y="189"/>
                      <a:pt x="7" y="189"/>
                      <a:pt x="7" y="188"/>
                    </a:cubicBezTo>
                    <a:cubicBezTo>
                      <a:pt x="7" y="188"/>
                      <a:pt x="7" y="188"/>
                      <a:pt x="6" y="189"/>
                    </a:cubicBezTo>
                    <a:cubicBezTo>
                      <a:pt x="9" y="185"/>
                      <a:pt x="8" y="166"/>
                      <a:pt x="9" y="163"/>
                    </a:cubicBezTo>
                    <a:cubicBezTo>
                      <a:pt x="9" y="160"/>
                      <a:pt x="9" y="156"/>
                      <a:pt x="9" y="151"/>
                    </a:cubicBezTo>
                    <a:cubicBezTo>
                      <a:pt x="9" y="152"/>
                      <a:pt x="7" y="153"/>
                      <a:pt x="8" y="149"/>
                    </a:cubicBezTo>
                    <a:cubicBezTo>
                      <a:pt x="10" y="150"/>
                      <a:pt x="9" y="142"/>
                      <a:pt x="12" y="138"/>
                    </a:cubicBezTo>
                    <a:cubicBezTo>
                      <a:pt x="10" y="141"/>
                      <a:pt x="12" y="127"/>
                      <a:pt x="10" y="131"/>
                    </a:cubicBezTo>
                    <a:cubicBezTo>
                      <a:pt x="10" y="128"/>
                      <a:pt x="11" y="131"/>
                      <a:pt x="12" y="129"/>
                    </a:cubicBezTo>
                    <a:cubicBezTo>
                      <a:pt x="11" y="121"/>
                      <a:pt x="13" y="111"/>
                      <a:pt x="13" y="101"/>
                    </a:cubicBezTo>
                    <a:cubicBezTo>
                      <a:pt x="13" y="101"/>
                      <a:pt x="12" y="103"/>
                      <a:pt x="12" y="100"/>
                    </a:cubicBezTo>
                    <a:cubicBezTo>
                      <a:pt x="14" y="95"/>
                      <a:pt x="14" y="95"/>
                      <a:pt x="14" y="95"/>
                    </a:cubicBezTo>
                    <a:cubicBezTo>
                      <a:pt x="14" y="93"/>
                      <a:pt x="12" y="93"/>
                      <a:pt x="14" y="90"/>
                    </a:cubicBezTo>
                    <a:cubicBezTo>
                      <a:pt x="13" y="90"/>
                      <a:pt x="13" y="91"/>
                      <a:pt x="13" y="90"/>
                    </a:cubicBezTo>
                    <a:cubicBezTo>
                      <a:pt x="16" y="70"/>
                      <a:pt x="14" y="50"/>
                      <a:pt x="18" y="30"/>
                    </a:cubicBezTo>
                    <a:cubicBezTo>
                      <a:pt x="17" y="33"/>
                      <a:pt x="17" y="31"/>
                      <a:pt x="17" y="29"/>
                    </a:cubicBezTo>
                    <a:cubicBezTo>
                      <a:pt x="17" y="31"/>
                      <a:pt x="16" y="29"/>
                      <a:pt x="16" y="29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6" y="20"/>
                      <a:pt x="18" y="12"/>
                      <a:pt x="17" y="11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6" y="10"/>
                      <a:pt x="13" y="19"/>
                      <a:pt x="11" y="18"/>
                    </a:cubicBezTo>
                    <a:cubicBezTo>
                      <a:pt x="13" y="22"/>
                      <a:pt x="8" y="28"/>
                      <a:pt x="10" y="35"/>
                    </a:cubicBezTo>
                    <a:cubicBezTo>
                      <a:pt x="10" y="36"/>
                      <a:pt x="10" y="33"/>
                      <a:pt x="9" y="34"/>
                    </a:cubicBezTo>
                    <a:cubicBezTo>
                      <a:pt x="10" y="36"/>
                      <a:pt x="10" y="38"/>
                      <a:pt x="10" y="41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9" y="51"/>
                      <a:pt x="8" y="56"/>
                      <a:pt x="7" y="67"/>
                    </a:cubicBezTo>
                    <a:cubicBezTo>
                      <a:pt x="8" y="66"/>
                      <a:pt x="8" y="66"/>
                      <a:pt x="8" y="66"/>
                    </a:cubicBezTo>
                    <a:cubicBezTo>
                      <a:pt x="8" y="69"/>
                      <a:pt x="7" y="69"/>
                      <a:pt x="7" y="70"/>
                    </a:cubicBezTo>
                    <a:cubicBezTo>
                      <a:pt x="8" y="73"/>
                      <a:pt x="7" y="63"/>
                      <a:pt x="9" y="66"/>
                    </a:cubicBezTo>
                    <a:cubicBezTo>
                      <a:pt x="7" y="69"/>
                      <a:pt x="8" y="83"/>
                      <a:pt x="5" y="85"/>
                    </a:cubicBezTo>
                    <a:cubicBezTo>
                      <a:pt x="5" y="89"/>
                      <a:pt x="7" y="84"/>
                      <a:pt x="6" y="88"/>
                    </a:cubicBezTo>
                    <a:cubicBezTo>
                      <a:pt x="6" y="89"/>
                      <a:pt x="6" y="89"/>
                      <a:pt x="6" y="89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6" y="93"/>
                      <a:pt x="5" y="94"/>
                      <a:pt x="5" y="94"/>
                    </a:cubicBezTo>
                    <a:cubicBezTo>
                      <a:pt x="5" y="93"/>
                      <a:pt x="5" y="92"/>
                      <a:pt x="5" y="92"/>
                    </a:cubicBezTo>
                    <a:cubicBezTo>
                      <a:pt x="4" y="95"/>
                      <a:pt x="5" y="101"/>
                      <a:pt x="4" y="102"/>
                    </a:cubicBezTo>
                    <a:cubicBezTo>
                      <a:pt x="5" y="98"/>
                      <a:pt x="5" y="98"/>
                      <a:pt x="5" y="98"/>
                    </a:cubicBezTo>
                    <a:cubicBezTo>
                      <a:pt x="5" y="108"/>
                      <a:pt x="3" y="121"/>
                      <a:pt x="4" y="131"/>
                    </a:cubicBezTo>
                    <a:cubicBezTo>
                      <a:pt x="5" y="130"/>
                      <a:pt x="5" y="130"/>
                      <a:pt x="5" y="130"/>
                    </a:cubicBezTo>
                    <a:cubicBezTo>
                      <a:pt x="5" y="138"/>
                      <a:pt x="4" y="136"/>
                      <a:pt x="4" y="145"/>
                    </a:cubicBezTo>
                    <a:cubicBezTo>
                      <a:pt x="4" y="144"/>
                      <a:pt x="4" y="144"/>
                      <a:pt x="4" y="144"/>
                    </a:cubicBezTo>
                    <a:cubicBezTo>
                      <a:pt x="4" y="146"/>
                      <a:pt x="4" y="148"/>
                      <a:pt x="4" y="151"/>
                    </a:cubicBezTo>
                    <a:cubicBezTo>
                      <a:pt x="3" y="149"/>
                      <a:pt x="3" y="155"/>
                      <a:pt x="2" y="152"/>
                    </a:cubicBezTo>
                    <a:cubicBezTo>
                      <a:pt x="3" y="160"/>
                      <a:pt x="3" y="156"/>
                      <a:pt x="4" y="161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4" y="165"/>
                      <a:pt x="4" y="165"/>
                      <a:pt x="4" y="169"/>
                    </a:cubicBezTo>
                    <a:cubicBezTo>
                      <a:pt x="4" y="165"/>
                      <a:pt x="3" y="172"/>
                      <a:pt x="2" y="168"/>
                    </a:cubicBezTo>
                    <a:cubicBezTo>
                      <a:pt x="0" y="176"/>
                      <a:pt x="3" y="181"/>
                      <a:pt x="0" y="185"/>
                    </a:cubicBezTo>
                    <a:cubicBezTo>
                      <a:pt x="2" y="189"/>
                      <a:pt x="2" y="177"/>
                      <a:pt x="2" y="179"/>
                    </a:cubicBezTo>
                    <a:cubicBezTo>
                      <a:pt x="3" y="178"/>
                      <a:pt x="4" y="183"/>
                      <a:pt x="3" y="186"/>
                    </a:cubicBezTo>
                    <a:cubicBezTo>
                      <a:pt x="3" y="187"/>
                      <a:pt x="2" y="188"/>
                      <a:pt x="2" y="190"/>
                    </a:cubicBezTo>
                    <a:cubicBezTo>
                      <a:pt x="2" y="190"/>
                      <a:pt x="1" y="191"/>
                      <a:pt x="1" y="191"/>
                    </a:cubicBezTo>
                    <a:cubicBezTo>
                      <a:pt x="1" y="192"/>
                      <a:pt x="1" y="193"/>
                      <a:pt x="1" y="194"/>
                    </a:cubicBezTo>
                    <a:cubicBezTo>
                      <a:pt x="0" y="196"/>
                      <a:pt x="0" y="198"/>
                      <a:pt x="0" y="200"/>
                    </a:cubicBezTo>
                    <a:cubicBezTo>
                      <a:pt x="0" y="199"/>
                      <a:pt x="0" y="199"/>
                      <a:pt x="0" y="198"/>
                    </a:cubicBezTo>
                    <a:cubicBezTo>
                      <a:pt x="0" y="200"/>
                      <a:pt x="0" y="202"/>
                      <a:pt x="0" y="203"/>
                    </a:cubicBezTo>
                    <a:cubicBezTo>
                      <a:pt x="2" y="203"/>
                      <a:pt x="5" y="203"/>
                      <a:pt x="7" y="203"/>
                    </a:cubicBezTo>
                    <a:cubicBezTo>
                      <a:pt x="9" y="203"/>
                      <a:pt x="10" y="203"/>
                      <a:pt x="12" y="203"/>
                    </a:cubicBezTo>
                    <a:cubicBezTo>
                      <a:pt x="13" y="203"/>
                      <a:pt x="13" y="203"/>
                      <a:pt x="14" y="202"/>
                    </a:cubicBezTo>
                    <a:cubicBezTo>
                      <a:pt x="5" y="202"/>
                      <a:pt x="5" y="202"/>
                      <a:pt x="5" y="202"/>
                    </a:cubicBezTo>
                    <a:cubicBezTo>
                      <a:pt x="8" y="202"/>
                      <a:pt x="11" y="201"/>
                      <a:pt x="13" y="201"/>
                    </a:cubicBezTo>
                    <a:cubicBezTo>
                      <a:pt x="15" y="201"/>
                      <a:pt x="17" y="200"/>
                      <a:pt x="20" y="201"/>
                    </a:cubicBezTo>
                    <a:cubicBezTo>
                      <a:pt x="20" y="201"/>
                      <a:pt x="18" y="202"/>
                      <a:pt x="17" y="202"/>
                    </a:cubicBezTo>
                    <a:cubicBezTo>
                      <a:pt x="19" y="202"/>
                      <a:pt x="20" y="202"/>
                      <a:pt x="22" y="202"/>
                    </a:cubicBezTo>
                    <a:cubicBezTo>
                      <a:pt x="22" y="203"/>
                      <a:pt x="20" y="203"/>
                      <a:pt x="18" y="203"/>
                    </a:cubicBezTo>
                    <a:cubicBezTo>
                      <a:pt x="16" y="203"/>
                      <a:pt x="15" y="203"/>
                      <a:pt x="14" y="203"/>
                    </a:cubicBezTo>
                    <a:cubicBezTo>
                      <a:pt x="13" y="203"/>
                      <a:pt x="13" y="203"/>
                      <a:pt x="12" y="203"/>
                    </a:cubicBezTo>
                    <a:cubicBezTo>
                      <a:pt x="11" y="203"/>
                      <a:pt x="10" y="203"/>
                      <a:pt x="9" y="204"/>
                    </a:cubicBezTo>
                    <a:cubicBezTo>
                      <a:pt x="10" y="204"/>
                      <a:pt x="11" y="204"/>
                      <a:pt x="12" y="204"/>
                    </a:cubicBezTo>
                    <a:cubicBezTo>
                      <a:pt x="13" y="204"/>
                      <a:pt x="14" y="204"/>
                      <a:pt x="15" y="203"/>
                    </a:cubicBezTo>
                    <a:cubicBezTo>
                      <a:pt x="16" y="203"/>
                      <a:pt x="17" y="203"/>
                      <a:pt x="16" y="204"/>
                    </a:cubicBezTo>
                    <a:cubicBezTo>
                      <a:pt x="19" y="202"/>
                      <a:pt x="23" y="204"/>
                      <a:pt x="28" y="203"/>
                    </a:cubicBezTo>
                    <a:cubicBezTo>
                      <a:pt x="27" y="204"/>
                      <a:pt x="27" y="204"/>
                      <a:pt x="27" y="204"/>
                    </a:cubicBezTo>
                    <a:cubicBezTo>
                      <a:pt x="28" y="204"/>
                      <a:pt x="30" y="203"/>
                      <a:pt x="31" y="203"/>
                    </a:cubicBezTo>
                    <a:cubicBezTo>
                      <a:pt x="28" y="204"/>
                      <a:pt x="28" y="204"/>
                      <a:pt x="28" y="204"/>
                    </a:cubicBezTo>
                    <a:cubicBezTo>
                      <a:pt x="32" y="203"/>
                      <a:pt x="36" y="205"/>
                      <a:pt x="40" y="205"/>
                    </a:cubicBezTo>
                    <a:cubicBezTo>
                      <a:pt x="32" y="205"/>
                      <a:pt x="38" y="204"/>
                      <a:pt x="35" y="203"/>
                    </a:cubicBezTo>
                    <a:cubicBezTo>
                      <a:pt x="44" y="202"/>
                      <a:pt x="40" y="205"/>
                      <a:pt x="51" y="205"/>
                    </a:cubicBezTo>
                    <a:cubicBezTo>
                      <a:pt x="49" y="205"/>
                      <a:pt x="45" y="204"/>
                      <a:pt x="48" y="204"/>
                    </a:cubicBezTo>
                    <a:cubicBezTo>
                      <a:pt x="50" y="204"/>
                      <a:pt x="52" y="204"/>
                      <a:pt x="54" y="205"/>
                    </a:cubicBezTo>
                    <a:cubicBezTo>
                      <a:pt x="61" y="205"/>
                      <a:pt x="53" y="204"/>
                      <a:pt x="56" y="203"/>
                    </a:cubicBezTo>
                    <a:cubicBezTo>
                      <a:pt x="58" y="205"/>
                      <a:pt x="59" y="203"/>
                      <a:pt x="62" y="203"/>
                    </a:cubicBezTo>
                    <a:cubicBezTo>
                      <a:pt x="62" y="203"/>
                      <a:pt x="62" y="203"/>
                      <a:pt x="62" y="203"/>
                    </a:cubicBezTo>
                    <a:cubicBezTo>
                      <a:pt x="70" y="204"/>
                      <a:pt x="64" y="201"/>
                      <a:pt x="72" y="202"/>
                    </a:cubicBezTo>
                    <a:cubicBezTo>
                      <a:pt x="69" y="204"/>
                      <a:pt x="69" y="204"/>
                      <a:pt x="69" y="204"/>
                    </a:cubicBezTo>
                    <a:cubicBezTo>
                      <a:pt x="72" y="203"/>
                      <a:pt x="72" y="203"/>
                      <a:pt x="72" y="203"/>
                    </a:cubicBezTo>
                    <a:cubicBezTo>
                      <a:pt x="72" y="204"/>
                      <a:pt x="72" y="204"/>
                      <a:pt x="72" y="204"/>
                    </a:cubicBezTo>
                    <a:cubicBezTo>
                      <a:pt x="76" y="203"/>
                      <a:pt x="77" y="204"/>
                      <a:pt x="81" y="204"/>
                    </a:cubicBezTo>
                    <a:cubicBezTo>
                      <a:pt x="80" y="203"/>
                      <a:pt x="82" y="202"/>
                      <a:pt x="85" y="202"/>
                    </a:cubicBezTo>
                    <a:cubicBezTo>
                      <a:pt x="88" y="203"/>
                      <a:pt x="84" y="203"/>
                      <a:pt x="89" y="203"/>
                    </a:cubicBezTo>
                    <a:cubicBezTo>
                      <a:pt x="88" y="204"/>
                      <a:pt x="86" y="204"/>
                      <a:pt x="84" y="203"/>
                    </a:cubicBezTo>
                    <a:cubicBezTo>
                      <a:pt x="84" y="204"/>
                      <a:pt x="83" y="204"/>
                      <a:pt x="83" y="204"/>
                    </a:cubicBezTo>
                    <a:cubicBezTo>
                      <a:pt x="85" y="205"/>
                      <a:pt x="89" y="205"/>
                      <a:pt x="91" y="205"/>
                    </a:cubicBezTo>
                    <a:cubicBezTo>
                      <a:pt x="91" y="205"/>
                      <a:pt x="90" y="204"/>
                      <a:pt x="89" y="204"/>
                    </a:cubicBezTo>
                    <a:cubicBezTo>
                      <a:pt x="97" y="203"/>
                      <a:pt x="97" y="203"/>
                      <a:pt x="97" y="203"/>
                    </a:cubicBezTo>
                    <a:cubicBezTo>
                      <a:pt x="98" y="203"/>
                      <a:pt x="97" y="204"/>
                      <a:pt x="96" y="204"/>
                    </a:cubicBezTo>
                    <a:cubicBezTo>
                      <a:pt x="98" y="204"/>
                      <a:pt x="99" y="203"/>
                      <a:pt x="101" y="203"/>
                    </a:cubicBezTo>
                    <a:cubicBezTo>
                      <a:pt x="100" y="204"/>
                      <a:pt x="100" y="205"/>
                      <a:pt x="97" y="205"/>
                    </a:cubicBezTo>
                    <a:cubicBezTo>
                      <a:pt x="104" y="204"/>
                      <a:pt x="104" y="204"/>
                      <a:pt x="104" y="204"/>
                    </a:cubicBezTo>
                    <a:cubicBezTo>
                      <a:pt x="105" y="205"/>
                      <a:pt x="108" y="205"/>
                      <a:pt x="107" y="206"/>
                    </a:cubicBezTo>
                    <a:cubicBezTo>
                      <a:pt x="111" y="206"/>
                      <a:pt x="116" y="204"/>
                      <a:pt x="122" y="205"/>
                    </a:cubicBezTo>
                    <a:cubicBezTo>
                      <a:pt x="122" y="205"/>
                      <a:pt x="122" y="204"/>
                      <a:pt x="124" y="204"/>
                    </a:cubicBezTo>
                    <a:cubicBezTo>
                      <a:pt x="128" y="204"/>
                      <a:pt x="133" y="205"/>
                      <a:pt x="138" y="204"/>
                    </a:cubicBezTo>
                    <a:cubicBezTo>
                      <a:pt x="142" y="206"/>
                      <a:pt x="142" y="206"/>
                      <a:pt x="142" y="206"/>
                    </a:cubicBezTo>
                    <a:cubicBezTo>
                      <a:pt x="146" y="205"/>
                      <a:pt x="137" y="204"/>
                      <a:pt x="145" y="203"/>
                    </a:cubicBezTo>
                    <a:cubicBezTo>
                      <a:pt x="150" y="203"/>
                      <a:pt x="147" y="205"/>
                      <a:pt x="149" y="205"/>
                    </a:cubicBezTo>
                    <a:cubicBezTo>
                      <a:pt x="151" y="204"/>
                      <a:pt x="156" y="203"/>
                      <a:pt x="161" y="204"/>
                    </a:cubicBezTo>
                    <a:cubicBezTo>
                      <a:pt x="159" y="204"/>
                      <a:pt x="158" y="204"/>
                      <a:pt x="156" y="204"/>
                    </a:cubicBezTo>
                    <a:close/>
                    <a:moveTo>
                      <a:pt x="212" y="204"/>
                    </a:moveTo>
                    <a:cubicBezTo>
                      <a:pt x="211" y="204"/>
                      <a:pt x="209" y="204"/>
                      <a:pt x="208" y="204"/>
                    </a:cubicBezTo>
                    <a:cubicBezTo>
                      <a:pt x="209" y="203"/>
                      <a:pt x="210" y="203"/>
                      <a:pt x="212" y="204"/>
                    </a:cubicBezTo>
                    <a:close/>
                    <a:moveTo>
                      <a:pt x="269" y="171"/>
                    </a:moveTo>
                    <a:cubicBezTo>
                      <a:pt x="269" y="172"/>
                      <a:pt x="269" y="173"/>
                      <a:pt x="269" y="175"/>
                    </a:cubicBezTo>
                    <a:cubicBezTo>
                      <a:pt x="269" y="174"/>
                      <a:pt x="269" y="173"/>
                      <a:pt x="269" y="171"/>
                    </a:cubicBezTo>
                    <a:close/>
                    <a:moveTo>
                      <a:pt x="191" y="8"/>
                    </a:moveTo>
                    <a:cubicBezTo>
                      <a:pt x="191" y="8"/>
                      <a:pt x="191" y="8"/>
                      <a:pt x="191" y="8"/>
                    </a:cubicBezTo>
                    <a:cubicBezTo>
                      <a:pt x="194" y="9"/>
                      <a:pt x="193" y="9"/>
                      <a:pt x="191" y="8"/>
                    </a:cubicBezTo>
                    <a:close/>
                    <a:moveTo>
                      <a:pt x="186" y="8"/>
                    </a:moveTo>
                    <a:cubicBezTo>
                      <a:pt x="186" y="8"/>
                      <a:pt x="186" y="8"/>
                      <a:pt x="186" y="9"/>
                    </a:cubicBezTo>
                    <a:cubicBezTo>
                      <a:pt x="186" y="8"/>
                      <a:pt x="187" y="8"/>
                      <a:pt x="189" y="8"/>
                    </a:cubicBezTo>
                    <a:cubicBezTo>
                      <a:pt x="188" y="8"/>
                      <a:pt x="188" y="8"/>
                      <a:pt x="186" y="8"/>
                    </a:cubicBezTo>
                    <a:close/>
                    <a:moveTo>
                      <a:pt x="8" y="194"/>
                    </a:moveTo>
                    <a:cubicBezTo>
                      <a:pt x="8" y="195"/>
                      <a:pt x="8" y="195"/>
                      <a:pt x="8" y="195"/>
                    </a:cubicBezTo>
                    <a:cubicBezTo>
                      <a:pt x="7" y="194"/>
                      <a:pt x="8" y="194"/>
                      <a:pt x="8" y="194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92" name="Freeform 3097"/>
              <p:cNvSpPr>
                <a:spLocks/>
              </p:cNvSpPr>
              <p:nvPr/>
            </p:nvSpPr>
            <p:spPr bwMode="auto">
              <a:xfrm>
                <a:off x="2903" y="2084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2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93" name="Freeform 3098"/>
              <p:cNvSpPr>
                <a:spLocks/>
              </p:cNvSpPr>
              <p:nvPr/>
            </p:nvSpPr>
            <p:spPr bwMode="auto">
              <a:xfrm>
                <a:off x="2551" y="2141"/>
                <a:ext cx="3" cy="0"/>
              </a:xfrm>
              <a:custGeom>
                <a:avLst/>
                <a:gdLst>
                  <a:gd name="T0" fmla="*/ 3 w 1"/>
                  <a:gd name="T1" fmla="*/ 3 w 1"/>
                  <a:gd name="T2" fmla="*/ 0 w 1"/>
                  <a:gd name="T3" fmla="*/ 3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94" name="Freeform 3099"/>
              <p:cNvSpPr>
                <a:spLocks/>
              </p:cNvSpPr>
              <p:nvPr/>
            </p:nvSpPr>
            <p:spPr bwMode="auto">
              <a:xfrm>
                <a:off x="2882" y="1675"/>
                <a:ext cx="0" cy="7"/>
              </a:xfrm>
              <a:custGeom>
                <a:avLst/>
                <a:gdLst>
                  <a:gd name="T0" fmla="*/ 0 h 3"/>
                  <a:gd name="T1" fmla="*/ 7 h 3"/>
                  <a:gd name="T2" fmla="*/ 5 h 3"/>
                  <a:gd name="T3" fmla="*/ 5 h 3"/>
                  <a:gd name="T4" fmla="*/ 0 h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95" name="Freeform 3100"/>
              <p:cNvSpPr>
                <a:spLocks/>
              </p:cNvSpPr>
              <p:nvPr/>
            </p:nvSpPr>
            <p:spPr bwMode="auto">
              <a:xfrm>
                <a:off x="2643" y="1680"/>
                <a:ext cx="7" cy="0"/>
              </a:xfrm>
              <a:custGeom>
                <a:avLst/>
                <a:gdLst>
                  <a:gd name="T0" fmla="*/ 0 w 3"/>
                  <a:gd name="T1" fmla="*/ 7 w 3"/>
                  <a:gd name="T2" fmla="*/ 0 w 3"/>
                  <a:gd name="T3" fmla="*/ 0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96" name="Freeform 3101"/>
              <p:cNvSpPr>
                <a:spLocks/>
              </p:cNvSpPr>
              <p:nvPr/>
            </p:nvSpPr>
            <p:spPr bwMode="auto">
              <a:xfrm>
                <a:off x="2575" y="1668"/>
                <a:ext cx="7" cy="0"/>
              </a:xfrm>
              <a:custGeom>
                <a:avLst/>
                <a:gdLst>
                  <a:gd name="T0" fmla="*/ 2 w 3"/>
                  <a:gd name="T1" fmla="*/ 0 w 3"/>
                  <a:gd name="T2" fmla="*/ 0 w 3"/>
                  <a:gd name="T3" fmla="*/ 2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3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97" name="Freeform 3102"/>
              <p:cNvSpPr>
                <a:spLocks/>
              </p:cNvSpPr>
              <p:nvPr/>
            </p:nvSpPr>
            <p:spPr bwMode="auto">
              <a:xfrm>
                <a:off x="2624" y="1671"/>
                <a:ext cx="12" cy="4"/>
              </a:xfrm>
              <a:custGeom>
                <a:avLst/>
                <a:gdLst>
                  <a:gd name="T0" fmla="*/ 12 w 5"/>
                  <a:gd name="T1" fmla="*/ 2 h 2"/>
                  <a:gd name="T2" fmla="*/ 0 w 5"/>
                  <a:gd name="T3" fmla="*/ 2 h 2"/>
                  <a:gd name="T4" fmla="*/ 2 w 5"/>
                  <a:gd name="T5" fmla="*/ 2 h 2"/>
                  <a:gd name="T6" fmla="*/ 12 w 5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5" y="0"/>
                      <a:pt x="3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2" y="2"/>
                      <a:pt x="5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98" name="Freeform 3103"/>
              <p:cNvSpPr>
                <a:spLocks/>
              </p:cNvSpPr>
              <p:nvPr/>
            </p:nvSpPr>
            <p:spPr bwMode="auto">
              <a:xfrm>
                <a:off x="2620" y="1673"/>
                <a:ext cx="4" cy="0"/>
              </a:xfrm>
              <a:custGeom>
                <a:avLst/>
                <a:gdLst>
                  <a:gd name="T0" fmla="*/ 4 w 2"/>
                  <a:gd name="T1" fmla="*/ 0 w 2"/>
                  <a:gd name="T2" fmla="*/ 4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99" name="Freeform 3104"/>
              <p:cNvSpPr>
                <a:spLocks/>
              </p:cNvSpPr>
              <p:nvPr/>
            </p:nvSpPr>
            <p:spPr bwMode="auto">
              <a:xfrm>
                <a:off x="2686" y="1675"/>
                <a:ext cx="19" cy="7"/>
              </a:xfrm>
              <a:custGeom>
                <a:avLst/>
                <a:gdLst>
                  <a:gd name="T0" fmla="*/ 5 w 8"/>
                  <a:gd name="T1" fmla="*/ 2 h 3"/>
                  <a:gd name="T2" fmla="*/ 2 w 8"/>
                  <a:gd name="T3" fmla="*/ 5 h 3"/>
                  <a:gd name="T4" fmla="*/ 5 w 8"/>
                  <a:gd name="T5" fmla="*/ 2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" h="3">
                    <a:moveTo>
                      <a:pt x="2" y="1"/>
                    </a:moveTo>
                    <a:cubicBezTo>
                      <a:pt x="1" y="1"/>
                      <a:pt x="1" y="2"/>
                      <a:pt x="1" y="2"/>
                    </a:cubicBezTo>
                    <a:cubicBezTo>
                      <a:pt x="0" y="3"/>
                      <a:pt x="8" y="0"/>
                      <a:pt x="2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00" name="Freeform 3105"/>
              <p:cNvSpPr>
                <a:spLocks/>
              </p:cNvSpPr>
              <p:nvPr/>
            </p:nvSpPr>
            <p:spPr bwMode="auto">
              <a:xfrm>
                <a:off x="2631" y="1666"/>
                <a:ext cx="5" cy="2"/>
              </a:xfrm>
              <a:custGeom>
                <a:avLst/>
                <a:gdLst>
                  <a:gd name="T0" fmla="*/ 0 w 5"/>
                  <a:gd name="T1" fmla="*/ 0 h 2"/>
                  <a:gd name="T2" fmla="*/ 3 w 5"/>
                  <a:gd name="T3" fmla="*/ 2 h 2"/>
                  <a:gd name="T4" fmla="*/ 5 w 5"/>
                  <a:gd name="T5" fmla="*/ 2 h 2"/>
                  <a:gd name="T6" fmla="*/ 0 w 5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3" y="2"/>
                    </a:lnTo>
                    <a:lnTo>
                      <a:pt x="5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01" name="Freeform 3106"/>
              <p:cNvSpPr>
                <a:spLocks/>
              </p:cNvSpPr>
              <p:nvPr/>
            </p:nvSpPr>
            <p:spPr bwMode="auto">
              <a:xfrm>
                <a:off x="2662" y="1668"/>
                <a:ext cx="12" cy="0"/>
              </a:xfrm>
              <a:custGeom>
                <a:avLst/>
                <a:gdLst>
                  <a:gd name="T0" fmla="*/ 12 w 5"/>
                  <a:gd name="T1" fmla="*/ 2 w 5"/>
                  <a:gd name="T2" fmla="*/ 0 w 5"/>
                  <a:gd name="T3" fmla="*/ 12 w 5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5">
                    <a:moveTo>
                      <a:pt x="5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2" y="0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02" name="Freeform 3107"/>
              <p:cNvSpPr>
                <a:spLocks/>
              </p:cNvSpPr>
              <p:nvPr/>
            </p:nvSpPr>
            <p:spPr bwMode="auto">
              <a:xfrm>
                <a:off x="2655" y="1668"/>
                <a:ext cx="7" cy="0"/>
              </a:xfrm>
              <a:custGeom>
                <a:avLst/>
                <a:gdLst>
                  <a:gd name="T0" fmla="*/ 7 w 3"/>
                  <a:gd name="T1" fmla="*/ 0 w 3"/>
                  <a:gd name="T2" fmla="*/ 7 w 3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03" name="Freeform 3108"/>
              <p:cNvSpPr>
                <a:spLocks/>
              </p:cNvSpPr>
              <p:nvPr/>
            </p:nvSpPr>
            <p:spPr bwMode="auto">
              <a:xfrm>
                <a:off x="2643" y="1666"/>
                <a:ext cx="7" cy="0"/>
              </a:xfrm>
              <a:custGeom>
                <a:avLst/>
                <a:gdLst>
                  <a:gd name="T0" fmla="*/ 0 w 7"/>
                  <a:gd name="T1" fmla="*/ 3 w 7"/>
                  <a:gd name="T2" fmla="*/ 7 w 7"/>
                  <a:gd name="T3" fmla="*/ 0 w 7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7">
                    <a:moveTo>
                      <a:pt x="0" y="0"/>
                    </a:moveTo>
                    <a:lnTo>
                      <a:pt x="3" y="0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04" name="Freeform 3109"/>
              <p:cNvSpPr>
                <a:spLocks/>
              </p:cNvSpPr>
              <p:nvPr/>
            </p:nvSpPr>
            <p:spPr bwMode="auto">
              <a:xfrm>
                <a:off x="2761" y="1664"/>
                <a:ext cx="12" cy="2"/>
              </a:xfrm>
              <a:custGeom>
                <a:avLst/>
                <a:gdLst>
                  <a:gd name="T0" fmla="*/ 2 w 5"/>
                  <a:gd name="T1" fmla="*/ 2 h 1"/>
                  <a:gd name="T2" fmla="*/ 12 w 5"/>
                  <a:gd name="T3" fmla="*/ 2 h 1"/>
                  <a:gd name="T4" fmla="*/ 7 w 5"/>
                  <a:gd name="T5" fmla="*/ 2 h 1"/>
                  <a:gd name="T6" fmla="*/ 2 w 5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1">
                    <a:moveTo>
                      <a:pt x="1" y="1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4" y="0"/>
                      <a:pt x="3" y="1"/>
                    </a:cubicBezTo>
                    <a:cubicBezTo>
                      <a:pt x="2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05" name="Freeform 3110"/>
              <p:cNvSpPr>
                <a:spLocks/>
              </p:cNvSpPr>
              <p:nvPr/>
            </p:nvSpPr>
            <p:spPr bwMode="auto">
              <a:xfrm>
                <a:off x="2735" y="1659"/>
                <a:ext cx="5" cy="5"/>
              </a:xfrm>
              <a:custGeom>
                <a:avLst/>
                <a:gdLst>
                  <a:gd name="T0" fmla="*/ 0 w 2"/>
                  <a:gd name="T1" fmla="*/ 3 h 2"/>
                  <a:gd name="T2" fmla="*/ 5 w 2"/>
                  <a:gd name="T3" fmla="*/ 5 h 2"/>
                  <a:gd name="T4" fmla="*/ 5 w 2"/>
                  <a:gd name="T5" fmla="*/ 0 h 2"/>
                  <a:gd name="T6" fmla="*/ 0 w 2"/>
                  <a:gd name="T7" fmla="*/ 3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1" y="1"/>
                      <a:pt x="1" y="1"/>
                      <a:pt x="2" y="2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06" name="Freeform 3111"/>
              <p:cNvSpPr>
                <a:spLocks/>
              </p:cNvSpPr>
              <p:nvPr/>
            </p:nvSpPr>
            <p:spPr bwMode="auto">
              <a:xfrm>
                <a:off x="2754" y="1656"/>
                <a:ext cx="22" cy="3"/>
              </a:xfrm>
              <a:custGeom>
                <a:avLst/>
                <a:gdLst>
                  <a:gd name="T0" fmla="*/ 10 w 9"/>
                  <a:gd name="T1" fmla="*/ 3 h 1"/>
                  <a:gd name="T2" fmla="*/ 10 w 9"/>
                  <a:gd name="T3" fmla="*/ 0 h 1"/>
                  <a:gd name="T4" fmla="*/ 10 w 9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" h="1">
                    <a:moveTo>
                      <a:pt x="4" y="1"/>
                    </a:moveTo>
                    <a:cubicBezTo>
                      <a:pt x="4" y="1"/>
                      <a:pt x="9" y="0"/>
                      <a:pt x="4" y="0"/>
                    </a:cubicBezTo>
                    <a:cubicBezTo>
                      <a:pt x="4" y="1"/>
                      <a:pt x="0" y="1"/>
                      <a:pt x="4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07" name="Freeform 3112"/>
              <p:cNvSpPr>
                <a:spLocks/>
              </p:cNvSpPr>
              <p:nvPr/>
            </p:nvSpPr>
            <p:spPr bwMode="auto">
              <a:xfrm>
                <a:off x="2870" y="1690"/>
                <a:ext cx="5" cy="2"/>
              </a:xfrm>
              <a:custGeom>
                <a:avLst/>
                <a:gdLst>
                  <a:gd name="T0" fmla="*/ 5 w 5"/>
                  <a:gd name="T1" fmla="*/ 2 h 2"/>
                  <a:gd name="T2" fmla="*/ 5 w 5"/>
                  <a:gd name="T3" fmla="*/ 0 h 2"/>
                  <a:gd name="T4" fmla="*/ 0 w 5"/>
                  <a:gd name="T5" fmla="*/ 0 h 2"/>
                  <a:gd name="T6" fmla="*/ 5 w 5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08" name="Freeform 3113"/>
              <p:cNvSpPr>
                <a:spLocks/>
              </p:cNvSpPr>
              <p:nvPr/>
            </p:nvSpPr>
            <p:spPr bwMode="auto">
              <a:xfrm>
                <a:off x="2889" y="1798"/>
                <a:ext cx="5" cy="19"/>
              </a:xfrm>
              <a:custGeom>
                <a:avLst/>
                <a:gdLst>
                  <a:gd name="T0" fmla="*/ 5 w 2"/>
                  <a:gd name="T1" fmla="*/ 14 h 8"/>
                  <a:gd name="T2" fmla="*/ 3 w 2"/>
                  <a:gd name="T3" fmla="*/ 2 h 8"/>
                  <a:gd name="T4" fmla="*/ 0 w 2"/>
                  <a:gd name="T5" fmla="*/ 7 h 8"/>
                  <a:gd name="T6" fmla="*/ 5 w 2"/>
                  <a:gd name="T7" fmla="*/ 14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8">
                    <a:moveTo>
                      <a:pt x="2" y="6"/>
                    </a:moveTo>
                    <a:cubicBezTo>
                      <a:pt x="2" y="2"/>
                      <a:pt x="1" y="5"/>
                      <a:pt x="1" y="1"/>
                    </a:cubicBezTo>
                    <a:cubicBezTo>
                      <a:pt x="1" y="0"/>
                      <a:pt x="1" y="5"/>
                      <a:pt x="0" y="3"/>
                    </a:cubicBezTo>
                    <a:cubicBezTo>
                      <a:pt x="1" y="6"/>
                      <a:pt x="1" y="8"/>
                      <a:pt x="2" y="6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09" name="Freeform 3114"/>
              <p:cNvSpPr>
                <a:spLocks/>
              </p:cNvSpPr>
              <p:nvPr/>
            </p:nvSpPr>
            <p:spPr bwMode="auto">
              <a:xfrm>
                <a:off x="2889" y="1803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10" name="Freeform 3115"/>
              <p:cNvSpPr>
                <a:spLocks/>
              </p:cNvSpPr>
              <p:nvPr/>
            </p:nvSpPr>
            <p:spPr bwMode="auto">
              <a:xfrm>
                <a:off x="2310" y="1687"/>
                <a:ext cx="0" cy="7"/>
              </a:xfrm>
              <a:custGeom>
                <a:avLst/>
                <a:gdLst>
                  <a:gd name="T0" fmla="*/ 7 h 7"/>
                  <a:gd name="T1" fmla="*/ 0 h 7"/>
                  <a:gd name="T2" fmla="*/ 5 h 7"/>
                  <a:gd name="T3" fmla="*/ 7 h 7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7">
                    <a:moveTo>
                      <a:pt x="0" y="7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11" name="Freeform 3116"/>
              <p:cNvSpPr>
                <a:spLocks/>
              </p:cNvSpPr>
              <p:nvPr/>
            </p:nvSpPr>
            <p:spPr bwMode="auto">
              <a:xfrm>
                <a:off x="2308" y="1673"/>
                <a:ext cx="2" cy="7"/>
              </a:xfrm>
              <a:custGeom>
                <a:avLst/>
                <a:gdLst>
                  <a:gd name="T0" fmla="*/ 0 w 1"/>
                  <a:gd name="T1" fmla="*/ 7 h 3"/>
                  <a:gd name="T2" fmla="*/ 2 w 1"/>
                  <a:gd name="T3" fmla="*/ 5 h 3"/>
                  <a:gd name="T4" fmla="*/ 0 w 1"/>
                  <a:gd name="T5" fmla="*/ 0 h 3"/>
                  <a:gd name="T6" fmla="*/ 0 w 1"/>
                  <a:gd name="T7" fmla="*/ 7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12" name="Freeform 3117"/>
              <p:cNvSpPr>
                <a:spLocks/>
              </p:cNvSpPr>
              <p:nvPr/>
            </p:nvSpPr>
            <p:spPr bwMode="auto">
              <a:xfrm>
                <a:off x="2780" y="2141"/>
                <a:ext cx="5" cy="2"/>
              </a:xfrm>
              <a:custGeom>
                <a:avLst/>
                <a:gdLst>
                  <a:gd name="T0" fmla="*/ 5 w 2"/>
                  <a:gd name="T1" fmla="*/ 2 h 1"/>
                  <a:gd name="T2" fmla="*/ 5 w 2"/>
                  <a:gd name="T3" fmla="*/ 2 h 1"/>
                  <a:gd name="T4" fmla="*/ 0 w 2"/>
                  <a:gd name="T5" fmla="*/ 0 h 1"/>
                  <a:gd name="T6" fmla="*/ 5 w 2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13" name="Freeform 3118"/>
              <p:cNvSpPr>
                <a:spLocks/>
              </p:cNvSpPr>
              <p:nvPr/>
            </p:nvSpPr>
            <p:spPr bwMode="auto">
              <a:xfrm>
                <a:off x="2688" y="2138"/>
                <a:ext cx="5" cy="3"/>
              </a:xfrm>
              <a:custGeom>
                <a:avLst/>
                <a:gdLst>
                  <a:gd name="T0" fmla="*/ 3 w 5"/>
                  <a:gd name="T1" fmla="*/ 3 h 3"/>
                  <a:gd name="T2" fmla="*/ 5 w 5"/>
                  <a:gd name="T3" fmla="*/ 3 h 3"/>
                  <a:gd name="T4" fmla="*/ 0 w 5"/>
                  <a:gd name="T5" fmla="*/ 0 h 3"/>
                  <a:gd name="T6" fmla="*/ 3 w 5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3" y="3"/>
                    </a:moveTo>
                    <a:lnTo>
                      <a:pt x="5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14" name="Freeform 3119"/>
              <p:cNvSpPr>
                <a:spLocks/>
              </p:cNvSpPr>
              <p:nvPr/>
            </p:nvSpPr>
            <p:spPr bwMode="auto">
              <a:xfrm>
                <a:off x="2610" y="2141"/>
                <a:ext cx="10" cy="4"/>
              </a:xfrm>
              <a:custGeom>
                <a:avLst/>
                <a:gdLst>
                  <a:gd name="T0" fmla="*/ 0 w 4"/>
                  <a:gd name="T1" fmla="*/ 4 h 2"/>
                  <a:gd name="T2" fmla="*/ 10 w 4"/>
                  <a:gd name="T3" fmla="*/ 4 h 2"/>
                  <a:gd name="T4" fmla="*/ 0 w 4"/>
                  <a:gd name="T5" fmla="*/ 4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1" y="2"/>
                      <a:pt x="3" y="2"/>
                      <a:pt x="4" y="2"/>
                    </a:cubicBezTo>
                    <a:cubicBezTo>
                      <a:pt x="1" y="2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15" name="Freeform 3120"/>
              <p:cNvSpPr>
                <a:spLocks/>
              </p:cNvSpPr>
              <p:nvPr/>
            </p:nvSpPr>
            <p:spPr bwMode="auto">
              <a:xfrm>
                <a:off x="2920" y="1661"/>
                <a:ext cx="623" cy="465"/>
              </a:xfrm>
              <a:custGeom>
                <a:avLst/>
                <a:gdLst>
                  <a:gd name="T0" fmla="*/ 0 w 623"/>
                  <a:gd name="T1" fmla="*/ 0 h 465"/>
                  <a:gd name="T2" fmla="*/ 40 w 623"/>
                  <a:gd name="T3" fmla="*/ 454 h 465"/>
                  <a:gd name="T4" fmla="*/ 623 w 623"/>
                  <a:gd name="T5" fmla="*/ 465 h 465"/>
                  <a:gd name="T6" fmla="*/ 491 w 623"/>
                  <a:gd name="T7" fmla="*/ 12 h 465"/>
                  <a:gd name="T8" fmla="*/ 0 w 623"/>
                  <a:gd name="T9" fmla="*/ 0 h 4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3" h="465">
                    <a:moveTo>
                      <a:pt x="0" y="0"/>
                    </a:moveTo>
                    <a:lnTo>
                      <a:pt x="40" y="454"/>
                    </a:lnTo>
                    <a:lnTo>
                      <a:pt x="623" y="465"/>
                    </a:lnTo>
                    <a:lnTo>
                      <a:pt x="491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BA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16" name="Freeform 3121"/>
              <p:cNvSpPr>
                <a:spLocks/>
              </p:cNvSpPr>
              <p:nvPr/>
            </p:nvSpPr>
            <p:spPr bwMode="auto">
              <a:xfrm>
                <a:off x="2920" y="1673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2 h 1"/>
                  <a:gd name="T4" fmla="*/ 2 w 2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2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17" name="Freeform 3122"/>
              <p:cNvSpPr>
                <a:spLocks/>
              </p:cNvSpPr>
              <p:nvPr/>
            </p:nvSpPr>
            <p:spPr bwMode="auto">
              <a:xfrm>
                <a:off x="2969" y="1668"/>
                <a:ext cx="7" cy="3"/>
              </a:xfrm>
              <a:custGeom>
                <a:avLst/>
                <a:gdLst>
                  <a:gd name="T0" fmla="*/ 0 w 7"/>
                  <a:gd name="T1" fmla="*/ 3 h 3"/>
                  <a:gd name="T2" fmla="*/ 0 w 7"/>
                  <a:gd name="T3" fmla="*/ 3 h 3"/>
                  <a:gd name="T4" fmla="*/ 7 w 7"/>
                  <a:gd name="T5" fmla="*/ 0 h 3"/>
                  <a:gd name="T6" fmla="*/ 0 w 7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0" y="3"/>
                    </a:moveTo>
                    <a:lnTo>
                      <a:pt x="0" y="3"/>
                    </a:lnTo>
                    <a:lnTo>
                      <a:pt x="7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18" name="Freeform 3123"/>
              <p:cNvSpPr>
                <a:spLocks/>
              </p:cNvSpPr>
              <p:nvPr/>
            </p:nvSpPr>
            <p:spPr bwMode="auto">
              <a:xfrm>
                <a:off x="2986" y="1668"/>
                <a:ext cx="30" cy="5"/>
              </a:xfrm>
              <a:custGeom>
                <a:avLst/>
                <a:gdLst>
                  <a:gd name="T0" fmla="*/ 30 w 13"/>
                  <a:gd name="T1" fmla="*/ 3 h 2"/>
                  <a:gd name="T2" fmla="*/ 5 w 13"/>
                  <a:gd name="T3" fmla="*/ 3 h 2"/>
                  <a:gd name="T4" fmla="*/ 5 w 13"/>
                  <a:gd name="T5" fmla="*/ 3 h 2"/>
                  <a:gd name="T6" fmla="*/ 0 w 13"/>
                  <a:gd name="T7" fmla="*/ 5 h 2"/>
                  <a:gd name="T8" fmla="*/ 30 w 13"/>
                  <a:gd name="T9" fmla="*/ 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2">
                    <a:moveTo>
                      <a:pt x="13" y="1"/>
                    </a:moveTo>
                    <a:cubicBezTo>
                      <a:pt x="11" y="0"/>
                      <a:pt x="6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2"/>
                      <a:pt x="10" y="1"/>
                      <a:pt x="13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19" name="Freeform 3124"/>
              <p:cNvSpPr>
                <a:spLocks/>
              </p:cNvSpPr>
              <p:nvPr/>
            </p:nvSpPr>
            <p:spPr bwMode="auto">
              <a:xfrm>
                <a:off x="3035" y="1678"/>
                <a:ext cx="10" cy="2"/>
              </a:xfrm>
              <a:custGeom>
                <a:avLst/>
                <a:gdLst>
                  <a:gd name="T0" fmla="*/ 5 w 4"/>
                  <a:gd name="T1" fmla="*/ 2 h 1"/>
                  <a:gd name="T2" fmla="*/ 0 w 4"/>
                  <a:gd name="T3" fmla="*/ 0 h 1"/>
                  <a:gd name="T4" fmla="*/ 0 w 4"/>
                  <a:gd name="T5" fmla="*/ 2 h 1"/>
                  <a:gd name="T6" fmla="*/ 5 w 4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2" y="1"/>
                    </a:moveTo>
                    <a:cubicBezTo>
                      <a:pt x="1" y="0"/>
                      <a:pt x="4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20" name="Freeform 3125"/>
              <p:cNvSpPr>
                <a:spLocks/>
              </p:cNvSpPr>
              <p:nvPr/>
            </p:nvSpPr>
            <p:spPr bwMode="auto">
              <a:xfrm>
                <a:off x="3031" y="1680"/>
                <a:ext cx="7" cy="0"/>
              </a:xfrm>
              <a:custGeom>
                <a:avLst/>
                <a:gdLst>
                  <a:gd name="T0" fmla="*/ 5 w 3"/>
                  <a:gd name="T1" fmla="*/ 5 w 3"/>
                  <a:gd name="T2" fmla="*/ 0 60000 65536"/>
                  <a:gd name="T3" fmla="*/ 0 60000 65536"/>
                </a:gdLst>
                <a:ahLst/>
                <a:cxnLst>
                  <a:cxn ang="T2">
                    <a:pos x="T0" y="0"/>
                  </a:cxn>
                  <a:cxn ang="T3">
                    <a:pos x="T1" y="0"/>
                  </a:cxn>
                </a:cxnLst>
                <a:rect l="0" t="0" r="r" b="b"/>
                <a:pathLst>
                  <a:path w="3">
                    <a:moveTo>
                      <a:pt x="2" y="0"/>
                    </a:moveTo>
                    <a:cubicBezTo>
                      <a:pt x="0" y="0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21" name="Freeform 3126"/>
              <p:cNvSpPr>
                <a:spLocks/>
              </p:cNvSpPr>
              <p:nvPr/>
            </p:nvSpPr>
            <p:spPr bwMode="auto">
              <a:xfrm>
                <a:off x="3052" y="1680"/>
                <a:ext cx="12" cy="2"/>
              </a:xfrm>
              <a:custGeom>
                <a:avLst/>
                <a:gdLst>
                  <a:gd name="T0" fmla="*/ 5 w 5"/>
                  <a:gd name="T1" fmla="*/ 0 h 1"/>
                  <a:gd name="T2" fmla="*/ 0 w 5"/>
                  <a:gd name="T3" fmla="*/ 0 h 1"/>
                  <a:gd name="T4" fmla="*/ 5 w 5"/>
                  <a:gd name="T5" fmla="*/ 2 h 1"/>
                  <a:gd name="T6" fmla="*/ 5 w 5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3" y="0"/>
                      <a:pt x="2" y="1"/>
                    </a:cubicBezTo>
                    <a:cubicBezTo>
                      <a:pt x="5" y="0"/>
                      <a:pt x="4" y="0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22" name="Freeform 3127"/>
              <p:cNvSpPr>
                <a:spLocks/>
              </p:cNvSpPr>
              <p:nvPr/>
            </p:nvSpPr>
            <p:spPr bwMode="auto">
              <a:xfrm>
                <a:off x="3061" y="1678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23" name="Freeform 3128"/>
              <p:cNvSpPr>
                <a:spLocks/>
              </p:cNvSpPr>
              <p:nvPr/>
            </p:nvSpPr>
            <p:spPr bwMode="auto">
              <a:xfrm>
                <a:off x="3054" y="1675"/>
                <a:ext cx="7" cy="3"/>
              </a:xfrm>
              <a:custGeom>
                <a:avLst/>
                <a:gdLst>
                  <a:gd name="T0" fmla="*/ 0 w 3"/>
                  <a:gd name="T1" fmla="*/ 3 h 1"/>
                  <a:gd name="T2" fmla="*/ 7 w 3"/>
                  <a:gd name="T3" fmla="*/ 3 h 1"/>
                  <a:gd name="T4" fmla="*/ 2 w 3"/>
                  <a:gd name="T5" fmla="*/ 3 h 1"/>
                  <a:gd name="T6" fmla="*/ 0 w 3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1" y="1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24" name="Freeform 3129"/>
              <p:cNvSpPr>
                <a:spLocks/>
              </p:cNvSpPr>
              <p:nvPr/>
            </p:nvSpPr>
            <p:spPr bwMode="auto">
              <a:xfrm>
                <a:off x="3035" y="1675"/>
                <a:ext cx="15" cy="3"/>
              </a:xfrm>
              <a:custGeom>
                <a:avLst/>
                <a:gdLst>
                  <a:gd name="T0" fmla="*/ 15 w 6"/>
                  <a:gd name="T1" fmla="*/ 3 h 1"/>
                  <a:gd name="T2" fmla="*/ 13 w 6"/>
                  <a:gd name="T3" fmla="*/ 0 h 1"/>
                  <a:gd name="T4" fmla="*/ 15 w 6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1">
                    <a:moveTo>
                      <a:pt x="6" y="1"/>
                    </a:moveTo>
                    <a:cubicBezTo>
                      <a:pt x="5" y="1"/>
                      <a:pt x="3" y="0"/>
                      <a:pt x="5" y="0"/>
                    </a:cubicBezTo>
                    <a:cubicBezTo>
                      <a:pt x="0" y="0"/>
                      <a:pt x="1" y="1"/>
                      <a:pt x="6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25" name="Freeform 3130"/>
              <p:cNvSpPr>
                <a:spLocks/>
              </p:cNvSpPr>
              <p:nvPr/>
            </p:nvSpPr>
            <p:spPr bwMode="auto">
              <a:xfrm>
                <a:off x="3009" y="1666"/>
                <a:ext cx="10" cy="2"/>
              </a:xfrm>
              <a:custGeom>
                <a:avLst/>
                <a:gdLst>
                  <a:gd name="T0" fmla="*/ 10 w 4"/>
                  <a:gd name="T1" fmla="*/ 2 h 1"/>
                  <a:gd name="T2" fmla="*/ 5 w 4"/>
                  <a:gd name="T3" fmla="*/ 0 h 1"/>
                  <a:gd name="T4" fmla="*/ 0 w 4"/>
                  <a:gd name="T5" fmla="*/ 2 h 1"/>
                  <a:gd name="T6" fmla="*/ 10 w 4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26" name="Freeform 3131"/>
              <p:cNvSpPr>
                <a:spLocks/>
              </p:cNvSpPr>
              <p:nvPr/>
            </p:nvSpPr>
            <p:spPr bwMode="auto">
              <a:xfrm>
                <a:off x="3090" y="1678"/>
                <a:ext cx="7" cy="4"/>
              </a:xfrm>
              <a:custGeom>
                <a:avLst/>
                <a:gdLst>
                  <a:gd name="T0" fmla="*/ 7 w 3"/>
                  <a:gd name="T1" fmla="*/ 4 h 2"/>
                  <a:gd name="T2" fmla="*/ 5 w 3"/>
                  <a:gd name="T3" fmla="*/ 0 h 2"/>
                  <a:gd name="T4" fmla="*/ 0 w 3"/>
                  <a:gd name="T5" fmla="*/ 2 h 2"/>
                  <a:gd name="T6" fmla="*/ 7 w 3"/>
                  <a:gd name="T7" fmla="*/ 4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cubicBezTo>
                      <a:pt x="3" y="1"/>
                      <a:pt x="2" y="1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3" y="1"/>
                      <a:pt x="3" y="2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27" name="Freeform 3132"/>
              <p:cNvSpPr>
                <a:spLocks/>
              </p:cNvSpPr>
              <p:nvPr/>
            </p:nvSpPr>
            <p:spPr bwMode="auto">
              <a:xfrm>
                <a:off x="3094" y="1678"/>
                <a:ext cx="7" cy="0"/>
              </a:xfrm>
              <a:custGeom>
                <a:avLst/>
                <a:gdLst>
                  <a:gd name="T0" fmla="*/ 0 w 3"/>
                  <a:gd name="T1" fmla="*/ 7 w 3"/>
                  <a:gd name="T2" fmla="*/ 0 w 3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28" name="Freeform 3133"/>
              <p:cNvSpPr>
                <a:spLocks/>
              </p:cNvSpPr>
              <p:nvPr/>
            </p:nvSpPr>
            <p:spPr bwMode="auto">
              <a:xfrm>
                <a:off x="3054" y="1673"/>
                <a:ext cx="12" cy="2"/>
              </a:xfrm>
              <a:custGeom>
                <a:avLst/>
                <a:gdLst>
                  <a:gd name="T0" fmla="*/ 12 w 12"/>
                  <a:gd name="T1" fmla="*/ 0 h 2"/>
                  <a:gd name="T2" fmla="*/ 0 w 12"/>
                  <a:gd name="T3" fmla="*/ 2 h 2"/>
                  <a:gd name="T4" fmla="*/ 12 w 12"/>
                  <a:gd name="T5" fmla="*/ 0 h 2"/>
                  <a:gd name="T6" fmla="*/ 12 w 1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" h="2">
                    <a:moveTo>
                      <a:pt x="12" y="0"/>
                    </a:moveTo>
                    <a:lnTo>
                      <a:pt x="0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29" name="Freeform 3134"/>
              <p:cNvSpPr>
                <a:spLocks/>
              </p:cNvSpPr>
              <p:nvPr/>
            </p:nvSpPr>
            <p:spPr bwMode="auto">
              <a:xfrm>
                <a:off x="3120" y="1682"/>
                <a:ext cx="7" cy="3"/>
              </a:xfrm>
              <a:custGeom>
                <a:avLst/>
                <a:gdLst>
                  <a:gd name="T0" fmla="*/ 3 w 7"/>
                  <a:gd name="T1" fmla="*/ 0 h 3"/>
                  <a:gd name="T2" fmla="*/ 0 w 7"/>
                  <a:gd name="T3" fmla="*/ 3 h 3"/>
                  <a:gd name="T4" fmla="*/ 7 w 7"/>
                  <a:gd name="T5" fmla="*/ 0 h 3"/>
                  <a:gd name="T6" fmla="*/ 3 w 7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3" y="0"/>
                    </a:moveTo>
                    <a:lnTo>
                      <a:pt x="0" y="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30" name="Freeform 3135"/>
              <p:cNvSpPr>
                <a:spLocks/>
              </p:cNvSpPr>
              <p:nvPr/>
            </p:nvSpPr>
            <p:spPr bwMode="auto">
              <a:xfrm>
                <a:off x="3139" y="1682"/>
                <a:ext cx="17" cy="3"/>
              </a:xfrm>
              <a:custGeom>
                <a:avLst/>
                <a:gdLst>
                  <a:gd name="T0" fmla="*/ 2 w 7"/>
                  <a:gd name="T1" fmla="*/ 0 h 1"/>
                  <a:gd name="T2" fmla="*/ 2 w 7"/>
                  <a:gd name="T3" fmla="*/ 3 h 1"/>
                  <a:gd name="T4" fmla="*/ 17 w 7"/>
                  <a:gd name="T5" fmla="*/ 0 h 1"/>
                  <a:gd name="T6" fmla="*/ 2 w 7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1">
                    <a:moveTo>
                      <a:pt x="1" y="0"/>
                    </a:moveTo>
                    <a:cubicBezTo>
                      <a:pt x="0" y="1"/>
                      <a:pt x="3" y="1"/>
                      <a:pt x="1" y="1"/>
                    </a:cubicBezTo>
                    <a:cubicBezTo>
                      <a:pt x="3" y="1"/>
                      <a:pt x="5" y="1"/>
                      <a:pt x="7" y="0"/>
                    </a:cubicBezTo>
                    <a:cubicBezTo>
                      <a:pt x="5" y="1"/>
                      <a:pt x="3" y="1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31" name="Freeform 3136"/>
              <p:cNvSpPr>
                <a:spLocks/>
              </p:cNvSpPr>
              <p:nvPr/>
            </p:nvSpPr>
            <p:spPr bwMode="auto">
              <a:xfrm>
                <a:off x="3156" y="1682"/>
                <a:ext cx="5" cy="0"/>
              </a:xfrm>
              <a:custGeom>
                <a:avLst/>
                <a:gdLst>
                  <a:gd name="T0" fmla="*/ 5 w 2"/>
                  <a:gd name="T1" fmla="*/ 0 w 2"/>
                  <a:gd name="T2" fmla="*/ 5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32" name="Freeform 3137"/>
              <p:cNvSpPr>
                <a:spLocks/>
              </p:cNvSpPr>
              <p:nvPr/>
            </p:nvSpPr>
            <p:spPr bwMode="auto">
              <a:xfrm>
                <a:off x="3113" y="1678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5 w 2"/>
                  <a:gd name="T3" fmla="*/ 2 h 1"/>
                  <a:gd name="T4" fmla="*/ 3 w 2"/>
                  <a:gd name="T5" fmla="*/ 0 h 1"/>
                  <a:gd name="T6" fmla="*/ 0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33" name="Freeform 3138"/>
              <p:cNvSpPr>
                <a:spLocks/>
              </p:cNvSpPr>
              <p:nvPr/>
            </p:nvSpPr>
            <p:spPr bwMode="auto">
              <a:xfrm>
                <a:off x="3116" y="1678"/>
                <a:ext cx="7" cy="0"/>
              </a:xfrm>
              <a:custGeom>
                <a:avLst/>
                <a:gdLst>
                  <a:gd name="T0" fmla="*/ 0 w 3"/>
                  <a:gd name="T1" fmla="*/ 0 w 3"/>
                  <a:gd name="T2" fmla="*/ 7 w 3"/>
                  <a:gd name="T3" fmla="*/ 0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34" name="Freeform 3139"/>
              <p:cNvSpPr>
                <a:spLocks/>
              </p:cNvSpPr>
              <p:nvPr/>
            </p:nvSpPr>
            <p:spPr bwMode="auto">
              <a:xfrm>
                <a:off x="3113" y="167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35" name="Freeform 3140"/>
              <p:cNvSpPr>
                <a:spLocks/>
              </p:cNvSpPr>
              <p:nvPr/>
            </p:nvSpPr>
            <p:spPr bwMode="auto">
              <a:xfrm>
                <a:off x="3083" y="1671"/>
                <a:ext cx="14" cy="4"/>
              </a:xfrm>
              <a:custGeom>
                <a:avLst/>
                <a:gdLst>
                  <a:gd name="T0" fmla="*/ 0 w 6"/>
                  <a:gd name="T1" fmla="*/ 4 h 2"/>
                  <a:gd name="T2" fmla="*/ 5 w 6"/>
                  <a:gd name="T3" fmla="*/ 0 h 2"/>
                  <a:gd name="T4" fmla="*/ 0 w 6"/>
                  <a:gd name="T5" fmla="*/ 4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0" y="2"/>
                    </a:moveTo>
                    <a:cubicBezTo>
                      <a:pt x="2" y="1"/>
                      <a:pt x="6" y="1"/>
                      <a:pt x="2" y="0"/>
                    </a:cubicBezTo>
                    <a:cubicBezTo>
                      <a:pt x="1" y="1"/>
                      <a:pt x="3" y="1"/>
                      <a:pt x="0" y="2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36" name="Freeform 3141"/>
              <p:cNvSpPr>
                <a:spLocks/>
              </p:cNvSpPr>
              <p:nvPr/>
            </p:nvSpPr>
            <p:spPr bwMode="auto">
              <a:xfrm>
                <a:off x="3101" y="1675"/>
                <a:ext cx="8" cy="3"/>
              </a:xfrm>
              <a:custGeom>
                <a:avLst/>
                <a:gdLst>
                  <a:gd name="T0" fmla="*/ 8 w 3"/>
                  <a:gd name="T1" fmla="*/ 0 h 1"/>
                  <a:gd name="T2" fmla="*/ 0 w 3"/>
                  <a:gd name="T3" fmla="*/ 0 h 1"/>
                  <a:gd name="T4" fmla="*/ 0 w 3"/>
                  <a:gd name="T5" fmla="*/ 3 h 1"/>
                  <a:gd name="T6" fmla="*/ 8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1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37" name="Freeform 3142"/>
              <p:cNvSpPr>
                <a:spLocks/>
              </p:cNvSpPr>
              <p:nvPr/>
            </p:nvSpPr>
            <p:spPr bwMode="auto">
              <a:xfrm>
                <a:off x="3109" y="1675"/>
                <a:ext cx="4" cy="0"/>
              </a:xfrm>
              <a:custGeom>
                <a:avLst/>
                <a:gdLst>
                  <a:gd name="T0" fmla="*/ 4 w 4"/>
                  <a:gd name="T1" fmla="*/ 0 w 4"/>
                  <a:gd name="T2" fmla="*/ 4 w 4"/>
                  <a:gd name="T3" fmla="*/ 4 w 4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4">
                    <a:moveTo>
                      <a:pt x="4" y="0"/>
                    </a:moveTo>
                    <a:lnTo>
                      <a:pt x="0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38" name="Freeform 3143"/>
              <p:cNvSpPr>
                <a:spLocks/>
              </p:cNvSpPr>
              <p:nvPr/>
            </p:nvSpPr>
            <p:spPr bwMode="auto">
              <a:xfrm>
                <a:off x="3144" y="1678"/>
                <a:ext cx="14" cy="2"/>
              </a:xfrm>
              <a:custGeom>
                <a:avLst/>
                <a:gdLst>
                  <a:gd name="T0" fmla="*/ 5 w 6"/>
                  <a:gd name="T1" fmla="*/ 2 h 1"/>
                  <a:gd name="T2" fmla="*/ 14 w 6"/>
                  <a:gd name="T3" fmla="*/ 2 h 1"/>
                  <a:gd name="T4" fmla="*/ 2 w 6"/>
                  <a:gd name="T5" fmla="*/ 0 h 1"/>
                  <a:gd name="T6" fmla="*/ 5 w 6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" h="1">
                    <a:moveTo>
                      <a:pt x="2" y="1"/>
                    </a:moveTo>
                    <a:cubicBezTo>
                      <a:pt x="3" y="1"/>
                      <a:pt x="5" y="1"/>
                      <a:pt x="6" y="1"/>
                    </a:cubicBezTo>
                    <a:cubicBezTo>
                      <a:pt x="5" y="0"/>
                      <a:pt x="3" y="0"/>
                      <a:pt x="1" y="0"/>
                    </a:cubicBezTo>
                    <a:cubicBezTo>
                      <a:pt x="1" y="0"/>
                      <a:pt x="0" y="1"/>
                      <a:pt x="2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39" name="Freeform 3144"/>
              <p:cNvSpPr>
                <a:spLocks/>
              </p:cNvSpPr>
              <p:nvPr/>
            </p:nvSpPr>
            <p:spPr bwMode="auto">
              <a:xfrm>
                <a:off x="3132" y="1678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0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40" name="Rectangle 3145"/>
              <p:cNvSpPr>
                <a:spLocks noChangeArrowheads="1"/>
              </p:cNvSpPr>
              <p:nvPr/>
            </p:nvSpPr>
            <p:spPr bwMode="auto">
              <a:xfrm>
                <a:off x="3198" y="1680"/>
                <a:ext cx="1" cy="1"/>
              </a:xfrm>
              <a:prstGeom prst="rect">
                <a:avLst/>
              </a:pr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641" name="Freeform 3146"/>
              <p:cNvSpPr>
                <a:spLocks/>
              </p:cNvSpPr>
              <p:nvPr/>
            </p:nvSpPr>
            <p:spPr bwMode="auto">
              <a:xfrm>
                <a:off x="3139" y="1678"/>
                <a:ext cx="7" cy="0"/>
              </a:xfrm>
              <a:custGeom>
                <a:avLst/>
                <a:gdLst>
                  <a:gd name="T0" fmla="*/ 7 w 3"/>
                  <a:gd name="T1" fmla="*/ 0 w 3"/>
                  <a:gd name="T2" fmla="*/ 7 w 3"/>
                  <a:gd name="T3" fmla="*/ 7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42" name="Freeform 3147"/>
              <p:cNvSpPr>
                <a:spLocks/>
              </p:cNvSpPr>
              <p:nvPr/>
            </p:nvSpPr>
            <p:spPr bwMode="auto">
              <a:xfrm>
                <a:off x="3168" y="1680"/>
                <a:ext cx="4" cy="2"/>
              </a:xfrm>
              <a:custGeom>
                <a:avLst/>
                <a:gdLst>
                  <a:gd name="T0" fmla="*/ 4 w 2"/>
                  <a:gd name="T1" fmla="*/ 2 h 1"/>
                  <a:gd name="T2" fmla="*/ 0 w 2"/>
                  <a:gd name="T3" fmla="*/ 0 h 1"/>
                  <a:gd name="T4" fmla="*/ 4 w 2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43" name="Freeform 3148"/>
              <p:cNvSpPr>
                <a:spLocks/>
              </p:cNvSpPr>
              <p:nvPr/>
            </p:nvSpPr>
            <p:spPr bwMode="auto">
              <a:xfrm>
                <a:off x="3135" y="168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44" name="Freeform 3149"/>
              <p:cNvSpPr>
                <a:spLocks/>
              </p:cNvSpPr>
              <p:nvPr/>
            </p:nvSpPr>
            <p:spPr bwMode="auto">
              <a:xfrm>
                <a:off x="3135" y="1678"/>
                <a:ext cx="4" cy="2"/>
              </a:xfrm>
              <a:custGeom>
                <a:avLst/>
                <a:gdLst>
                  <a:gd name="T0" fmla="*/ 0 w 2"/>
                  <a:gd name="T1" fmla="*/ 2 h 1"/>
                  <a:gd name="T2" fmla="*/ 4 w 2"/>
                  <a:gd name="T3" fmla="*/ 0 h 1"/>
                  <a:gd name="T4" fmla="*/ 0 w 2"/>
                  <a:gd name="T5" fmla="*/ 0 h 1"/>
                  <a:gd name="T6" fmla="*/ 0 w 2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45" name="Freeform 3150"/>
              <p:cNvSpPr>
                <a:spLocks/>
              </p:cNvSpPr>
              <p:nvPr/>
            </p:nvSpPr>
            <p:spPr bwMode="auto">
              <a:xfrm>
                <a:off x="3187" y="1668"/>
                <a:ext cx="33" cy="12"/>
              </a:xfrm>
              <a:custGeom>
                <a:avLst/>
                <a:gdLst>
                  <a:gd name="T0" fmla="*/ 24 w 14"/>
                  <a:gd name="T1" fmla="*/ 0 h 5"/>
                  <a:gd name="T2" fmla="*/ 7 w 14"/>
                  <a:gd name="T3" fmla="*/ 0 h 5"/>
                  <a:gd name="T4" fmla="*/ 12 w 14"/>
                  <a:gd name="T5" fmla="*/ 12 h 5"/>
                  <a:gd name="T6" fmla="*/ 19 w 14"/>
                  <a:gd name="T7" fmla="*/ 10 h 5"/>
                  <a:gd name="T8" fmla="*/ 9 w 14"/>
                  <a:gd name="T9" fmla="*/ 5 h 5"/>
                  <a:gd name="T10" fmla="*/ 21 w 14"/>
                  <a:gd name="T11" fmla="*/ 7 h 5"/>
                  <a:gd name="T12" fmla="*/ 31 w 14"/>
                  <a:gd name="T13" fmla="*/ 0 h 5"/>
                  <a:gd name="T14" fmla="*/ 24 w 14"/>
                  <a:gd name="T15" fmla="*/ 0 h 5"/>
                  <a:gd name="T16" fmla="*/ 24 w 14"/>
                  <a:gd name="T17" fmla="*/ 0 h 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4" h="5">
                    <a:moveTo>
                      <a:pt x="10" y="0"/>
                    </a:moveTo>
                    <a:cubicBezTo>
                      <a:pt x="10" y="0"/>
                      <a:pt x="6" y="1"/>
                      <a:pt x="3" y="0"/>
                    </a:cubicBezTo>
                    <a:cubicBezTo>
                      <a:pt x="0" y="1"/>
                      <a:pt x="2" y="3"/>
                      <a:pt x="5" y="5"/>
                    </a:cubicBezTo>
                    <a:cubicBezTo>
                      <a:pt x="5" y="4"/>
                      <a:pt x="5" y="4"/>
                      <a:pt x="8" y="4"/>
                    </a:cubicBezTo>
                    <a:cubicBezTo>
                      <a:pt x="7" y="3"/>
                      <a:pt x="1" y="3"/>
                      <a:pt x="4" y="2"/>
                    </a:cubicBezTo>
                    <a:cubicBezTo>
                      <a:pt x="8" y="2"/>
                      <a:pt x="7" y="2"/>
                      <a:pt x="9" y="3"/>
                    </a:cubicBezTo>
                    <a:cubicBezTo>
                      <a:pt x="7" y="2"/>
                      <a:pt x="14" y="1"/>
                      <a:pt x="1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1" y="0"/>
                      <a:pt x="1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46" name="Freeform 3151"/>
              <p:cNvSpPr>
                <a:spLocks/>
              </p:cNvSpPr>
              <p:nvPr/>
            </p:nvSpPr>
            <p:spPr bwMode="auto">
              <a:xfrm>
                <a:off x="3182" y="1680"/>
                <a:ext cx="16" cy="2"/>
              </a:xfrm>
              <a:custGeom>
                <a:avLst/>
                <a:gdLst>
                  <a:gd name="T0" fmla="*/ 2 w 7"/>
                  <a:gd name="T1" fmla="*/ 0 h 1"/>
                  <a:gd name="T2" fmla="*/ 0 w 7"/>
                  <a:gd name="T3" fmla="*/ 0 h 1"/>
                  <a:gd name="T4" fmla="*/ 9 w 7"/>
                  <a:gd name="T5" fmla="*/ 2 h 1"/>
                  <a:gd name="T6" fmla="*/ 16 w 7"/>
                  <a:gd name="T7" fmla="*/ 0 h 1"/>
                  <a:gd name="T8" fmla="*/ 0 w 7"/>
                  <a:gd name="T9" fmla="*/ 0 h 1"/>
                  <a:gd name="T10" fmla="*/ 2 w 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0"/>
                      <a:pt x="4" y="1"/>
                    </a:cubicBezTo>
                    <a:cubicBezTo>
                      <a:pt x="6" y="0"/>
                      <a:pt x="7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47" name="Freeform 3152"/>
              <p:cNvSpPr>
                <a:spLocks/>
              </p:cNvSpPr>
              <p:nvPr/>
            </p:nvSpPr>
            <p:spPr bwMode="auto">
              <a:xfrm>
                <a:off x="3156" y="1673"/>
                <a:ext cx="26" cy="7"/>
              </a:xfrm>
              <a:custGeom>
                <a:avLst/>
                <a:gdLst>
                  <a:gd name="T0" fmla="*/ 12 w 11"/>
                  <a:gd name="T1" fmla="*/ 5 h 3"/>
                  <a:gd name="T2" fmla="*/ 17 w 11"/>
                  <a:gd name="T3" fmla="*/ 0 h 3"/>
                  <a:gd name="T4" fmla="*/ 5 w 11"/>
                  <a:gd name="T5" fmla="*/ 2 h 3"/>
                  <a:gd name="T6" fmla="*/ 12 w 11"/>
                  <a:gd name="T7" fmla="*/ 5 h 3"/>
                  <a:gd name="T8" fmla="*/ 2 w 11"/>
                  <a:gd name="T9" fmla="*/ 7 h 3"/>
                  <a:gd name="T10" fmla="*/ 12 w 11"/>
                  <a:gd name="T11" fmla="*/ 7 h 3"/>
                  <a:gd name="T12" fmla="*/ 9 w 11"/>
                  <a:gd name="T13" fmla="*/ 7 h 3"/>
                  <a:gd name="T14" fmla="*/ 9 w 11"/>
                  <a:gd name="T15" fmla="*/ 7 h 3"/>
                  <a:gd name="T16" fmla="*/ 9 w 11"/>
                  <a:gd name="T17" fmla="*/ 7 h 3"/>
                  <a:gd name="T18" fmla="*/ 9 w 11"/>
                  <a:gd name="T19" fmla="*/ 7 h 3"/>
                  <a:gd name="T20" fmla="*/ 12 w 11"/>
                  <a:gd name="T21" fmla="*/ 7 h 3"/>
                  <a:gd name="T22" fmla="*/ 12 w 11"/>
                  <a:gd name="T23" fmla="*/ 5 h 3"/>
                  <a:gd name="T24" fmla="*/ 12 w 11"/>
                  <a:gd name="T25" fmla="*/ 7 h 3"/>
                  <a:gd name="T26" fmla="*/ 9 w 11"/>
                  <a:gd name="T27" fmla="*/ 7 h 3"/>
                  <a:gd name="T28" fmla="*/ 9 w 11"/>
                  <a:gd name="T29" fmla="*/ 7 h 3"/>
                  <a:gd name="T30" fmla="*/ 26 w 11"/>
                  <a:gd name="T31" fmla="*/ 7 h 3"/>
                  <a:gd name="T32" fmla="*/ 12 w 11"/>
                  <a:gd name="T33" fmla="*/ 5 h 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1" h="3">
                    <a:moveTo>
                      <a:pt x="5" y="2"/>
                    </a:moveTo>
                    <a:cubicBezTo>
                      <a:pt x="6" y="2"/>
                      <a:pt x="9" y="1"/>
                      <a:pt x="7" y="0"/>
                    </a:cubicBezTo>
                    <a:cubicBezTo>
                      <a:pt x="3" y="0"/>
                      <a:pt x="4" y="1"/>
                      <a:pt x="2" y="1"/>
                    </a:cubicBezTo>
                    <a:cubicBezTo>
                      <a:pt x="8" y="1"/>
                      <a:pt x="0" y="2"/>
                      <a:pt x="5" y="2"/>
                    </a:cubicBezTo>
                    <a:cubicBezTo>
                      <a:pt x="4" y="3"/>
                      <a:pt x="2" y="3"/>
                      <a:pt x="1" y="3"/>
                    </a:cubicBezTo>
                    <a:cubicBezTo>
                      <a:pt x="3" y="3"/>
                      <a:pt x="4" y="3"/>
                      <a:pt x="5" y="3"/>
                    </a:cubicBezTo>
                    <a:cubicBezTo>
                      <a:pt x="5" y="3"/>
                      <a:pt x="5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5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7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9" y="2"/>
                      <a:pt x="8" y="2"/>
                      <a:pt x="5" y="2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48" name="Freeform 3153"/>
              <p:cNvSpPr>
                <a:spLocks/>
              </p:cNvSpPr>
              <p:nvPr/>
            </p:nvSpPr>
            <p:spPr bwMode="auto">
              <a:xfrm>
                <a:off x="3094" y="1666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3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49" name="Freeform 3154"/>
              <p:cNvSpPr>
                <a:spLocks/>
              </p:cNvSpPr>
              <p:nvPr/>
            </p:nvSpPr>
            <p:spPr bwMode="auto">
              <a:xfrm>
                <a:off x="3090" y="1668"/>
                <a:ext cx="19" cy="5"/>
              </a:xfrm>
              <a:custGeom>
                <a:avLst/>
                <a:gdLst>
                  <a:gd name="T0" fmla="*/ 12 w 8"/>
                  <a:gd name="T1" fmla="*/ 0 h 2"/>
                  <a:gd name="T2" fmla="*/ 7 w 8"/>
                  <a:gd name="T3" fmla="*/ 0 h 2"/>
                  <a:gd name="T4" fmla="*/ 7 w 8"/>
                  <a:gd name="T5" fmla="*/ 0 h 2"/>
                  <a:gd name="T6" fmla="*/ 5 w 8"/>
                  <a:gd name="T7" fmla="*/ 3 h 2"/>
                  <a:gd name="T8" fmla="*/ 7 w 8"/>
                  <a:gd name="T9" fmla="*/ 3 h 2"/>
                  <a:gd name="T10" fmla="*/ 19 w 8"/>
                  <a:gd name="T11" fmla="*/ 5 h 2"/>
                  <a:gd name="T12" fmla="*/ 12 w 8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" h="2">
                    <a:moveTo>
                      <a:pt x="5" y="0"/>
                    </a:moveTo>
                    <a:cubicBezTo>
                      <a:pt x="4" y="0"/>
                      <a:pt x="4" y="0"/>
                      <a:pt x="3" y="0"/>
                    </a:cubicBezTo>
                    <a:cubicBezTo>
                      <a:pt x="1" y="0"/>
                      <a:pt x="3" y="0"/>
                      <a:pt x="3" y="0"/>
                    </a:cubicBezTo>
                    <a:cubicBezTo>
                      <a:pt x="2" y="0"/>
                      <a:pt x="0" y="0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1"/>
                      <a:pt x="8" y="2"/>
                      <a:pt x="8" y="2"/>
                    </a:cubicBezTo>
                    <a:cubicBezTo>
                      <a:pt x="7" y="1"/>
                      <a:pt x="7" y="1"/>
                      <a:pt x="5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50" name="Freeform 3155"/>
              <p:cNvSpPr>
                <a:spLocks/>
              </p:cNvSpPr>
              <p:nvPr/>
            </p:nvSpPr>
            <p:spPr bwMode="auto">
              <a:xfrm>
                <a:off x="3135" y="1671"/>
                <a:ext cx="11" cy="2"/>
              </a:xfrm>
              <a:custGeom>
                <a:avLst/>
                <a:gdLst>
                  <a:gd name="T0" fmla="*/ 0 w 5"/>
                  <a:gd name="T1" fmla="*/ 2 h 1"/>
                  <a:gd name="T2" fmla="*/ 11 w 5"/>
                  <a:gd name="T3" fmla="*/ 2 h 1"/>
                  <a:gd name="T4" fmla="*/ 7 w 5"/>
                  <a:gd name="T5" fmla="*/ 0 h 1"/>
                  <a:gd name="T6" fmla="*/ 7 w 5"/>
                  <a:gd name="T7" fmla="*/ 0 h 1"/>
                  <a:gd name="T8" fmla="*/ 0 w 5"/>
                  <a:gd name="T9" fmla="*/ 2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" h="1">
                    <a:moveTo>
                      <a:pt x="0" y="1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51" name="Freeform 3156"/>
              <p:cNvSpPr>
                <a:spLocks/>
              </p:cNvSpPr>
              <p:nvPr/>
            </p:nvSpPr>
            <p:spPr bwMode="auto">
              <a:xfrm>
                <a:off x="3198" y="1680"/>
                <a:ext cx="7" cy="2"/>
              </a:xfrm>
              <a:custGeom>
                <a:avLst/>
                <a:gdLst>
                  <a:gd name="T0" fmla="*/ 3 w 7"/>
                  <a:gd name="T1" fmla="*/ 0 h 2"/>
                  <a:gd name="T2" fmla="*/ 0 w 7"/>
                  <a:gd name="T3" fmla="*/ 2 h 2"/>
                  <a:gd name="T4" fmla="*/ 7 w 7"/>
                  <a:gd name="T5" fmla="*/ 0 h 2"/>
                  <a:gd name="T6" fmla="*/ 3 w 7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2">
                    <a:moveTo>
                      <a:pt x="3" y="0"/>
                    </a:moveTo>
                    <a:lnTo>
                      <a:pt x="0" y="2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52" name="Freeform 3157"/>
              <p:cNvSpPr>
                <a:spLocks/>
              </p:cNvSpPr>
              <p:nvPr/>
            </p:nvSpPr>
            <p:spPr bwMode="auto">
              <a:xfrm>
                <a:off x="3215" y="1680"/>
                <a:ext cx="5" cy="2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2 h 2"/>
                  <a:gd name="T4" fmla="*/ 5 w 5"/>
                  <a:gd name="T5" fmla="*/ 2 h 2"/>
                  <a:gd name="T6" fmla="*/ 0 w 5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0" y="2"/>
                    </a:lnTo>
                    <a:lnTo>
                      <a:pt x="5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53" name="Freeform 3158"/>
              <p:cNvSpPr>
                <a:spLocks/>
              </p:cNvSpPr>
              <p:nvPr/>
            </p:nvSpPr>
            <p:spPr bwMode="auto">
              <a:xfrm>
                <a:off x="3333" y="2134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54" name="Freeform 3159"/>
              <p:cNvSpPr>
                <a:spLocks/>
              </p:cNvSpPr>
              <p:nvPr/>
            </p:nvSpPr>
            <p:spPr bwMode="auto">
              <a:xfrm>
                <a:off x="3361" y="213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55" name="Freeform 3160"/>
              <p:cNvSpPr>
                <a:spLocks/>
              </p:cNvSpPr>
              <p:nvPr/>
            </p:nvSpPr>
            <p:spPr bwMode="auto">
              <a:xfrm>
                <a:off x="3451" y="1855"/>
                <a:ext cx="2" cy="12"/>
              </a:xfrm>
              <a:custGeom>
                <a:avLst/>
                <a:gdLst>
                  <a:gd name="T0" fmla="*/ 0 w 1"/>
                  <a:gd name="T1" fmla="*/ 0 h 5"/>
                  <a:gd name="T2" fmla="*/ 2 w 1"/>
                  <a:gd name="T3" fmla="*/ 10 h 5"/>
                  <a:gd name="T4" fmla="*/ 2 w 1"/>
                  <a:gd name="T5" fmla="*/ 7 h 5"/>
                  <a:gd name="T6" fmla="*/ 0 w 1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5">
                    <a:moveTo>
                      <a:pt x="0" y="0"/>
                    </a:moveTo>
                    <a:cubicBezTo>
                      <a:pt x="0" y="2"/>
                      <a:pt x="0" y="5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56" name="Freeform 3161"/>
              <p:cNvSpPr>
                <a:spLocks/>
              </p:cNvSpPr>
              <p:nvPr/>
            </p:nvSpPr>
            <p:spPr bwMode="auto">
              <a:xfrm>
                <a:off x="3534" y="2096"/>
                <a:ext cx="2" cy="4"/>
              </a:xfrm>
              <a:custGeom>
                <a:avLst/>
                <a:gdLst>
                  <a:gd name="T0" fmla="*/ 2 w 1"/>
                  <a:gd name="T1" fmla="*/ 4 h 2"/>
                  <a:gd name="T2" fmla="*/ 2 w 1"/>
                  <a:gd name="T3" fmla="*/ 4 h 2"/>
                  <a:gd name="T4" fmla="*/ 0 w 1"/>
                  <a:gd name="T5" fmla="*/ 0 h 2"/>
                  <a:gd name="T6" fmla="*/ 2 w 1"/>
                  <a:gd name="T7" fmla="*/ 4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1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57" name="Freeform 3162"/>
              <p:cNvSpPr>
                <a:spLocks/>
              </p:cNvSpPr>
              <p:nvPr/>
            </p:nvSpPr>
            <p:spPr bwMode="auto">
              <a:xfrm>
                <a:off x="3546" y="2103"/>
                <a:ext cx="2" cy="9"/>
              </a:xfrm>
              <a:custGeom>
                <a:avLst/>
                <a:gdLst>
                  <a:gd name="T0" fmla="*/ 0 w 1"/>
                  <a:gd name="T1" fmla="*/ 0 h 4"/>
                  <a:gd name="T2" fmla="*/ 2 w 1"/>
                  <a:gd name="T3" fmla="*/ 9 h 4"/>
                  <a:gd name="T4" fmla="*/ 0 w 1"/>
                  <a:gd name="T5" fmla="*/ 0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58" name="Freeform 3163"/>
              <p:cNvSpPr>
                <a:spLocks/>
              </p:cNvSpPr>
              <p:nvPr/>
            </p:nvSpPr>
            <p:spPr bwMode="auto">
              <a:xfrm>
                <a:off x="3194" y="2134"/>
                <a:ext cx="7" cy="2"/>
              </a:xfrm>
              <a:custGeom>
                <a:avLst/>
                <a:gdLst>
                  <a:gd name="T0" fmla="*/ 5 w 3"/>
                  <a:gd name="T1" fmla="*/ 0 h 1"/>
                  <a:gd name="T2" fmla="*/ 0 w 3"/>
                  <a:gd name="T3" fmla="*/ 2 h 1"/>
                  <a:gd name="T4" fmla="*/ 5 w 3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59" name="Freeform 3164"/>
              <p:cNvSpPr>
                <a:spLocks/>
              </p:cNvSpPr>
              <p:nvPr/>
            </p:nvSpPr>
            <p:spPr bwMode="auto">
              <a:xfrm>
                <a:off x="3373" y="1682"/>
                <a:ext cx="12" cy="3"/>
              </a:xfrm>
              <a:custGeom>
                <a:avLst/>
                <a:gdLst>
                  <a:gd name="T0" fmla="*/ 0 w 5"/>
                  <a:gd name="T1" fmla="*/ 3 h 1"/>
                  <a:gd name="T2" fmla="*/ 12 w 5"/>
                  <a:gd name="T3" fmla="*/ 3 h 1"/>
                  <a:gd name="T4" fmla="*/ 0 w 5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1"/>
                    </a:moveTo>
                    <a:cubicBezTo>
                      <a:pt x="2" y="1"/>
                      <a:pt x="4" y="1"/>
                      <a:pt x="5" y="1"/>
                    </a:cubicBezTo>
                    <a:cubicBezTo>
                      <a:pt x="3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60" name="Freeform 3165"/>
              <p:cNvSpPr>
                <a:spLocks/>
              </p:cNvSpPr>
              <p:nvPr/>
            </p:nvSpPr>
            <p:spPr bwMode="auto">
              <a:xfrm>
                <a:off x="3342" y="2112"/>
                <a:ext cx="5" cy="0"/>
              </a:xfrm>
              <a:custGeom>
                <a:avLst/>
                <a:gdLst>
                  <a:gd name="T0" fmla="*/ 5 w 2"/>
                  <a:gd name="T1" fmla="*/ 0 w 2"/>
                  <a:gd name="T2" fmla="*/ 5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61" name="Freeform 3166"/>
              <p:cNvSpPr>
                <a:spLocks/>
              </p:cNvSpPr>
              <p:nvPr/>
            </p:nvSpPr>
            <p:spPr bwMode="auto">
              <a:xfrm>
                <a:off x="3385" y="1685"/>
                <a:ext cx="12" cy="2"/>
              </a:xfrm>
              <a:custGeom>
                <a:avLst/>
                <a:gdLst>
                  <a:gd name="T0" fmla="*/ 12 w 5"/>
                  <a:gd name="T1" fmla="*/ 0 h 1"/>
                  <a:gd name="T2" fmla="*/ 10 w 5"/>
                  <a:gd name="T3" fmla="*/ 0 h 1"/>
                  <a:gd name="T4" fmla="*/ 0 w 5"/>
                  <a:gd name="T5" fmla="*/ 0 h 1"/>
                  <a:gd name="T6" fmla="*/ 12 w 5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1">
                    <a:moveTo>
                      <a:pt x="5" y="0"/>
                    </a:moveTo>
                    <a:cubicBezTo>
                      <a:pt x="5" y="0"/>
                      <a:pt x="5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2" y="1"/>
                      <a:pt x="4" y="1"/>
                      <a:pt x="5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62" name="Freeform 3167"/>
              <p:cNvSpPr>
                <a:spLocks/>
              </p:cNvSpPr>
              <p:nvPr/>
            </p:nvSpPr>
            <p:spPr bwMode="auto">
              <a:xfrm>
                <a:off x="2924" y="1850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63" name="Freeform 3168"/>
              <p:cNvSpPr>
                <a:spLocks/>
              </p:cNvSpPr>
              <p:nvPr/>
            </p:nvSpPr>
            <p:spPr bwMode="auto">
              <a:xfrm>
                <a:off x="2931" y="1704"/>
                <a:ext cx="3" cy="7"/>
              </a:xfrm>
              <a:custGeom>
                <a:avLst/>
                <a:gdLst>
                  <a:gd name="T0" fmla="*/ 0 w 1"/>
                  <a:gd name="T1" fmla="*/ 0 h 3"/>
                  <a:gd name="T2" fmla="*/ 3 w 1"/>
                  <a:gd name="T3" fmla="*/ 7 h 3"/>
                  <a:gd name="T4" fmla="*/ 0 w 1"/>
                  <a:gd name="T5" fmla="*/ 0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0" y="2"/>
                      <a:pt x="1" y="3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64" name="Freeform 3169"/>
              <p:cNvSpPr>
                <a:spLocks/>
              </p:cNvSpPr>
              <p:nvPr/>
            </p:nvSpPr>
            <p:spPr bwMode="auto">
              <a:xfrm>
                <a:off x="3274" y="1682"/>
                <a:ext cx="5" cy="0"/>
              </a:xfrm>
              <a:custGeom>
                <a:avLst/>
                <a:gdLst>
                  <a:gd name="T0" fmla="*/ 5 w 2"/>
                  <a:gd name="T1" fmla="*/ 5 w 2"/>
                  <a:gd name="T2" fmla="*/ 0 60000 65536"/>
                  <a:gd name="T3" fmla="*/ 0 60000 65536"/>
                </a:gdLst>
                <a:ahLst/>
                <a:cxnLst>
                  <a:cxn ang="T2">
                    <a:pos x="T0" y="0"/>
                  </a:cxn>
                  <a:cxn ang="T3">
                    <a:pos x="T1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65" name="Freeform 3170"/>
              <p:cNvSpPr>
                <a:spLocks/>
              </p:cNvSpPr>
              <p:nvPr/>
            </p:nvSpPr>
            <p:spPr bwMode="auto">
              <a:xfrm>
                <a:off x="3262" y="1673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66" name="Freeform 3171"/>
              <p:cNvSpPr>
                <a:spLocks/>
              </p:cNvSpPr>
              <p:nvPr/>
            </p:nvSpPr>
            <p:spPr bwMode="auto">
              <a:xfrm>
                <a:off x="3418" y="169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67" name="Freeform 3172"/>
              <p:cNvSpPr>
                <a:spLocks/>
              </p:cNvSpPr>
              <p:nvPr/>
            </p:nvSpPr>
            <p:spPr bwMode="auto">
              <a:xfrm>
                <a:off x="3272" y="1682"/>
                <a:ext cx="4" cy="0"/>
              </a:xfrm>
              <a:custGeom>
                <a:avLst/>
                <a:gdLst>
                  <a:gd name="T0" fmla="*/ 0 w 2"/>
                  <a:gd name="T1" fmla="*/ 4 w 2"/>
                  <a:gd name="T2" fmla="*/ 0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68" name="Freeform 3173"/>
              <p:cNvSpPr>
                <a:spLocks/>
              </p:cNvSpPr>
              <p:nvPr/>
            </p:nvSpPr>
            <p:spPr bwMode="auto">
              <a:xfrm>
                <a:off x="3269" y="1682"/>
                <a:ext cx="5" cy="0"/>
              </a:xfrm>
              <a:custGeom>
                <a:avLst/>
                <a:gdLst>
                  <a:gd name="T0" fmla="*/ 5 w 2"/>
                  <a:gd name="T1" fmla="*/ 3 w 2"/>
                  <a:gd name="T2" fmla="*/ 5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69" name="Freeform 3174"/>
              <p:cNvSpPr>
                <a:spLocks/>
              </p:cNvSpPr>
              <p:nvPr/>
            </p:nvSpPr>
            <p:spPr bwMode="auto">
              <a:xfrm>
                <a:off x="3276" y="1682"/>
                <a:ext cx="5" cy="0"/>
              </a:xfrm>
              <a:custGeom>
                <a:avLst/>
                <a:gdLst>
                  <a:gd name="T0" fmla="*/ 5 w 2"/>
                  <a:gd name="T1" fmla="*/ 0 w 2"/>
                  <a:gd name="T2" fmla="*/ 3 w 2"/>
                  <a:gd name="T3" fmla="*/ 5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70" name="Freeform 3175"/>
              <p:cNvSpPr>
                <a:spLocks/>
              </p:cNvSpPr>
              <p:nvPr/>
            </p:nvSpPr>
            <p:spPr bwMode="auto">
              <a:xfrm>
                <a:off x="2955" y="2119"/>
                <a:ext cx="5" cy="3"/>
              </a:xfrm>
              <a:custGeom>
                <a:avLst/>
                <a:gdLst>
                  <a:gd name="T0" fmla="*/ 5 w 2"/>
                  <a:gd name="T1" fmla="*/ 3 h 1"/>
                  <a:gd name="T2" fmla="*/ 5 w 2"/>
                  <a:gd name="T3" fmla="*/ 0 h 1"/>
                  <a:gd name="T4" fmla="*/ 5 w 2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71" name="Freeform 3176"/>
              <p:cNvSpPr>
                <a:spLocks/>
              </p:cNvSpPr>
              <p:nvPr/>
            </p:nvSpPr>
            <p:spPr bwMode="auto">
              <a:xfrm>
                <a:off x="3496" y="193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72" name="Freeform 3177"/>
              <p:cNvSpPr>
                <a:spLocks/>
              </p:cNvSpPr>
              <p:nvPr/>
            </p:nvSpPr>
            <p:spPr bwMode="auto">
              <a:xfrm>
                <a:off x="3491" y="1930"/>
                <a:ext cx="10" cy="12"/>
              </a:xfrm>
              <a:custGeom>
                <a:avLst/>
                <a:gdLst>
                  <a:gd name="T0" fmla="*/ 10 w 4"/>
                  <a:gd name="T1" fmla="*/ 12 h 5"/>
                  <a:gd name="T2" fmla="*/ 5 w 4"/>
                  <a:gd name="T3" fmla="*/ 0 h 5"/>
                  <a:gd name="T4" fmla="*/ 0 w 4"/>
                  <a:gd name="T5" fmla="*/ 5 h 5"/>
                  <a:gd name="T6" fmla="*/ 10 w 4"/>
                  <a:gd name="T7" fmla="*/ 12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4" y="5"/>
                    </a:moveTo>
                    <a:cubicBezTo>
                      <a:pt x="2" y="3"/>
                      <a:pt x="2" y="2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4" y="5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73" name="Freeform 3178"/>
              <p:cNvSpPr>
                <a:spLocks noEditPoints="1"/>
              </p:cNvSpPr>
              <p:nvPr/>
            </p:nvSpPr>
            <p:spPr bwMode="auto">
              <a:xfrm>
                <a:off x="2913" y="1666"/>
                <a:ext cx="640" cy="475"/>
              </a:xfrm>
              <a:custGeom>
                <a:avLst/>
                <a:gdLst>
                  <a:gd name="T0" fmla="*/ 397 w 271"/>
                  <a:gd name="T1" fmla="*/ 468 h 201"/>
                  <a:gd name="T2" fmla="*/ 449 w 271"/>
                  <a:gd name="T3" fmla="*/ 468 h 201"/>
                  <a:gd name="T4" fmla="*/ 475 w 271"/>
                  <a:gd name="T5" fmla="*/ 470 h 201"/>
                  <a:gd name="T6" fmla="*/ 520 w 271"/>
                  <a:gd name="T7" fmla="*/ 470 h 201"/>
                  <a:gd name="T8" fmla="*/ 576 w 271"/>
                  <a:gd name="T9" fmla="*/ 470 h 201"/>
                  <a:gd name="T10" fmla="*/ 640 w 271"/>
                  <a:gd name="T11" fmla="*/ 470 h 201"/>
                  <a:gd name="T12" fmla="*/ 619 w 271"/>
                  <a:gd name="T13" fmla="*/ 430 h 201"/>
                  <a:gd name="T14" fmla="*/ 628 w 271"/>
                  <a:gd name="T15" fmla="*/ 435 h 201"/>
                  <a:gd name="T16" fmla="*/ 605 w 271"/>
                  <a:gd name="T17" fmla="*/ 371 h 201"/>
                  <a:gd name="T18" fmla="*/ 602 w 271"/>
                  <a:gd name="T19" fmla="*/ 347 h 201"/>
                  <a:gd name="T20" fmla="*/ 583 w 271"/>
                  <a:gd name="T21" fmla="*/ 284 h 201"/>
                  <a:gd name="T22" fmla="*/ 574 w 271"/>
                  <a:gd name="T23" fmla="*/ 236 h 201"/>
                  <a:gd name="T24" fmla="*/ 564 w 271"/>
                  <a:gd name="T25" fmla="*/ 206 h 201"/>
                  <a:gd name="T26" fmla="*/ 555 w 271"/>
                  <a:gd name="T27" fmla="*/ 165 h 201"/>
                  <a:gd name="T28" fmla="*/ 536 w 271"/>
                  <a:gd name="T29" fmla="*/ 125 h 201"/>
                  <a:gd name="T30" fmla="*/ 517 w 271"/>
                  <a:gd name="T31" fmla="*/ 92 h 201"/>
                  <a:gd name="T32" fmla="*/ 515 w 271"/>
                  <a:gd name="T33" fmla="*/ 40 h 201"/>
                  <a:gd name="T34" fmla="*/ 468 w 271"/>
                  <a:gd name="T35" fmla="*/ 2 h 201"/>
                  <a:gd name="T36" fmla="*/ 401 w 271"/>
                  <a:gd name="T37" fmla="*/ 14 h 201"/>
                  <a:gd name="T38" fmla="*/ 366 w 271"/>
                  <a:gd name="T39" fmla="*/ 5 h 201"/>
                  <a:gd name="T40" fmla="*/ 328 w 271"/>
                  <a:gd name="T41" fmla="*/ 9 h 201"/>
                  <a:gd name="T42" fmla="*/ 359 w 271"/>
                  <a:gd name="T43" fmla="*/ 17 h 201"/>
                  <a:gd name="T44" fmla="*/ 375 w 271"/>
                  <a:gd name="T45" fmla="*/ 12 h 201"/>
                  <a:gd name="T46" fmla="*/ 420 w 271"/>
                  <a:gd name="T47" fmla="*/ 19 h 201"/>
                  <a:gd name="T48" fmla="*/ 491 w 271"/>
                  <a:gd name="T49" fmla="*/ 19 h 201"/>
                  <a:gd name="T50" fmla="*/ 494 w 271"/>
                  <a:gd name="T51" fmla="*/ 38 h 201"/>
                  <a:gd name="T52" fmla="*/ 524 w 271"/>
                  <a:gd name="T53" fmla="*/ 128 h 201"/>
                  <a:gd name="T54" fmla="*/ 538 w 271"/>
                  <a:gd name="T55" fmla="*/ 184 h 201"/>
                  <a:gd name="T56" fmla="*/ 550 w 271"/>
                  <a:gd name="T57" fmla="*/ 217 h 201"/>
                  <a:gd name="T58" fmla="*/ 564 w 271"/>
                  <a:gd name="T59" fmla="*/ 265 h 201"/>
                  <a:gd name="T60" fmla="*/ 597 w 271"/>
                  <a:gd name="T61" fmla="*/ 388 h 201"/>
                  <a:gd name="T62" fmla="*/ 616 w 271"/>
                  <a:gd name="T63" fmla="*/ 437 h 201"/>
                  <a:gd name="T64" fmla="*/ 614 w 271"/>
                  <a:gd name="T65" fmla="*/ 454 h 201"/>
                  <a:gd name="T66" fmla="*/ 555 w 271"/>
                  <a:gd name="T67" fmla="*/ 454 h 201"/>
                  <a:gd name="T68" fmla="*/ 501 w 271"/>
                  <a:gd name="T69" fmla="*/ 449 h 201"/>
                  <a:gd name="T70" fmla="*/ 406 w 271"/>
                  <a:gd name="T71" fmla="*/ 451 h 201"/>
                  <a:gd name="T72" fmla="*/ 293 w 271"/>
                  <a:gd name="T73" fmla="*/ 449 h 201"/>
                  <a:gd name="T74" fmla="*/ 184 w 271"/>
                  <a:gd name="T75" fmla="*/ 451 h 201"/>
                  <a:gd name="T76" fmla="*/ 61 w 271"/>
                  <a:gd name="T77" fmla="*/ 440 h 201"/>
                  <a:gd name="T78" fmla="*/ 57 w 271"/>
                  <a:gd name="T79" fmla="*/ 435 h 201"/>
                  <a:gd name="T80" fmla="*/ 54 w 271"/>
                  <a:gd name="T81" fmla="*/ 416 h 201"/>
                  <a:gd name="T82" fmla="*/ 38 w 271"/>
                  <a:gd name="T83" fmla="*/ 312 h 201"/>
                  <a:gd name="T84" fmla="*/ 35 w 271"/>
                  <a:gd name="T85" fmla="*/ 191 h 201"/>
                  <a:gd name="T86" fmla="*/ 19 w 271"/>
                  <a:gd name="T87" fmla="*/ 26 h 201"/>
                  <a:gd name="T88" fmla="*/ 7 w 271"/>
                  <a:gd name="T89" fmla="*/ 73 h 201"/>
                  <a:gd name="T90" fmla="*/ 12 w 271"/>
                  <a:gd name="T91" fmla="*/ 173 h 201"/>
                  <a:gd name="T92" fmla="*/ 14 w 271"/>
                  <a:gd name="T93" fmla="*/ 208 h 201"/>
                  <a:gd name="T94" fmla="*/ 28 w 271"/>
                  <a:gd name="T95" fmla="*/ 317 h 201"/>
                  <a:gd name="T96" fmla="*/ 33 w 271"/>
                  <a:gd name="T97" fmla="*/ 392 h 201"/>
                  <a:gd name="T98" fmla="*/ 35 w 271"/>
                  <a:gd name="T99" fmla="*/ 440 h 201"/>
                  <a:gd name="T100" fmla="*/ 47 w 271"/>
                  <a:gd name="T101" fmla="*/ 456 h 201"/>
                  <a:gd name="T102" fmla="*/ 59 w 271"/>
                  <a:gd name="T103" fmla="*/ 458 h 201"/>
                  <a:gd name="T104" fmla="*/ 78 w 271"/>
                  <a:gd name="T105" fmla="*/ 461 h 201"/>
                  <a:gd name="T106" fmla="*/ 137 w 271"/>
                  <a:gd name="T107" fmla="*/ 461 h 201"/>
                  <a:gd name="T108" fmla="*/ 172 w 271"/>
                  <a:gd name="T109" fmla="*/ 463 h 201"/>
                  <a:gd name="T110" fmla="*/ 217 w 271"/>
                  <a:gd name="T111" fmla="*/ 466 h 201"/>
                  <a:gd name="T112" fmla="*/ 246 w 271"/>
                  <a:gd name="T113" fmla="*/ 466 h 201"/>
                  <a:gd name="T114" fmla="*/ 338 w 271"/>
                  <a:gd name="T115" fmla="*/ 466 h 201"/>
                  <a:gd name="T116" fmla="*/ 486 w 271"/>
                  <a:gd name="T117" fmla="*/ 468 h 201"/>
                  <a:gd name="T118" fmla="*/ 401 w 271"/>
                  <a:gd name="T119" fmla="*/ 17 h 201"/>
                  <a:gd name="T120" fmla="*/ 52 w 271"/>
                  <a:gd name="T121" fmla="*/ 421 h 20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271" h="201">
                    <a:moveTo>
                      <a:pt x="154" y="198"/>
                    </a:moveTo>
                    <a:cubicBezTo>
                      <a:pt x="157" y="199"/>
                      <a:pt x="157" y="199"/>
                      <a:pt x="157" y="199"/>
                    </a:cubicBezTo>
                    <a:cubicBezTo>
                      <a:pt x="153" y="200"/>
                      <a:pt x="150" y="199"/>
                      <a:pt x="153" y="200"/>
                    </a:cubicBezTo>
                    <a:cubicBezTo>
                      <a:pt x="154" y="198"/>
                      <a:pt x="167" y="200"/>
                      <a:pt x="167" y="198"/>
                    </a:cubicBezTo>
                    <a:cubicBezTo>
                      <a:pt x="170" y="198"/>
                      <a:pt x="170" y="198"/>
                      <a:pt x="170" y="198"/>
                    </a:cubicBezTo>
                    <a:cubicBezTo>
                      <a:pt x="169" y="198"/>
                      <a:pt x="169" y="199"/>
                      <a:pt x="168" y="198"/>
                    </a:cubicBezTo>
                    <a:cubicBezTo>
                      <a:pt x="173" y="200"/>
                      <a:pt x="172" y="197"/>
                      <a:pt x="177" y="197"/>
                    </a:cubicBezTo>
                    <a:cubicBezTo>
                      <a:pt x="179" y="197"/>
                      <a:pt x="181" y="198"/>
                      <a:pt x="179" y="198"/>
                    </a:cubicBezTo>
                    <a:cubicBezTo>
                      <a:pt x="184" y="197"/>
                      <a:pt x="184" y="197"/>
                      <a:pt x="184" y="197"/>
                    </a:cubicBezTo>
                    <a:cubicBezTo>
                      <a:pt x="185" y="198"/>
                      <a:pt x="185" y="198"/>
                      <a:pt x="184" y="198"/>
                    </a:cubicBezTo>
                    <a:cubicBezTo>
                      <a:pt x="190" y="198"/>
                      <a:pt x="190" y="198"/>
                      <a:pt x="190" y="198"/>
                    </a:cubicBezTo>
                    <a:cubicBezTo>
                      <a:pt x="190" y="198"/>
                      <a:pt x="190" y="198"/>
                      <a:pt x="190" y="198"/>
                    </a:cubicBezTo>
                    <a:cubicBezTo>
                      <a:pt x="191" y="198"/>
                      <a:pt x="194" y="197"/>
                      <a:pt x="195" y="197"/>
                    </a:cubicBezTo>
                    <a:cubicBezTo>
                      <a:pt x="196" y="197"/>
                      <a:pt x="194" y="197"/>
                      <a:pt x="194" y="197"/>
                    </a:cubicBezTo>
                    <a:cubicBezTo>
                      <a:pt x="198" y="197"/>
                      <a:pt x="198" y="197"/>
                      <a:pt x="198" y="197"/>
                    </a:cubicBezTo>
                    <a:cubicBezTo>
                      <a:pt x="200" y="197"/>
                      <a:pt x="196" y="198"/>
                      <a:pt x="194" y="198"/>
                    </a:cubicBezTo>
                    <a:cubicBezTo>
                      <a:pt x="197" y="201"/>
                      <a:pt x="197" y="197"/>
                      <a:pt x="205" y="199"/>
                    </a:cubicBezTo>
                    <a:cubicBezTo>
                      <a:pt x="201" y="199"/>
                      <a:pt x="201" y="199"/>
                      <a:pt x="201" y="199"/>
                    </a:cubicBezTo>
                    <a:cubicBezTo>
                      <a:pt x="203" y="201"/>
                      <a:pt x="206" y="200"/>
                      <a:pt x="210" y="201"/>
                    </a:cubicBezTo>
                    <a:cubicBezTo>
                      <a:pt x="209" y="201"/>
                      <a:pt x="202" y="199"/>
                      <a:pt x="206" y="198"/>
                    </a:cubicBezTo>
                    <a:cubicBezTo>
                      <a:pt x="207" y="199"/>
                      <a:pt x="209" y="199"/>
                      <a:pt x="211" y="198"/>
                    </a:cubicBezTo>
                    <a:cubicBezTo>
                      <a:pt x="211" y="199"/>
                      <a:pt x="213" y="199"/>
                      <a:pt x="216" y="199"/>
                    </a:cubicBezTo>
                    <a:cubicBezTo>
                      <a:pt x="216" y="200"/>
                      <a:pt x="216" y="200"/>
                      <a:pt x="216" y="200"/>
                    </a:cubicBezTo>
                    <a:cubicBezTo>
                      <a:pt x="219" y="200"/>
                      <a:pt x="219" y="199"/>
                      <a:pt x="220" y="199"/>
                    </a:cubicBezTo>
                    <a:cubicBezTo>
                      <a:pt x="224" y="199"/>
                      <a:pt x="224" y="200"/>
                      <a:pt x="225" y="201"/>
                    </a:cubicBezTo>
                    <a:cubicBezTo>
                      <a:pt x="230" y="201"/>
                      <a:pt x="221" y="199"/>
                      <a:pt x="228" y="199"/>
                    </a:cubicBezTo>
                    <a:cubicBezTo>
                      <a:pt x="232" y="200"/>
                      <a:pt x="235" y="199"/>
                      <a:pt x="240" y="198"/>
                    </a:cubicBezTo>
                    <a:cubicBezTo>
                      <a:pt x="243" y="199"/>
                      <a:pt x="240" y="199"/>
                      <a:pt x="241" y="200"/>
                    </a:cubicBezTo>
                    <a:cubicBezTo>
                      <a:pt x="244" y="199"/>
                      <a:pt x="244" y="199"/>
                      <a:pt x="244" y="199"/>
                    </a:cubicBezTo>
                    <a:cubicBezTo>
                      <a:pt x="244" y="199"/>
                      <a:pt x="244" y="199"/>
                      <a:pt x="244" y="199"/>
                    </a:cubicBezTo>
                    <a:cubicBezTo>
                      <a:pt x="246" y="199"/>
                      <a:pt x="244" y="198"/>
                      <a:pt x="248" y="198"/>
                    </a:cubicBezTo>
                    <a:cubicBezTo>
                      <a:pt x="248" y="197"/>
                      <a:pt x="250" y="197"/>
                      <a:pt x="252" y="198"/>
                    </a:cubicBezTo>
                    <a:cubicBezTo>
                      <a:pt x="253" y="198"/>
                      <a:pt x="255" y="199"/>
                      <a:pt x="256" y="199"/>
                    </a:cubicBezTo>
                    <a:cubicBezTo>
                      <a:pt x="257" y="199"/>
                      <a:pt x="259" y="199"/>
                      <a:pt x="261" y="198"/>
                    </a:cubicBezTo>
                    <a:cubicBezTo>
                      <a:pt x="263" y="199"/>
                      <a:pt x="260" y="199"/>
                      <a:pt x="261" y="200"/>
                    </a:cubicBezTo>
                    <a:cubicBezTo>
                      <a:pt x="268" y="199"/>
                      <a:pt x="268" y="199"/>
                      <a:pt x="271" y="199"/>
                    </a:cubicBezTo>
                    <a:cubicBezTo>
                      <a:pt x="271" y="198"/>
                      <a:pt x="270" y="196"/>
                      <a:pt x="269" y="194"/>
                    </a:cubicBezTo>
                    <a:cubicBezTo>
                      <a:pt x="269" y="189"/>
                      <a:pt x="269" y="189"/>
                      <a:pt x="269" y="189"/>
                    </a:cubicBezTo>
                    <a:cubicBezTo>
                      <a:pt x="269" y="191"/>
                      <a:pt x="268" y="191"/>
                      <a:pt x="267" y="189"/>
                    </a:cubicBezTo>
                    <a:cubicBezTo>
                      <a:pt x="266" y="188"/>
                      <a:pt x="265" y="186"/>
                      <a:pt x="264" y="184"/>
                    </a:cubicBezTo>
                    <a:cubicBezTo>
                      <a:pt x="264" y="185"/>
                      <a:pt x="264" y="186"/>
                      <a:pt x="264" y="187"/>
                    </a:cubicBezTo>
                    <a:cubicBezTo>
                      <a:pt x="262" y="182"/>
                      <a:pt x="262" y="182"/>
                      <a:pt x="262" y="182"/>
                    </a:cubicBezTo>
                    <a:cubicBezTo>
                      <a:pt x="262" y="181"/>
                      <a:pt x="262" y="182"/>
                      <a:pt x="263" y="182"/>
                    </a:cubicBezTo>
                    <a:cubicBezTo>
                      <a:pt x="263" y="182"/>
                      <a:pt x="263" y="182"/>
                      <a:pt x="262" y="182"/>
                    </a:cubicBezTo>
                    <a:cubicBezTo>
                      <a:pt x="262" y="180"/>
                      <a:pt x="263" y="180"/>
                      <a:pt x="264" y="181"/>
                    </a:cubicBezTo>
                    <a:cubicBezTo>
                      <a:pt x="264" y="184"/>
                      <a:pt x="264" y="184"/>
                      <a:pt x="264" y="184"/>
                    </a:cubicBezTo>
                    <a:cubicBezTo>
                      <a:pt x="265" y="185"/>
                      <a:pt x="267" y="186"/>
                      <a:pt x="267" y="186"/>
                    </a:cubicBezTo>
                    <a:cubicBezTo>
                      <a:pt x="267" y="185"/>
                      <a:pt x="266" y="184"/>
                      <a:pt x="266" y="184"/>
                    </a:cubicBezTo>
                    <a:cubicBezTo>
                      <a:pt x="267" y="184"/>
                      <a:pt x="267" y="184"/>
                      <a:pt x="267" y="184"/>
                    </a:cubicBezTo>
                    <a:cubicBezTo>
                      <a:pt x="267" y="184"/>
                      <a:pt x="267" y="183"/>
                      <a:pt x="266" y="182"/>
                    </a:cubicBezTo>
                    <a:cubicBezTo>
                      <a:pt x="267" y="181"/>
                      <a:pt x="267" y="181"/>
                      <a:pt x="267" y="181"/>
                    </a:cubicBezTo>
                    <a:cubicBezTo>
                      <a:pt x="266" y="181"/>
                      <a:pt x="266" y="181"/>
                      <a:pt x="266" y="181"/>
                    </a:cubicBezTo>
                    <a:cubicBezTo>
                      <a:pt x="265" y="173"/>
                      <a:pt x="265" y="173"/>
                      <a:pt x="265" y="173"/>
                    </a:cubicBezTo>
                    <a:cubicBezTo>
                      <a:pt x="262" y="169"/>
                      <a:pt x="259" y="165"/>
                      <a:pt x="256" y="157"/>
                    </a:cubicBezTo>
                    <a:cubicBezTo>
                      <a:pt x="258" y="159"/>
                      <a:pt x="258" y="157"/>
                      <a:pt x="259" y="157"/>
                    </a:cubicBezTo>
                    <a:cubicBezTo>
                      <a:pt x="258" y="159"/>
                      <a:pt x="261" y="163"/>
                      <a:pt x="262" y="167"/>
                    </a:cubicBezTo>
                    <a:cubicBezTo>
                      <a:pt x="262" y="165"/>
                      <a:pt x="263" y="165"/>
                      <a:pt x="263" y="166"/>
                    </a:cubicBezTo>
                    <a:cubicBezTo>
                      <a:pt x="260" y="159"/>
                      <a:pt x="260" y="159"/>
                      <a:pt x="260" y="159"/>
                    </a:cubicBezTo>
                    <a:cubicBezTo>
                      <a:pt x="261" y="158"/>
                      <a:pt x="260" y="157"/>
                      <a:pt x="260" y="155"/>
                    </a:cubicBezTo>
                    <a:cubicBezTo>
                      <a:pt x="258" y="157"/>
                      <a:pt x="257" y="150"/>
                      <a:pt x="255" y="147"/>
                    </a:cubicBezTo>
                    <a:cubicBezTo>
                      <a:pt x="256" y="146"/>
                      <a:pt x="257" y="147"/>
                      <a:pt x="258" y="151"/>
                    </a:cubicBezTo>
                    <a:cubicBezTo>
                      <a:pt x="258" y="146"/>
                      <a:pt x="254" y="146"/>
                      <a:pt x="254" y="142"/>
                    </a:cubicBezTo>
                    <a:cubicBezTo>
                      <a:pt x="254" y="143"/>
                      <a:pt x="254" y="143"/>
                      <a:pt x="255" y="143"/>
                    </a:cubicBezTo>
                    <a:cubicBezTo>
                      <a:pt x="254" y="142"/>
                      <a:pt x="253" y="136"/>
                      <a:pt x="254" y="137"/>
                    </a:cubicBezTo>
                    <a:cubicBezTo>
                      <a:pt x="254" y="138"/>
                      <a:pt x="254" y="138"/>
                      <a:pt x="254" y="138"/>
                    </a:cubicBezTo>
                    <a:cubicBezTo>
                      <a:pt x="252" y="132"/>
                      <a:pt x="249" y="120"/>
                      <a:pt x="247" y="120"/>
                    </a:cubicBezTo>
                    <a:cubicBezTo>
                      <a:pt x="247" y="120"/>
                      <a:pt x="249" y="120"/>
                      <a:pt x="249" y="120"/>
                    </a:cubicBezTo>
                    <a:cubicBezTo>
                      <a:pt x="241" y="111"/>
                      <a:pt x="241" y="111"/>
                      <a:pt x="241" y="111"/>
                    </a:cubicBezTo>
                    <a:cubicBezTo>
                      <a:pt x="242" y="112"/>
                      <a:pt x="245" y="107"/>
                      <a:pt x="247" y="112"/>
                    </a:cubicBezTo>
                    <a:cubicBezTo>
                      <a:pt x="247" y="110"/>
                      <a:pt x="247" y="109"/>
                      <a:pt x="245" y="106"/>
                    </a:cubicBezTo>
                    <a:cubicBezTo>
                      <a:pt x="245" y="107"/>
                      <a:pt x="244" y="109"/>
                      <a:pt x="243" y="107"/>
                    </a:cubicBezTo>
                    <a:cubicBezTo>
                      <a:pt x="244" y="103"/>
                      <a:pt x="243" y="105"/>
                      <a:pt x="243" y="100"/>
                    </a:cubicBezTo>
                    <a:cubicBezTo>
                      <a:pt x="244" y="101"/>
                      <a:pt x="241" y="100"/>
                      <a:pt x="240" y="98"/>
                    </a:cubicBezTo>
                    <a:cubicBezTo>
                      <a:pt x="241" y="98"/>
                      <a:pt x="242" y="97"/>
                      <a:pt x="243" y="98"/>
                    </a:cubicBezTo>
                    <a:cubicBezTo>
                      <a:pt x="239" y="93"/>
                      <a:pt x="239" y="93"/>
                      <a:pt x="239" y="93"/>
                    </a:cubicBezTo>
                    <a:cubicBezTo>
                      <a:pt x="240" y="94"/>
                      <a:pt x="241" y="93"/>
                      <a:pt x="241" y="91"/>
                    </a:cubicBezTo>
                    <a:cubicBezTo>
                      <a:pt x="241" y="92"/>
                      <a:pt x="240" y="86"/>
                      <a:pt x="239" y="85"/>
                    </a:cubicBezTo>
                    <a:cubicBezTo>
                      <a:pt x="239" y="87"/>
                      <a:pt x="239" y="87"/>
                      <a:pt x="239" y="87"/>
                    </a:cubicBezTo>
                    <a:cubicBezTo>
                      <a:pt x="238" y="81"/>
                      <a:pt x="235" y="82"/>
                      <a:pt x="233" y="76"/>
                    </a:cubicBezTo>
                    <a:cubicBezTo>
                      <a:pt x="233" y="76"/>
                      <a:pt x="236" y="77"/>
                      <a:pt x="235" y="73"/>
                    </a:cubicBezTo>
                    <a:cubicBezTo>
                      <a:pt x="234" y="72"/>
                      <a:pt x="228" y="68"/>
                      <a:pt x="226" y="63"/>
                    </a:cubicBezTo>
                    <a:cubicBezTo>
                      <a:pt x="226" y="62"/>
                      <a:pt x="226" y="62"/>
                      <a:pt x="226" y="62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6" y="60"/>
                      <a:pt x="232" y="66"/>
                      <a:pt x="235" y="70"/>
                    </a:cubicBezTo>
                    <a:cubicBezTo>
                      <a:pt x="235" y="67"/>
                      <a:pt x="235" y="69"/>
                      <a:pt x="234" y="66"/>
                    </a:cubicBezTo>
                    <a:cubicBezTo>
                      <a:pt x="234" y="64"/>
                      <a:pt x="236" y="67"/>
                      <a:pt x="236" y="68"/>
                    </a:cubicBezTo>
                    <a:cubicBezTo>
                      <a:pt x="234" y="60"/>
                      <a:pt x="234" y="60"/>
                      <a:pt x="234" y="60"/>
                    </a:cubicBezTo>
                    <a:cubicBezTo>
                      <a:pt x="233" y="61"/>
                      <a:pt x="231" y="54"/>
                      <a:pt x="230" y="54"/>
                    </a:cubicBezTo>
                    <a:cubicBezTo>
                      <a:pt x="234" y="63"/>
                      <a:pt x="234" y="63"/>
                      <a:pt x="234" y="63"/>
                    </a:cubicBezTo>
                    <a:cubicBezTo>
                      <a:pt x="233" y="64"/>
                      <a:pt x="229" y="59"/>
                      <a:pt x="227" y="53"/>
                    </a:cubicBezTo>
                    <a:cubicBezTo>
                      <a:pt x="227" y="51"/>
                      <a:pt x="230" y="53"/>
                      <a:pt x="230" y="53"/>
                    </a:cubicBezTo>
                    <a:cubicBezTo>
                      <a:pt x="229" y="52"/>
                      <a:pt x="228" y="48"/>
                      <a:pt x="228" y="47"/>
                    </a:cubicBezTo>
                    <a:cubicBezTo>
                      <a:pt x="229" y="49"/>
                      <a:pt x="229" y="49"/>
                      <a:pt x="229" y="49"/>
                    </a:cubicBezTo>
                    <a:cubicBezTo>
                      <a:pt x="229" y="46"/>
                      <a:pt x="226" y="45"/>
                      <a:pt x="226" y="40"/>
                    </a:cubicBezTo>
                    <a:cubicBezTo>
                      <a:pt x="226" y="39"/>
                      <a:pt x="227" y="36"/>
                      <a:pt x="226" y="36"/>
                    </a:cubicBezTo>
                    <a:cubicBezTo>
                      <a:pt x="225" y="38"/>
                      <a:pt x="220" y="40"/>
                      <a:pt x="219" y="39"/>
                    </a:cubicBezTo>
                    <a:cubicBezTo>
                      <a:pt x="219" y="38"/>
                      <a:pt x="218" y="31"/>
                      <a:pt x="218" y="29"/>
                    </a:cubicBezTo>
                    <a:cubicBezTo>
                      <a:pt x="219" y="27"/>
                      <a:pt x="222" y="32"/>
                      <a:pt x="223" y="30"/>
                    </a:cubicBezTo>
                    <a:cubicBezTo>
                      <a:pt x="222" y="30"/>
                      <a:pt x="221" y="29"/>
                      <a:pt x="221" y="28"/>
                    </a:cubicBezTo>
                    <a:cubicBezTo>
                      <a:pt x="221" y="27"/>
                      <a:pt x="222" y="29"/>
                      <a:pt x="221" y="25"/>
                    </a:cubicBezTo>
                    <a:cubicBezTo>
                      <a:pt x="220" y="25"/>
                      <a:pt x="220" y="19"/>
                      <a:pt x="220" y="24"/>
                    </a:cubicBezTo>
                    <a:cubicBezTo>
                      <a:pt x="219" y="21"/>
                      <a:pt x="219" y="21"/>
                      <a:pt x="218" y="17"/>
                    </a:cubicBezTo>
                    <a:cubicBezTo>
                      <a:pt x="218" y="19"/>
                      <a:pt x="214" y="15"/>
                      <a:pt x="213" y="12"/>
                    </a:cubicBezTo>
                    <a:cubicBezTo>
                      <a:pt x="213" y="12"/>
                      <a:pt x="214" y="11"/>
                      <a:pt x="214" y="11"/>
                    </a:cubicBezTo>
                    <a:cubicBezTo>
                      <a:pt x="213" y="8"/>
                      <a:pt x="212" y="5"/>
                      <a:pt x="212" y="3"/>
                    </a:cubicBezTo>
                    <a:cubicBezTo>
                      <a:pt x="209" y="2"/>
                      <a:pt x="206" y="2"/>
                      <a:pt x="203" y="2"/>
                    </a:cubicBezTo>
                    <a:cubicBezTo>
                      <a:pt x="203" y="2"/>
                      <a:pt x="200" y="1"/>
                      <a:pt x="201" y="1"/>
                    </a:cubicBezTo>
                    <a:cubicBezTo>
                      <a:pt x="200" y="1"/>
                      <a:pt x="199" y="1"/>
                      <a:pt x="198" y="1"/>
                    </a:cubicBezTo>
                    <a:cubicBezTo>
                      <a:pt x="194" y="0"/>
                      <a:pt x="202" y="1"/>
                      <a:pt x="199" y="0"/>
                    </a:cubicBezTo>
                    <a:cubicBezTo>
                      <a:pt x="199" y="1"/>
                      <a:pt x="194" y="1"/>
                      <a:pt x="191" y="1"/>
                    </a:cubicBezTo>
                    <a:cubicBezTo>
                      <a:pt x="192" y="3"/>
                      <a:pt x="198" y="2"/>
                      <a:pt x="200" y="1"/>
                    </a:cubicBezTo>
                    <a:cubicBezTo>
                      <a:pt x="200" y="3"/>
                      <a:pt x="196" y="5"/>
                      <a:pt x="189" y="5"/>
                    </a:cubicBezTo>
                    <a:cubicBezTo>
                      <a:pt x="184" y="6"/>
                      <a:pt x="187" y="4"/>
                      <a:pt x="186" y="4"/>
                    </a:cubicBezTo>
                    <a:cubicBezTo>
                      <a:pt x="177" y="4"/>
                      <a:pt x="178" y="7"/>
                      <a:pt x="170" y="6"/>
                    </a:cubicBezTo>
                    <a:cubicBezTo>
                      <a:pt x="167" y="5"/>
                      <a:pt x="170" y="4"/>
                      <a:pt x="169" y="3"/>
                    </a:cubicBezTo>
                    <a:cubicBezTo>
                      <a:pt x="173" y="2"/>
                      <a:pt x="176" y="4"/>
                      <a:pt x="178" y="4"/>
                    </a:cubicBezTo>
                    <a:cubicBezTo>
                      <a:pt x="175" y="3"/>
                      <a:pt x="175" y="3"/>
                      <a:pt x="175" y="3"/>
                    </a:cubicBezTo>
                    <a:cubicBezTo>
                      <a:pt x="176" y="3"/>
                      <a:pt x="179" y="2"/>
                      <a:pt x="181" y="3"/>
                    </a:cubicBezTo>
                    <a:cubicBezTo>
                      <a:pt x="178" y="2"/>
                      <a:pt x="164" y="2"/>
                      <a:pt x="157" y="1"/>
                    </a:cubicBezTo>
                    <a:cubicBezTo>
                      <a:pt x="156" y="2"/>
                      <a:pt x="154" y="2"/>
                      <a:pt x="155" y="2"/>
                    </a:cubicBezTo>
                    <a:cubicBezTo>
                      <a:pt x="157" y="2"/>
                      <a:pt x="157" y="2"/>
                      <a:pt x="157" y="2"/>
                    </a:cubicBezTo>
                    <a:cubicBezTo>
                      <a:pt x="159" y="3"/>
                      <a:pt x="153" y="3"/>
                      <a:pt x="156" y="4"/>
                    </a:cubicBezTo>
                    <a:cubicBezTo>
                      <a:pt x="152" y="4"/>
                      <a:pt x="149" y="5"/>
                      <a:pt x="145" y="5"/>
                    </a:cubicBezTo>
                    <a:cubicBezTo>
                      <a:pt x="144" y="3"/>
                      <a:pt x="144" y="3"/>
                      <a:pt x="144" y="3"/>
                    </a:cubicBezTo>
                    <a:cubicBezTo>
                      <a:pt x="144" y="4"/>
                      <a:pt x="147" y="4"/>
                      <a:pt x="148" y="4"/>
                    </a:cubicBezTo>
                    <a:cubicBezTo>
                      <a:pt x="146" y="4"/>
                      <a:pt x="141" y="2"/>
                      <a:pt x="139" y="4"/>
                    </a:cubicBezTo>
                    <a:cubicBezTo>
                      <a:pt x="142" y="4"/>
                      <a:pt x="142" y="4"/>
                      <a:pt x="142" y="4"/>
                    </a:cubicBezTo>
                    <a:cubicBezTo>
                      <a:pt x="139" y="5"/>
                      <a:pt x="135" y="6"/>
                      <a:pt x="131" y="6"/>
                    </a:cubicBezTo>
                    <a:cubicBezTo>
                      <a:pt x="133" y="7"/>
                      <a:pt x="132" y="6"/>
                      <a:pt x="135" y="7"/>
                    </a:cubicBezTo>
                    <a:cubicBezTo>
                      <a:pt x="133" y="5"/>
                      <a:pt x="145" y="7"/>
                      <a:pt x="141" y="5"/>
                    </a:cubicBezTo>
                    <a:cubicBezTo>
                      <a:pt x="144" y="7"/>
                      <a:pt x="146" y="6"/>
                      <a:pt x="150" y="8"/>
                    </a:cubicBezTo>
                    <a:cubicBezTo>
                      <a:pt x="149" y="7"/>
                      <a:pt x="148" y="7"/>
                      <a:pt x="152" y="7"/>
                    </a:cubicBezTo>
                    <a:cubicBezTo>
                      <a:pt x="152" y="7"/>
                      <a:pt x="152" y="7"/>
                      <a:pt x="152" y="7"/>
                    </a:cubicBezTo>
                    <a:cubicBezTo>
                      <a:pt x="152" y="7"/>
                      <a:pt x="152" y="7"/>
                      <a:pt x="152" y="7"/>
                    </a:cubicBezTo>
                    <a:cubicBezTo>
                      <a:pt x="152" y="7"/>
                      <a:pt x="152" y="7"/>
                      <a:pt x="152" y="7"/>
                    </a:cubicBezTo>
                    <a:cubicBezTo>
                      <a:pt x="152" y="7"/>
                      <a:pt x="152" y="7"/>
                      <a:pt x="152" y="7"/>
                    </a:cubicBezTo>
                    <a:cubicBezTo>
                      <a:pt x="151" y="7"/>
                      <a:pt x="151" y="6"/>
                      <a:pt x="151" y="6"/>
                    </a:cubicBezTo>
                    <a:cubicBezTo>
                      <a:pt x="152" y="5"/>
                      <a:pt x="157" y="5"/>
                      <a:pt x="159" y="5"/>
                    </a:cubicBezTo>
                    <a:cubicBezTo>
                      <a:pt x="161" y="5"/>
                      <a:pt x="158" y="5"/>
                      <a:pt x="159" y="6"/>
                    </a:cubicBezTo>
                    <a:cubicBezTo>
                      <a:pt x="162" y="5"/>
                      <a:pt x="162" y="5"/>
                      <a:pt x="162" y="5"/>
                    </a:cubicBezTo>
                    <a:cubicBezTo>
                      <a:pt x="162" y="6"/>
                      <a:pt x="167" y="7"/>
                      <a:pt x="163" y="7"/>
                    </a:cubicBezTo>
                    <a:cubicBezTo>
                      <a:pt x="167" y="7"/>
                      <a:pt x="167" y="7"/>
                      <a:pt x="167" y="7"/>
                    </a:cubicBezTo>
                    <a:cubicBezTo>
                      <a:pt x="169" y="8"/>
                      <a:pt x="172" y="8"/>
                      <a:pt x="174" y="8"/>
                    </a:cubicBezTo>
                    <a:cubicBezTo>
                      <a:pt x="176" y="8"/>
                      <a:pt x="179" y="7"/>
                      <a:pt x="178" y="8"/>
                    </a:cubicBezTo>
                    <a:cubicBezTo>
                      <a:pt x="184" y="7"/>
                      <a:pt x="184" y="7"/>
                      <a:pt x="184" y="7"/>
                    </a:cubicBezTo>
                    <a:cubicBezTo>
                      <a:pt x="184" y="8"/>
                      <a:pt x="184" y="8"/>
                      <a:pt x="184" y="8"/>
                    </a:cubicBezTo>
                    <a:cubicBezTo>
                      <a:pt x="190" y="8"/>
                      <a:pt x="197" y="6"/>
                      <a:pt x="204" y="8"/>
                    </a:cubicBezTo>
                    <a:cubicBezTo>
                      <a:pt x="205" y="8"/>
                      <a:pt x="206" y="8"/>
                      <a:pt x="206" y="8"/>
                    </a:cubicBezTo>
                    <a:cubicBezTo>
                      <a:pt x="206" y="8"/>
                      <a:pt x="206" y="8"/>
                      <a:pt x="206" y="8"/>
                    </a:cubicBezTo>
                    <a:cubicBezTo>
                      <a:pt x="207" y="8"/>
                      <a:pt x="207" y="8"/>
                      <a:pt x="208" y="8"/>
                    </a:cubicBezTo>
                    <a:cubicBezTo>
                      <a:pt x="208" y="8"/>
                      <a:pt x="208" y="8"/>
                      <a:pt x="208" y="8"/>
                    </a:cubicBezTo>
                    <a:cubicBezTo>
                      <a:pt x="207" y="9"/>
                      <a:pt x="207" y="9"/>
                      <a:pt x="207" y="9"/>
                    </a:cubicBezTo>
                    <a:cubicBezTo>
                      <a:pt x="207" y="9"/>
                      <a:pt x="207" y="10"/>
                      <a:pt x="207" y="10"/>
                    </a:cubicBezTo>
                    <a:cubicBezTo>
                      <a:pt x="207" y="10"/>
                      <a:pt x="207" y="10"/>
                      <a:pt x="207" y="10"/>
                    </a:cubicBezTo>
                    <a:cubicBezTo>
                      <a:pt x="208" y="11"/>
                      <a:pt x="208" y="11"/>
                      <a:pt x="208" y="12"/>
                    </a:cubicBezTo>
                    <a:cubicBezTo>
                      <a:pt x="208" y="13"/>
                      <a:pt x="209" y="15"/>
                      <a:pt x="209" y="16"/>
                    </a:cubicBezTo>
                    <a:cubicBezTo>
                      <a:pt x="208" y="19"/>
                      <a:pt x="212" y="28"/>
                      <a:pt x="213" y="33"/>
                    </a:cubicBezTo>
                    <a:cubicBezTo>
                      <a:pt x="214" y="33"/>
                      <a:pt x="214" y="33"/>
                      <a:pt x="214" y="33"/>
                    </a:cubicBezTo>
                    <a:cubicBezTo>
                      <a:pt x="215" y="36"/>
                      <a:pt x="216" y="39"/>
                      <a:pt x="218" y="43"/>
                    </a:cubicBezTo>
                    <a:cubicBezTo>
                      <a:pt x="219" y="43"/>
                      <a:pt x="219" y="43"/>
                      <a:pt x="219" y="43"/>
                    </a:cubicBezTo>
                    <a:cubicBezTo>
                      <a:pt x="220" y="46"/>
                      <a:pt x="221" y="52"/>
                      <a:pt x="222" y="57"/>
                    </a:cubicBezTo>
                    <a:cubicBezTo>
                      <a:pt x="222" y="57"/>
                      <a:pt x="222" y="55"/>
                      <a:pt x="222" y="54"/>
                    </a:cubicBezTo>
                    <a:cubicBezTo>
                      <a:pt x="221" y="61"/>
                      <a:pt x="227" y="67"/>
                      <a:pt x="227" y="74"/>
                    </a:cubicBezTo>
                    <a:cubicBezTo>
                      <a:pt x="228" y="75"/>
                      <a:pt x="228" y="76"/>
                      <a:pt x="228" y="77"/>
                    </a:cubicBezTo>
                    <a:cubicBezTo>
                      <a:pt x="228" y="77"/>
                      <a:pt x="228" y="77"/>
                      <a:pt x="228" y="77"/>
                    </a:cubicBezTo>
                    <a:cubicBezTo>
                      <a:pt x="228" y="77"/>
                      <a:pt x="228" y="77"/>
                      <a:pt x="228" y="78"/>
                    </a:cubicBezTo>
                    <a:cubicBezTo>
                      <a:pt x="228" y="78"/>
                      <a:pt x="228" y="79"/>
                      <a:pt x="228" y="80"/>
                    </a:cubicBezTo>
                    <a:cubicBezTo>
                      <a:pt x="228" y="79"/>
                      <a:pt x="228" y="78"/>
                      <a:pt x="228" y="78"/>
                    </a:cubicBezTo>
                    <a:cubicBezTo>
                      <a:pt x="229" y="79"/>
                      <a:pt x="229" y="81"/>
                      <a:pt x="230" y="82"/>
                    </a:cubicBezTo>
                    <a:cubicBezTo>
                      <a:pt x="229" y="83"/>
                      <a:pt x="229" y="83"/>
                      <a:pt x="229" y="83"/>
                    </a:cubicBezTo>
                    <a:cubicBezTo>
                      <a:pt x="229" y="83"/>
                      <a:pt x="229" y="83"/>
                      <a:pt x="229" y="84"/>
                    </a:cubicBezTo>
                    <a:cubicBezTo>
                      <a:pt x="229" y="85"/>
                      <a:pt x="230" y="85"/>
                      <a:pt x="231" y="84"/>
                    </a:cubicBezTo>
                    <a:cubicBezTo>
                      <a:pt x="231" y="85"/>
                      <a:pt x="231" y="85"/>
                      <a:pt x="232" y="86"/>
                    </a:cubicBezTo>
                    <a:cubicBezTo>
                      <a:pt x="231" y="88"/>
                      <a:pt x="234" y="90"/>
                      <a:pt x="233" y="92"/>
                    </a:cubicBezTo>
                    <a:cubicBezTo>
                      <a:pt x="234" y="93"/>
                      <a:pt x="236" y="101"/>
                      <a:pt x="237" y="101"/>
                    </a:cubicBezTo>
                    <a:cubicBezTo>
                      <a:pt x="237" y="101"/>
                      <a:pt x="237" y="102"/>
                      <a:pt x="237" y="101"/>
                    </a:cubicBezTo>
                    <a:cubicBezTo>
                      <a:pt x="237" y="103"/>
                      <a:pt x="238" y="105"/>
                      <a:pt x="239" y="106"/>
                    </a:cubicBezTo>
                    <a:cubicBezTo>
                      <a:pt x="238" y="107"/>
                      <a:pt x="238" y="107"/>
                      <a:pt x="238" y="107"/>
                    </a:cubicBezTo>
                    <a:cubicBezTo>
                      <a:pt x="240" y="111"/>
                      <a:pt x="240" y="111"/>
                      <a:pt x="240" y="111"/>
                    </a:cubicBezTo>
                    <a:cubicBezTo>
                      <a:pt x="240" y="113"/>
                      <a:pt x="240" y="115"/>
                      <a:pt x="239" y="112"/>
                    </a:cubicBezTo>
                    <a:cubicBezTo>
                      <a:pt x="242" y="118"/>
                      <a:pt x="241" y="117"/>
                      <a:pt x="243" y="122"/>
                    </a:cubicBezTo>
                    <a:cubicBezTo>
                      <a:pt x="243" y="122"/>
                      <a:pt x="243" y="122"/>
                      <a:pt x="243" y="122"/>
                    </a:cubicBezTo>
                    <a:cubicBezTo>
                      <a:pt x="243" y="123"/>
                      <a:pt x="245" y="126"/>
                      <a:pt x="245" y="127"/>
                    </a:cubicBezTo>
                    <a:cubicBezTo>
                      <a:pt x="244" y="132"/>
                      <a:pt x="250" y="147"/>
                      <a:pt x="252" y="158"/>
                    </a:cubicBezTo>
                    <a:cubicBezTo>
                      <a:pt x="254" y="155"/>
                      <a:pt x="252" y="163"/>
                      <a:pt x="254" y="163"/>
                    </a:cubicBezTo>
                    <a:cubicBezTo>
                      <a:pt x="254" y="164"/>
                      <a:pt x="254" y="165"/>
                      <a:pt x="253" y="164"/>
                    </a:cubicBezTo>
                    <a:cubicBezTo>
                      <a:pt x="255" y="169"/>
                      <a:pt x="255" y="172"/>
                      <a:pt x="257" y="175"/>
                    </a:cubicBezTo>
                    <a:cubicBezTo>
                      <a:pt x="257" y="176"/>
                      <a:pt x="256" y="174"/>
                      <a:pt x="256" y="175"/>
                    </a:cubicBezTo>
                    <a:cubicBezTo>
                      <a:pt x="256" y="175"/>
                      <a:pt x="257" y="176"/>
                      <a:pt x="257" y="177"/>
                    </a:cubicBezTo>
                    <a:cubicBezTo>
                      <a:pt x="256" y="178"/>
                      <a:pt x="256" y="176"/>
                      <a:pt x="255" y="176"/>
                    </a:cubicBezTo>
                    <a:cubicBezTo>
                      <a:pt x="257" y="181"/>
                      <a:pt x="259" y="181"/>
                      <a:pt x="261" y="181"/>
                    </a:cubicBezTo>
                    <a:cubicBezTo>
                      <a:pt x="261" y="183"/>
                      <a:pt x="261" y="184"/>
                      <a:pt x="261" y="185"/>
                    </a:cubicBezTo>
                    <a:cubicBezTo>
                      <a:pt x="261" y="185"/>
                      <a:pt x="261" y="185"/>
                      <a:pt x="262" y="186"/>
                    </a:cubicBezTo>
                    <a:cubicBezTo>
                      <a:pt x="262" y="186"/>
                      <a:pt x="262" y="186"/>
                      <a:pt x="263" y="187"/>
                    </a:cubicBezTo>
                    <a:cubicBezTo>
                      <a:pt x="262" y="188"/>
                      <a:pt x="262" y="188"/>
                      <a:pt x="261" y="186"/>
                    </a:cubicBezTo>
                    <a:cubicBezTo>
                      <a:pt x="261" y="187"/>
                      <a:pt x="262" y="190"/>
                      <a:pt x="263" y="192"/>
                    </a:cubicBezTo>
                    <a:cubicBezTo>
                      <a:pt x="262" y="192"/>
                      <a:pt x="262" y="192"/>
                      <a:pt x="262" y="192"/>
                    </a:cubicBezTo>
                    <a:cubicBezTo>
                      <a:pt x="261" y="192"/>
                      <a:pt x="260" y="192"/>
                      <a:pt x="260" y="192"/>
                    </a:cubicBezTo>
                    <a:cubicBezTo>
                      <a:pt x="258" y="192"/>
                      <a:pt x="258" y="192"/>
                      <a:pt x="257" y="192"/>
                    </a:cubicBezTo>
                    <a:cubicBezTo>
                      <a:pt x="256" y="192"/>
                      <a:pt x="254" y="192"/>
                      <a:pt x="252" y="192"/>
                    </a:cubicBezTo>
                    <a:cubicBezTo>
                      <a:pt x="254" y="192"/>
                      <a:pt x="254" y="192"/>
                      <a:pt x="254" y="192"/>
                    </a:cubicBezTo>
                    <a:cubicBezTo>
                      <a:pt x="252" y="194"/>
                      <a:pt x="250" y="193"/>
                      <a:pt x="246" y="193"/>
                    </a:cubicBezTo>
                    <a:cubicBezTo>
                      <a:pt x="247" y="193"/>
                      <a:pt x="247" y="193"/>
                      <a:pt x="247" y="193"/>
                    </a:cubicBezTo>
                    <a:cubicBezTo>
                      <a:pt x="239" y="191"/>
                      <a:pt x="243" y="193"/>
                      <a:pt x="235" y="192"/>
                    </a:cubicBezTo>
                    <a:cubicBezTo>
                      <a:pt x="236" y="193"/>
                      <a:pt x="236" y="193"/>
                      <a:pt x="236" y="193"/>
                    </a:cubicBezTo>
                    <a:cubicBezTo>
                      <a:pt x="235" y="195"/>
                      <a:pt x="229" y="191"/>
                      <a:pt x="224" y="192"/>
                    </a:cubicBezTo>
                    <a:cubicBezTo>
                      <a:pt x="226" y="193"/>
                      <a:pt x="226" y="193"/>
                      <a:pt x="226" y="193"/>
                    </a:cubicBezTo>
                    <a:cubicBezTo>
                      <a:pt x="223" y="193"/>
                      <a:pt x="219" y="190"/>
                      <a:pt x="216" y="189"/>
                    </a:cubicBezTo>
                    <a:cubicBezTo>
                      <a:pt x="216" y="189"/>
                      <a:pt x="217" y="189"/>
                      <a:pt x="218" y="189"/>
                    </a:cubicBezTo>
                    <a:cubicBezTo>
                      <a:pt x="211" y="188"/>
                      <a:pt x="217" y="190"/>
                      <a:pt x="212" y="190"/>
                    </a:cubicBezTo>
                    <a:cubicBezTo>
                      <a:pt x="211" y="190"/>
                      <a:pt x="213" y="189"/>
                      <a:pt x="210" y="188"/>
                    </a:cubicBezTo>
                    <a:cubicBezTo>
                      <a:pt x="208" y="188"/>
                      <a:pt x="200" y="190"/>
                      <a:pt x="196" y="189"/>
                    </a:cubicBezTo>
                    <a:cubicBezTo>
                      <a:pt x="197" y="190"/>
                      <a:pt x="198" y="190"/>
                      <a:pt x="196" y="190"/>
                    </a:cubicBezTo>
                    <a:cubicBezTo>
                      <a:pt x="192" y="191"/>
                      <a:pt x="186" y="188"/>
                      <a:pt x="183" y="190"/>
                    </a:cubicBezTo>
                    <a:cubicBezTo>
                      <a:pt x="183" y="190"/>
                      <a:pt x="183" y="190"/>
                      <a:pt x="182" y="189"/>
                    </a:cubicBezTo>
                    <a:cubicBezTo>
                      <a:pt x="180" y="190"/>
                      <a:pt x="174" y="190"/>
                      <a:pt x="172" y="191"/>
                    </a:cubicBezTo>
                    <a:cubicBezTo>
                      <a:pt x="170" y="187"/>
                      <a:pt x="156" y="192"/>
                      <a:pt x="156" y="189"/>
                    </a:cubicBezTo>
                    <a:cubicBezTo>
                      <a:pt x="148" y="189"/>
                      <a:pt x="148" y="189"/>
                      <a:pt x="148" y="189"/>
                    </a:cubicBezTo>
                    <a:cubicBezTo>
                      <a:pt x="148" y="189"/>
                      <a:pt x="148" y="189"/>
                      <a:pt x="148" y="189"/>
                    </a:cubicBezTo>
                    <a:cubicBezTo>
                      <a:pt x="142" y="188"/>
                      <a:pt x="141" y="189"/>
                      <a:pt x="139" y="190"/>
                    </a:cubicBezTo>
                    <a:cubicBezTo>
                      <a:pt x="138" y="190"/>
                      <a:pt x="138" y="189"/>
                      <a:pt x="139" y="189"/>
                    </a:cubicBezTo>
                    <a:cubicBezTo>
                      <a:pt x="131" y="188"/>
                      <a:pt x="130" y="188"/>
                      <a:pt x="124" y="190"/>
                    </a:cubicBezTo>
                    <a:cubicBezTo>
                      <a:pt x="123" y="189"/>
                      <a:pt x="123" y="189"/>
                      <a:pt x="123" y="189"/>
                    </a:cubicBezTo>
                    <a:cubicBezTo>
                      <a:pt x="121" y="189"/>
                      <a:pt x="112" y="187"/>
                      <a:pt x="104" y="188"/>
                    </a:cubicBezTo>
                    <a:cubicBezTo>
                      <a:pt x="105" y="188"/>
                      <a:pt x="105" y="188"/>
                      <a:pt x="105" y="188"/>
                    </a:cubicBezTo>
                    <a:cubicBezTo>
                      <a:pt x="97" y="189"/>
                      <a:pt x="85" y="184"/>
                      <a:pt x="82" y="188"/>
                    </a:cubicBezTo>
                    <a:cubicBezTo>
                      <a:pt x="76" y="189"/>
                      <a:pt x="76" y="189"/>
                      <a:pt x="76" y="189"/>
                    </a:cubicBezTo>
                    <a:cubicBezTo>
                      <a:pt x="84" y="189"/>
                      <a:pt x="75" y="190"/>
                      <a:pt x="78" y="191"/>
                    </a:cubicBezTo>
                    <a:cubicBezTo>
                      <a:pt x="75" y="191"/>
                      <a:pt x="71" y="190"/>
                      <a:pt x="74" y="190"/>
                    </a:cubicBezTo>
                    <a:cubicBezTo>
                      <a:pt x="75" y="190"/>
                      <a:pt x="75" y="190"/>
                      <a:pt x="75" y="190"/>
                    </a:cubicBezTo>
                    <a:cubicBezTo>
                      <a:pt x="76" y="188"/>
                      <a:pt x="66" y="189"/>
                      <a:pt x="66" y="188"/>
                    </a:cubicBezTo>
                    <a:cubicBezTo>
                      <a:pt x="59" y="188"/>
                      <a:pt x="52" y="187"/>
                      <a:pt x="45" y="187"/>
                    </a:cubicBezTo>
                    <a:cubicBezTo>
                      <a:pt x="42" y="187"/>
                      <a:pt x="38" y="186"/>
                      <a:pt x="35" y="186"/>
                    </a:cubicBezTo>
                    <a:cubicBezTo>
                      <a:pt x="32" y="186"/>
                      <a:pt x="29" y="186"/>
                      <a:pt x="26" y="186"/>
                    </a:cubicBezTo>
                    <a:cubicBezTo>
                      <a:pt x="26" y="186"/>
                      <a:pt x="27" y="187"/>
                      <a:pt x="27" y="187"/>
                    </a:cubicBezTo>
                    <a:cubicBezTo>
                      <a:pt x="24" y="187"/>
                      <a:pt x="24" y="187"/>
                      <a:pt x="24" y="187"/>
                    </a:cubicBezTo>
                    <a:cubicBezTo>
                      <a:pt x="23" y="187"/>
                      <a:pt x="24" y="186"/>
                      <a:pt x="25" y="186"/>
                    </a:cubicBezTo>
                    <a:cubicBezTo>
                      <a:pt x="25" y="186"/>
                      <a:pt x="24" y="186"/>
                      <a:pt x="24" y="186"/>
                    </a:cubicBezTo>
                    <a:cubicBezTo>
                      <a:pt x="23" y="186"/>
                      <a:pt x="23" y="186"/>
                      <a:pt x="23" y="186"/>
                    </a:cubicBezTo>
                    <a:cubicBezTo>
                      <a:pt x="23" y="183"/>
                      <a:pt x="23" y="184"/>
                      <a:pt x="24" y="184"/>
                    </a:cubicBezTo>
                    <a:cubicBezTo>
                      <a:pt x="24" y="185"/>
                      <a:pt x="24" y="185"/>
                      <a:pt x="24" y="185"/>
                    </a:cubicBezTo>
                    <a:cubicBezTo>
                      <a:pt x="24" y="184"/>
                      <a:pt x="24" y="184"/>
                      <a:pt x="24" y="184"/>
                    </a:cubicBezTo>
                    <a:cubicBezTo>
                      <a:pt x="24" y="184"/>
                      <a:pt x="24" y="184"/>
                      <a:pt x="24" y="184"/>
                    </a:cubicBezTo>
                    <a:cubicBezTo>
                      <a:pt x="23" y="183"/>
                      <a:pt x="23" y="184"/>
                      <a:pt x="22" y="180"/>
                    </a:cubicBezTo>
                    <a:cubicBezTo>
                      <a:pt x="22" y="177"/>
                      <a:pt x="23" y="178"/>
                      <a:pt x="23" y="177"/>
                    </a:cubicBezTo>
                    <a:cubicBezTo>
                      <a:pt x="23" y="177"/>
                      <a:pt x="23" y="177"/>
                      <a:pt x="23" y="176"/>
                    </a:cubicBezTo>
                    <a:cubicBezTo>
                      <a:pt x="23" y="170"/>
                      <a:pt x="23" y="170"/>
                      <a:pt x="23" y="170"/>
                    </a:cubicBezTo>
                    <a:cubicBezTo>
                      <a:pt x="22" y="172"/>
                      <a:pt x="22" y="172"/>
                      <a:pt x="22" y="172"/>
                    </a:cubicBezTo>
                    <a:cubicBezTo>
                      <a:pt x="21" y="170"/>
                      <a:pt x="21" y="167"/>
                      <a:pt x="20" y="170"/>
                    </a:cubicBezTo>
                    <a:cubicBezTo>
                      <a:pt x="22" y="165"/>
                      <a:pt x="19" y="148"/>
                      <a:pt x="19" y="145"/>
                    </a:cubicBezTo>
                    <a:cubicBezTo>
                      <a:pt x="18" y="142"/>
                      <a:pt x="18" y="138"/>
                      <a:pt x="18" y="134"/>
                    </a:cubicBezTo>
                    <a:cubicBezTo>
                      <a:pt x="17" y="135"/>
                      <a:pt x="16" y="136"/>
                      <a:pt x="16" y="132"/>
                    </a:cubicBezTo>
                    <a:cubicBezTo>
                      <a:pt x="19" y="133"/>
                      <a:pt x="17" y="125"/>
                      <a:pt x="18" y="122"/>
                    </a:cubicBezTo>
                    <a:cubicBezTo>
                      <a:pt x="17" y="124"/>
                      <a:pt x="17" y="111"/>
                      <a:pt x="16" y="115"/>
                    </a:cubicBezTo>
                    <a:cubicBezTo>
                      <a:pt x="15" y="112"/>
                      <a:pt x="16" y="115"/>
                      <a:pt x="17" y="112"/>
                    </a:cubicBezTo>
                    <a:cubicBezTo>
                      <a:pt x="15" y="105"/>
                      <a:pt x="16" y="96"/>
                      <a:pt x="15" y="86"/>
                    </a:cubicBezTo>
                    <a:cubicBezTo>
                      <a:pt x="15" y="86"/>
                      <a:pt x="14" y="88"/>
                      <a:pt x="13" y="86"/>
                    </a:cubicBezTo>
                    <a:cubicBezTo>
                      <a:pt x="15" y="81"/>
                      <a:pt x="15" y="81"/>
                      <a:pt x="15" y="81"/>
                    </a:cubicBezTo>
                    <a:cubicBezTo>
                      <a:pt x="14" y="79"/>
                      <a:pt x="13" y="79"/>
                      <a:pt x="13" y="76"/>
                    </a:cubicBezTo>
                    <a:cubicBezTo>
                      <a:pt x="13" y="76"/>
                      <a:pt x="13" y="77"/>
                      <a:pt x="13" y="76"/>
                    </a:cubicBezTo>
                    <a:cubicBezTo>
                      <a:pt x="13" y="57"/>
                      <a:pt x="8" y="39"/>
                      <a:pt x="9" y="20"/>
                    </a:cubicBezTo>
                    <a:cubicBezTo>
                      <a:pt x="9" y="22"/>
                      <a:pt x="9" y="21"/>
                      <a:pt x="9" y="19"/>
                    </a:cubicBezTo>
                    <a:cubicBezTo>
                      <a:pt x="9" y="20"/>
                      <a:pt x="8" y="19"/>
                      <a:pt x="7" y="19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6" y="10"/>
                      <a:pt x="7" y="3"/>
                      <a:pt x="6" y="2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1"/>
                      <a:pt x="3" y="9"/>
                      <a:pt x="1" y="9"/>
                    </a:cubicBezTo>
                    <a:cubicBezTo>
                      <a:pt x="3" y="13"/>
                      <a:pt x="0" y="19"/>
                      <a:pt x="3" y="25"/>
                    </a:cubicBezTo>
                    <a:cubicBezTo>
                      <a:pt x="2" y="26"/>
                      <a:pt x="2" y="24"/>
                      <a:pt x="2" y="24"/>
                    </a:cubicBezTo>
                    <a:cubicBezTo>
                      <a:pt x="3" y="26"/>
                      <a:pt x="3" y="28"/>
                      <a:pt x="3" y="31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4" y="40"/>
                      <a:pt x="3" y="45"/>
                      <a:pt x="4" y="55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5" y="57"/>
                      <a:pt x="4" y="57"/>
                      <a:pt x="4" y="58"/>
                    </a:cubicBezTo>
                    <a:cubicBezTo>
                      <a:pt x="6" y="61"/>
                      <a:pt x="4" y="52"/>
                      <a:pt x="5" y="54"/>
                    </a:cubicBezTo>
                    <a:cubicBezTo>
                      <a:pt x="4" y="57"/>
                      <a:pt x="7" y="71"/>
                      <a:pt x="5" y="73"/>
                    </a:cubicBezTo>
                    <a:cubicBezTo>
                      <a:pt x="5" y="76"/>
                      <a:pt x="6" y="72"/>
                      <a:pt x="6" y="75"/>
                    </a:cubicBezTo>
                    <a:cubicBezTo>
                      <a:pt x="6" y="76"/>
                      <a:pt x="6" y="76"/>
                      <a:pt x="6" y="76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7" y="79"/>
                      <a:pt x="6" y="81"/>
                      <a:pt x="5" y="81"/>
                    </a:cubicBezTo>
                    <a:cubicBezTo>
                      <a:pt x="5" y="80"/>
                      <a:pt x="5" y="79"/>
                      <a:pt x="5" y="79"/>
                    </a:cubicBezTo>
                    <a:cubicBezTo>
                      <a:pt x="5" y="82"/>
                      <a:pt x="6" y="87"/>
                      <a:pt x="6" y="88"/>
                    </a:cubicBezTo>
                    <a:cubicBezTo>
                      <a:pt x="6" y="85"/>
                      <a:pt x="6" y="85"/>
                      <a:pt x="6" y="85"/>
                    </a:cubicBezTo>
                    <a:cubicBezTo>
                      <a:pt x="7" y="94"/>
                      <a:pt x="8" y="106"/>
                      <a:pt x="10" y="116"/>
                    </a:cubicBezTo>
                    <a:cubicBezTo>
                      <a:pt x="10" y="115"/>
                      <a:pt x="10" y="115"/>
                      <a:pt x="10" y="115"/>
                    </a:cubicBezTo>
                    <a:cubicBezTo>
                      <a:pt x="12" y="122"/>
                      <a:pt x="10" y="121"/>
                      <a:pt x="11" y="129"/>
                    </a:cubicBezTo>
                    <a:cubicBezTo>
                      <a:pt x="11" y="128"/>
                      <a:pt x="11" y="128"/>
                      <a:pt x="11" y="128"/>
                    </a:cubicBezTo>
                    <a:cubicBezTo>
                      <a:pt x="12" y="130"/>
                      <a:pt x="12" y="132"/>
                      <a:pt x="12" y="134"/>
                    </a:cubicBezTo>
                    <a:cubicBezTo>
                      <a:pt x="12" y="132"/>
                      <a:pt x="12" y="138"/>
                      <a:pt x="11" y="135"/>
                    </a:cubicBezTo>
                    <a:cubicBezTo>
                      <a:pt x="12" y="143"/>
                      <a:pt x="12" y="139"/>
                      <a:pt x="14" y="144"/>
                    </a:cubicBezTo>
                    <a:cubicBezTo>
                      <a:pt x="13" y="145"/>
                      <a:pt x="13" y="145"/>
                      <a:pt x="13" y="145"/>
                    </a:cubicBezTo>
                    <a:cubicBezTo>
                      <a:pt x="14" y="147"/>
                      <a:pt x="14" y="147"/>
                      <a:pt x="15" y="151"/>
                    </a:cubicBezTo>
                    <a:cubicBezTo>
                      <a:pt x="14" y="148"/>
                      <a:pt x="14" y="154"/>
                      <a:pt x="13" y="150"/>
                    </a:cubicBezTo>
                    <a:cubicBezTo>
                      <a:pt x="12" y="159"/>
                      <a:pt x="16" y="162"/>
                      <a:pt x="14" y="166"/>
                    </a:cubicBezTo>
                    <a:cubicBezTo>
                      <a:pt x="16" y="170"/>
                      <a:pt x="14" y="159"/>
                      <a:pt x="15" y="161"/>
                    </a:cubicBezTo>
                    <a:cubicBezTo>
                      <a:pt x="15" y="159"/>
                      <a:pt x="17" y="164"/>
                      <a:pt x="17" y="167"/>
                    </a:cubicBezTo>
                    <a:cubicBezTo>
                      <a:pt x="17" y="169"/>
                      <a:pt x="14" y="172"/>
                      <a:pt x="15" y="178"/>
                    </a:cubicBezTo>
                    <a:cubicBezTo>
                      <a:pt x="15" y="178"/>
                      <a:pt x="15" y="178"/>
                      <a:pt x="15" y="177"/>
                    </a:cubicBezTo>
                    <a:cubicBezTo>
                      <a:pt x="15" y="178"/>
                      <a:pt x="15" y="179"/>
                      <a:pt x="15" y="181"/>
                    </a:cubicBezTo>
                    <a:cubicBezTo>
                      <a:pt x="15" y="182"/>
                      <a:pt x="16" y="183"/>
                      <a:pt x="15" y="186"/>
                    </a:cubicBezTo>
                    <a:cubicBezTo>
                      <a:pt x="16" y="187"/>
                      <a:pt x="16" y="188"/>
                      <a:pt x="16" y="189"/>
                    </a:cubicBezTo>
                    <a:cubicBezTo>
                      <a:pt x="16" y="190"/>
                      <a:pt x="17" y="191"/>
                      <a:pt x="17" y="191"/>
                    </a:cubicBezTo>
                    <a:cubicBezTo>
                      <a:pt x="16" y="183"/>
                      <a:pt x="16" y="183"/>
                      <a:pt x="16" y="183"/>
                    </a:cubicBezTo>
                    <a:cubicBezTo>
                      <a:pt x="17" y="186"/>
                      <a:pt x="18" y="189"/>
                      <a:pt x="19" y="191"/>
                    </a:cubicBezTo>
                    <a:cubicBezTo>
                      <a:pt x="21" y="191"/>
                      <a:pt x="22" y="191"/>
                      <a:pt x="25" y="192"/>
                    </a:cubicBezTo>
                    <a:cubicBezTo>
                      <a:pt x="24" y="192"/>
                      <a:pt x="22" y="192"/>
                      <a:pt x="20" y="193"/>
                    </a:cubicBezTo>
                    <a:cubicBezTo>
                      <a:pt x="22" y="193"/>
                      <a:pt x="25" y="192"/>
                      <a:pt x="27" y="193"/>
                    </a:cubicBezTo>
                    <a:cubicBezTo>
                      <a:pt x="26" y="194"/>
                      <a:pt x="21" y="194"/>
                      <a:pt x="16" y="194"/>
                    </a:cubicBezTo>
                    <a:cubicBezTo>
                      <a:pt x="16" y="191"/>
                      <a:pt x="16" y="189"/>
                      <a:pt x="15" y="188"/>
                    </a:cubicBezTo>
                    <a:cubicBezTo>
                      <a:pt x="15" y="189"/>
                      <a:pt x="16" y="192"/>
                      <a:pt x="16" y="194"/>
                    </a:cubicBezTo>
                    <a:cubicBezTo>
                      <a:pt x="18" y="194"/>
                      <a:pt x="19" y="194"/>
                      <a:pt x="17" y="195"/>
                    </a:cubicBezTo>
                    <a:cubicBezTo>
                      <a:pt x="20" y="194"/>
                      <a:pt x="22" y="194"/>
                      <a:pt x="25" y="194"/>
                    </a:cubicBezTo>
                    <a:cubicBezTo>
                      <a:pt x="26" y="194"/>
                      <a:pt x="26" y="194"/>
                      <a:pt x="27" y="194"/>
                    </a:cubicBezTo>
                    <a:cubicBezTo>
                      <a:pt x="28" y="194"/>
                      <a:pt x="28" y="194"/>
                      <a:pt x="29" y="194"/>
                    </a:cubicBezTo>
                    <a:cubicBezTo>
                      <a:pt x="30" y="194"/>
                      <a:pt x="31" y="194"/>
                      <a:pt x="32" y="194"/>
                    </a:cubicBezTo>
                    <a:cubicBezTo>
                      <a:pt x="32" y="195"/>
                      <a:pt x="32" y="195"/>
                      <a:pt x="32" y="195"/>
                    </a:cubicBezTo>
                    <a:cubicBezTo>
                      <a:pt x="32" y="194"/>
                      <a:pt x="34" y="194"/>
                      <a:pt x="35" y="194"/>
                    </a:cubicBezTo>
                    <a:cubicBezTo>
                      <a:pt x="33" y="195"/>
                      <a:pt x="33" y="195"/>
                      <a:pt x="33" y="195"/>
                    </a:cubicBezTo>
                    <a:cubicBezTo>
                      <a:pt x="36" y="194"/>
                      <a:pt x="40" y="196"/>
                      <a:pt x="43" y="196"/>
                    </a:cubicBezTo>
                    <a:cubicBezTo>
                      <a:pt x="36" y="196"/>
                      <a:pt x="42" y="195"/>
                      <a:pt x="39" y="194"/>
                    </a:cubicBezTo>
                    <a:cubicBezTo>
                      <a:pt x="48" y="193"/>
                      <a:pt x="44" y="197"/>
                      <a:pt x="54" y="196"/>
                    </a:cubicBezTo>
                    <a:cubicBezTo>
                      <a:pt x="52" y="196"/>
                      <a:pt x="49" y="196"/>
                      <a:pt x="51" y="195"/>
                    </a:cubicBezTo>
                    <a:cubicBezTo>
                      <a:pt x="53" y="195"/>
                      <a:pt x="55" y="196"/>
                      <a:pt x="56" y="196"/>
                    </a:cubicBezTo>
                    <a:cubicBezTo>
                      <a:pt x="63" y="196"/>
                      <a:pt x="55" y="195"/>
                      <a:pt x="58" y="195"/>
                    </a:cubicBezTo>
                    <a:cubicBezTo>
                      <a:pt x="61" y="196"/>
                      <a:pt x="62" y="194"/>
                      <a:pt x="65" y="194"/>
                    </a:cubicBezTo>
                    <a:cubicBezTo>
                      <a:pt x="65" y="195"/>
                      <a:pt x="65" y="195"/>
                      <a:pt x="65" y="195"/>
                    </a:cubicBezTo>
                    <a:cubicBezTo>
                      <a:pt x="72" y="196"/>
                      <a:pt x="67" y="193"/>
                      <a:pt x="74" y="194"/>
                    </a:cubicBezTo>
                    <a:cubicBezTo>
                      <a:pt x="71" y="195"/>
                      <a:pt x="71" y="195"/>
                      <a:pt x="71" y="195"/>
                    </a:cubicBezTo>
                    <a:cubicBezTo>
                      <a:pt x="74" y="195"/>
                      <a:pt x="74" y="195"/>
                      <a:pt x="74" y="195"/>
                    </a:cubicBezTo>
                    <a:cubicBezTo>
                      <a:pt x="73" y="196"/>
                      <a:pt x="73" y="196"/>
                      <a:pt x="73" y="196"/>
                    </a:cubicBezTo>
                    <a:cubicBezTo>
                      <a:pt x="77" y="195"/>
                      <a:pt x="79" y="196"/>
                      <a:pt x="82" y="196"/>
                    </a:cubicBezTo>
                    <a:cubicBezTo>
                      <a:pt x="82" y="195"/>
                      <a:pt x="83" y="194"/>
                      <a:pt x="86" y="194"/>
                    </a:cubicBezTo>
                    <a:cubicBezTo>
                      <a:pt x="89" y="195"/>
                      <a:pt x="85" y="195"/>
                      <a:pt x="90" y="195"/>
                    </a:cubicBezTo>
                    <a:cubicBezTo>
                      <a:pt x="89" y="196"/>
                      <a:pt x="88" y="197"/>
                      <a:pt x="85" y="196"/>
                    </a:cubicBezTo>
                    <a:cubicBezTo>
                      <a:pt x="85" y="196"/>
                      <a:pt x="84" y="196"/>
                      <a:pt x="84" y="196"/>
                    </a:cubicBezTo>
                    <a:cubicBezTo>
                      <a:pt x="87" y="197"/>
                      <a:pt x="90" y="197"/>
                      <a:pt x="92" y="197"/>
                    </a:cubicBezTo>
                    <a:cubicBezTo>
                      <a:pt x="91" y="197"/>
                      <a:pt x="91" y="197"/>
                      <a:pt x="90" y="197"/>
                    </a:cubicBezTo>
                    <a:cubicBezTo>
                      <a:pt x="97" y="195"/>
                      <a:pt x="97" y="195"/>
                      <a:pt x="97" y="195"/>
                    </a:cubicBezTo>
                    <a:cubicBezTo>
                      <a:pt x="98" y="196"/>
                      <a:pt x="97" y="196"/>
                      <a:pt x="97" y="196"/>
                    </a:cubicBezTo>
                    <a:cubicBezTo>
                      <a:pt x="98" y="196"/>
                      <a:pt x="99" y="196"/>
                      <a:pt x="101" y="196"/>
                    </a:cubicBezTo>
                    <a:cubicBezTo>
                      <a:pt x="101" y="196"/>
                      <a:pt x="101" y="197"/>
                      <a:pt x="98" y="198"/>
                    </a:cubicBezTo>
                    <a:cubicBezTo>
                      <a:pt x="104" y="197"/>
                      <a:pt x="104" y="197"/>
                      <a:pt x="104" y="197"/>
                    </a:cubicBezTo>
                    <a:cubicBezTo>
                      <a:pt x="105" y="197"/>
                      <a:pt x="108" y="198"/>
                      <a:pt x="107" y="198"/>
                    </a:cubicBezTo>
                    <a:cubicBezTo>
                      <a:pt x="111" y="199"/>
                      <a:pt x="116" y="197"/>
                      <a:pt x="121" y="198"/>
                    </a:cubicBezTo>
                    <a:cubicBezTo>
                      <a:pt x="121" y="197"/>
                      <a:pt x="122" y="197"/>
                      <a:pt x="123" y="197"/>
                    </a:cubicBezTo>
                    <a:cubicBezTo>
                      <a:pt x="127" y="197"/>
                      <a:pt x="131" y="199"/>
                      <a:pt x="137" y="198"/>
                    </a:cubicBezTo>
                    <a:cubicBezTo>
                      <a:pt x="140" y="199"/>
                      <a:pt x="140" y="199"/>
                      <a:pt x="140" y="199"/>
                    </a:cubicBezTo>
                    <a:cubicBezTo>
                      <a:pt x="144" y="199"/>
                      <a:pt x="136" y="197"/>
                      <a:pt x="143" y="197"/>
                    </a:cubicBezTo>
                    <a:cubicBezTo>
                      <a:pt x="148" y="196"/>
                      <a:pt x="145" y="198"/>
                      <a:pt x="146" y="198"/>
                    </a:cubicBezTo>
                    <a:cubicBezTo>
                      <a:pt x="149" y="198"/>
                      <a:pt x="153" y="196"/>
                      <a:pt x="158" y="198"/>
                    </a:cubicBezTo>
                    <a:cubicBezTo>
                      <a:pt x="156" y="198"/>
                      <a:pt x="155" y="198"/>
                      <a:pt x="154" y="198"/>
                    </a:cubicBezTo>
                    <a:close/>
                    <a:moveTo>
                      <a:pt x="206" y="198"/>
                    </a:moveTo>
                    <a:cubicBezTo>
                      <a:pt x="205" y="198"/>
                      <a:pt x="203" y="199"/>
                      <a:pt x="202" y="198"/>
                    </a:cubicBezTo>
                    <a:cubicBezTo>
                      <a:pt x="203" y="197"/>
                      <a:pt x="204" y="198"/>
                      <a:pt x="206" y="198"/>
                    </a:cubicBezTo>
                    <a:close/>
                    <a:moveTo>
                      <a:pt x="264" y="176"/>
                    </a:moveTo>
                    <a:cubicBezTo>
                      <a:pt x="264" y="177"/>
                      <a:pt x="264" y="178"/>
                      <a:pt x="264" y="180"/>
                    </a:cubicBezTo>
                    <a:cubicBezTo>
                      <a:pt x="264" y="179"/>
                      <a:pt x="264" y="178"/>
                      <a:pt x="264" y="176"/>
                    </a:cubicBezTo>
                    <a:close/>
                    <a:moveTo>
                      <a:pt x="170" y="7"/>
                    </a:moveTo>
                    <a:cubicBezTo>
                      <a:pt x="170" y="7"/>
                      <a:pt x="170" y="7"/>
                      <a:pt x="170" y="7"/>
                    </a:cubicBezTo>
                    <a:cubicBezTo>
                      <a:pt x="172" y="7"/>
                      <a:pt x="171" y="7"/>
                      <a:pt x="170" y="7"/>
                    </a:cubicBezTo>
                    <a:close/>
                    <a:moveTo>
                      <a:pt x="165" y="6"/>
                    </a:moveTo>
                    <a:cubicBezTo>
                      <a:pt x="165" y="7"/>
                      <a:pt x="165" y="7"/>
                      <a:pt x="165" y="7"/>
                    </a:cubicBezTo>
                    <a:cubicBezTo>
                      <a:pt x="165" y="7"/>
                      <a:pt x="166" y="7"/>
                      <a:pt x="167" y="7"/>
                    </a:cubicBezTo>
                    <a:cubicBezTo>
                      <a:pt x="167" y="6"/>
                      <a:pt x="167" y="6"/>
                      <a:pt x="165" y="6"/>
                    </a:cubicBezTo>
                    <a:close/>
                    <a:moveTo>
                      <a:pt x="23" y="177"/>
                    </a:moveTo>
                    <a:cubicBezTo>
                      <a:pt x="22" y="178"/>
                      <a:pt x="22" y="178"/>
                      <a:pt x="22" y="178"/>
                    </a:cubicBezTo>
                    <a:cubicBezTo>
                      <a:pt x="22" y="176"/>
                      <a:pt x="22" y="176"/>
                      <a:pt x="23" y="177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74" name="Freeform 3179"/>
              <p:cNvSpPr>
                <a:spLocks/>
              </p:cNvSpPr>
              <p:nvPr/>
            </p:nvSpPr>
            <p:spPr bwMode="auto">
              <a:xfrm>
                <a:off x="3543" y="2103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0 w 1"/>
                  <a:gd name="T3" fmla="*/ 2 h 1"/>
                  <a:gd name="T4" fmla="*/ 3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75" name="Freeform 3180"/>
              <p:cNvSpPr>
                <a:spLocks/>
              </p:cNvSpPr>
              <p:nvPr/>
            </p:nvSpPr>
            <p:spPr bwMode="auto">
              <a:xfrm>
                <a:off x="3198" y="213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76" name="Freeform 3181"/>
              <p:cNvSpPr>
                <a:spLocks/>
              </p:cNvSpPr>
              <p:nvPr/>
            </p:nvSpPr>
            <p:spPr bwMode="auto">
              <a:xfrm>
                <a:off x="3439" y="1732"/>
                <a:ext cx="0" cy="5"/>
              </a:xfrm>
              <a:custGeom>
                <a:avLst/>
                <a:gdLst>
                  <a:gd name="T0" fmla="*/ 0 h 2"/>
                  <a:gd name="T1" fmla="*/ 5 h 2"/>
                  <a:gd name="T2" fmla="*/ 0 h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77" name="Freeform 3182"/>
              <p:cNvSpPr>
                <a:spLocks/>
              </p:cNvSpPr>
              <p:nvPr/>
            </p:nvSpPr>
            <p:spPr bwMode="auto">
              <a:xfrm>
                <a:off x="3243" y="1682"/>
                <a:ext cx="7" cy="3"/>
              </a:xfrm>
              <a:custGeom>
                <a:avLst/>
                <a:gdLst>
                  <a:gd name="T0" fmla="*/ 0 w 3"/>
                  <a:gd name="T1" fmla="*/ 0 h 1"/>
                  <a:gd name="T2" fmla="*/ 7 w 3"/>
                  <a:gd name="T3" fmla="*/ 0 h 1"/>
                  <a:gd name="T4" fmla="*/ 0 w 3"/>
                  <a:gd name="T5" fmla="*/ 0 h 1"/>
                  <a:gd name="T6" fmla="*/ 0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78" name="Freeform 3183"/>
              <p:cNvSpPr>
                <a:spLocks/>
              </p:cNvSpPr>
              <p:nvPr/>
            </p:nvSpPr>
            <p:spPr bwMode="auto">
              <a:xfrm>
                <a:off x="3179" y="1668"/>
                <a:ext cx="8" cy="0"/>
              </a:xfrm>
              <a:custGeom>
                <a:avLst/>
                <a:gdLst>
                  <a:gd name="T0" fmla="*/ 3 w 3"/>
                  <a:gd name="T1" fmla="*/ 0 w 3"/>
                  <a:gd name="T2" fmla="*/ 0 w 3"/>
                  <a:gd name="T3" fmla="*/ 3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3" y="0"/>
                      <a:pt x="1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79" name="Freeform 3184"/>
              <p:cNvSpPr>
                <a:spLocks/>
              </p:cNvSpPr>
              <p:nvPr/>
            </p:nvSpPr>
            <p:spPr bwMode="auto">
              <a:xfrm>
                <a:off x="3227" y="1673"/>
                <a:ext cx="9" cy="5"/>
              </a:xfrm>
              <a:custGeom>
                <a:avLst/>
                <a:gdLst>
                  <a:gd name="T0" fmla="*/ 9 w 4"/>
                  <a:gd name="T1" fmla="*/ 3 h 2"/>
                  <a:gd name="T2" fmla="*/ 0 w 4"/>
                  <a:gd name="T3" fmla="*/ 3 h 2"/>
                  <a:gd name="T4" fmla="*/ 2 w 4"/>
                  <a:gd name="T5" fmla="*/ 3 h 2"/>
                  <a:gd name="T6" fmla="*/ 9 w 4"/>
                  <a:gd name="T7" fmla="*/ 3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cubicBezTo>
                      <a:pt x="4" y="0"/>
                      <a:pt x="2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2" y="2"/>
                      <a:pt x="4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80" name="Freeform 3185"/>
              <p:cNvSpPr>
                <a:spLocks/>
              </p:cNvSpPr>
              <p:nvPr/>
            </p:nvSpPr>
            <p:spPr bwMode="auto">
              <a:xfrm>
                <a:off x="3220" y="1675"/>
                <a:ext cx="7" cy="0"/>
              </a:xfrm>
              <a:custGeom>
                <a:avLst/>
                <a:gdLst>
                  <a:gd name="T0" fmla="*/ 7 w 3"/>
                  <a:gd name="T1" fmla="*/ 2 w 3"/>
                  <a:gd name="T2" fmla="*/ 7 w 3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81" name="Freeform 3186"/>
              <p:cNvSpPr>
                <a:spLocks/>
              </p:cNvSpPr>
              <p:nvPr/>
            </p:nvSpPr>
            <p:spPr bwMode="auto">
              <a:xfrm>
                <a:off x="3283" y="1680"/>
                <a:ext cx="19" cy="7"/>
              </a:xfrm>
              <a:custGeom>
                <a:avLst/>
                <a:gdLst>
                  <a:gd name="T0" fmla="*/ 5 w 8"/>
                  <a:gd name="T1" fmla="*/ 2 h 3"/>
                  <a:gd name="T2" fmla="*/ 2 w 8"/>
                  <a:gd name="T3" fmla="*/ 5 h 3"/>
                  <a:gd name="T4" fmla="*/ 5 w 8"/>
                  <a:gd name="T5" fmla="*/ 2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" h="3">
                    <a:moveTo>
                      <a:pt x="2" y="1"/>
                    </a:moveTo>
                    <a:cubicBezTo>
                      <a:pt x="1" y="1"/>
                      <a:pt x="1" y="2"/>
                      <a:pt x="1" y="2"/>
                    </a:cubicBezTo>
                    <a:cubicBezTo>
                      <a:pt x="0" y="3"/>
                      <a:pt x="8" y="0"/>
                      <a:pt x="2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82" name="Freeform 3187"/>
              <p:cNvSpPr>
                <a:spLocks/>
              </p:cNvSpPr>
              <p:nvPr/>
            </p:nvSpPr>
            <p:spPr bwMode="auto">
              <a:xfrm>
                <a:off x="3234" y="1671"/>
                <a:ext cx="4" cy="2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2 h 2"/>
                  <a:gd name="T4" fmla="*/ 4 w 4"/>
                  <a:gd name="T5" fmla="*/ 0 h 2"/>
                  <a:gd name="T6" fmla="*/ 0 w 4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83" name="Freeform 3188"/>
              <p:cNvSpPr>
                <a:spLocks/>
              </p:cNvSpPr>
              <p:nvPr/>
            </p:nvSpPr>
            <p:spPr bwMode="auto">
              <a:xfrm>
                <a:off x="3262" y="1671"/>
                <a:ext cx="10" cy="2"/>
              </a:xfrm>
              <a:custGeom>
                <a:avLst/>
                <a:gdLst>
                  <a:gd name="T0" fmla="*/ 10 w 4"/>
                  <a:gd name="T1" fmla="*/ 2 h 1"/>
                  <a:gd name="T2" fmla="*/ 3 w 4"/>
                  <a:gd name="T3" fmla="*/ 0 h 1"/>
                  <a:gd name="T4" fmla="*/ 0 w 4"/>
                  <a:gd name="T5" fmla="*/ 2 h 1"/>
                  <a:gd name="T6" fmla="*/ 10 w 4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2" y="1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84" name="Freeform 3189"/>
              <p:cNvSpPr>
                <a:spLocks/>
              </p:cNvSpPr>
              <p:nvPr/>
            </p:nvSpPr>
            <p:spPr bwMode="auto">
              <a:xfrm>
                <a:off x="3255" y="1673"/>
                <a:ext cx="7" cy="0"/>
              </a:xfrm>
              <a:custGeom>
                <a:avLst/>
                <a:gdLst>
                  <a:gd name="T0" fmla="*/ 7 w 3"/>
                  <a:gd name="T1" fmla="*/ 0 w 3"/>
                  <a:gd name="T2" fmla="*/ 7 w 3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85" name="Freeform 3190"/>
              <p:cNvSpPr>
                <a:spLocks/>
              </p:cNvSpPr>
              <p:nvPr/>
            </p:nvSpPr>
            <p:spPr bwMode="auto">
              <a:xfrm>
                <a:off x="3243" y="1668"/>
                <a:ext cx="10" cy="3"/>
              </a:xfrm>
              <a:custGeom>
                <a:avLst/>
                <a:gdLst>
                  <a:gd name="T0" fmla="*/ 0 w 10"/>
                  <a:gd name="T1" fmla="*/ 0 h 3"/>
                  <a:gd name="T2" fmla="*/ 3 w 10"/>
                  <a:gd name="T3" fmla="*/ 3 h 3"/>
                  <a:gd name="T4" fmla="*/ 10 w 10"/>
                  <a:gd name="T5" fmla="*/ 3 h 3"/>
                  <a:gd name="T6" fmla="*/ 0 w 10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" h="3">
                    <a:moveTo>
                      <a:pt x="0" y="0"/>
                    </a:moveTo>
                    <a:lnTo>
                      <a:pt x="3" y="3"/>
                    </a:lnTo>
                    <a:lnTo>
                      <a:pt x="1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86" name="Freeform 3191"/>
              <p:cNvSpPr>
                <a:spLocks/>
              </p:cNvSpPr>
              <p:nvPr/>
            </p:nvSpPr>
            <p:spPr bwMode="auto">
              <a:xfrm>
                <a:off x="3357" y="1673"/>
                <a:ext cx="11" cy="2"/>
              </a:xfrm>
              <a:custGeom>
                <a:avLst/>
                <a:gdLst>
                  <a:gd name="T0" fmla="*/ 2 w 5"/>
                  <a:gd name="T1" fmla="*/ 2 h 1"/>
                  <a:gd name="T2" fmla="*/ 9 w 5"/>
                  <a:gd name="T3" fmla="*/ 0 h 1"/>
                  <a:gd name="T4" fmla="*/ 4 w 5"/>
                  <a:gd name="T5" fmla="*/ 0 h 1"/>
                  <a:gd name="T6" fmla="*/ 2 w 5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1">
                    <a:moveTo>
                      <a:pt x="1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4" y="0"/>
                      <a:pt x="2" y="0"/>
                    </a:cubicBezTo>
                    <a:cubicBezTo>
                      <a:pt x="2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87" name="Freeform 3192"/>
              <p:cNvSpPr>
                <a:spLocks/>
              </p:cNvSpPr>
              <p:nvPr/>
            </p:nvSpPr>
            <p:spPr bwMode="auto">
              <a:xfrm>
                <a:off x="3333" y="1666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2 h 1"/>
                  <a:gd name="T4" fmla="*/ 2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88" name="Freeform 3193"/>
              <p:cNvSpPr>
                <a:spLocks/>
              </p:cNvSpPr>
              <p:nvPr/>
            </p:nvSpPr>
            <p:spPr bwMode="auto">
              <a:xfrm>
                <a:off x="3350" y="1666"/>
                <a:ext cx="21" cy="2"/>
              </a:xfrm>
              <a:custGeom>
                <a:avLst/>
                <a:gdLst>
                  <a:gd name="T0" fmla="*/ 7 w 9"/>
                  <a:gd name="T1" fmla="*/ 2 h 1"/>
                  <a:gd name="T2" fmla="*/ 9 w 9"/>
                  <a:gd name="T3" fmla="*/ 0 h 1"/>
                  <a:gd name="T4" fmla="*/ 7 w 9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" h="1">
                    <a:moveTo>
                      <a:pt x="3" y="1"/>
                    </a:moveTo>
                    <a:cubicBezTo>
                      <a:pt x="4" y="0"/>
                      <a:pt x="9" y="0"/>
                      <a:pt x="4" y="0"/>
                    </a:cubicBezTo>
                    <a:cubicBezTo>
                      <a:pt x="4" y="0"/>
                      <a:pt x="0" y="0"/>
                      <a:pt x="3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89" name="Freeform 3194"/>
              <p:cNvSpPr>
                <a:spLocks/>
              </p:cNvSpPr>
              <p:nvPr/>
            </p:nvSpPr>
            <p:spPr bwMode="auto">
              <a:xfrm>
                <a:off x="3430" y="1744"/>
                <a:ext cx="5" cy="2"/>
              </a:xfrm>
              <a:custGeom>
                <a:avLst/>
                <a:gdLst>
                  <a:gd name="T0" fmla="*/ 5 w 5"/>
                  <a:gd name="T1" fmla="*/ 2 h 2"/>
                  <a:gd name="T2" fmla="*/ 5 w 5"/>
                  <a:gd name="T3" fmla="*/ 0 h 2"/>
                  <a:gd name="T4" fmla="*/ 0 w 5"/>
                  <a:gd name="T5" fmla="*/ 2 h 2"/>
                  <a:gd name="T6" fmla="*/ 5 w 5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lnTo>
                      <a:pt x="5" y="0"/>
                    </a:lnTo>
                    <a:lnTo>
                      <a:pt x="0" y="2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90" name="Freeform 3195"/>
              <p:cNvSpPr>
                <a:spLocks/>
              </p:cNvSpPr>
              <p:nvPr/>
            </p:nvSpPr>
            <p:spPr bwMode="auto">
              <a:xfrm>
                <a:off x="3470" y="1843"/>
                <a:ext cx="7" cy="17"/>
              </a:xfrm>
              <a:custGeom>
                <a:avLst/>
                <a:gdLst>
                  <a:gd name="T0" fmla="*/ 7 w 3"/>
                  <a:gd name="T1" fmla="*/ 12 h 7"/>
                  <a:gd name="T2" fmla="*/ 2 w 3"/>
                  <a:gd name="T3" fmla="*/ 0 h 7"/>
                  <a:gd name="T4" fmla="*/ 2 w 3"/>
                  <a:gd name="T5" fmla="*/ 7 h 7"/>
                  <a:gd name="T6" fmla="*/ 7 w 3"/>
                  <a:gd name="T7" fmla="*/ 12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7">
                    <a:moveTo>
                      <a:pt x="3" y="5"/>
                    </a:moveTo>
                    <a:cubicBezTo>
                      <a:pt x="2" y="1"/>
                      <a:pt x="2" y="4"/>
                      <a:pt x="1" y="0"/>
                    </a:cubicBezTo>
                    <a:cubicBezTo>
                      <a:pt x="0" y="0"/>
                      <a:pt x="2" y="4"/>
                      <a:pt x="1" y="3"/>
                    </a:cubicBezTo>
                    <a:cubicBezTo>
                      <a:pt x="2" y="5"/>
                      <a:pt x="2" y="7"/>
                      <a:pt x="3" y="5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91" name="Freeform 3196"/>
              <p:cNvSpPr>
                <a:spLocks/>
              </p:cNvSpPr>
              <p:nvPr/>
            </p:nvSpPr>
            <p:spPr bwMode="auto">
              <a:xfrm>
                <a:off x="3470" y="1848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2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92" name="Freeform 3197"/>
              <p:cNvSpPr>
                <a:spLocks/>
              </p:cNvSpPr>
              <p:nvPr/>
            </p:nvSpPr>
            <p:spPr bwMode="auto">
              <a:xfrm>
                <a:off x="2931" y="1673"/>
                <a:ext cx="3" cy="7"/>
              </a:xfrm>
              <a:custGeom>
                <a:avLst/>
                <a:gdLst>
                  <a:gd name="T0" fmla="*/ 0 w 3"/>
                  <a:gd name="T1" fmla="*/ 7 h 7"/>
                  <a:gd name="T2" fmla="*/ 3 w 3"/>
                  <a:gd name="T3" fmla="*/ 0 h 7"/>
                  <a:gd name="T4" fmla="*/ 0 w 3"/>
                  <a:gd name="T5" fmla="*/ 5 h 7"/>
                  <a:gd name="T6" fmla="*/ 0 w 3"/>
                  <a:gd name="T7" fmla="*/ 7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7">
                    <a:moveTo>
                      <a:pt x="0" y="7"/>
                    </a:moveTo>
                    <a:lnTo>
                      <a:pt x="3" y="0"/>
                    </a:lnTo>
                    <a:lnTo>
                      <a:pt x="0" y="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93" name="Freeform 3198"/>
              <p:cNvSpPr>
                <a:spLocks/>
              </p:cNvSpPr>
              <p:nvPr/>
            </p:nvSpPr>
            <p:spPr bwMode="auto">
              <a:xfrm>
                <a:off x="2927" y="1661"/>
                <a:ext cx="4" cy="7"/>
              </a:xfrm>
              <a:custGeom>
                <a:avLst/>
                <a:gdLst>
                  <a:gd name="T0" fmla="*/ 0 w 2"/>
                  <a:gd name="T1" fmla="*/ 7 h 3"/>
                  <a:gd name="T2" fmla="*/ 4 w 2"/>
                  <a:gd name="T3" fmla="*/ 5 h 3"/>
                  <a:gd name="T4" fmla="*/ 0 w 2"/>
                  <a:gd name="T5" fmla="*/ 0 h 3"/>
                  <a:gd name="T6" fmla="*/ 0 w 2"/>
                  <a:gd name="T7" fmla="*/ 7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94" name="Freeform 3199"/>
              <p:cNvSpPr>
                <a:spLocks/>
              </p:cNvSpPr>
              <p:nvPr/>
            </p:nvSpPr>
            <p:spPr bwMode="auto">
              <a:xfrm>
                <a:off x="3413" y="2138"/>
                <a:ext cx="5" cy="3"/>
              </a:xfrm>
              <a:custGeom>
                <a:avLst/>
                <a:gdLst>
                  <a:gd name="T0" fmla="*/ 5 w 2"/>
                  <a:gd name="T1" fmla="*/ 3 h 1"/>
                  <a:gd name="T2" fmla="*/ 5 w 2"/>
                  <a:gd name="T3" fmla="*/ 3 h 1"/>
                  <a:gd name="T4" fmla="*/ 0 w 2"/>
                  <a:gd name="T5" fmla="*/ 0 h 1"/>
                  <a:gd name="T6" fmla="*/ 5 w 2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95" name="Freeform 3200"/>
              <p:cNvSpPr>
                <a:spLocks/>
              </p:cNvSpPr>
              <p:nvPr/>
            </p:nvSpPr>
            <p:spPr bwMode="auto">
              <a:xfrm>
                <a:off x="3326" y="2134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96" name="Freeform 3201"/>
              <p:cNvSpPr>
                <a:spLocks/>
              </p:cNvSpPr>
              <p:nvPr/>
            </p:nvSpPr>
            <p:spPr bwMode="auto">
              <a:xfrm>
                <a:off x="3250" y="2136"/>
                <a:ext cx="12" cy="2"/>
              </a:xfrm>
              <a:custGeom>
                <a:avLst/>
                <a:gdLst>
                  <a:gd name="T0" fmla="*/ 2 w 5"/>
                  <a:gd name="T1" fmla="*/ 2 h 1"/>
                  <a:gd name="T2" fmla="*/ 12 w 5"/>
                  <a:gd name="T3" fmla="*/ 2 h 1"/>
                  <a:gd name="T4" fmla="*/ 2 w 5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1" y="1"/>
                    </a:moveTo>
                    <a:cubicBezTo>
                      <a:pt x="2" y="1"/>
                      <a:pt x="4" y="1"/>
                      <a:pt x="5" y="1"/>
                    </a:cubicBezTo>
                    <a:cubicBezTo>
                      <a:pt x="2" y="1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A3C5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97" name="Freeform 3202"/>
              <p:cNvSpPr>
                <a:spLocks/>
              </p:cNvSpPr>
              <p:nvPr/>
            </p:nvSpPr>
            <p:spPr bwMode="auto">
              <a:xfrm>
                <a:off x="3328" y="219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98" name="Freeform 3203"/>
              <p:cNvSpPr>
                <a:spLocks/>
              </p:cNvSpPr>
              <p:nvPr/>
            </p:nvSpPr>
            <p:spPr bwMode="auto">
              <a:xfrm>
                <a:off x="3331" y="220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99" name="Freeform 3204"/>
              <p:cNvSpPr>
                <a:spLocks/>
              </p:cNvSpPr>
              <p:nvPr/>
            </p:nvSpPr>
            <p:spPr bwMode="auto">
              <a:xfrm>
                <a:off x="3331" y="2204"/>
                <a:ext cx="2" cy="7"/>
              </a:xfrm>
              <a:custGeom>
                <a:avLst/>
                <a:gdLst>
                  <a:gd name="T0" fmla="*/ 0 w 1"/>
                  <a:gd name="T1" fmla="*/ 7 h 3"/>
                  <a:gd name="T2" fmla="*/ 0 w 1"/>
                  <a:gd name="T3" fmla="*/ 0 h 3"/>
                  <a:gd name="T4" fmla="*/ 0 w 1"/>
                  <a:gd name="T5" fmla="*/ 0 h 3"/>
                  <a:gd name="T6" fmla="*/ 0 w 1"/>
                  <a:gd name="T7" fmla="*/ 0 h 3"/>
                  <a:gd name="T8" fmla="*/ 0 w 1"/>
                  <a:gd name="T9" fmla="*/ 7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2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00" name="Freeform 3205"/>
              <p:cNvSpPr>
                <a:spLocks/>
              </p:cNvSpPr>
              <p:nvPr/>
            </p:nvSpPr>
            <p:spPr bwMode="auto">
              <a:xfrm>
                <a:off x="3328" y="2219"/>
                <a:ext cx="5" cy="0"/>
              </a:xfrm>
              <a:custGeom>
                <a:avLst/>
                <a:gdLst>
                  <a:gd name="T0" fmla="*/ 3 w 2"/>
                  <a:gd name="T1" fmla="*/ 0 w 2"/>
                  <a:gd name="T2" fmla="*/ 0 w 2"/>
                  <a:gd name="T3" fmla="*/ 3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2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01" name="Freeform 3206"/>
              <p:cNvSpPr>
                <a:spLocks/>
              </p:cNvSpPr>
              <p:nvPr/>
            </p:nvSpPr>
            <p:spPr bwMode="auto">
              <a:xfrm>
                <a:off x="3328" y="2219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60000 65536"/>
                  <a:gd name="T3" fmla="*/ 0 60000 65536"/>
                </a:gdLst>
                <a:ahLst/>
                <a:cxnLst>
                  <a:cxn ang="T2">
                    <a:pos x="T0" y="0"/>
                  </a:cxn>
                  <a:cxn ang="T3">
                    <a:pos x="T1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02" name="Freeform 3207"/>
              <p:cNvSpPr>
                <a:spLocks/>
              </p:cNvSpPr>
              <p:nvPr/>
            </p:nvSpPr>
            <p:spPr bwMode="auto">
              <a:xfrm>
                <a:off x="3335" y="2219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0 w 1"/>
                  <a:gd name="T3" fmla="*/ 0 h 1"/>
                  <a:gd name="T4" fmla="*/ 0 w 1"/>
                  <a:gd name="T5" fmla="*/ 2 h 1"/>
                  <a:gd name="T6" fmla="*/ 3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03" name="Freeform 3208"/>
              <p:cNvSpPr>
                <a:spLocks/>
              </p:cNvSpPr>
              <p:nvPr/>
            </p:nvSpPr>
            <p:spPr bwMode="auto">
              <a:xfrm>
                <a:off x="3338" y="2219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04" name="Freeform 3209"/>
              <p:cNvSpPr>
                <a:spLocks/>
              </p:cNvSpPr>
              <p:nvPr/>
            </p:nvSpPr>
            <p:spPr bwMode="auto">
              <a:xfrm>
                <a:off x="3335" y="2216"/>
                <a:ext cx="3" cy="3"/>
              </a:xfrm>
              <a:custGeom>
                <a:avLst/>
                <a:gdLst>
                  <a:gd name="T0" fmla="*/ 0 w 1"/>
                  <a:gd name="T1" fmla="*/ 3 h 1"/>
                  <a:gd name="T2" fmla="*/ 3 w 1"/>
                  <a:gd name="T3" fmla="*/ 3 h 1"/>
                  <a:gd name="T4" fmla="*/ 3 w 1"/>
                  <a:gd name="T5" fmla="*/ 3 h 1"/>
                  <a:gd name="T6" fmla="*/ 0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05" name="Freeform 3210"/>
              <p:cNvSpPr>
                <a:spLocks/>
              </p:cNvSpPr>
              <p:nvPr/>
            </p:nvSpPr>
            <p:spPr bwMode="auto">
              <a:xfrm>
                <a:off x="3331" y="2216"/>
                <a:ext cx="4" cy="3"/>
              </a:xfrm>
              <a:custGeom>
                <a:avLst/>
                <a:gdLst>
                  <a:gd name="T0" fmla="*/ 4 w 2"/>
                  <a:gd name="T1" fmla="*/ 3 h 1"/>
                  <a:gd name="T2" fmla="*/ 4 w 2"/>
                  <a:gd name="T3" fmla="*/ 0 h 1"/>
                  <a:gd name="T4" fmla="*/ 4 w 2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0" y="0"/>
                      <a:pt x="0" y="1"/>
                      <a:pt x="2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06" name="Freeform 3211"/>
              <p:cNvSpPr>
                <a:spLocks/>
              </p:cNvSpPr>
              <p:nvPr/>
            </p:nvSpPr>
            <p:spPr bwMode="auto">
              <a:xfrm>
                <a:off x="3333" y="2209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07" name="Freeform 3212"/>
              <p:cNvSpPr>
                <a:spLocks/>
              </p:cNvSpPr>
              <p:nvPr/>
            </p:nvSpPr>
            <p:spPr bwMode="auto">
              <a:xfrm>
                <a:off x="3345" y="2219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2 w 1"/>
                  <a:gd name="T3" fmla="*/ 0 h 1"/>
                  <a:gd name="T4" fmla="*/ 0 w 1"/>
                  <a:gd name="T5" fmla="*/ 0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08" name="Freeform 3213"/>
              <p:cNvSpPr>
                <a:spLocks/>
              </p:cNvSpPr>
              <p:nvPr/>
            </p:nvSpPr>
            <p:spPr bwMode="auto">
              <a:xfrm>
                <a:off x="3347" y="221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09" name="Freeform 3214"/>
              <p:cNvSpPr>
                <a:spLocks/>
              </p:cNvSpPr>
              <p:nvPr/>
            </p:nvSpPr>
            <p:spPr bwMode="auto">
              <a:xfrm>
                <a:off x="3335" y="2216"/>
                <a:ext cx="5" cy="0"/>
              </a:xfrm>
              <a:custGeom>
                <a:avLst/>
                <a:gdLst>
                  <a:gd name="T0" fmla="*/ 5 w 5"/>
                  <a:gd name="T1" fmla="*/ 0 w 5"/>
                  <a:gd name="T2" fmla="*/ 5 w 5"/>
                  <a:gd name="T3" fmla="*/ 5 w 5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5">
                    <a:moveTo>
                      <a:pt x="5" y="0"/>
                    </a:moveTo>
                    <a:lnTo>
                      <a:pt x="0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10" name="Rectangle 3215"/>
              <p:cNvSpPr>
                <a:spLocks noChangeArrowheads="1"/>
              </p:cNvSpPr>
              <p:nvPr/>
            </p:nvSpPr>
            <p:spPr bwMode="auto">
              <a:xfrm>
                <a:off x="3352" y="2221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711" name="Freeform 3216"/>
              <p:cNvSpPr>
                <a:spLocks/>
              </p:cNvSpPr>
              <p:nvPr/>
            </p:nvSpPr>
            <p:spPr bwMode="auto">
              <a:xfrm>
                <a:off x="3354" y="2221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3 w 2"/>
                  <a:gd name="T3" fmla="*/ 2 h 1"/>
                  <a:gd name="T4" fmla="*/ 5 w 2"/>
                  <a:gd name="T5" fmla="*/ 0 h 1"/>
                  <a:gd name="T6" fmla="*/ 0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0"/>
                      <a:pt x="1" y="1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12" name="Freeform 3217"/>
              <p:cNvSpPr>
                <a:spLocks/>
              </p:cNvSpPr>
              <p:nvPr/>
            </p:nvSpPr>
            <p:spPr bwMode="auto">
              <a:xfrm>
                <a:off x="3359" y="222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13" name="Freeform 3218"/>
              <p:cNvSpPr>
                <a:spLocks/>
              </p:cNvSpPr>
              <p:nvPr/>
            </p:nvSpPr>
            <p:spPr bwMode="auto">
              <a:xfrm>
                <a:off x="3350" y="2219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14" name="Freeform 3219"/>
              <p:cNvSpPr>
                <a:spLocks/>
              </p:cNvSpPr>
              <p:nvPr/>
            </p:nvSpPr>
            <p:spPr bwMode="auto">
              <a:xfrm>
                <a:off x="3350" y="2219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15" name="Freeform 3220"/>
              <p:cNvSpPr>
                <a:spLocks/>
              </p:cNvSpPr>
              <p:nvPr/>
            </p:nvSpPr>
            <p:spPr bwMode="auto">
              <a:xfrm>
                <a:off x="3350" y="221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16" name="Freeform 3221"/>
              <p:cNvSpPr>
                <a:spLocks/>
              </p:cNvSpPr>
              <p:nvPr/>
            </p:nvSpPr>
            <p:spPr bwMode="auto">
              <a:xfrm>
                <a:off x="3345" y="2214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0 w 1"/>
                  <a:gd name="T3" fmla="*/ 0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17" name="Freeform 3222"/>
              <p:cNvSpPr>
                <a:spLocks/>
              </p:cNvSpPr>
              <p:nvPr/>
            </p:nvSpPr>
            <p:spPr bwMode="auto">
              <a:xfrm>
                <a:off x="3347" y="2216"/>
                <a:ext cx="3" cy="3"/>
              </a:xfrm>
              <a:custGeom>
                <a:avLst/>
                <a:gdLst>
                  <a:gd name="T0" fmla="*/ 3 w 1"/>
                  <a:gd name="T1" fmla="*/ 0 h 1"/>
                  <a:gd name="T2" fmla="*/ 0 w 1"/>
                  <a:gd name="T3" fmla="*/ 0 h 1"/>
                  <a:gd name="T4" fmla="*/ 0 w 1"/>
                  <a:gd name="T5" fmla="*/ 3 h 1"/>
                  <a:gd name="T6" fmla="*/ 3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18" name="Rectangle 3223"/>
              <p:cNvSpPr>
                <a:spLocks noChangeArrowheads="1"/>
              </p:cNvSpPr>
              <p:nvPr/>
            </p:nvSpPr>
            <p:spPr bwMode="auto">
              <a:xfrm>
                <a:off x="3350" y="2216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719" name="Freeform 3224"/>
              <p:cNvSpPr>
                <a:spLocks/>
              </p:cNvSpPr>
              <p:nvPr/>
            </p:nvSpPr>
            <p:spPr bwMode="auto">
              <a:xfrm>
                <a:off x="3357" y="2219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20" name="Freeform 3225"/>
              <p:cNvSpPr>
                <a:spLocks/>
              </p:cNvSpPr>
              <p:nvPr/>
            </p:nvSpPr>
            <p:spPr bwMode="auto">
              <a:xfrm>
                <a:off x="3354" y="221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21" name="Rectangle 3226"/>
              <p:cNvSpPr>
                <a:spLocks noChangeArrowheads="1"/>
              </p:cNvSpPr>
              <p:nvPr/>
            </p:nvSpPr>
            <p:spPr bwMode="auto">
              <a:xfrm>
                <a:off x="3366" y="2219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</p:grpSp>
        <p:grpSp>
          <p:nvGrpSpPr>
            <p:cNvPr id="3138" name="Group 3428"/>
            <p:cNvGrpSpPr>
              <a:grpSpLocks/>
            </p:cNvGrpSpPr>
            <p:nvPr/>
          </p:nvGrpSpPr>
          <p:grpSpPr bwMode="auto">
            <a:xfrm>
              <a:off x="1850" y="1767"/>
              <a:ext cx="1658" cy="461"/>
              <a:chOff x="1850" y="1767"/>
              <a:chExt cx="1658" cy="461"/>
            </a:xfrm>
          </p:grpSpPr>
          <p:sp>
            <p:nvSpPr>
              <p:cNvPr id="3322" name="Freeform 3228"/>
              <p:cNvSpPr>
                <a:spLocks/>
              </p:cNvSpPr>
              <p:nvPr/>
            </p:nvSpPr>
            <p:spPr bwMode="auto">
              <a:xfrm>
                <a:off x="3354" y="2219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3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23" name="Freeform 3229"/>
              <p:cNvSpPr>
                <a:spLocks/>
              </p:cNvSpPr>
              <p:nvPr/>
            </p:nvSpPr>
            <p:spPr bwMode="auto">
              <a:xfrm>
                <a:off x="3361" y="2219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24" name="Freeform 3230"/>
              <p:cNvSpPr>
                <a:spLocks/>
              </p:cNvSpPr>
              <p:nvPr/>
            </p:nvSpPr>
            <p:spPr bwMode="auto">
              <a:xfrm>
                <a:off x="3354" y="221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25" name="Freeform 3231"/>
              <p:cNvSpPr>
                <a:spLocks/>
              </p:cNvSpPr>
              <p:nvPr/>
            </p:nvSpPr>
            <p:spPr bwMode="auto">
              <a:xfrm>
                <a:off x="3354" y="221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26" name="Freeform 3232"/>
              <p:cNvSpPr>
                <a:spLocks/>
              </p:cNvSpPr>
              <p:nvPr/>
            </p:nvSpPr>
            <p:spPr bwMode="auto">
              <a:xfrm>
                <a:off x="3364" y="2214"/>
                <a:ext cx="7" cy="5"/>
              </a:xfrm>
              <a:custGeom>
                <a:avLst/>
                <a:gdLst>
                  <a:gd name="T0" fmla="*/ 5 w 3"/>
                  <a:gd name="T1" fmla="*/ 0 h 2"/>
                  <a:gd name="T2" fmla="*/ 2 w 3"/>
                  <a:gd name="T3" fmla="*/ 0 h 2"/>
                  <a:gd name="T4" fmla="*/ 2 w 3"/>
                  <a:gd name="T5" fmla="*/ 5 h 2"/>
                  <a:gd name="T6" fmla="*/ 5 w 3"/>
                  <a:gd name="T7" fmla="*/ 5 h 2"/>
                  <a:gd name="T8" fmla="*/ 2 w 3"/>
                  <a:gd name="T9" fmla="*/ 3 h 2"/>
                  <a:gd name="T10" fmla="*/ 5 w 3"/>
                  <a:gd name="T11" fmla="*/ 3 h 2"/>
                  <a:gd name="T12" fmla="*/ 7 w 3"/>
                  <a:gd name="T13" fmla="*/ 0 h 2"/>
                  <a:gd name="T14" fmla="*/ 5 w 3"/>
                  <a:gd name="T15" fmla="*/ 0 h 2"/>
                  <a:gd name="T16" fmla="*/ 5 w 3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0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27" name="Freeform 3233"/>
              <p:cNvSpPr>
                <a:spLocks/>
              </p:cNvSpPr>
              <p:nvPr/>
            </p:nvSpPr>
            <p:spPr bwMode="auto">
              <a:xfrm>
                <a:off x="3364" y="2219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2 w 1"/>
                  <a:gd name="T5" fmla="*/ 2 h 1"/>
                  <a:gd name="T6" fmla="*/ 2 w 1"/>
                  <a:gd name="T7" fmla="*/ 0 h 1"/>
                  <a:gd name="T8" fmla="*/ 0 w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28" name="Freeform 3234"/>
              <p:cNvSpPr>
                <a:spLocks/>
              </p:cNvSpPr>
              <p:nvPr/>
            </p:nvSpPr>
            <p:spPr bwMode="auto">
              <a:xfrm>
                <a:off x="3359" y="2216"/>
                <a:ext cx="5" cy="3"/>
              </a:xfrm>
              <a:custGeom>
                <a:avLst/>
                <a:gdLst>
                  <a:gd name="T0" fmla="*/ 3 w 2"/>
                  <a:gd name="T1" fmla="*/ 3 h 1"/>
                  <a:gd name="T2" fmla="*/ 3 w 2"/>
                  <a:gd name="T3" fmla="*/ 0 h 1"/>
                  <a:gd name="T4" fmla="*/ 0 w 2"/>
                  <a:gd name="T5" fmla="*/ 3 h 1"/>
                  <a:gd name="T6" fmla="*/ 3 w 2"/>
                  <a:gd name="T7" fmla="*/ 3 h 1"/>
                  <a:gd name="T8" fmla="*/ 0 w 2"/>
                  <a:gd name="T9" fmla="*/ 3 h 1"/>
                  <a:gd name="T10" fmla="*/ 3 w 2"/>
                  <a:gd name="T11" fmla="*/ 3 h 1"/>
                  <a:gd name="T12" fmla="*/ 3 w 2"/>
                  <a:gd name="T13" fmla="*/ 3 h 1"/>
                  <a:gd name="T14" fmla="*/ 3 w 2"/>
                  <a:gd name="T15" fmla="*/ 3 h 1"/>
                  <a:gd name="T16" fmla="*/ 3 w 2"/>
                  <a:gd name="T17" fmla="*/ 3 h 1"/>
                  <a:gd name="T18" fmla="*/ 3 w 2"/>
                  <a:gd name="T19" fmla="*/ 3 h 1"/>
                  <a:gd name="T20" fmla="*/ 3 w 2"/>
                  <a:gd name="T21" fmla="*/ 3 h 1"/>
                  <a:gd name="T22" fmla="*/ 3 w 2"/>
                  <a:gd name="T23" fmla="*/ 3 h 1"/>
                  <a:gd name="T24" fmla="*/ 3 w 2"/>
                  <a:gd name="T25" fmla="*/ 3 h 1"/>
                  <a:gd name="T26" fmla="*/ 3 w 2"/>
                  <a:gd name="T27" fmla="*/ 3 h 1"/>
                  <a:gd name="T28" fmla="*/ 3 w 2"/>
                  <a:gd name="T29" fmla="*/ 3 h 1"/>
                  <a:gd name="T30" fmla="*/ 5 w 2"/>
                  <a:gd name="T31" fmla="*/ 3 h 1"/>
                  <a:gd name="T32" fmla="*/ 3 w 2"/>
                  <a:gd name="T33" fmla="*/ 3 h 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1" y="0"/>
                      <a:pt x="0" y="1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29" name="Freeform 3235"/>
              <p:cNvSpPr>
                <a:spLocks/>
              </p:cNvSpPr>
              <p:nvPr/>
            </p:nvSpPr>
            <p:spPr bwMode="auto">
              <a:xfrm>
                <a:off x="3347" y="221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30" name="Freeform 3236"/>
              <p:cNvSpPr>
                <a:spLocks/>
              </p:cNvSpPr>
              <p:nvPr/>
            </p:nvSpPr>
            <p:spPr bwMode="auto">
              <a:xfrm>
                <a:off x="3345" y="2214"/>
                <a:ext cx="5" cy="2"/>
              </a:xfrm>
              <a:custGeom>
                <a:avLst/>
                <a:gdLst>
                  <a:gd name="T0" fmla="*/ 3 w 2"/>
                  <a:gd name="T1" fmla="*/ 0 h 1"/>
                  <a:gd name="T2" fmla="*/ 3 w 2"/>
                  <a:gd name="T3" fmla="*/ 0 h 1"/>
                  <a:gd name="T4" fmla="*/ 3 w 2"/>
                  <a:gd name="T5" fmla="*/ 0 h 1"/>
                  <a:gd name="T6" fmla="*/ 3 w 2"/>
                  <a:gd name="T7" fmla="*/ 0 h 1"/>
                  <a:gd name="T8" fmla="*/ 3 w 2"/>
                  <a:gd name="T9" fmla="*/ 0 h 1"/>
                  <a:gd name="T10" fmla="*/ 5 w 2"/>
                  <a:gd name="T11" fmla="*/ 2 h 1"/>
                  <a:gd name="T12" fmla="*/ 3 w 2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31" name="Freeform 3237"/>
              <p:cNvSpPr>
                <a:spLocks/>
              </p:cNvSpPr>
              <p:nvPr/>
            </p:nvSpPr>
            <p:spPr bwMode="auto">
              <a:xfrm>
                <a:off x="3354" y="2214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2 h 1"/>
                  <a:gd name="T4" fmla="*/ 3 w 1"/>
                  <a:gd name="T5" fmla="*/ 0 h 1"/>
                  <a:gd name="T6" fmla="*/ 3 w 1"/>
                  <a:gd name="T7" fmla="*/ 2 h 1"/>
                  <a:gd name="T8" fmla="*/ 0 w 1"/>
                  <a:gd name="T9" fmla="*/ 2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32" name="Freeform 3238"/>
              <p:cNvSpPr>
                <a:spLocks/>
              </p:cNvSpPr>
              <p:nvPr/>
            </p:nvSpPr>
            <p:spPr bwMode="auto">
              <a:xfrm>
                <a:off x="3366" y="2219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33" name="Freeform 3239"/>
              <p:cNvSpPr>
                <a:spLocks/>
              </p:cNvSpPr>
              <p:nvPr/>
            </p:nvSpPr>
            <p:spPr bwMode="auto">
              <a:xfrm>
                <a:off x="3368" y="2221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34" name="Freeform 3240"/>
              <p:cNvSpPr>
                <a:spLocks/>
              </p:cNvSpPr>
              <p:nvPr/>
            </p:nvSpPr>
            <p:spPr bwMode="auto">
              <a:xfrm>
                <a:off x="3491" y="2195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35" name="Freeform 3241"/>
              <p:cNvSpPr>
                <a:spLocks/>
              </p:cNvSpPr>
              <p:nvPr/>
            </p:nvSpPr>
            <p:spPr bwMode="auto">
              <a:xfrm>
                <a:off x="3494" y="219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36" name="Freeform 3242"/>
              <p:cNvSpPr>
                <a:spLocks/>
              </p:cNvSpPr>
              <p:nvPr/>
            </p:nvSpPr>
            <p:spPr bwMode="auto">
              <a:xfrm>
                <a:off x="3442" y="222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0 h 1"/>
                  <a:gd name="T4" fmla="*/ 2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37" name="Freeform 3243"/>
              <p:cNvSpPr>
                <a:spLocks/>
              </p:cNvSpPr>
              <p:nvPr/>
            </p:nvSpPr>
            <p:spPr bwMode="auto">
              <a:xfrm>
                <a:off x="3491" y="2221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38" name="Freeform 3244"/>
              <p:cNvSpPr>
                <a:spLocks/>
              </p:cNvSpPr>
              <p:nvPr/>
            </p:nvSpPr>
            <p:spPr bwMode="auto">
              <a:xfrm>
                <a:off x="3491" y="2219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39" name="Freeform 3245"/>
              <p:cNvSpPr>
                <a:spLocks/>
              </p:cNvSpPr>
              <p:nvPr/>
            </p:nvSpPr>
            <p:spPr bwMode="auto">
              <a:xfrm>
                <a:off x="3465" y="2197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3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40" name="Freeform 3246"/>
              <p:cNvSpPr>
                <a:spLocks/>
              </p:cNvSpPr>
              <p:nvPr/>
            </p:nvSpPr>
            <p:spPr bwMode="auto">
              <a:xfrm>
                <a:off x="3399" y="2221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41" name="Freeform 3247"/>
              <p:cNvSpPr>
                <a:spLocks/>
              </p:cNvSpPr>
              <p:nvPr/>
            </p:nvSpPr>
            <p:spPr bwMode="auto">
              <a:xfrm>
                <a:off x="3498" y="218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42" name="Freeform 3248"/>
              <p:cNvSpPr>
                <a:spLocks/>
              </p:cNvSpPr>
              <p:nvPr/>
            </p:nvSpPr>
            <p:spPr bwMode="auto">
              <a:xfrm>
                <a:off x="3401" y="2223"/>
                <a:ext cx="3" cy="0"/>
              </a:xfrm>
              <a:custGeom>
                <a:avLst/>
                <a:gdLst>
                  <a:gd name="T0" fmla="*/ 3 w 1"/>
                  <a:gd name="T1" fmla="*/ 3 w 1"/>
                  <a:gd name="T2" fmla="*/ 0 w 1"/>
                  <a:gd name="T3" fmla="*/ 3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43" name="Freeform 3249"/>
              <p:cNvSpPr>
                <a:spLocks/>
              </p:cNvSpPr>
              <p:nvPr/>
            </p:nvSpPr>
            <p:spPr bwMode="auto">
              <a:xfrm>
                <a:off x="3371" y="2195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44" name="Freeform 3250"/>
              <p:cNvSpPr>
                <a:spLocks/>
              </p:cNvSpPr>
              <p:nvPr/>
            </p:nvSpPr>
            <p:spPr bwMode="auto">
              <a:xfrm>
                <a:off x="3342" y="2186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45" name="Rectangle 3251"/>
              <p:cNvSpPr>
                <a:spLocks noChangeArrowheads="1"/>
              </p:cNvSpPr>
              <p:nvPr/>
            </p:nvSpPr>
            <p:spPr bwMode="auto">
              <a:xfrm>
                <a:off x="3380" y="2221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346" name="Freeform 3252"/>
              <p:cNvSpPr>
                <a:spLocks/>
              </p:cNvSpPr>
              <p:nvPr/>
            </p:nvSpPr>
            <p:spPr bwMode="auto">
              <a:xfrm>
                <a:off x="3378" y="221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47" name="Freeform 3253"/>
              <p:cNvSpPr>
                <a:spLocks/>
              </p:cNvSpPr>
              <p:nvPr/>
            </p:nvSpPr>
            <p:spPr bwMode="auto">
              <a:xfrm>
                <a:off x="3411" y="221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48" name="Freeform 3254"/>
              <p:cNvSpPr>
                <a:spLocks/>
              </p:cNvSpPr>
              <p:nvPr/>
            </p:nvSpPr>
            <p:spPr bwMode="auto">
              <a:xfrm>
                <a:off x="3380" y="222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49" name="Freeform 3255"/>
              <p:cNvSpPr>
                <a:spLocks/>
              </p:cNvSpPr>
              <p:nvPr/>
            </p:nvSpPr>
            <p:spPr bwMode="auto">
              <a:xfrm>
                <a:off x="3380" y="222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50" name="Freeform 3256"/>
              <p:cNvSpPr>
                <a:spLocks/>
              </p:cNvSpPr>
              <p:nvPr/>
            </p:nvSpPr>
            <p:spPr bwMode="auto">
              <a:xfrm>
                <a:off x="3380" y="2221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0 w 1"/>
                  <a:gd name="T3" fmla="*/ 3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51" name="Freeform 3257"/>
              <p:cNvSpPr>
                <a:spLocks/>
              </p:cNvSpPr>
              <p:nvPr/>
            </p:nvSpPr>
            <p:spPr bwMode="auto">
              <a:xfrm>
                <a:off x="3420" y="2193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3 w 1"/>
                  <a:gd name="T3" fmla="*/ 0 h 1"/>
                  <a:gd name="T4" fmla="*/ 3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52" name="Rectangle 3258"/>
              <p:cNvSpPr>
                <a:spLocks noChangeArrowheads="1"/>
              </p:cNvSpPr>
              <p:nvPr/>
            </p:nvSpPr>
            <p:spPr bwMode="auto">
              <a:xfrm>
                <a:off x="3458" y="2216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353" name="Freeform 3259"/>
              <p:cNvSpPr>
                <a:spLocks/>
              </p:cNvSpPr>
              <p:nvPr/>
            </p:nvSpPr>
            <p:spPr bwMode="auto">
              <a:xfrm>
                <a:off x="3458" y="2214"/>
                <a:ext cx="3" cy="5"/>
              </a:xfrm>
              <a:custGeom>
                <a:avLst/>
                <a:gdLst>
                  <a:gd name="T0" fmla="*/ 3 w 1"/>
                  <a:gd name="T1" fmla="*/ 0 h 2"/>
                  <a:gd name="T2" fmla="*/ 0 w 1"/>
                  <a:gd name="T3" fmla="*/ 3 h 2"/>
                  <a:gd name="T4" fmla="*/ 3 w 1"/>
                  <a:gd name="T5" fmla="*/ 5 h 2"/>
                  <a:gd name="T6" fmla="*/ 3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54" name="Freeform 3260"/>
              <p:cNvSpPr>
                <a:spLocks noEditPoints="1"/>
              </p:cNvSpPr>
              <p:nvPr/>
            </p:nvSpPr>
            <p:spPr bwMode="auto">
              <a:xfrm>
                <a:off x="3335" y="2183"/>
                <a:ext cx="173" cy="45"/>
              </a:xfrm>
              <a:custGeom>
                <a:avLst/>
                <a:gdLst>
                  <a:gd name="T0" fmla="*/ 154 w 73"/>
                  <a:gd name="T1" fmla="*/ 14 h 19"/>
                  <a:gd name="T2" fmla="*/ 159 w 73"/>
                  <a:gd name="T3" fmla="*/ 12 h 19"/>
                  <a:gd name="T4" fmla="*/ 159 w 73"/>
                  <a:gd name="T5" fmla="*/ 14 h 19"/>
                  <a:gd name="T6" fmla="*/ 156 w 73"/>
                  <a:gd name="T7" fmla="*/ 19 h 19"/>
                  <a:gd name="T8" fmla="*/ 159 w 73"/>
                  <a:gd name="T9" fmla="*/ 31 h 19"/>
                  <a:gd name="T10" fmla="*/ 159 w 73"/>
                  <a:gd name="T11" fmla="*/ 36 h 19"/>
                  <a:gd name="T12" fmla="*/ 156 w 73"/>
                  <a:gd name="T13" fmla="*/ 40 h 19"/>
                  <a:gd name="T14" fmla="*/ 156 w 73"/>
                  <a:gd name="T15" fmla="*/ 36 h 19"/>
                  <a:gd name="T16" fmla="*/ 145 w 73"/>
                  <a:gd name="T17" fmla="*/ 38 h 19"/>
                  <a:gd name="T18" fmla="*/ 140 w 73"/>
                  <a:gd name="T19" fmla="*/ 36 h 19"/>
                  <a:gd name="T20" fmla="*/ 128 w 73"/>
                  <a:gd name="T21" fmla="*/ 36 h 19"/>
                  <a:gd name="T22" fmla="*/ 118 w 73"/>
                  <a:gd name="T23" fmla="*/ 33 h 19"/>
                  <a:gd name="T24" fmla="*/ 114 w 73"/>
                  <a:gd name="T25" fmla="*/ 33 h 19"/>
                  <a:gd name="T26" fmla="*/ 104 w 73"/>
                  <a:gd name="T27" fmla="*/ 31 h 19"/>
                  <a:gd name="T28" fmla="*/ 95 w 73"/>
                  <a:gd name="T29" fmla="*/ 33 h 19"/>
                  <a:gd name="T30" fmla="*/ 88 w 73"/>
                  <a:gd name="T31" fmla="*/ 38 h 19"/>
                  <a:gd name="T32" fmla="*/ 81 w 73"/>
                  <a:gd name="T33" fmla="*/ 31 h 19"/>
                  <a:gd name="T34" fmla="*/ 66 w 73"/>
                  <a:gd name="T35" fmla="*/ 28 h 19"/>
                  <a:gd name="T36" fmla="*/ 52 w 73"/>
                  <a:gd name="T37" fmla="*/ 33 h 19"/>
                  <a:gd name="T38" fmla="*/ 47 w 73"/>
                  <a:gd name="T39" fmla="*/ 33 h 19"/>
                  <a:gd name="T40" fmla="*/ 40 w 73"/>
                  <a:gd name="T41" fmla="*/ 36 h 19"/>
                  <a:gd name="T42" fmla="*/ 45 w 73"/>
                  <a:gd name="T43" fmla="*/ 38 h 19"/>
                  <a:gd name="T44" fmla="*/ 47 w 73"/>
                  <a:gd name="T45" fmla="*/ 36 h 19"/>
                  <a:gd name="T46" fmla="*/ 59 w 73"/>
                  <a:gd name="T47" fmla="*/ 38 h 19"/>
                  <a:gd name="T48" fmla="*/ 85 w 73"/>
                  <a:gd name="T49" fmla="*/ 43 h 19"/>
                  <a:gd name="T50" fmla="*/ 104 w 73"/>
                  <a:gd name="T51" fmla="*/ 40 h 19"/>
                  <a:gd name="T52" fmla="*/ 109 w 73"/>
                  <a:gd name="T53" fmla="*/ 40 h 19"/>
                  <a:gd name="T54" fmla="*/ 118 w 73"/>
                  <a:gd name="T55" fmla="*/ 40 h 19"/>
                  <a:gd name="T56" fmla="*/ 128 w 73"/>
                  <a:gd name="T57" fmla="*/ 40 h 19"/>
                  <a:gd name="T58" fmla="*/ 152 w 73"/>
                  <a:gd name="T59" fmla="*/ 43 h 19"/>
                  <a:gd name="T60" fmla="*/ 159 w 73"/>
                  <a:gd name="T61" fmla="*/ 43 h 19"/>
                  <a:gd name="T62" fmla="*/ 168 w 73"/>
                  <a:gd name="T63" fmla="*/ 38 h 19"/>
                  <a:gd name="T64" fmla="*/ 166 w 73"/>
                  <a:gd name="T65" fmla="*/ 24 h 19"/>
                  <a:gd name="T66" fmla="*/ 171 w 73"/>
                  <a:gd name="T67" fmla="*/ 5 h 19"/>
                  <a:gd name="T68" fmla="*/ 147 w 73"/>
                  <a:gd name="T69" fmla="*/ 2 h 19"/>
                  <a:gd name="T70" fmla="*/ 133 w 73"/>
                  <a:gd name="T71" fmla="*/ 2 h 19"/>
                  <a:gd name="T72" fmla="*/ 111 w 73"/>
                  <a:gd name="T73" fmla="*/ 5 h 19"/>
                  <a:gd name="T74" fmla="*/ 88 w 73"/>
                  <a:gd name="T75" fmla="*/ 2 h 19"/>
                  <a:gd name="T76" fmla="*/ 81 w 73"/>
                  <a:gd name="T77" fmla="*/ 2 h 19"/>
                  <a:gd name="T78" fmla="*/ 62 w 73"/>
                  <a:gd name="T79" fmla="*/ 5 h 19"/>
                  <a:gd name="T80" fmla="*/ 40 w 73"/>
                  <a:gd name="T81" fmla="*/ 5 h 19"/>
                  <a:gd name="T82" fmla="*/ 9 w 73"/>
                  <a:gd name="T83" fmla="*/ 5 h 19"/>
                  <a:gd name="T84" fmla="*/ 12 w 73"/>
                  <a:gd name="T85" fmla="*/ 12 h 19"/>
                  <a:gd name="T86" fmla="*/ 24 w 73"/>
                  <a:gd name="T87" fmla="*/ 9 h 19"/>
                  <a:gd name="T88" fmla="*/ 36 w 73"/>
                  <a:gd name="T89" fmla="*/ 14 h 19"/>
                  <a:gd name="T90" fmla="*/ 59 w 73"/>
                  <a:gd name="T91" fmla="*/ 12 h 19"/>
                  <a:gd name="T92" fmla="*/ 69 w 73"/>
                  <a:gd name="T93" fmla="*/ 12 h 19"/>
                  <a:gd name="T94" fmla="*/ 83 w 73"/>
                  <a:gd name="T95" fmla="*/ 12 h 19"/>
                  <a:gd name="T96" fmla="*/ 85 w 73"/>
                  <a:gd name="T97" fmla="*/ 12 h 19"/>
                  <a:gd name="T98" fmla="*/ 97 w 73"/>
                  <a:gd name="T99" fmla="*/ 14 h 19"/>
                  <a:gd name="T100" fmla="*/ 107 w 73"/>
                  <a:gd name="T101" fmla="*/ 12 h 19"/>
                  <a:gd name="T102" fmla="*/ 114 w 73"/>
                  <a:gd name="T103" fmla="*/ 12 h 19"/>
                  <a:gd name="T104" fmla="*/ 118 w 73"/>
                  <a:gd name="T105" fmla="*/ 14 h 19"/>
                  <a:gd name="T106" fmla="*/ 126 w 73"/>
                  <a:gd name="T107" fmla="*/ 14 h 19"/>
                  <a:gd name="T108" fmla="*/ 145 w 73"/>
                  <a:gd name="T109" fmla="*/ 14 h 19"/>
                  <a:gd name="T110" fmla="*/ 154 w 73"/>
                  <a:gd name="T111" fmla="*/ 38 h 19"/>
                  <a:gd name="T112" fmla="*/ 52 w 73"/>
                  <a:gd name="T113" fmla="*/ 38 h 19"/>
                  <a:gd name="T114" fmla="*/ 81 w 73"/>
                  <a:gd name="T115" fmla="*/ 2 h 1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73" h="19">
                    <a:moveTo>
                      <a:pt x="62" y="6"/>
                    </a:moveTo>
                    <a:cubicBezTo>
                      <a:pt x="63" y="6"/>
                      <a:pt x="63" y="6"/>
                      <a:pt x="63" y="6"/>
                    </a:cubicBezTo>
                    <a:cubicBezTo>
                      <a:pt x="62" y="7"/>
                      <a:pt x="61" y="6"/>
                      <a:pt x="62" y="7"/>
                    </a:cubicBezTo>
                    <a:cubicBezTo>
                      <a:pt x="62" y="6"/>
                      <a:pt x="65" y="7"/>
                      <a:pt x="65" y="5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6" y="6"/>
                      <a:pt x="65" y="5"/>
                      <a:pt x="66" y="5"/>
                    </a:cubicBezTo>
                    <a:cubicBezTo>
                      <a:pt x="66" y="5"/>
                      <a:pt x="66" y="5"/>
                      <a:pt x="66" y="5"/>
                    </a:cubicBezTo>
                    <a:cubicBezTo>
                      <a:pt x="66" y="5"/>
                      <a:pt x="67" y="5"/>
                      <a:pt x="67" y="5"/>
                    </a:cubicBezTo>
                    <a:cubicBezTo>
                      <a:pt x="67" y="5"/>
                      <a:pt x="66" y="5"/>
                      <a:pt x="66" y="5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7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7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7" y="6"/>
                      <a:pt x="67" y="6"/>
                      <a:pt x="67" y="5"/>
                    </a:cubicBezTo>
                    <a:cubicBezTo>
                      <a:pt x="66" y="7"/>
                      <a:pt x="67" y="5"/>
                      <a:pt x="67" y="6"/>
                    </a:cubicBezTo>
                    <a:cubicBezTo>
                      <a:pt x="67" y="6"/>
                      <a:pt x="67" y="6"/>
                      <a:pt x="67" y="6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6" y="7"/>
                      <a:pt x="67" y="6"/>
                      <a:pt x="67" y="6"/>
                    </a:cubicBezTo>
                    <a:cubicBezTo>
                      <a:pt x="67" y="7"/>
                      <a:pt x="67" y="7"/>
                      <a:pt x="67" y="7"/>
                    </a:cubicBezTo>
                    <a:cubicBezTo>
                      <a:pt x="67" y="7"/>
                      <a:pt x="67" y="7"/>
                      <a:pt x="67" y="8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66" y="8"/>
                      <a:pt x="67" y="8"/>
                      <a:pt x="67" y="9"/>
                    </a:cubicBezTo>
                    <a:cubicBezTo>
                      <a:pt x="67" y="9"/>
                      <a:pt x="66" y="9"/>
                      <a:pt x="66" y="9"/>
                    </a:cubicBezTo>
                    <a:cubicBezTo>
                      <a:pt x="66" y="10"/>
                      <a:pt x="67" y="9"/>
                      <a:pt x="67" y="10"/>
                    </a:cubicBezTo>
                    <a:cubicBezTo>
                      <a:pt x="67" y="11"/>
                      <a:pt x="67" y="11"/>
                      <a:pt x="67" y="12"/>
                    </a:cubicBezTo>
                    <a:cubicBezTo>
                      <a:pt x="67" y="13"/>
                      <a:pt x="67" y="12"/>
                      <a:pt x="67" y="12"/>
                    </a:cubicBezTo>
                    <a:cubicBezTo>
                      <a:pt x="67" y="13"/>
                      <a:pt x="67" y="13"/>
                      <a:pt x="67" y="13"/>
                    </a:cubicBezTo>
                    <a:cubicBezTo>
                      <a:pt x="67" y="13"/>
                      <a:pt x="67" y="13"/>
                      <a:pt x="67" y="13"/>
                    </a:cubicBezTo>
                    <a:cubicBezTo>
                      <a:pt x="67" y="13"/>
                      <a:pt x="68" y="13"/>
                      <a:pt x="68" y="13"/>
                    </a:cubicBezTo>
                    <a:cubicBezTo>
                      <a:pt x="68" y="14"/>
                      <a:pt x="68" y="14"/>
                      <a:pt x="68" y="14"/>
                    </a:cubicBezTo>
                    <a:cubicBezTo>
                      <a:pt x="67" y="14"/>
                      <a:pt x="67" y="14"/>
                      <a:pt x="68" y="15"/>
                    </a:cubicBezTo>
                    <a:cubicBezTo>
                      <a:pt x="67" y="15"/>
                      <a:pt x="67" y="14"/>
                      <a:pt x="67" y="14"/>
                    </a:cubicBezTo>
                    <a:cubicBezTo>
                      <a:pt x="67" y="14"/>
                      <a:pt x="67" y="15"/>
                      <a:pt x="67" y="15"/>
                    </a:cubicBezTo>
                    <a:cubicBezTo>
                      <a:pt x="67" y="15"/>
                      <a:pt x="67" y="15"/>
                      <a:pt x="67" y="15"/>
                    </a:cubicBezTo>
                    <a:cubicBezTo>
                      <a:pt x="67" y="15"/>
                      <a:pt x="67" y="15"/>
                      <a:pt x="67" y="15"/>
                    </a:cubicBezTo>
                    <a:cubicBezTo>
                      <a:pt x="67" y="16"/>
                      <a:pt x="67" y="16"/>
                      <a:pt x="66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7"/>
                      <a:pt x="66" y="16"/>
                      <a:pt x="66" y="16"/>
                    </a:cubicBezTo>
                    <a:cubicBezTo>
                      <a:pt x="66" y="16"/>
                      <a:pt x="66" y="16"/>
                      <a:pt x="66" y="16"/>
                    </a:cubicBezTo>
                    <a:cubicBezTo>
                      <a:pt x="66" y="16"/>
                      <a:pt x="67" y="16"/>
                      <a:pt x="66" y="1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5"/>
                      <a:pt x="66" y="15"/>
                      <a:pt x="65" y="15"/>
                    </a:cubicBezTo>
                    <a:cubicBezTo>
                      <a:pt x="65" y="14"/>
                      <a:pt x="65" y="14"/>
                      <a:pt x="65" y="14"/>
                    </a:cubicBezTo>
                    <a:cubicBezTo>
                      <a:pt x="64" y="15"/>
                      <a:pt x="63" y="16"/>
                      <a:pt x="61" y="16"/>
                    </a:cubicBezTo>
                    <a:cubicBezTo>
                      <a:pt x="62" y="16"/>
                      <a:pt x="61" y="15"/>
                      <a:pt x="61" y="15"/>
                    </a:cubicBezTo>
                    <a:cubicBezTo>
                      <a:pt x="62" y="15"/>
                      <a:pt x="63" y="15"/>
                      <a:pt x="63" y="15"/>
                    </a:cubicBezTo>
                    <a:cubicBezTo>
                      <a:pt x="63" y="15"/>
                      <a:pt x="63" y="14"/>
                      <a:pt x="63" y="14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4"/>
                      <a:pt x="61" y="14"/>
                      <a:pt x="61" y="14"/>
                    </a:cubicBezTo>
                    <a:cubicBezTo>
                      <a:pt x="61" y="15"/>
                      <a:pt x="60" y="15"/>
                      <a:pt x="59" y="15"/>
                    </a:cubicBezTo>
                    <a:cubicBezTo>
                      <a:pt x="59" y="15"/>
                      <a:pt x="59" y="14"/>
                      <a:pt x="60" y="14"/>
                    </a:cubicBezTo>
                    <a:cubicBezTo>
                      <a:pt x="59" y="14"/>
                      <a:pt x="59" y="16"/>
                      <a:pt x="58" y="15"/>
                    </a:cubicBezTo>
                    <a:cubicBezTo>
                      <a:pt x="58" y="15"/>
                      <a:pt x="59" y="15"/>
                      <a:pt x="59" y="15"/>
                    </a:cubicBezTo>
                    <a:cubicBezTo>
                      <a:pt x="58" y="15"/>
                      <a:pt x="57" y="15"/>
                      <a:pt x="57" y="14"/>
                    </a:cubicBezTo>
                    <a:cubicBezTo>
                      <a:pt x="58" y="14"/>
                      <a:pt x="58" y="14"/>
                      <a:pt x="58" y="14"/>
                    </a:cubicBezTo>
                    <a:cubicBezTo>
                      <a:pt x="56" y="14"/>
                      <a:pt x="54" y="14"/>
                      <a:pt x="54" y="15"/>
                    </a:cubicBezTo>
                    <a:cubicBezTo>
                      <a:pt x="54" y="15"/>
                      <a:pt x="54" y="14"/>
                      <a:pt x="54" y="14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1" y="14"/>
                      <a:pt x="52" y="14"/>
                    </a:cubicBezTo>
                    <a:cubicBezTo>
                      <a:pt x="52" y="14"/>
                      <a:pt x="52" y="13"/>
                      <a:pt x="51" y="14"/>
                    </a:cubicBezTo>
                    <a:cubicBezTo>
                      <a:pt x="51" y="14"/>
                      <a:pt x="52" y="15"/>
                      <a:pt x="51" y="15"/>
                    </a:cubicBezTo>
                    <a:cubicBezTo>
                      <a:pt x="51" y="14"/>
                      <a:pt x="51" y="14"/>
                      <a:pt x="50" y="14"/>
                    </a:cubicBezTo>
                    <a:cubicBezTo>
                      <a:pt x="50" y="14"/>
                      <a:pt x="50" y="15"/>
                      <a:pt x="49" y="15"/>
                    </a:cubicBezTo>
                    <a:cubicBezTo>
                      <a:pt x="50" y="15"/>
                      <a:pt x="50" y="14"/>
                      <a:pt x="50" y="14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49" y="14"/>
                      <a:pt x="49" y="14"/>
                      <a:pt x="48" y="13"/>
                    </a:cubicBezTo>
                    <a:cubicBezTo>
                      <a:pt x="48" y="14"/>
                      <a:pt x="47" y="13"/>
                      <a:pt x="47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6" y="13"/>
                      <a:pt x="46" y="15"/>
                      <a:pt x="45" y="15"/>
                    </a:cubicBezTo>
                    <a:cubicBezTo>
                      <a:pt x="45" y="15"/>
                      <a:pt x="45" y="14"/>
                      <a:pt x="45" y="13"/>
                    </a:cubicBezTo>
                    <a:cubicBezTo>
                      <a:pt x="44" y="14"/>
                      <a:pt x="43" y="16"/>
                      <a:pt x="42" y="16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2" y="16"/>
                      <a:pt x="43" y="14"/>
                      <a:pt x="44" y="13"/>
                    </a:cubicBezTo>
                    <a:cubicBezTo>
                      <a:pt x="44" y="13"/>
                      <a:pt x="44" y="13"/>
                      <a:pt x="43" y="13"/>
                    </a:cubicBezTo>
                    <a:cubicBezTo>
                      <a:pt x="43" y="12"/>
                      <a:pt x="44" y="12"/>
                      <a:pt x="44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3"/>
                      <a:pt x="41" y="13"/>
                      <a:pt x="41" y="13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3" y="13"/>
                      <a:pt x="42" y="14"/>
                      <a:pt x="40" y="14"/>
                    </a:cubicBezTo>
                    <a:cubicBezTo>
                      <a:pt x="40" y="14"/>
                      <a:pt x="41" y="13"/>
                      <a:pt x="41" y="13"/>
                    </a:cubicBezTo>
                    <a:cubicBezTo>
                      <a:pt x="41" y="13"/>
                      <a:pt x="40" y="13"/>
                      <a:pt x="40" y="13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39" y="12"/>
                      <a:pt x="39" y="13"/>
                      <a:pt x="38" y="13"/>
                    </a:cubicBezTo>
                    <a:cubicBezTo>
                      <a:pt x="38" y="13"/>
                      <a:pt x="37" y="12"/>
                      <a:pt x="37" y="12"/>
                    </a:cubicBezTo>
                    <a:cubicBezTo>
                      <a:pt x="38" y="13"/>
                      <a:pt x="38" y="15"/>
                      <a:pt x="37" y="16"/>
                    </a:cubicBezTo>
                    <a:cubicBezTo>
                      <a:pt x="37" y="16"/>
                      <a:pt x="36" y="15"/>
                      <a:pt x="36" y="15"/>
                    </a:cubicBezTo>
                    <a:cubicBezTo>
                      <a:pt x="35" y="14"/>
                      <a:pt x="36" y="13"/>
                      <a:pt x="36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5" y="13"/>
                      <a:pt x="36" y="13"/>
                      <a:pt x="35" y="13"/>
                    </a:cubicBezTo>
                    <a:cubicBezTo>
                      <a:pt x="35" y="13"/>
                      <a:pt x="34" y="13"/>
                      <a:pt x="35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4"/>
                      <a:pt x="33" y="15"/>
                      <a:pt x="32" y="15"/>
                    </a:cubicBezTo>
                    <a:cubicBezTo>
                      <a:pt x="32" y="15"/>
                      <a:pt x="32" y="14"/>
                      <a:pt x="32" y="14"/>
                    </a:cubicBezTo>
                    <a:cubicBezTo>
                      <a:pt x="31" y="14"/>
                      <a:pt x="30" y="14"/>
                      <a:pt x="29" y="14"/>
                    </a:cubicBezTo>
                    <a:cubicBezTo>
                      <a:pt x="29" y="13"/>
                      <a:pt x="28" y="13"/>
                      <a:pt x="29" y="13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7" y="13"/>
                      <a:pt x="29" y="13"/>
                      <a:pt x="28" y="12"/>
                    </a:cubicBezTo>
                    <a:cubicBezTo>
                      <a:pt x="28" y="13"/>
                      <a:pt x="27" y="13"/>
                      <a:pt x="27" y="13"/>
                    </a:cubicBezTo>
                    <a:cubicBezTo>
                      <a:pt x="27" y="14"/>
                      <a:pt x="28" y="13"/>
                      <a:pt x="28" y="13"/>
                    </a:cubicBezTo>
                    <a:cubicBezTo>
                      <a:pt x="28" y="14"/>
                      <a:pt x="27" y="15"/>
                      <a:pt x="26" y="15"/>
                    </a:cubicBezTo>
                    <a:cubicBezTo>
                      <a:pt x="25" y="15"/>
                      <a:pt x="26" y="15"/>
                      <a:pt x="26" y="15"/>
                    </a:cubicBezTo>
                    <a:cubicBezTo>
                      <a:pt x="24" y="14"/>
                      <a:pt x="24" y="16"/>
                      <a:pt x="23" y="15"/>
                    </a:cubicBezTo>
                    <a:cubicBezTo>
                      <a:pt x="22" y="15"/>
                      <a:pt x="23" y="14"/>
                      <a:pt x="22" y="14"/>
                    </a:cubicBezTo>
                    <a:cubicBezTo>
                      <a:pt x="23" y="14"/>
                      <a:pt x="24" y="14"/>
                      <a:pt x="24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4"/>
                      <a:pt x="24" y="14"/>
                      <a:pt x="25" y="14"/>
                    </a:cubicBezTo>
                    <a:cubicBezTo>
                      <a:pt x="24" y="13"/>
                      <a:pt x="22" y="14"/>
                      <a:pt x="20" y="13"/>
                    </a:cubicBezTo>
                    <a:cubicBezTo>
                      <a:pt x="20" y="13"/>
                      <a:pt x="19" y="13"/>
                      <a:pt x="20" y="14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14"/>
                      <a:pt x="19" y="14"/>
                      <a:pt x="20" y="14"/>
                    </a:cubicBezTo>
                    <a:cubicBezTo>
                      <a:pt x="19" y="15"/>
                      <a:pt x="18" y="15"/>
                      <a:pt x="18" y="15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4"/>
                      <a:pt x="18" y="15"/>
                      <a:pt x="18" y="14"/>
                    </a:cubicBezTo>
                    <a:cubicBezTo>
                      <a:pt x="18" y="15"/>
                      <a:pt x="17" y="13"/>
                      <a:pt x="17" y="14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7" y="15"/>
                      <a:pt x="16" y="16"/>
                      <a:pt x="15" y="15"/>
                    </a:cubicBezTo>
                    <a:cubicBezTo>
                      <a:pt x="15" y="16"/>
                      <a:pt x="15" y="15"/>
                      <a:pt x="16" y="16"/>
                    </a:cubicBezTo>
                    <a:cubicBezTo>
                      <a:pt x="15" y="15"/>
                      <a:pt x="18" y="16"/>
                      <a:pt x="17" y="15"/>
                    </a:cubicBezTo>
                    <a:cubicBezTo>
                      <a:pt x="17" y="16"/>
                      <a:pt x="18" y="16"/>
                      <a:pt x="19" y="16"/>
                    </a:cubicBezTo>
                    <a:cubicBezTo>
                      <a:pt x="19" y="16"/>
                      <a:pt x="18" y="16"/>
                      <a:pt x="19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15"/>
                      <a:pt x="20" y="15"/>
                      <a:pt x="20" y="15"/>
                    </a:cubicBezTo>
                    <a:cubicBezTo>
                      <a:pt x="21" y="15"/>
                      <a:pt x="20" y="15"/>
                      <a:pt x="20" y="15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1" y="16"/>
                      <a:pt x="22" y="16"/>
                      <a:pt x="21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3" y="17"/>
                      <a:pt x="23" y="16"/>
                    </a:cubicBezTo>
                    <a:cubicBezTo>
                      <a:pt x="24" y="17"/>
                      <a:pt x="24" y="16"/>
                      <a:pt x="24" y="1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6" y="16"/>
                      <a:pt x="28" y="16"/>
                      <a:pt x="29" y="17"/>
                    </a:cubicBezTo>
                    <a:cubicBezTo>
                      <a:pt x="29" y="17"/>
                      <a:pt x="30" y="16"/>
                      <a:pt x="31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1" y="17"/>
                      <a:pt x="32" y="17"/>
                      <a:pt x="32" y="17"/>
                    </a:cubicBezTo>
                    <a:cubicBezTo>
                      <a:pt x="33" y="18"/>
                      <a:pt x="35" y="17"/>
                      <a:pt x="36" y="18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7" y="17"/>
                      <a:pt x="37" y="17"/>
                      <a:pt x="38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9" y="16"/>
                      <a:pt x="40" y="17"/>
                      <a:pt x="41" y="17"/>
                    </a:cubicBezTo>
                    <a:cubicBezTo>
                      <a:pt x="41" y="17"/>
                      <a:pt x="40" y="17"/>
                      <a:pt x="40" y="17"/>
                    </a:cubicBezTo>
                    <a:cubicBezTo>
                      <a:pt x="41" y="18"/>
                      <a:pt x="43" y="17"/>
                      <a:pt x="44" y="17"/>
                    </a:cubicBezTo>
                    <a:cubicBezTo>
                      <a:pt x="44" y="17"/>
                      <a:pt x="45" y="17"/>
                      <a:pt x="45" y="17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5" y="17"/>
                      <a:pt x="45" y="18"/>
                      <a:pt x="45" y="18"/>
                    </a:cubicBezTo>
                    <a:cubicBezTo>
                      <a:pt x="45" y="18"/>
                      <a:pt x="45" y="17"/>
                      <a:pt x="45" y="17"/>
                    </a:cubicBezTo>
                    <a:cubicBezTo>
                      <a:pt x="45" y="17"/>
                      <a:pt x="45" y="17"/>
                      <a:pt x="46" y="17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8"/>
                      <a:pt x="46" y="18"/>
                      <a:pt x="46" y="17"/>
                    </a:cubicBezTo>
                    <a:cubicBezTo>
                      <a:pt x="46" y="17"/>
                      <a:pt x="46" y="17"/>
                      <a:pt x="47" y="17"/>
                    </a:cubicBezTo>
                    <a:cubicBezTo>
                      <a:pt x="47" y="18"/>
                      <a:pt x="48" y="17"/>
                      <a:pt x="48" y="18"/>
                    </a:cubicBezTo>
                    <a:cubicBezTo>
                      <a:pt x="48" y="17"/>
                      <a:pt x="49" y="17"/>
                      <a:pt x="50" y="17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7"/>
                      <a:pt x="50" y="17"/>
                      <a:pt x="51" y="17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8"/>
                    </a:cubicBezTo>
                    <a:cubicBezTo>
                      <a:pt x="53" y="17"/>
                      <a:pt x="53" y="17"/>
                      <a:pt x="54" y="17"/>
                    </a:cubicBezTo>
                    <a:cubicBezTo>
                      <a:pt x="54" y="17"/>
                      <a:pt x="54" y="17"/>
                      <a:pt x="54" y="17"/>
                    </a:cubicBezTo>
                    <a:cubicBezTo>
                      <a:pt x="54" y="17"/>
                      <a:pt x="55" y="17"/>
                      <a:pt x="55" y="17"/>
                    </a:cubicBezTo>
                    <a:cubicBezTo>
                      <a:pt x="56" y="18"/>
                      <a:pt x="59" y="17"/>
                      <a:pt x="61" y="18"/>
                    </a:cubicBezTo>
                    <a:cubicBezTo>
                      <a:pt x="61" y="17"/>
                      <a:pt x="62" y="19"/>
                      <a:pt x="62" y="18"/>
                    </a:cubicBezTo>
                    <a:cubicBezTo>
                      <a:pt x="62" y="18"/>
                      <a:pt x="62" y="18"/>
                      <a:pt x="62" y="19"/>
                    </a:cubicBezTo>
                    <a:cubicBezTo>
                      <a:pt x="63" y="18"/>
                      <a:pt x="64" y="19"/>
                      <a:pt x="64" y="18"/>
                    </a:cubicBezTo>
                    <a:cubicBezTo>
                      <a:pt x="64" y="19"/>
                      <a:pt x="64" y="19"/>
                      <a:pt x="64" y="19"/>
                    </a:cubicBezTo>
                    <a:cubicBezTo>
                      <a:pt x="64" y="19"/>
                      <a:pt x="65" y="19"/>
                      <a:pt x="65" y="19"/>
                    </a:cubicBezTo>
                    <a:cubicBezTo>
                      <a:pt x="65" y="19"/>
                      <a:pt x="64" y="19"/>
                      <a:pt x="64" y="19"/>
                    </a:cubicBezTo>
                    <a:cubicBezTo>
                      <a:pt x="65" y="19"/>
                      <a:pt x="65" y="19"/>
                      <a:pt x="65" y="19"/>
                    </a:cubicBezTo>
                    <a:cubicBezTo>
                      <a:pt x="66" y="19"/>
                      <a:pt x="66" y="18"/>
                      <a:pt x="66" y="18"/>
                    </a:cubicBezTo>
                    <a:cubicBezTo>
                      <a:pt x="67" y="18"/>
                      <a:pt x="67" y="18"/>
                      <a:pt x="67" y="18"/>
                    </a:cubicBezTo>
                    <a:cubicBezTo>
                      <a:pt x="68" y="18"/>
                      <a:pt x="68" y="18"/>
                      <a:pt x="67" y="18"/>
                    </a:cubicBezTo>
                    <a:cubicBezTo>
                      <a:pt x="68" y="18"/>
                      <a:pt x="71" y="19"/>
                      <a:pt x="70" y="18"/>
                    </a:cubicBezTo>
                    <a:cubicBezTo>
                      <a:pt x="70" y="18"/>
                      <a:pt x="71" y="18"/>
                      <a:pt x="71" y="18"/>
                    </a:cubicBezTo>
                    <a:cubicBezTo>
                      <a:pt x="71" y="18"/>
                      <a:pt x="71" y="18"/>
                      <a:pt x="71" y="18"/>
                    </a:cubicBezTo>
                    <a:cubicBezTo>
                      <a:pt x="71" y="17"/>
                      <a:pt x="71" y="17"/>
                      <a:pt x="71" y="15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0" y="15"/>
                      <a:pt x="70" y="15"/>
                      <a:pt x="70" y="14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71" y="12"/>
                      <a:pt x="70" y="13"/>
                      <a:pt x="71" y="11"/>
                    </a:cubicBezTo>
                    <a:cubicBezTo>
                      <a:pt x="70" y="11"/>
                      <a:pt x="70" y="11"/>
                      <a:pt x="70" y="11"/>
                    </a:cubicBezTo>
                    <a:cubicBezTo>
                      <a:pt x="69" y="11"/>
                      <a:pt x="71" y="10"/>
                      <a:pt x="70" y="9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70" y="9"/>
                      <a:pt x="72" y="8"/>
                      <a:pt x="72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3" y="7"/>
                      <a:pt x="71" y="8"/>
                      <a:pt x="71" y="7"/>
                    </a:cubicBezTo>
                    <a:cubicBezTo>
                      <a:pt x="71" y="7"/>
                      <a:pt x="72" y="7"/>
                      <a:pt x="72" y="6"/>
                    </a:cubicBezTo>
                    <a:cubicBezTo>
                      <a:pt x="72" y="6"/>
                      <a:pt x="72" y="5"/>
                      <a:pt x="72" y="4"/>
                    </a:cubicBezTo>
                    <a:cubicBezTo>
                      <a:pt x="71" y="4"/>
                      <a:pt x="71" y="3"/>
                      <a:pt x="72" y="2"/>
                    </a:cubicBezTo>
                    <a:cubicBezTo>
                      <a:pt x="71" y="3"/>
                      <a:pt x="71" y="3"/>
                      <a:pt x="71" y="3"/>
                    </a:cubicBezTo>
                    <a:cubicBezTo>
                      <a:pt x="71" y="2"/>
                      <a:pt x="71" y="2"/>
                      <a:pt x="71" y="1"/>
                    </a:cubicBezTo>
                    <a:cubicBezTo>
                      <a:pt x="70" y="1"/>
                      <a:pt x="70" y="1"/>
                      <a:pt x="69" y="1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8" y="1"/>
                      <a:pt x="66" y="1"/>
                      <a:pt x="66" y="2"/>
                    </a:cubicBezTo>
                    <a:cubicBezTo>
                      <a:pt x="65" y="0"/>
                      <a:pt x="62" y="3"/>
                      <a:pt x="62" y="1"/>
                    </a:cubicBezTo>
                    <a:cubicBezTo>
                      <a:pt x="61" y="1"/>
                      <a:pt x="61" y="1"/>
                      <a:pt x="61" y="1"/>
                    </a:cubicBezTo>
                    <a:cubicBezTo>
                      <a:pt x="61" y="1"/>
                      <a:pt x="61" y="1"/>
                      <a:pt x="61" y="1"/>
                    </a:cubicBezTo>
                    <a:cubicBezTo>
                      <a:pt x="60" y="1"/>
                      <a:pt x="60" y="1"/>
                      <a:pt x="59" y="2"/>
                    </a:cubicBezTo>
                    <a:cubicBezTo>
                      <a:pt x="59" y="2"/>
                      <a:pt x="59" y="1"/>
                      <a:pt x="59" y="1"/>
                    </a:cubicBezTo>
                    <a:cubicBezTo>
                      <a:pt x="58" y="1"/>
                      <a:pt x="58" y="1"/>
                      <a:pt x="56" y="2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6" y="2"/>
                      <a:pt x="54" y="1"/>
                      <a:pt x="53" y="1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1" y="2"/>
                      <a:pt x="49" y="0"/>
                      <a:pt x="48" y="1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9" y="2"/>
                      <a:pt x="47" y="3"/>
                      <a:pt x="48" y="3"/>
                    </a:cubicBezTo>
                    <a:cubicBezTo>
                      <a:pt x="47" y="3"/>
                      <a:pt x="46" y="2"/>
                      <a:pt x="47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1"/>
                      <a:pt x="45" y="2"/>
                      <a:pt x="45" y="1"/>
                    </a:cubicBezTo>
                    <a:cubicBezTo>
                      <a:pt x="43" y="1"/>
                      <a:pt x="40" y="1"/>
                      <a:pt x="37" y="1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6" y="1"/>
                      <a:pt x="37" y="1"/>
                    </a:cubicBezTo>
                    <a:cubicBezTo>
                      <a:pt x="37" y="1"/>
                      <a:pt x="36" y="1"/>
                      <a:pt x="36" y="2"/>
                    </a:cubicBezTo>
                    <a:cubicBezTo>
                      <a:pt x="35" y="1"/>
                      <a:pt x="37" y="1"/>
                      <a:pt x="36" y="1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2"/>
                      <a:pt x="32" y="1"/>
                      <a:pt x="33" y="2"/>
                    </a:cubicBezTo>
                    <a:cubicBezTo>
                      <a:pt x="32" y="1"/>
                      <a:pt x="28" y="2"/>
                      <a:pt x="28" y="1"/>
                    </a:cubicBezTo>
                    <a:cubicBezTo>
                      <a:pt x="27" y="2"/>
                      <a:pt x="27" y="2"/>
                      <a:pt x="26" y="2"/>
                    </a:cubicBezTo>
                    <a:cubicBezTo>
                      <a:pt x="26" y="2"/>
                      <a:pt x="26" y="3"/>
                      <a:pt x="25" y="2"/>
                    </a:cubicBezTo>
                    <a:cubicBezTo>
                      <a:pt x="26" y="1"/>
                      <a:pt x="24" y="2"/>
                      <a:pt x="23" y="1"/>
                    </a:cubicBezTo>
                    <a:cubicBezTo>
                      <a:pt x="24" y="2"/>
                      <a:pt x="21" y="1"/>
                      <a:pt x="22" y="2"/>
                    </a:cubicBezTo>
                    <a:cubicBezTo>
                      <a:pt x="22" y="2"/>
                      <a:pt x="22" y="1"/>
                      <a:pt x="22" y="1"/>
                    </a:cubicBezTo>
                    <a:cubicBezTo>
                      <a:pt x="20" y="2"/>
                      <a:pt x="18" y="1"/>
                      <a:pt x="17" y="1"/>
                    </a:cubicBezTo>
                    <a:cubicBezTo>
                      <a:pt x="17" y="1"/>
                      <a:pt x="17" y="1"/>
                      <a:pt x="17" y="2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5" y="1"/>
                      <a:pt x="15" y="2"/>
                      <a:pt x="15" y="1"/>
                    </a:cubicBezTo>
                    <a:cubicBezTo>
                      <a:pt x="15" y="1"/>
                      <a:pt x="15" y="2"/>
                      <a:pt x="15" y="2"/>
                    </a:cubicBezTo>
                    <a:cubicBezTo>
                      <a:pt x="11" y="1"/>
                      <a:pt x="7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1" y="1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2" y="3"/>
                      <a:pt x="2" y="4"/>
                    </a:cubicBezTo>
                    <a:cubicBezTo>
                      <a:pt x="2" y="3"/>
                      <a:pt x="4" y="6"/>
                      <a:pt x="5" y="4"/>
                    </a:cubicBezTo>
                    <a:cubicBezTo>
                      <a:pt x="5" y="5"/>
                      <a:pt x="4" y="5"/>
                      <a:pt x="5" y="5"/>
                    </a:cubicBezTo>
                    <a:cubicBezTo>
                      <a:pt x="5" y="4"/>
                      <a:pt x="5" y="4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8" y="5"/>
                      <a:pt x="8" y="5"/>
                      <a:pt x="11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2" y="4"/>
                      <a:pt x="10" y="5"/>
                      <a:pt x="10" y="4"/>
                    </a:cubicBezTo>
                    <a:cubicBezTo>
                      <a:pt x="11" y="5"/>
                      <a:pt x="13" y="4"/>
                      <a:pt x="14" y="5"/>
                    </a:cubicBezTo>
                    <a:cubicBezTo>
                      <a:pt x="15" y="5"/>
                      <a:pt x="14" y="5"/>
                      <a:pt x="14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6"/>
                      <a:pt x="15" y="6"/>
                    </a:cubicBezTo>
                    <a:cubicBezTo>
                      <a:pt x="16" y="6"/>
                      <a:pt x="17" y="5"/>
                      <a:pt x="17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8" y="5"/>
                      <a:pt x="20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3" y="4"/>
                      <a:pt x="23" y="5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5"/>
                      <a:pt x="25" y="4"/>
                      <a:pt x="26" y="4"/>
                    </a:cubicBezTo>
                    <a:cubicBezTo>
                      <a:pt x="25" y="5"/>
                      <a:pt x="26" y="5"/>
                      <a:pt x="26" y="5"/>
                    </a:cubicBezTo>
                    <a:cubicBezTo>
                      <a:pt x="27" y="5"/>
                      <a:pt x="27" y="5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9" y="4"/>
                    </a:cubicBezTo>
                    <a:cubicBezTo>
                      <a:pt x="28" y="4"/>
                      <a:pt x="29" y="4"/>
                      <a:pt x="29" y="5"/>
                    </a:cubicBezTo>
                    <a:cubicBezTo>
                      <a:pt x="30" y="6"/>
                      <a:pt x="31" y="4"/>
                      <a:pt x="32" y="5"/>
                    </a:cubicBezTo>
                    <a:cubicBezTo>
                      <a:pt x="33" y="4"/>
                      <a:pt x="30" y="5"/>
                      <a:pt x="31" y="4"/>
                    </a:cubicBezTo>
                    <a:cubicBezTo>
                      <a:pt x="31" y="4"/>
                      <a:pt x="31" y="4"/>
                      <a:pt x="32" y="4"/>
                    </a:cubicBezTo>
                    <a:cubicBezTo>
                      <a:pt x="33" y="4"/>
                      <a:pt x="33" y="5"/>
                      <a:pt x="34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4" y="5"/>
                      <a:pt x="35" y="5"/>
                      <a:pt x="35" y="5"/>
                    </a:cubicBezTo>
                    <a:cubicBezTo>
                      <a:pt x="36" y="5"/>
                      <a:pt x="36" y="5"/>
                      <a:pt x="36" y="4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6" y="4"/>
                      <a:pt x="36" y="3"/>
                      <a:pt x="37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5"/>
                      <a:pt x="37" y="4"/>
                      <a:pt x="38" y="4"/>
                    </a:cubicBezTo>
                    <a:cubicBezTo>
                      <a:pt x="38" y="5"/>
                      <a:pt x="36" y="5"/>
                      <a:pt x="36" y="5"/>
                    </a:cubicBezTo>
                    <a:cubicBezTo>
                      <a:pt x="36" y="6"/>
                      <a:pt x="37" y="5"/>
                      <a:pt x="37" y="6"/>
                    </a:cubicBezTo>
                    <a:cubicBezTo>
                      <a:pt x="37" y="4"/>
                      <a:pt x="38" y="6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40" y="5"/>
                      <a:pt x="40" y="6"/>
                      <a:pt x="41" y="6"/>
                    </a:cubicBezTo>
                    <a:cubicBezTo>
                      <a:pt x="40" y="6"/>
                      <a:pt x="41" y="5"/>
                      <a:pt x="40" y="5"/>
                    </a:cubicBezTo>
                    <a:cubicBezTo>
                      <a:pt x="42" y="4"/>
                      <a:pt x="41" y="6"/>
                      <a:pt x="43" y="6"/>
                    </a:cubicBezTo>
                    <a:cubicBezTo>
                      <a:pt x="43" y="6"/>
                      <a:pt x="42" y="6"/>
                      <a:pt x="42" y="5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5" y="6"/>
                      <a:pt x="43" y="5"/>
                      <a:pt x="44" y="5"/>
                    </a:cubicBezTo>
                    <a:cubicBezTo>
                      <a:pt x="44" y="6"/>
                      <a:pt x="44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6" y="6"/>
                      <a:pt x="45" y="4"/>
                      <a:pt x="47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5"/>
                      <a:pt x="48" y="5"/>
                      <a:pt x="48" y="5"/>
                    </a:cubicBezTo>
                    <a:cubicBezTo>
                      <a:pt x="48" y="5"/>
                      <a:pt x="49" y="5"/>
                      <a:pt x="49" y="5"/>
                    </a:cubicBezTo>
                    <a:cubicBezTo>
                      <a:pt x="50" y="5"/>
                      <a:pt x="49" y="5"/>
                      <a:pt x="50" y="5"/>
                    </a:cubicBezTo>
                    <a:cubicBezTo>
                      <a:pt x="50" y="5"/>
                      <a:pt x="49" y="6"/>
                      <a:pt x="49" y="5"/>
                    </a:cubicBezTo>
                    <a:cubicBezTo>
                      <a:pt x="49" y="5"/>
                      <a:pt x="49" y="6"/>
                      <a:pt x="49" y="6"/>
                    </a:cubicBezTo>
                    <a:cubicBezTo>
                      <a:pt x="49" y="6"/>
                      <a:pt x="50" y="6"/>
                      <a:pt x="50" y="6"/>
                    </a:cubicBezTo>
                    <a:cubicBezTo>
                      <a:pt x="50" y="6"/>
                      <a:pt x="50" y="6"/>
                      <a:pt x="50" y="6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1" y="5"/>
                      <a:pt x="52" y="5"/>
                      <a:pt x="52" y="5"/>
                    </a:cubicBezTo>
                    <a:cubicBezTo>
                      <a:pt x="52" y="6"/>
                      <a:pt x="52" y="6"/>
                      <a:pt x="51" y="6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4" y="7"/>
                      <a:pt x="55" y="6"/>
                      <a:pt x="56" y="6"/>
                    </a:cubicBezTo>
                    <a:cubicBezTo>
                      <a:pt x="56" y="6"/>
                      <a:pt x="56" y="6"/>
                      <a:pt x="56" y="6"/>
                    </a:cubicBezTo>
                    <a:cubicBezTo>
                      <a:pt x="57" y="6"/>
                      <a:pt x="58" y="6"/>
                      <a:pt x="59" y="6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60" y="6"/>
                      <a:pt x="59" y="5"/>
                      <a:pt x="60" y="5"/>
                    </a:cubicBezTo>
                    <a:cubicBezTo>
                      <a:pt x="61" y="5"/>
                      <a:pt x="60" y="6"/>
                      <a:pt x="61" y="6"/>
                    </a:cubicBezTo>
                    <a:cubicBezTo>
                      <a:pt x="61" y="6"/>
                      <a:pt x="62" y="5"/>
                      <a:pt x="63" y="5"/>
                    </a:cubicBezTo>
                    <a:cubicBezTo>
                      <a:pt x="63" y="6"/>
                      <a:pt x="62" y="6"/>
                      <a:pt x="62" y="6"/>
                    </a:cubicBezTo>
                    <a:close/>
                    <a:moveTo>
                      <a:pt x="67" y="6"/>
                    </a:moveTo>
                    <a:cubicBezTo>
                      <a:pt x="67" y="6"/>
                      <a:pt x="67" y="6"/>
                      <a:pt x="67" y="6"/>
                    </a:cubicBezTo>
                    <a:cubicBezTo>
                      <a:pt x="68" y="6"/>
                      <a:pt x="67" y="6"/>
                      <a:pt x="67" y="6"/>
                    </a:cubicBezTo>
                    <a:close/>
                    <a:moveTo>
                      <a:pt x="65" y="16"/>
                    </a:moveTo>
                    <a:cubicBezTo>
                      <a:pt x="65" y="15"/>
                      <a:pt x="65" y="15"/>
                      <a:pt x="66" y="16"/>
                    </a:cubicBezTo>
                    <a:cubicBezTo>
                      <a:pt x="65" y="16"/>
                      <a:pt x="65" y="16"/>
                      <a:pt x="65" y="16"/>
                    </a:cubicBezTo>
                    <a:close/>
                    <a:moveTo>
                      <a:pt x="22" y="16"/>
                    </a:move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6"/>
                      <a:pt x="23" y="16"/>
                      <a:pt x="22" y="16"/>
                    </a:cubicBezTo>
                    <a:close/>
                    <a:moveTo>
                      <a:pt x="22" y="16"/>
                    </a:moveTo>
                    <a:cubicBezTo>
                      <a:pt x="21" y="16"/>
                      <a:pt x="21" y="16"/>
                      <a:pt x="21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lose/>
                    <a:moveTo>
                      <a:pt x="34" y="1"/>
                    </a:move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55" name="Freeform 3261"/>
              <p:cNvSpPr>
                <a:spLocks/>
              </p:cNvSpPr>
              <p:nvPr/>
            </p:nvSpPr>
            <p:spPr bwMode="auto">
              <a:xfrm>
                <a:off x="3491" y="221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56" name="Rectangle 3262"/>
              <p:cNvSpPr>
                <a:spLocks noChangeArrowheads="1"/>
              </p:cNvSpPr>
              <p:nvPr/>
            </p:nvSpPr>
            <p:spPr bwMode="auto">
              <a:xfrm>
                <a:off x="3468" y="2197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357" name="Freeform 3263"/>
              <p:cNvSpPr>
                <a:spLocks/>
              </p:cNvSpPr>
              <p:nvPr/>
            </p:nvSpPr>
            <p:spPr bwMode="auto">
              <a:xfrm>
                <a:off x="3420" y="221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58" name="Freeform 3264"/>
              <p:cNvSpPr>
                <a:spLocks/>
              </p:cNvSpPr>
              <p:nvPr/>
            </p:nvSpPr>
            <p:spPr bwMode="auto">
              <a:xfrm>
                <a:off x="3375" y="222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59" name="Freeform 3265"/>
              <p:cNvSpPr>
                <a:spLocks/>
              </p:cNvSpPr>
              <p:nvPr/>
            </p:nvSpPr>
            <p:spPr bwMode="auto">
              <a:xfrm>
                <a:off x="3364" y="221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60" name="Freeform 3266"/>
              <p:cNvSpPr>
                <a:spLocks/>
              </p:cNvSpPr>
              <p:nvPr/>
            </p:nvSpPr>
            <p:spPr bwMode="auto">
              <a:xfrm>
                <a:off x="3371" y="2216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2 w 1"/>
                  <a:gd name="T3" fmla="*/ 0 h 1"/>
                  <a:gd name="T4" fmla="*/ 2 w 1"/>
                  <a:gd name="T5" fmla="*/ 0 h 1"/>
                  <a:gd name="T6" fmla="*/ 2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61" name="Freeform 3267"/>
              <p:cNvSpPr>
                <a:spLocks/>
              </p:cNvSpPr>
              <p:nvPr/>
            </p:nvSpPr>
            <p:spPr bwMode="auto">
              <a:xfrm>
                <a:off x="3371" y="2216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62" name="Freeform 3268"/>
              <p:cNvSpPr>
                <a:spLocks/>
              </p:cNvSpPr>
              <p:nvPr/>
            </p:nvSpPr>
            <p:spPr bwMode="auto">
              <a:xfrm>
                <a:off x="3383" y="2221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63" name="Freeform 3269"/>
              <p:cNvSpPr>
                <a:spLocks/>
              </p:cNvSpPr>
              <p:nvPr/>
            </p:nvSpPr>
            <p:spPr bwMode="auto">
              <a:xfrm>
                <a:off x="3373" y="221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64" name="Freeform 3270"/>
              <p:cNvSpPr>
                <a:spLocks/>
              </p:cNvSpPr>
              <p:nvPr/>
            </p:nvSpPr>
            <p:spPr bwMode="auto">
              <a:xfrm>
                <a:off x="3378" y="2216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65" name="Freeform 3271"/>
              <p:cNvSpPr>
                <a:spLocks/>
              </p:cNvSpPr>
              <p:nvPr/>
            </p:nvSpPr>
            <p:spPr bwMode="auto">
              <a:xfrm>
                <a:off x="3378" y="221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66" name="Freeform 3272"/>
              <p:cNvSpPr>
                <a:spLocks/>
              </p:cNvSpPr>
              <p:nvPr/>
            </p:nvSpPr>
            <p:spPr bwMode="auto">
              <a:xfrm>
                <a:off x="3375" y="2214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67" name="Freeform 3273"/>
              <p:cNvSpPr>
                <a:spLocks/>
              </p:cNvSpPr>
              <p:nvPr/>
            </p:nvSpPr>
            <p:spPr bwMode="auto">
              <a:xfrm>
                <a:off x="3397" y="2216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2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68" name="Freeform 3274"/>
              <p:cNvSpPr>
                <a:spLocks/>
              </p:cNvSpPr>
              <p:nvPr/>
            </p:nvSpPr>
            <p:spPr bwMode="auto">
              <a:xfrm>
                <a:off x="3392" y="221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69" name="Freeform 3275"/>
              <p:cNvSpPr>
                <a:spLocks/>
              </p:cNvSpPr>
              <p:nvPr/>
            </p:nvSpPr>
            <p:spPr bwMode="auto">
              <a:xfrm>
                <a:off x="3397" y="2211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0 w 1"/>
                  <a:gd name="T3" fmla="*/ 0 h 1"/>
                  <a:gd name="T4" fmla="*/ 0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0" name="Freeform 3276"/>
              <p:cNvSpPr>
                <a:spLocks/>
              </p:cNvSpPr>
              <p:nvPr/>
            </p:nvSpPr>
            <p:spPr bwMode="auto">
              <a:xfrm>
                <a:off x="3423" y="2216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1" name="Freeform 3277"/>
              <p:cNvSpPr>
                <a:spLocks/>
              </p:cNvSpPr>
              <p:nvPr/>
            </p:nvSpPr>
            <p:spPr bwMode="auto">
              <a:xfrm>
                <a:off x="3442" y="2211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0 w 1"/>
                  <a:gd name="T3" fmla="*/ 3 h 1"/>
                  <a:gd name="T4" fmla="*/ 2 w 1"/>
                  <a:gd name="T5" fmla="*/ 3 h 1"/>
                  <a:gd name="T6" fmla="*/ 2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2" name="Freeform 3278"/>
              <p:cNvSpPr>
                <a:spLocks/>
              </p:cNvSpPr>
              <p:nvPr/>
            </p:nvSpPr>
            <p:spPr bwMode="auto">
              <a:xfrm>
                <a:off x="3442" y="2214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3" name="Freeform 3279"/>
              <p:cNvSpPr>
                <a:spLocks/>
              </p:cNvSpPr>
              <p:nvPr/>
            </p:nvSpPr>
            <p:spPr bwMode="auto">
              <a:xfrm>
                <a:off x="3338" y="2183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4" name="Freeform 3280"/>
              <p:cNvSpPr>
                <a:spLocks/>
              </p:cNvSpPr>
              <p:nvPr/>
            </p:nvSpPr>
            <p:spPr bwMode="auto">
              <a:xfrm>
                <a:off x="3335" y="218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5" name="Freeform 3281"/>
              <p:cNvSpPr>
                <a:spLocks/>
              </p:cNvSpPr>
              <p:nvPr/>
            </p:nvSpPr>
            <p:spPr bwMode="auto">
              <a:xfrm>
                <a:off x="3491" y="220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6" name="Rectangle 3282"/>
              <p:cNvSpPr>
                <a:spLocks noChangeArrowheads="1"/>
              </p:cNvSpPr>
              <p:nvPr/>
            </p:nvSpPr>
            <p:spPr bwMode="auto">
              <a:xfrm>
                <a:off x="3491" y="2197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377" name="Freeform 3283"/>
              <p:cNvSpPr>
                <a:spLocks/>
              </p:cNvSpPr>
              <p:nvPr/>
            </p:nvSpPr>
            <p:spPr bwMode="auto">
              <a:xfrm>
                <a:off x="3477" y="2197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2 w 1"/>
                  <a:gd name="T3" fmla="*/ 3 h 1"/>
                  <a:gd name="T4" fmla="*/ 0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8" name="Freeform 3284"/>
              <p:cNvSpPr>
                <a:spLocks/>
              </p:cNvSpPr>
              <p:nvPr/>
            </p:nvSpPr>
            <p:spPr bwMode="auto">
              <a:xfrm>
                <a:off x="2705" y="2183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" name="Freeform 3285"/>
              <p:cNvSpPr>
                <a:spLocks/>
              </p:cNvSpPr>
              <p:nvPr/>
            </p:nvSpPr>
            <p:spPr bwMode="auto">
              <a:xfrm>
                <a:off x="2707" y="2193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0" name="Freeform 3286"/>
              <p:cNvSpPr>
                <a:spLocks/>
              </p:cNvSpPr>
              <p:nvPr/>
            </p:nvSpPr>
            <p:spPr bwMode="auto">
              <a:xfrm>
                <a:off x="2707" y="2195"/>
                <a:ext cx="2" cy="7"/>
              </a:xfrm>
              <a:custGeom>
                <a:avLst/>
                <a:gdLst>
                  <a:gd name="T0" fmla="*/ 2 w 1"/>
                  <a:gd name="T1" fmla="*/ 7 h 3"/>
                  <a:gd name="T2" fmla="*/ 2 w 1"/>
                  <a:gd name="T3" fmla="*/ 2 h 3"/>
                  <a:gd name="T4" fmla="*/ 2 w 1"/>
                  <a:gd name="T5" fmla="*/ 0 h 3"/>
                  <a:gd name="T6" fmla="*/ 0 w 1"/>
                  <a:gd name="T7" fmla="*/ 0 h 3"/>
                  <a:gd name="T8" fmla="*/ 2 w 1"/>
                  <a:gd name="T9" fmla="*/ 7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1" y="2"/>
                      <a:pt x="0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1" name="Freeform 3287"/>
              <p:cNvSpPr>
                <a:spLocks/>
              </p:cNvSpPr>
              <p:nvPr/>
            </p:nvSpPr>
            <p:spPr bwMode="auto">
              <a:xfrm>
                <a:off x="2707" y="2209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2" name="Freeform 3288"/>
              <p:cNvSpPr>
                <a:spLocks/>
              </p:cNvSpPr>
              <p:nvPr/>
            </p:nvSpPr>
            <p:spPr bwMode="auto">
              <a:xfrm>
                <a:off x="2705" y="2209"/>
                <a:ext cx="2" cy="2"/>
              </a:xfrm>
              <a:custGeom>
                <a:avLst/>
                <a:gdLst>
                  <a:gd name="T0" fmla="*/ 2 w 1"/>
                  <a:gd name="T1" fmla="*/ 0 h 1"/>
                  <a:gd name="T2" fmla="*/ 2 w 1"/>
                  <a:gd name="T3" fmla="*/ 0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3" name="Freeform 3289"/>
              <p:cNvSpPr>
                <a:spLocks/>
              </p:cNvSpPr>
              <p:nvPr/>
            </p:nvSpPr>
            <p:spPr bwMode="auto">
              <a:xfrm>
                <a:off x="2712" y="2209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2 w 2"/>
                  <a:gd name="T5" fmla="*/ 2 h 1"/>
                  <a:gd name="T6" fmla="*/ 2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4" name="Freeform 3290"/>
              <p:cNvSpPr>
                <a:spLocks/>
              </p:cNvSpPr>
              <p:nvPr/>
            </p:nvSpPr>
            <p:spPr bwMode="auto">
              <a:xfrm>
                <a:off x="2716" y="220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5" name="Freeform 3291"/>
              <p:cNvSpPr>
                <a:spLocks/>
              </p:cNvSpPr>
              <p:nvPr/>
            </p:nvSpPr>
            <p:spPr bwMode="auto">
              <a:xfrm>
                <a:off x="2714" y="2209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6" name="Freeform 3292"/>
              <p:cNvSpPr>
                <a:spLocks/>
              </p:cNvSpPr>
              <p:nvPr/>
            </p:nvSpPr>
            <p:spPr bwMode="auto">
              <a:xfrm>
                <a:off x="2707" y="2207"/>
                <a:ext cx="5" cy="2"/>
              </a:xfrm>
              <a:custGeom>
                <a:avLst/>
                <a:gdLst>
                  <a:gd name="T0" fmla="*/ 5 w 2"/>
                  <a:gd name="T1" fmla="*/ 2 h 1"/>
                  <a:gd name="T2" fmla="*/ 5 w 2"/>
                  <a:gd name="T3" fmla="*/ 0 h 1"/>
                  <a:gd name="T4" fmla="*/ 5 w 2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1"/>
                      <a:pt x="1" y="1"/>
                      <a:pt x="2" y="0"/>
                    </a:cubicBezTo>
                    <a:cubicBezTo>
                      <a:pt x="1" y="0"/>
                      <a:pt x="0" y="1"/>
                      <a:pt x="2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7" name="Freeform 3293"/>
              <p:cNvSpPr>
                <a:spLocks/>
              </p:cNvSpPr>
              <p:nvPr/>
            </p:nvSpPr>
            <p:spPr bwMode="auto">
              <a:xfrm>
                <a:off x="2709" y="2200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0 h 1"/>
                  <a:gd name="T4" fmla="*/ 0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8" name="Freeform 3294"/>
              <p:cNvSpPr>
                <a:spLocks/>
              </p:cNvSpPr>
              <p:nvPr/>
            </p:nvSpPr>
            <p:spPr bwMode="auto">
              <a:xfrm>
                <a:off x="2724" y="2209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9" name="Freeform 3295"/>
              <p:cNvSpPr>
                <a:spLocks/>
              </p:cNvSpPr>
              <p:nvPr/>
            </p:nvSpPr>
            <p:spPr bwMode="auto">
              <a:xfrm>
                <a:off x="2724" y="2209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0" name="Freeform 3296"/>
              <p:cNvSpPr>
                <a:spLocks/>
              </p:cNvSpPr>
              <p:nvPr/>
            </p:nvSpPr>
            <p:spPr bwMode="auto">
              <a:xfrm>
                <a:off x="2714" y="2207"/>
                <a:ext cx="5" cy="2"/>
              </a:xfrm>
              <a:custGeom>
                <a:avLst/>
                <a:gdLst>
                  <a:gd name="T0" fmla="*/ 2 w 5"/>
                  <a:gd name="T1" fmla="*/ 0 h 2"/>
                  <a:gd name="T2" fmla="*/ 0 w 5"/>
                  <a:gd name="T3" fmla="*/ 2 h 2"/>
                  <a:gd name="T4" fmla="*/ 5 w 5"/>
                  <a:gd name="T5" fmla="*/ 0 h 2"/>
                  <a:gd name="T6" fmla="*/ 2 w 5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2" y="0"/>
                    </a:moveTo>
                    <a:lnTo>
                      <a:pt x="0" y="2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1" name="Rectangle 3297"/>
              <p:cNvSpPr>
                <a:spLocks noChangeArrowheads="1"/>
              </p:cNvSpPr>
              <p:nvPr/>
            </p:nvSpPr>
            <p:spPr bwMode="auto">
              <a:xfrm>
                <a:off x="2728" y="2211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392" name="Freeform 3298"/>
              <p:cNvSpPr>
                <a:spLocks/>
              </p:cNvSpPr>
              <p:nvPr/>
            </p:nvSpPr>
            <p:spPr bwMode="auto">
              <a:xfrm>
                <a:off x="2731" y="2211"/>
                <a:ext cx="4" cy="3"/>
              </a:xfrm>
              <a:custGeom>
                <a:avLst/>
                <a:gdLst>
                  <a:gd name="T0" fmla="*/ 2 w 2"/>
                  <a:gd name="T1" fmla="*/ 0 h 1"/>
                  <a:gd name="T2" fmla="*/ 2 w 2"/>
                  <a:gd name="T3" fmla="*/ 3 h 1"/>
                  <a:gd name="T4" fmla="*/ 4 w 2"/>
                  <a:gd name="T5" fmla="*/ 0 h 1"/>
                  <a:gd name="T6" fmla="*/ 2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3" name="Freeform 3299"/>
              <p:cNvSpPr>
                <a:spLocks/>
              </p:cNvSpPr>
              <p:nvPr/>
            </p:nvSpPr>
            <p:spPr bwMode="auto">
              <a:xfrm>
                <a:off x="2735" y="221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4" name="Freeform 3300"/>
              <p:cNvSpPr>
                <a:spLocks/>
              </p:cNvSpPr>
              <p:nvPr/>
            </p:nvSpPr>
            <p:spPr bwMode="auto">
              <a:xfrm>
                <a:off x="2726" y="2209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2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5" name="Freeform 3301"/>
              <p:cNvSpPr>
                <a:spLocks/>
              </p:cNvSpPr>
              <p:nvPr/>
            </p:nvSpPr>
            <p:spPr bwMode="auto">
              <a:xfrm>
                <a:off x="2728" y="220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6" name="Freeform 3302"/>
              <p:cNvSpPr>
                <a:spLocks/>
              </p:cNvSpPr>
              <p:nvPr/>
            </p:nvSpPr>
            <p:spPr bwMode="auto">
              <a:xfrm>
                <a:off x="2726" y="220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7" name="Freeform 3303"/>
              <p:cNvSpPr>
                <a:spLocks/>
              </p:cNvSpPr>
              <p:nvPr/>
            </p:nvSpPr>
            <p:spPr bwMode="auto">
              <a:xfrm>
                <a:off x="2721" y="2207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0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8" name="Freeform 3304"/>
              <p:cNvSpPr>
                <a:spLocks/>
              </p:cNvSpPr>
              <p:nvPr/>
            </p:nvSpPr>
            <p:spPr bwMode="auto">
              <a:xfrm>
                <a:off x="2726" y="220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9" name="Rectangle 3305"/>
              <p:cNvSpPr>
                <a:spLocks noChangeArrowheads="1"/>
              </p:cNvSpPr>
              <p:nvPr/>
            </p:nvSpPr>
            <p:spPr bwMode="auto">
              <a:xfrm>
                <a:off x="2726" y="2209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400" name="Freeform 3306"/>
              <p:cNvSpPr>
                <a:spLocks/>
              </p:cNvSpPr>
              <p:nvPr/>
            </p:nvSpPr>
            <p:spPr bwMode="auto">
              <a:xfrm>
                <a:off x="2733" y="2209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0 h 1"/>
                  <a:gd name="T4" fmla="*/ 0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01" name="Freeform 3307"/>
              <p:cNvSpPr>
                <a:spLocks/>
              </p:cNvSpPr>
              <p:nvPr/>
            </p:nvSpPr>
            <p:spPr bwMode="auto">
              <a:xfrm>
                <a:off x="2731" y="220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02" name="Rectangle 3308"/>
              <p:cNvSpPr>
                <a:spLocks noChangeArrowheads="1"/>
              </p:cNvSpPr>
              <p:nvPr/>
            </p:nvSpPr>
            <p:spPr bwMode="auto">
              <a:xfrm>
                <a:off x="2742" y="2211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403" name="Freeform 3309"/>
              <p:cNvSpPr>
                <a:spLocks/>
              </p:cNvSpPr>
              <p:nvPr/>
            </p:nvSpPr>
            <p:spPr bwMode="auto">
              <a:xfrm>
                <a:off x="2731" y="2209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04" name="Freeform 3310"/>
              <p:cNvSpPr>
                <a:spLocks/>
              </p:cNvSpPr>
              <p:nvPr/>
            </p:nvSpPr>
            <p:spPr bwMode="auto">
              <a:xfrm>
                <a:off x="2738" y="221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05" name="Freeform 3311"/>
              <p:cNvSpPr>
                <a:spLocks/>
              </p:cNvSpPr>
              <p:nvPr/>
            </p:nvSpPr>
            <p:spPr bwMode="auto">
              <a:xfrm>
                <a:off x="2731" y="221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06" name="Freeform 3312"/>
              <p:cNvSpPr>
                <a:spLocks/>
              </p:cNvSpPr>
              <p:nvPr/>
            </p:nvSpPr>
            <p:spPr bwMode="auto">
              <a:xfrm>
                <a:off x="2731" y="2209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07" name="Freeform 3313"/>
              <p:cNvSpPr>
                <a:spLocks/>
              </p:cNvSpPr>
              <p:nvPr/>
            </p:nvSpPr>
            <p:spPr bwMode="auto">
              <a:xfrm>
                <a:off x="2740" y="2204"/>
                <a:ext cx="7" cy="7"/>
              </a:xfrm>
              <a:custGeom>
                <a:avLst/>
                <a:gdLst>
                  <a:gd name="T0" fmla="*/ 5 w 3"/>
                  <a:gd name="T1" fmla="*/ 0 h 3"/>
                  <a:gd name="T2" fmla="*/ 2 w 3"/>
                  <a:gd name="T3" fmla="*/ 0 h 3"/>
                  <a:gd name="T4" fmla="*/ 2 w 3"/>
                  <a:gd name="T5" fmla="*/ 7 h 3"/>
                  <a:gd name="T6" fmla="*/ 5 w 3"/>
                  <a:gd name="T7" fmla="*/ 5 h 3"/>
                  <a:gd name="T8" fmla="*/ 2 w 3"/>
                  <a:gd name="T9" fmla="*/ 2 h 3"/>
                  <a:gd name="T10" fmla="*/ 5 w 3"/>
                  <a:gd name="T11" fmla="*/ 5 h 3"/>
                  <a:gd name="T12" fmla="*/ 7 w 3"/>
                  <a:gd name="T13" fmla="*/ 0 h 3"/>
                  <a:gd name="T14" fmla="*/ 5 w 3"/>
                  <a:gd name="T15" fmla="*/ 0 h 3"/>
                  <a:gd name="T16" fmla="*/ 5 w 3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2" y="0"/>
                      <a:pt x="1" y="1"/>
                      <a:pt x="1" y="0"/>
                    </a:cubicBezTo>
                    <a:cubicBezTo>
                      <a:pt x="0" y="0"/>
                      <a:pt x="1" y="2"/>
                      <a:pt x="1" y="3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1" y="2"/>
                      <a:pt x="0" y="1"/>
                      <a:pt x="1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3" y="1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08" name="Freeform 3314"/>
              <p:cNvSpPr>
                <a:spLocks/>
              </p:cNvSpPr>
              <p:nvPr/>
            </p:nvSpPr>
            <p:spPr bwMode="auto">
              <a:xfrm>
                <a:off x="2740" y="2209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2 w 1"/>
                  <a:gd name="T5" fmla="*/ 2 h 1"/>
                  <a:gd name="T6" fmla="*/ 2 w 1"/>
                  <a:gd name="T7" fmla="*/ 2 h 1"/>
                  <a:gd name="T8" fmla="*/ 0 w 1"/>
                  <a:gd name="T9" fmla="*/ 2 h 1"/>
                  <a:gd name="T10" fmla="*/ 0 w 1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09" name="Freeform 3315"/>
              <p:cNvSpPr>
                <a:spLocks/>
              </p:cNvSpPr>
              <p:nvPr/>
            </p:nvSpPr>
            <p:spPr bwMode="auto">
              <a:xfrm>
                <a:off x="2735" y="2207"/>
                <a:ext cx="5" cy="4"/>
              </a:xfrm>
              <a:custGeom>
                <a:avLst/>
                <a:gdLst>
                  <a:gd name="T0" fmla="*/ 3 w 2"/>
                  <a:gd name="T1" fmla="*/ 2 h 2"/>
                  <a:gd name="T2" fmla="*/ 3 w 2"/>
                  <a:gd name="T3" fmla="*/ 0 h 2"/>
                  <a:gd name="T4" fmla="*/ 0 w 2"/>
                  <a:gd name="T5" fmla="*/ 2 h 2"/>
                  <a:gd name="T6" fmla="*/ 3 w 2"/>
                  <a:gd name="T7" fmla="*/ 2 h 2"/>
                  <a:gd name="T8" fmla="*/ 0 w 2"/>
                  <a:gd name="T9" fmla="*/ 2 h 2"/>
                  <a:gd name="T10" fmla="*/ 3 w 2"/>
                  <a:gd name="T11" fmla="*/ 4 h 2"/>
                  <a:gd name="T12" fmla="*/ 3 w 2"/>
                  <a:gd name="T13" fmla="*/ 4 h 2"/>
                  <a:gd name="T14" fmla="*/ 3 w 2"/>
                  <a:gd name="T15" fmla="*/ 4 h 2"/>
                  <a:gd name="T16" fmla="*/ 3 w 2"/>
                  <a:gd name="T17" fmla="*/ 4 h 2"/>
                  <a:gd name="T18" fmla="*/ 3 w 2"/>
                  <a:gd name="T19" fmla="*/ 4 h 2"/>
                  <a:gd name="T20" fmla="*/ 3 w 2"/>
                  <a:gd name="T21" fmla="*/ 4 h 2"/>
                  <a:gd name="T22" fmla="*/ 3 w 2"/>
                  <a:gd name="T23" fmla="*/ 2 h 2"/>
                  <a:gd name="T24" fmla="*/ 3 w 2"/>
                  <a:gd name="T25" fmla="*/ 4 h 2"/>
                  <a:gd name="T26" fmla="*/ 3 w 2"/>
                  <a:gd name="T27" fmla="*/ 4 h 2"/>
                  <a:gd name="T28" fmla="*/ 3 w 2"/>
                  <a:gd name="T29" fmla="*/ 4 h 2"/>
                  <a:gd name="T30" fmla="*/ 5 w 2"/>
                  <a:gd name="T31" fmla="*/ 4 h 2"/>
                  <a:gd name="T32" fmla="*/ 3 w 2"/>
                  <a:gd name="T33" fmla="*/ 2 h 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1" y="1"/>
                      <a:pt x="0" y="1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10" name="Freeform 3316"/>
              <p:cNvSpPr>
                <a:spLocks/>
              </p:cNvSpPr>
              <p:nvPr/>
            </p:nvSpPr>
            <p:spPr bwMode="auto">
              <a:xfrm>
                <a:off x="2724" y="220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11" name="Freeform 3317"/>
              <p:cNvSpPr>
                <a:spLocks/>
              </p:cNvSpPr>
              <p:nvPr/>
            </p:nvSpPr>
            <p:spPr bwMode="auto">
              <a:xfrm>
                <a:off x="2724" y="2204"/>
                <a:ext cx="2" cy="3"/>
              </a:xfrm>
              <a:custGeom>
                <a:avLst/>
                <a:gdLst>
                  <a:gd name="T0" fmla="*/ 2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3 h 1"/>
                  <a:gd name="T8" fmla="*/ 0 w 1"/>
                  <a:gd name="T9" fmla="*/ 0 h 1"/>
                  <a:gd name="T10" fmla="*/ 2 w 1"/>
                  <a:gd name="T11" fmla="*/ 3 h 1"/>
                  <a:gd name="T12" fmla="*/ 2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12" name="Freeform 3318"/>
              <p:cNvSpPr>
                <a:spLocks/>
              </p:cNvSpPr>
              <p:nvPr/>
            </p:nvSpPr>
            <p:spPr bwMode="auto">
              <a:xfrm>
                <a:off x="2731" y="2207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2 w 1"/>
                  <a:gd name="T3" fmla="*/ 2 w 1"/>
                  <a:gd name="T4" fmla="*/ 0 w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13" name="Freeform 3319"/>
              <p:cNvSpPr>
                <a:spLocks/>
              </p:cNvSpPr>
              <p:nvPr/>
            </p:nvSpPr>
            <p:spPr bwMode="auto">
              <a:xfrm>
                <a:off x="2742" y="2211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14" name="Freeform 3320"/>
              <p:cNvSpPr>
                <a:spLocks/>
              </p:cNvSpPr>
              <p:nvPr/>
            </p:nvSpPr>
            <p:spPr bwMode="auto">
              <a:xfrm>
                <a:off x="2745" y="2211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15" name="Freeform 3321"/>
              <p:cNvSpPr>
                <a:spLocks/>
              </p:cNvSpPr>
              <p:nvPr/>
            </p:nvSpPr>
            <p:spPr bwMode="auto">
              <a:xfrm>
                <a:off x="2863" y="218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16" name="Freeform 3322"/>
              <p:cNvSpPr>
                <a:spLocks/>
              </p:cNvSpPr>
              <p:nvPr/>
            </p:nvSpPr>
            <p:spPr bwMode="auto">
              <a:xfrm>
                <a:off x="2865" y="218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17" name="Freeform 3323"/>
              <p:cNvSpPr>
                <a:spLocks/>
              </p:cNvSpPr>
              <p:nvPr/>
            </p:nvSpPr>
            <p:spPr bwMode="auto">
              <a:xfrm>
                <a:off x="2816" y="2216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0 h 1"/>
                  <a:gd name="T4" fmla="*/ 2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18" name="Freeform 3324"/>
              <p:cNvSpPr>
                <a:spLocks/>
              </p:cNvSpPr>
              <p:nvPr/>
            </p:nvSpPr>
            <p:spPr bwMode="auto">
              <a:xfrm>
                <a:off x="2863" y="2214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19" name="Freeform 3325"/>
              <p:cNvSpPr>
                <a:spLocks/>
              </p:cNvSpPr>
              <p:nvPr/>
            </p:nvSpPr>
            <p:spPr bwMode="auto">
              <a:xfrm>
                <a:off x="2863" y="2209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20" name="Freeform 3326"/>
              <p:cNvSpPr>
                <a:spLocks/>
              </p:cNvSpPr>
              <p:nvPr/>
            </p:nvSpPr>
            <p:spPr bwMode="auto">
              <a:xfrm>
                <a:off x="2839" y="2190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21" name="Freeform 3327"/>
              <p:cNvSpPr>
                <a:spLocks/>
              </p:cNvSpPr>
              <p:nvPr/>
            </p:nvSpPr>
            <p:spPr bwMode="auto">
              <a:xfrm>
                <a:off x="2776" y="2211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2 w 1"/>
                  <a:gd name="T3" fmla="*/ 3 h 1"/>
                  <a:gd name="T4" fmla="*/ 0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22" name="Freeform 3328"/>
              <p:cNvSpPr>
                <a:spLocks/>
              </p:cNvSpPr>
              <p:nvPr/>
            </p:nvSpPr>
            <p:spPr bwMode="auto">
              <a:xfrm>
                <a:off x="2870" y="2176"/>
                <a:ext cx="0" cy="2"/>
              </a:xfrm>
              <a:custGeom>
                <a:avLst/>
                <a:gdLst>
                  <a:gd name="T0" fmla="*/ 0 h 1"/>
                  <a:gd name="T1" fmla="*/ 2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23" name="Freeform 3329"/>
              <p:cNvSpPr>
                <a:spLocks/>
              </p:cNvSpPr>
              <p:nvPr/>
            </p:nvSpPr>
            <p:spPr bwMode="auto">
              <a:xfrm>
                <a:off x="2778" y="2214"/>
                <a:ext cx="2" cy="0"/>
              </a:xfrm>
              <a:custGeom>
                <a:avLst/>
                <a:gdLst>
                  <a:gd name="T0" fmla="*/ 2 w 1"/>
                  <a:gd name="T1" fmla="*/ 2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24" name="Freeform 3330"/>
              <p:cNvSpPr>
                <a:spLocks/>
              </p:cNvSpPr>
              <p:nvPr/>
            </p:nvSpPr>
            <p:spPr bwMode="auto">
              <a:xfrm>
                <a:off x="2747" y="218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25" name="Freeform 3331"/>
              <p:cNvSpPr>
                <a:spLocks/>
              </p:cNvSpPr>
              <p:nvPr/>
            </p:nvSpPr>
            <p:spPr bwMode="auto">
              <a:xfrm>
                <a:off x="2719" y="2178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26" name="Rectangle 3332"/>
              <p:cNvSpPr>
                <a:spLocks noChangeArrowheads="1"/>
              </p:cNvSpPr>
              <p:nvPr/>
            </p:nvSpPr>
            <p:spPr bwMode="auto">
              <a:xfrm>
                <a:off x="2757" y="2211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427" name="Freeform 3333"/>
              <p:cNvSpPr>
                <a:spLocks/>
              </p:cNvSpPr>
              <p:nvPr/>
            </p:nvSpPr>
            <p:spPr bwMode="auto">
              <a:xfrm>
                <a:off x="2754" y="2207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28" name="Freeform 3334"/>
              <p:cNvSpPr>
                <a:spLocks/>
              </p:cNvSpPr>
              <p:nvPr/>
            </p:nvSpPr>
            <p:spPr bwMode="auto">
              <a:xfrm>
                <a:off x="2785" y="220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29" name="Freeform 3335"/>
              <p:cNvSpPr>
                <a:spLocks/>
              </p:cNvSpPr>
              <p:nvPr/>
            </p:nvSpPr>
            <p:spPr bwMode="auto">
              <a:xfrm>
                <a:off x="2757" y="221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30" name="Freeform 3336"/>
              <p:cNvSpPr>
                <a:spLocks/>
              </p:cNvSpPr>
              <p:nvPr/>
            </p:nvSpPr>
            <p:spPr bwMode="auto">
              <a:xfrm>
                <a:off x="2757" y="221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31" name="Freeform 3337"/>
              <p:cNvSpPr>
                <a:spLocks/>
              </p:cNvSpPr>
              <p:nvPr/>
            </p:nvSpPr>
            <p:spPr bwMode="auto">
              <a:xfrm>
                <a:off x="2757" y="2211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0 w 1"/>
                  <a:gd name="T3" fmla="*/ 2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32" name="Freeform 3338"/>
              <p:cNvSpPr>
                <a:spLocks/>
              </p:cNvSpPr>
              <p:nvPr/>
            </p:nvSpPr>
            <p:spPr bwMode="auto">
              <a:xfrm>
                <a:off x="2797" y="218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33" name="Rectangle 3339"/>
              <p:cNvSpPr>
                <a:spLocks noChangeArrowheads="1"/>
              </p:cNvSpPr>
              <p:nvPr/>
            </p:nvSpPr>
            <p:spPr bwMode="auto">
              <a:xfrm>
                <a:off x="2832" y="2207"/>
                <a:ext cx="1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434" name="Freeform 3340"/>
              <p:cNvSpPr>
                <a:spLocks/>
              </p:cNvSpPr>
              <p:nvPr/>
            </p:nvSpPr>
            <p:spPr bwMode="auto">
              <a:xfrm>
                <a:off x="2832" y="2207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0 w 1"/>
                  <a:gd name="T3" fmla="*/ 0 h 1"/>
                  <a:gd name="T4" fmla="*/ 0 w 1"/>
                  <a:gd name="T5" fmla="*/ 2 h 1"/>
                  <a:gd name="T6" fmla="*/ 3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35" name="Freeform 3341"/>
              <p:cNvSpPr>
                <a:spLocks noEditPoints="1"/>
              </p:cNvSpPr>
              <p:nvPr/>
            </p:nvSpPr>
            <p:spPr bwMode="auto">
              <a:xfrm>
                <a:off x="2714" y="2174"/>
                <a:ext cx="165" cy="47"/>
              </a:xfrm>
              <a:custGeom>
                <a:avLst/>
                <a:gdLst>
                  <a:gd name="T0" fmla="*/ 146 w 70"/>
                  <a:gd name="T1" fmla="*/ 14 h 20"/>
                  <a:gd name="T2" fmla="*/ 151 w 70"/>
                  <a:gd name="T3" fmla="*/ 14 h 20"/>
                  <a:gd name="T4" fmla="*/ 151 w 70"/>
                  <a:gd name="T5" fmla="*/ 14 h 20"/>
                  <a:gd name="T6" fmla="*/ 151 w 70"/>
                  <a:gd name="T7" fmla="*/ 19 h 20"/>
                  <a:gd name="T8" fmla="*/ 153 w 70"/>
                  <a:gd name="T9" fmla="*/ 31 h 20"/>
                  <a:gd name="T10" fmla="*/ 153 w 70"/>
                  <a:gd name="T11" fmla="*/ 35 h 20"/>
                  <a:gd name="T12" fmla="*/ 151 w 70"/>
                  <a:gd name="T13" fmla="*/ 40 h 20"/>
                  <a:gd name="T14" fmla="*/ 151 w 70"/>
                  <a:gd name="T15" fmla="*/ 35 h 20"/>
                  <a:gd name="T16" fmla="*/ 149 w 70"/>
                  <a:gd name="T17" fmla="*/ 35 h 20"/>
                  <a:gd name="T18" fmla="*/ 139 w 70"/>
                  <a:gd name="T19" fmla="*/ 35 h 20"/>
                  <a:gd name="T20" fmla="*/ 130 w 70"/>
                  <a:gd name="T21" fmla="*/ 35 h 20"/>
                  <a:gd name="T22" fmla="*/ 116 w 70"/>
                  <a:gd name="T23" fmla="*/ 33 h 20"/>
                  <a:gd name="T24" fmla="*/ 108 w 70"/>
                  <a:gd name="T25" fmla="*/ 33 h 20"/>
                  <a:gd name="T26" fmla="*/ 94 w 70"/>
                  <a:gd name="T27" fmla="*/ 38 h 20"/>
                  <a:gd name="T28" fmla="*/ 92 w 70"/>
                  <a:gd name="T29" fmla="*/ 31 h 20"/>
                  <a:gd name="T30" fmla="*/ 85 w 70"/>
                  <a:gd name="T31" fmla="*/ 31 h 20"/>
                  <a:gd name="T32" fmla="*/ 80 w 70"/>
                  <a:gd name="T33" fmla="*/ 31 h 20"/>
                  <a:gd name="T34" fmla="*/ 64 w 70"/>
                  <a:gd name="T35" fmla="*/ 31 h 20"/>
                  <a:gd name="T36" fmla="*/ 57 w 70"/>
                  <a:gd name="T37" fmla="*/ 35 h 20"/>
                  <a:gd name="T38" fmla="*/ 45 w 70"/>
                  <a:gd name="T39" fmla="*/ 31 h 20"/>
                  <a:gd name="T40" fmla="*/ 40 w 70"/>
                  <a:gd name="T41" fmla="*/ 35 h 20"/>
                  <a:gd name="T42" fmla="*/ 40 w 70"/>
                  <a:gd name="T43" fmla="*/ 40 h 20"/>
                  <a:gd name="T44" fmla="*/ 42 w 70"/>
                  <a:gd name="T45" fmla="*/ 38 h 20"/>
                  <a:gd name="T46" fmla="*/ 52 w 70"/>
                  <a:gd name="T47" fmla="*/ 40 h 20"/>
                  <a:gd name="T48" fmla="*/ 68 w 70"/>
                  <a:gd name="T49" fmla="*/ 40 h 20"/>
                  <a:gd name="T50" fmla="*/ 92 w 70"/>
                  <a:gd name="T51" fmla="*/ 40 h 20"/>
                  <a:gd name="T52" fmla="*/ 101 w 70"/>
                  <a:gd name="T53" fmla="*/ 42 h 20"/>
                  <a:gd name="T54" fmla="*/ 106 w 70"/>
                  <a:gd name="T55" fmla="*/ 40 h 20"/>
                  <a:gd name="T56" fmla="*/ 116 w 70"/>
                  <a:gd name="T57" fmla="*/ 40 h 20"/>
                  <a:gd name="T58" fmla="*/ 139 w 70"/>
                  <a:gd name="T59" fmla="*/ 42 h 20"/>
                  <a:gd name="T60" fmla="*/ 149 w 70"/>
                  <a:gd name="T61" fmla="*/ 45 h 20"/>
                  <a:gd name="T62" fmla="*/ 160 w 70"/>
                  <a:gd name="T63" fmla="*/ 42 h 20"/>
                  <a:gd name="T64" fmla="*/ 158 w 70"/>
                  <a:gd name="T65" fmla="*/ 28 h 20"/>
                  <a:gd name="T66" fmla="*/ 163 w 70"/>
                  <a:gd name="T67" fmla="*/ 16 h 20"/>
                  <a:gd name="T68" fmla="*/ 156 w 70"/>
                  <a:gd name="T69" fmla="*/ 5 h 20"/>
                  <a:gd name="T70" fmla="*/ 134 w 70"/>
                  <a:gd name="T71" fmla="*/ 5 h 20"/>
                  <a:gd name="T72" fmla="*/ 106 w 70"/>
                  <a:gd name="T73" fmla="*/ 7 h 20"/>
                  <a:gd name="T74" fmla="*/ 85 w 70"/>
                  <a:gd name="T75" fmla="*/ 5 h 20"/>
                  <a:gd name="T76" fmla="*/ 80 w 70"/>
                  <a:gd name="T77" fmla="*/ 2 h 20"/>
                  <a:gd name="T78" fmla="*/ 73 w 70"/>
                  <a:gd name="T79" fmla="*/ 7 h 20"/>
                  <a:gd name="T80" fmla="*/ 47 w 70"/>
                  <a:gd name="T81" fmla="*/ 5 h 20"/>
                  <a:gd name="T82" fmla="*/ 7 w 70"/>
                  <a:gd name="T83" fmla="*/ 2 h 20"/>
                  <a:gd name="T84" fmla="*/ 2 w 70"/>
                  <a:gd name="T85" fmla="*/ 12 h 20"/>
                  <a:gd name="T86" fmla="*/ 21 w 70"/>
                  <a:gd name="T87" fmla="*/ 12 h 20"/>
                  <a:gd name="T88" fmla="*/ 33 w 70"/>
                  <a:gd name="T89" fmla="*/ 12 h 20"/>
                  <a:gd name="T90" fmla="*/ 50 w 70"/>
                  <a:gd name="T91" fmla="*/ 12 h 20"/>
                  <a:gd name="T92" fmla="*/ 61 w 70"/>
                  <a:gd name="T93" fmla="*/ 12 h 20"/>
                  <a:gd name="T94" fmla="*/ 75 w 70"/>
                  <a:gd name="T95" fmla="*/ 14 h 20"/>
                  <a:gd name="T96" fmla="*/ 83 w 70"/>
                  <a:gd name="T97" fmla="*/ 12 h 20"/>
                  <a:gd name="T98" fmla="*/ 90 w 70"/>
                  <a:gd name="T99" fmla="*/ 14 h 20"/>
                  <a:gd name="T100" fmla="*/ 97 w 70"/>
                  <a:gd name="T101" fmla="*/ 16 h 20"/>
                  <a:gd name="T102" fmla="*/ 106 w 70"/>
                  <a:gd name="T103" fmla="*/ 14 h 20"/>
                  <a:gd name="T104" fmla="*/ 111 w 70"/>
                  <a:gd name="T105" fmla="*/ 14 h 20"/>
                  <a:gd name="T106" fmla="*/ 116 w 70"/>
                  <a:gd name="T107" fmla="*/ 16 h 20"/>
                  <a:gd name="T108" fmla="*/ 134 w 70"/>
                  <a:gd name="T109" fmla="*/ 16 h 20"/>
                  <a:gd name="T110" fmla="*/ 151 w 70"/>
                  <a:gd name="T111" fmla="*/ 16 h 20"/>
                  <a:gd name="T112" fmla="*/ 50 w 70"/>
                  <a:gd name="T113" fmla="*/ 38 h 20"/>
                  <a:gd name="T114" fmla="*/ 75 w 70"/>
                  <a:gd name="T115" fmla="*/ 5 h 20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70" h="20">
                    <a:moveTo>
                      <a:pt x="59" y="6"/>
                    </a:moveTo>
                    <a:cubicBezTo>
                      <a:pt x="60" y="7"/>
                      <a:pt x="60" y="7"/>
                      <a:pt x="60" y="7"/>
                    </a:cubicBezTo>
                    <a:cubicBezTo>
                      <a:pt x="59" y="7"/>
                      <a:pt x="59" y="7"/>
                      <a:pt x="59" y="8"/>
                    </a:cubicBezTo>
                    <a:cubicBezTo>
                      <a:pt x="59" y="6"/>
                      <a:pt x="62" y="7"/>
                      <a:pt x="62" y="6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3" y="7"/>
                      <a:pt x="63" y="6"/>
                      <a:pt x="63" y="6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3" y="6"/>
                      <a:pt x="64" y="6"/>
                      <a:pt x="64" y="6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4" y="6"/>
                      <a:pt x="64" y="6"/>
                      <a:pt x="65" y="6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4" y="6"/>
                      <a:pt x="64" y="6"/>
                    </a:cubicBezTo>
                    <a:cubicBezTo>
                      <a:pt x="63" y="7"/>
                      <a:pt x="65" y="6"/>
                      <a:pt x="64" y="7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3" y="7"/>
                      <a:pt x="63" y="7"/>
                      <a:pt x="63" y="8"/>
                    </a:cubicBezTo>
                    <a:cubicBezTo>
                      <a:pt x="63" y="8"/>
                      <a:pt x="64" y="7"/>
                      <a:pt x="64" y="7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4" y="7"/>
                      <a:pt x="64" y="7"/>
                      <a:pt x="64" y="8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4" y="9"/>
                      <a:pt x="64" y="9"/>
                      <a:pt x="64" y="9"/>
                    </a:cubicBezTo>
                    <a:cubicBezTo>
                      <a:pt x="64" y="10"/>
                      <a:pt x="64" y="10"/>
                      <a:pt x="63" y="10"/>
                    </a:cubicBezTo>
                    <a:cubicBezTo>
                      <a:pt x="63" y="11"/>
                      <a:pt x="64" y="9"/>
                      <a:pt x="64" y="10"/>
                    </a:cubicBezTo>
                    <a:cubicBezTo>
                      <a:pt x="64" y="11"/>
                      <a:pt x="64" y="12"/>
                      <a:pt x="65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3"/>
                      <a:pt x="65" y="13"/>
                      <a:pt x="65" y="13"/>
                    </a:cubicBezTo>
                    <a:cubicBezTo>
                      <a:pt x="65" y="13"/>
                      <a:pt x="64" y="13"/>
                      <a:pt x="64" y="13"/>
                    </a:cubicBezTo>
                    <a:cubicBezTo>
                      <a:pt x="64" y="13"/>
                      <a:pt x="65" y="13"/>
                      <a:pt x="65" y="14"/>
                    </a:cubicBezTo>
                    <a:cubicBezTo>
                      <a:pt x="65" y="14"/>
                      <a:pt x="65" y="14"/>
                      <a:pt x="65" y="14"/>
                    </a:cubicBezTo>
                    <a:cubicBezTo>
                      <a:pt x="65" y="14"/>
                      <a:pt x="64" y="14"/>
                      <a:pt x="65" y="15"/>
                    </a:cubicBezTo>
                    <a:cubicBezTo>
                      <a:pt x="65" y="15"/>
                      <a:pt x="64" y="14"/>
                      <a:pt x="64" y="14"/>
                    </a:cubicBezTo>
                    <a:cubicBezTo>
                      <a:pt x="64" y="15"/>
                      <a:pt x="65" y="15"/>
                      <a:pt x="65" y="15"/>
                    </a:cubicBezTo>
                    <a:cubicBezTo>
                      <a:pt x="65" y="15"/>
                      <a:pt x="65" y="15"/>
                      <a:pt x="65" y="16"/>
                    </a:cubicBezTo>
                    <a:cubicBezTo>
                      <a:pt x="65" y="16"/>
                      <a:pt x="64" y="15"/>
                      <a:pt x="64" y="15"/>
                    </a:cubicBezTo>
                    <a:cubicBezTo>
                      <a:pt x="64" y="16"/>
                      <a:pt x="64" y="16"/>
                      <a:pt x="64" y="17"/>
                    </a:cubicBezTo>
                    <a:cubicBezTo>
                      <a:pt x="64" y="17"/>
                      <a:pt x="64" y="17"/>
                      <a:pt x="64" y="17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3" y="17"/>
                      <a:pt x="63" y="17"/>
                      <a:pt x="63" y="16"/>
                    </a:cubicBezTo>
                    <a:cubicBezTo>
                      <a:pt x="64" y="17"/>
                      <a:pt x="64" y="17"/>
                      <a:pt x="64" y="17"/>
                    </a:cubicBezTo>
                    <a:cubicBezTo>
                      <a:pt x="64" y="16"/>
                      <a:pt x="64" y="16"/>
                      <a:pt x="64" y="15"/>
                    </a:cubicBezTo>
                    <a:cubicBezTo>
                      <a:pt x="64" y="15"/>
                      <a:pt x="63" y="16"/>
                      <a:pt x="63" y="16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63" y="15"/>
                      <a:pt x="63" y="15"/>
                      <a:pt x="63" y="16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1" y="15"/>
                      <a:pt x="60" y="16"/>
                      <a:pt x="59" y="16"/>
                    </a:cubicBezTo>
                    <a:cubicBezTo>
                      <a:pt x="59" y="16"/>
                      <a:pt x="59" y="16"/>
                      <a:pt x="59" y="15"/>
                    </a:cubicBezTo>
                    <a:cubicBezTo>
                      <a:pt x="59" y="16"/>
                      <a:pt x="60" y="15"/>
                      <a:pt x="61" y="15"/>
                    </a:cubicBezTo>
                    <a:cubicBezTo>
                      <a:pt x="60" y="15"/>
                      <a:pt x="60" y="15"/>
                      <a:pt x="61" y="1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4"/>
                      <a:pt x="59" y="15"/>
                      <a:pt x="58" y="14"/>
                    </a:cubicBezTo>
                    <a:cubicBezTo>
                      <a:pt x="59" y="15"/>
                      <a:pt x="57" y="15"/>
                      <a:pt x="57" y="15"/>
                    </a:cubicBezTo>
                    <a:cubicBezTo>
                      <a:pt x="57" y="15"/>
                      <a:pt x="57" y="14"/>
                      <a:pt x="58" y="15"/>
                    </a:cubicBezTo>
                    <a:cubicBezTo>
                      <a:pt x="57" y="14"/>
                      <a:pt x="57" y="16"/>
                      <a:pt x="56" y="15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6" y="15"/>
                      <a:pt x="55" y="15"/>
                      <a:pt x="55" y="15"/>
                    </a:cubicBezTo>
                    <a:cubicBezTo>
                      <a:pt x="55" y="15"/>
                      <a:pt x="55" y="15"/>
                      <a:pt x="55" y="15"/>
                    </a:cubicBezTo>
                    <a:cubicBezTo>
                      <a:pt x="54" y="14"/>
                      <a:pt x="52" y="14"/>
                      <a:pt x="51" y="15"/>
                    </a:cubicBezTo>
                    <a:cubicBezTo>
                      <a:pt x="51" y="15"/>
                      <a:pt x="52" y="14"/>
                      <a:pt x="52" y="14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6"/>
                      <a:pt x="49" y="14"/>
                      <a:pt x="50" y="14"/>
                    </a:cubicBezTo>
                    <a:cubicBezTo>
                      <a:pt x="50" y="14"/>
                      <a:pt x="50" y="14"/>
                      <a:pt x="49" y="14"/>
                    </a:cubicBezTo>
                    <a:cubicBezTo>
                      <a:pt x="49" y="14"/>
                      <a:pt x="49" y="15"/>
                      <a:pt x="49" y="15"/>
                    </a:cubicBezTo>
                    <a:cubicBezTo>
                      <a:pt x="48" y="14"/>
                      <a:pt x="49" y="15"/>
                      <a:pt x="48" y="14"/>
                    </a:cubicBezTo>
                    <a:cubicBezTo>
                      <a:pt x="48" y="14"/>
                      <a:pt x="48" y="15"/>
                      <a:pt x="47" y="15"/>
                    </a:cubicBezTo>
                    <a:cubicBezTo>
                      <a:pt x="47" y="15"/>
                      <a:pt x="47" y="14"/>
                      <a:pt x="48" y="14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7" y="15"/>
                      <a:pt x="46" y="14"/>
                      <a:pt x="46" y="14"/>
                    </a:cubicBezTo>
                    <a:cubicBezTo>
                      <a:pt x="46" y="14"/>
                      <a:pt x="45" y="13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4" y="14"/>
                      <a:pt x="44" y="15"/>
                      <a:pt x="43" y="15"/>
                    </a:cubicBezTo>
                    <a:cubicBezTo>
                      <a:pt x="43" y="15"/>
                      <a:pt x="43" y="14"/>
                      <a:pt x="43" y="14"/>
                    </a:cubicBezTo>
                    <a:cubicBezTo>
                      <a:pt x="42" y="14"/>
                      <a:pt x="41" y="16"/>
                      <a:pt x="40" y="17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40" y="16"/>
                      <a:pt x="41" y="14"/>
                      <a:pt x="42" y="13"/>
                    </a:cubicBezTo>
                    <a:cubicBezTo>
                      <a:pt x="42" y="13"/>
                      <a:pt x="42" y="13"/>
                      <a:pt x="41" y="13"/>
                    </a:cubicBezTo>
                    <a:cubicBezTo>
                      <a:pt x="41" y="13"/>
                      <a:pt x="42" y="13"/>
                      <a:pt x="42" y="13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3"/>
                      <a:pt x="39" y="13"/>
                      <a:pt x="39" y="13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13"/>
                      <a:pt x="40" y="15"/>
                      <a:pt x="39" y="14"/>
                    </a:cubicBezTo>
                    <a:cubicBezTo>
                      <a:pt x="38" y="14"/>
                      <a:pt x="39" y="13"/>
                      <a:pt x="39" y="13"/>
                    </a:cubicBezTo>
                    <a:cubicBezTo>
                      <a:pt x="39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7" y="14"/>
                      <a:pt x="36" y="13"/>
                    </a:cubicBezTo>
                    <a:cubicBezTo>
                      <a:pt x="36" y="13"/>
                      <a:pt x="36" y="12"/>
                      <a:pt x="36" y="13"/>
                    </a:cubicBezTo>
                    <a:cubicBezTo>
                      <a:pt x="36" y="13"/>
                      <a:pt x="36" y="16"/>
                      <a:pt x="36" y="16"/>
                    </a:cubicBezTo>
                    <a:cubicBezTo>
                      <a:pt x="35" y="16"/>
                      <a:pt x="34" y="15"/>
                      <a:pt x="34" y="15"/>
                    </a:cubicBezTo>
                    <a:cubicBezTo>
                      <a:pt x="34" y="14"/>
                      <a:pt x="35" y="14"/>
                      <a:pt x="34" y="13"/>
                    </a:cubicBezTo>
                    <a:cubicBezTo>
                      <a:pt x="34" y="13"/>
                      <a:pt x="34" y="13"/>
                      <a:pt x="34" y="14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3" y="14"/>
                      <a:pt x="32" y="13"/>
                      <a:pt x="33" y="14"/>
                    </a:cubicBezTo>
                    <a:cubicBezTo>
                      <a:pt x="33" y="14"/>
                      <a:pt x="33" y="13"/>
                      <a:pt x="32" y="13"/>
                    </a:cubicBezTo>
                    <a:cubicBezTo>
                      <a:pt x="32" y="14"/>
                      <a:pt x="31" y="15"/>
                      <a:pt x="31" y="15"/>
                    </a:cubicBezTo>
                    <a:cubicBezTo>
                      <a:pt x="31" y="15"/>
                      <a:pt x="30" y="15"/>
                      <a:pt x="30" y="14"/>
                    </a:cubicBezTo>
                    <a:cubicBezTo>
                      <a:pt x="29" y="14"/>
                      <a:pt x="29" y="14"/>
                      <a:pt x="27" y="14"/>
                    </a:cubicBezTo>
                    <a:cubicBezTo>
                      <a:pt x="27" y="14"/>
                      <a:pt x="27" y="13"/>
                      <a:pt x="27" y="13"/>
                    </a:cubicBezTo>
                    <a:cubicBezTo>
                      <a:pt x="27" y="13"/>
                      <a:pt x="27" y="14"/>
                      <a:pt x="26" y="14"/>
                    </a:cubicBezTo>
                    <a:cubicBezTo>
                      <a:pt x="26" y="13"/>
                      <a:pt x="27" y="13"/>
                      <a:pt x="27" y="13"/>
                    </a:cubicBezTo>
                    <a:cubicBezTo>
                      <a:pt x="27" y="13"/>
                      <a:pt x="26" y="13"/>
                      <a:pt x="25" y="13"/>
                    </a:cubicBezTo>
                    <a:cubicBezTo>
                      <a:pt x="25" y="14"/>
                      <a:pt x="26" y="14"/>
                      <a:pt x="27" y="13"/>
                    </a:cubicBezTo>
                    <a:cubicBezTo>
                      <a:pt x="27" y="14"/>
                      <a:pt x="26" y="15"/>
                      <a:pt x="25" y="15"/>
                    </a:cubicBezTo>
                    <a:cubicBezTo>
                      <a:pt x="24" y="16"/>
                      <a:pt x="24" y="15"/>
                      <a:pt x="24" y="15"/>
                    </a:cubicBezTo>
                    <a:cubicBezTo>
                      <a:pt x="22" y="15"/>
                      <a:pt x="23" y="16"/>
                      <a:pt x="21" y="16"/>
                    </a:cubicBezTo>
                    <a:cubicBezTo>
                      <a:pt x="21" y="15"/>
                      <a:pt x="21" y="15"/>
                      <a:pt x="21" y="14"/>
                    </a:cubicBezTo>
                    <a:cubicBezTo>
                      <a:pt x="22" y="14"/>
                      <a:pt x="22" y="15"/>
                      <a:pt x="23" y="15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4"/>
                      <a:pt x="23" y="14"/>
                      <a:pt x="23" y="14"/>
                    </a:cubicBezTo>
                    <a:cubicBezTo>
                      <a:pt x="23" y="14"/>
                      <a:pt x="20" y="14"/>
                      <a:pt x="19" y="13"/>
                    </a:cubicBezTo>
                    <a:cubicBezTo>
                      <a:pt x="19" y="14"/>
                      <a:pt x="18" y="14"/>
                      <a:pt x="18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4"/>
                      <a:pt x="18" y="14"/>
                      <a:pt x="19" y="15"/>
                    </a:cubicBezTo>
                    <a:cubicBezTo>
                      <a:pt x="18" y="15"/>
                      <a:pt x="17" y="15"/>
                      <a:pt x="16" y="15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5"/>
                      <a:pt x="17" y="15"/>
                      <a:pt x="17" y="15"/>
                    </a:cubicBezTo>
                    <a:cubicBezTo>
                      <a:pt x="17" y="15"/>
                      <a:pt x="16" y="14"/>
                      <a:pt x="16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5" y="15"/>
                      <a:pt x="15" y="16"/>
                      <a:pt x="14" y="16"/>
                    </a:cubicBezTo>
                    <a:cubicBezTo>
                      <a:pt x="14" y="16"/>
                      <a:pt x="14" y="16"/>
                      <a:pt x="15" y="16"/>
                    </a:cubicBezTo>
                    <a:cubicBezTo>
                      <a:pt x="14" y="15"/>
                      <a:pt x="16" y="16"/>
                      <a:pt x="16" y="15"/>
                    </a:cubicBezTo>
                    <a:cubicBezTo>
                      <a:pt x="16" y="16"/>
                      <a:pt x="17" y="16"/>
                      <a:pt x="17" y="17"/>
                    </a:cubicBezTo>
                    <a:cubicBezTo>
                      <a:pt x="17" y="16"/>
                      <a:pt x="17" y="16"/>
                      <a:pt x="18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5"/>
                      <a:pt x="19" y="15"/>
                      <a:pt x="19" y="15"/>
                    </a:cubicBezTo>
                    <a:cubicBezTo>
                      <a:pt x="20" y="15"/>
                      <a:pt x="19" y="15"/>
                      <a:pt x="19" y="16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6"/>
                      <a:pt x="21" y="16"/>
                      <a:pt x="20" y="16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1" y="17"/>
                      <a:pt x="22" y="17"/>
                      <a:pt x="22" y="17"/>
                    </a:cubicBezTo>
                    <a:cubicBezTo>
                      <a:pt x="22" y="17"/>
                      <a:pt x="23" y="16"/>
                      <a:pt x="23" y="17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5" y="17"/>
                      <a:pt x="26" y="16"/>
                      <a:pt x="28" y="17"/>
                    </a:cubicBezTo>
                    <a:cubicBezTo>
                      <a:pt x="28" y="17"/>
                      <a:pt x="28" y="17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30" y="17"/>
                      <a:pt x="31" y="18"/>
                      <a:pt x="31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5" y="18"/>
                      <a:pt x="35" y="17"/>
                      <a:pt x="36" y="17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7" y="17"/>
                      <a:pt x="38" y="17"/>
                      <a:pt x="39" y="17"/>
                    </a:cubicBezTo>
                    <a:cubicBezTo>
                      <a:pt x="39" y="17"/>
                      <a:pt x="39" y="17"/>
                      <a:pt x="38" y="17"/>
                    </a:cubicBezTo>
                    <a:cubicBezTo>
                      <a:pt x="40" y="18"/>
                      <a:pt x="41" y="17"/>
                      <a:pt x="42" y="18"/>
                    </a:cubicBezTo>
                    <a:cubicBezTo>
                      <a:pt x="42" y="17"/>
                      <a:pt x="43" y="17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8"/>
                      <a:pt x="43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7"/>
                    </a:cubicBezTo>
                    <a:cubicBezTo>
                      <a:pt x="44" y="17"/>
                      <a:pt x="44" y="17"/>
                      <a:pt x="45" y="17"/>
                    </a:cubicBezTo>
                    <a:cubicBezTo>
                      <a:pt x="45" y="18"/>
                      <a:pt x="45" y="17"/>
                      <a:pt x="46" y="18"/>
                    </a:cubicBezTo>
                    <a:cubicBezTo>
                      <a:pt x="46" y="17"/>
                      <a:pt x="47" y="18"/>
                      <a:pt x="48" y="17"/>
                    </a:cubicBezTo>
                    <a:cubicBezTo>
                      <a:pt x="48" y="17"/>
                      <a:pt x="48" y="17"/>
                      <a:pt x="47" y="17"/>
                    </a:cubicBezTo>
                    <a:cubicBezTo>
                      <a:pt x="48" y="17"/>
                      <a:pt x="48" y="17"/>
                      <a:pt x="49" y="17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50" y="17"/>
                      <a:pt x="50" y="17"/>
                      <a:pt x="50" y="18"/>
                    </a:cubicBezTo>
                    <a:cubicBezTo>
                      <a:pt x="51" y="17"/>
                      <a:pt x="51" y="18"/>
                      <a:pt x="52" y="17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2" y="17"/>
                      <a:pt x="52" y="17"/>
                      <a:pt x="53" y="17"/>
                    </a:cubicBezTo>
                    <a:cubicBezTo>
                      <a:pt x="53" y="18"/>
                      <a:pt x="56" y="18"/>
                      <a:pt x="58" y="18"/>
                    </a:cubicBezTo>
                    <a:cubicBezTo>
                      <a:pt x="58" y="17"/>
                      <a:pt x="59" y="19"/>
                      <a:pt x="59" y="18"/>
                    </a:cubicBezTo>
                    <a:cubicBezTo>
                      <a:pt x="59" y="18"/>
                      <a:pt x="60" y="19"/>
                      <a:pt x="59" y="19"/>
                    </a:cubicBezTo>
                    <a:cubicBezTo>
                      <a:pt x="60" y="19"/>
                      <a:pt x="61" y="19"/>
                      <a:pt x="62" y="19"/>
                    </a:cubicBezTo>
                    <a:cubicBezTo>
                      <a:pt x="62" y="19"/>
                      <a:pt x="61" y="19"/>
                      <a:pt x="62" y="19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2" y="19"/>
                      <a:pt x="62" y="19"/>
                      <a:pt x="62" y="20"/>
                    </a:cubicBezTo>
                    <a:cubicBezTo>
                      <a:pt x="62" y="20"/>
                      <a:pt x="63" y="19"/>
                      <a:pt x="63" y="19"/>
                    </a:cubicBezTo>
                    <a:cubicBezTo>
                      <a:pt x="63" y="19"/>
                      <a:pt x="63" y="18"/>
                      <a:pt x="63" y="18"/>
                    </a:cubicBezTo>
                    <a:cubicBezTo>
                      <a:pt x="64" y="18"/>
                      <a:pt x="64" y="18"/>
                      <a:pt x="65" y="18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5" y="19"/>
                      <a:pt x="68" y="19"/>
                      <a:pt x="68" y="18"/>
                    </a:cubicBezTo>
                    <a:cubicBezTo>
                      <a:pt x="68" y="18"/>
                      <a:pt x="68" y="19"/>
                      <a:pt x="68" y="19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68" y="17"/>
                      <a:pt x="68" y="17"/>
                      <a:pt x="68" y="16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67" y="15"/>
                      <a:pt x="68" y="15"/>
                      <a:pt x="67" y="14"/>
                    </a:cubicBezTo>
                    <a:cubicBezTo>
                      <a:pt x="68" y="14"/>
                      <a:pt x="68" y="14"/>
                      <a:pt x="68" y="14"/>
                    </a:cubicBezTo>
                    <a:cubicBezTo>
                      <a:pt x="68" y="12"/>
                      <a:pt x="67" y="13"/>
                      <a:pt x="68" y="12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6" y="12"/>
                      <a:pt x="68" y="11"/>
                      <a:pt x="68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9" y="9"/>
                      <a:pt x="69" y="8"/>
                    </a:cubicBezTo>
                    <a:cubicBezTo>
                      <a:pt x="69" y="8"/>
                      <a:pt x="69" y="8"/>
                      <a:pt x="69" y="9"/>
                    </a:cubicBezTo>
                    <a:cubicBezTo>
                      <a:pt x="70" y="7"/>
                      <a:pt x="68" y="8"/>
                      <a:pt x="68" y="7"/>
                    </a:cubicBezTo>
                    <a:cubicBezTo>
                      <a:pt x="69" y="7"/>
                      <a:pt x="69" y="8"/>
                      <a:pt x="69" y="7"/>
                    </a:cubicBezTo>
                    <a:cubicBezTo>
                      <a:pt x="69" y="6"/>
                      <a:pt x="69" y="6"/>
                      <a:pt x="69" y="5"/>
                    </a:cubicBezTo>
                    <a:cubicBezTo>
                      <a:pt x="69" y="4"/>
                      <a:pt x="68" y="4"/>
                      <a:pt x="69" y="3"/>
                    </a:cubicBezTo>
                    <a:cubicBezTo>
                      <a:pt x="69" y="3"/>
                      <a:pt x="68" y="4"/>
                      <a:pt x="68" y="3"/>
                    </a:cubicBezTo>
                    <a:cubicBezTo>
                      <a:pt x="68" y="3"/>
                      <a:pt x="68" y="2"/>
                      <a:pt x="68" y="2"/>
                    </a:cubicBezTo>
                    <a:cubicBezTo>
                      <a:pt x="68" y="2"/>
                      <a:pt x="67" y="1"/>
                      <a:pt x="66" y="2"/>
                    </a:cubicBezTo>
                    <a:cubicBezTo>
                      <a:pt x="66" y="2"/>
                      <a:pt x="66" y="2"/>
                      <a:pt x="66" y="2"/>
                    </a:cubicBezTo>
                    <a:cubicBezTo>
                      <a:pt x="65" y="2"/>
                      <a:pt x="63" y="2"/>
                      <a:pt x="63" y="3"/>
                    </a:cubicBezTo>
                    <a:cubicBezTo>
                      <a:pt x="62" y="1"/>
                      <a:pt x="60" y="3"/>
                      <a:pt x="60" y="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57" y="2"/>
                      <a:pt x="57" y="2"/>
                      <a:pt x="57" y="2"/>
                    </a:cubicBezTo>
                    <a:cubicBezTo>
                      <a:pt x="56" y="2"/>
                      <a:pt x="57" y="2"/>
                      <a:pt x="57" y="2"/>
                    </a:cubicBezTo>
                    <a:cubicBezTo>
                      <a:pt x="55" y="2"/>
                      <a:pt x="55" y="2"/>
                      <a:pt x="54" y="3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3" y="2"/>
                      <a:pt x="52" y="1"/>
                      <a:pt x="50" y="2"/>
                    </a:cubicBezTo>
                    <a:cubicBezTo>
                      <a:pt x="50" y="2"/>
                      <a:pt x="50" y="2"/>
                      <a:pt x="50" y="2"/>
                    </a:cubicBezTo>
                    <a:cubicBezTo>
                      <a:pt x="49" y="2"/>
                      <a:pt x="47" y="0"/>
                      <a:pt x="46" y="2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6" y="3"/>
                      <a:pt x="45" y="3"/>
                      <a:pt x="45" y="4"/>
                    </a:cubicBezTo>
                    <a:cubicBezTo>
                      <a:pt x="45" y="4"/>
                      <a:pt x="44" y="3"/>
                      <a:pt x="45" y="3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5" y="2"/>
                      <a:pt x="43" y="3"/>
                      <a:pt x="43" y="2"/>
                    </a:cubicBezTo>
                    <a:cubicBezTo>
                      <a:pt x="41" y="2"/>
                      <a:pt x="38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5" y="1"/>
                      <a:pt x="34" y="2"/>
                      <a:pt x="34" y="2"/>
                    </a:cubicBezTo>
                    <a:cubicBezTo>
                      <a:pt x="33" y="2"/>
                      <a:pt x="35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2"/>
                      <a:pt x="34" y="2"/>
                      <a:pt x="33" y="2"/>
                    </a:cubicBezTo>
                    <a:cubicBezTo>
                      <a:pt x="32" y="2"/>
                      <a:pt x="33" y="2"/>
                      <a:pt x="32" y="2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2"/>
                      <a:pt x="30" y="2"/>
                      <a:pt x="31" y="3"/>
                    </a:cubicBezTo>
                    <a:cubicBezTo>
                      <a:pt x="30" y="2"/>
                      <a:pt x="27" y="2"/>
                      <a:pt x="26" y="2"/>
                    </a:cubicBezTo>
                    <a:cubicBezTo>
                      <a:pt x="26" y="2"/>
                      <a:pt x="25" y="2"/>
                      <a:pt x="24" y="2"/>
                    </a:cubicBezTo>
                    <a:cubicBezTo>
                      <a:pt x="24" y="3"/>
                      <a:pt x="25" y="3"/>
                      <a:pt x="24" y="3"/>
                    </a:cubicBezTo>
                    <a:cubicBezTo>
                      <a:pt x="24" y="2"/>
                      <a:pt x="23" y="2"/>
                      <a:pt x="22" y="2"/>
                    </a:cubicBezTo>
                    <a:cubicBezTo>
                      <a:pt x="23" y="2"/>
                      <a:pt x="20" y="2"/>
                      <a:pt x="21" y="3"/>
                    </a:cubicBezTo>
                    <a:cubicBezTo>
                      <a:pt x="20" y="2"/>
                      <a:pt x="21" y="2"/>
                      <a:pt x="20" y="2"/>
                    </a:cubicBezTo>
                    <a:cubicBezTo>
                      <a:pt x="19" y="2"/>
                      <a:pt x="17" y="1"/>
                      <a:pt x="16" y="2"/>
                    </a:cubicBezTo>
                    <a:cubicBezTo>
                      <a:pt x="15" y="2"/>
                      <a:pt x="16" y="2"/>
                      <a:pt x="15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0" y="1"/>
                      <a:pt x="7" y="3"/>
                      <a:pt x="3" y="1"/>
                    </a:cubicBezTo>
                    <a:cubicBezTo>
                      <a:pt x="4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4"/>
                      <a:pt x="1" y="5"/>
                    </a:cubicBezTo>
                    <a:cubicBezTo>
                      <a:pt x="2" y="4"/>
                      <a:pt x="3" y="6"/>
                      <a:pt x="4" y="5"/>
                    </a:cubicBezTo>
                    <a:cubicBezTo>
                      <a:pt x="4" y="5"/>
                      <a:pt x="4" y="5"/>
                      <a:pt x="4" y="6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7" y="5"/>
                      <a:pt x="8" y="6"/>
                      <a:pt x="10" y="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0" y="5"/>
                      <a:pt x="10" y="6"/>
                      <a:pt x="10" y="6"/>
                    </a:cubicBezTo>
                    <a:cubicBezTo>
                      <a:pt x="11" y="5"/>
                      <a:pt x="9" y="6"/>
                      <a:pt x="9" y="5"/>
                    </a:cubicBezTo>
                    <a:cubicBezTo>
                      <a:pt x="10" y="6"/>
                      <a:pt x="12" y="5"/>
                      <a:pt x="13" y="6"/>
                    </a:cubicBezTo>
                    <a:cubicBezTo>
                      <a:pt x="14" y="6"/>
                      <a:pt x="13" y="5"/>
                      <a:pt x="13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6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7"/>
                      <a:pt x="16" y="6"/>
                      <a:pt x="16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7" y="6"/>
                      <a:pt x="19" y="6"/>
                      <a:pt x="21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2" y="5"/>
                      <a:pt x="22" y="6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4" y="5"/>
                      <a:pt x="24" y="5"/>
                    </a:cubicBezTo>
                    <a:cubicBezTo>
                      <a:pt x="24" y="5"/>
                      <a:pt x="25" y="6"/>
                      <a:pt x="24" y="6"/>
                    </a:cubicBezTo>
                    <a:cubicBezTo>
                      <a:pt x="26" y="5"/>
                      <a:pt x="25" y="6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7" y="5"/>
                      <a:pt x="27" y="5"/>
                      <a:pt x="27" y="4"/>
                    </a:cubicBezTo>
                    <a:cubicBezTo>
                      <a:pt x="27" y="5"/>
                      <a:pt x="28" y="5"/>
                      <a:pt x="27" y="5"/>
                    </a:cubicBezTo>
                    <a:cubicBezTo>
                      <a:pt x="29" y="6"/>
                      <a:pt x="30" y="5"/>
                      <a:pt x="30" y="6"/>
                    </a:cubicBezTo>
                    <a:cubicBezTo>
                      <a:pt x="31" y="5"/>
                      <a:pt x="29" y="5"/>
                      <a:pt x="29" y="5"/>
                    </a:cubicBezTo>
                    <a:cubicBezTo>
                      <a:pt x="29" y="5"/>
                      <a:pt x="30" y="4"/>
                      <a:pt x="30" y="4"/>
                    </a:cubicBezTo>
                    <a:cubicBezTo>
                      <a:pt x="31" y="4"/>
                      <a:pt x="31" y="6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3" y="6"/>
                      <a:pt x="33" y="5"/>
                      <a:pt x="34" y="6"/>
                    </a:cubicBezTo>
                    <a:cubicBezTo>
                      <a:pt x="34" y="5"/>
                      <a:pt x="34" y="6"/>
                      <a:pt x="34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4" y="5"/>
                      <a:pt x="35" y="4"/>
                      <a:pt x="36" y="5"/>
                    </a:cubicBezTo>
                    <a:cubicBezTo>
                      <a:pt x="36" y="5"/>
                      <a:pt x="35" y="5"/>
                      <a:pt x="35" y="5"/>
                    </a:cubicBezTo>
                    <a:cubicBezTo>
                      <a:pt x="35" y="5"/>
                      <a:pt x="36" y="5"/>
                      <a:pt x="36" y="5"/>
                    </a:cubicBezTo>
                    <a:cubicBezTo>
                      <a:pt x="36" y="6"/>
                      <a:pt x="35" y="5"/>
                      <a:pt x="34" y="6"/>
                    </a:cubicBezTo>
                    <a:cubicBezTo>
                      <a:pt x="34" y="6"/>
                      <a:pt x="35" y="5"/>
                      <a:pt x="35" y="6"/>
                    </a:cubicBezTo>
                    <a:cubicBezTo>
                      <a:pt x="35" y="5"/>
                      <a:pt x="36" y="6"/>
                      <a:pt x="37" y="5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8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8" y="6"/>
                      <a:pt x="38" y="7"/>
                      <a:pt x="39" y="6"/>
                    </a:cubicBezTo>
                    <a:cubicBezTo>
                      <a:pt x="38" y="6"/>
                      <a:pt x="39" y="6"/>
                      <a:pt x="38" y="6"/>
                    </a:cubicBezTo>
                    <a:cubicBezTo>
                      <a:pt x="40" y="5"/>
                      <a:pt x="39" y="7"/>
                      <a:pt x="41" y="7"/>
                    </a:cubicBezTo>
                    <a:cubicBezTo>
                      <a:pt x="41" y="7"/>
                      <a:pt x="40" y="6"/>
                      <a:pt x="40" y="6"/>
                    </a:cubicBezTo>
                    <a:cubicBezTo>
                      <a:pt x="41" y="6"/>
                      <a:pt x="41" y="6"/>
                      <a:pt x="41" y="7"/>
                    </a:cubicBezTo>
                    <a:cubicBezTo>
                      <a:pt x="43" y="6"/>
                      <a:pt x="41" y="6"/>
                      <a:pt x="42" y="6"/>
                    </a:cubicBezTo>
                    <a:cubicBezTo>
                      <a:pt x="42" y="6"/>
                      <a:pt x="42" y="6"/>
                      <a:pt x="43" y="5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4" y="6"/>
                      <a:pt x="43" y="5"/>
                      <a:pt x="45" y="5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5" y="6"/>
                      <a:pt x="46" y="6"/>
                      <a:pt x="46" y="6"/>
                    </a:cubicBezTo>
                    <a:cubicBezTo>
                      <a:pt x="46" y="6"/>
                      <a:pt x="46" y="5"/>
                      <a:pt x="47" y="5"/>
                    </a:cubicBezTo>
                    <a:cubicBezTo>
                      <a:pt x="47" y="5"/>
                      <a:pt x="47" y="6"/>
                      <a:pt x="48" y="6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7"/>
                      <a:pt x="48" y="6"/>
                      <a:pt x="48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49" y="6"/>
                      <a:pt x="49" y="6"/>
                      <a:pt x="50" y="6"/>
                    </a:cubicBezTo>
                    <a:cubicBezTo>
                      <a:pt x="50" y="6"/>
                      <a:pt x="50" y="7"/>
                      <a:pt x="49" y="7"/>
                    </a:cubicBezTo>
                    <a:cubicBezTo>
                      <a:pt x="50" y="6"/>
                      <a:pt x="50" y="6"/>
                      <a:pt x="50" y="6"/>
                    </a:cubicBezTo>
                    <a:cubicBezTo>
                      <a:pt x="50" y="6"/>
                      <a:pt x="51" y="7"/>
                      <a:pt x="51" y="7"/>
                    </a:cubicBezTo>
                    <a:cubicBezTo>
                      <a:pt x="51" y="7"/>
                      <a:pt x="52" y="6"/>
                      <a:pt x="53" y="6"/>
                    </a:cubicBezTo>
                    <a:cubicBezTo>
                      <a:pt x="53" y="6"/>
                      <a:pt x="54" y="6"/>
                      <a:pt x="54" y="6"/>
                    </a:cubicBezTo>
                    <a:cubicBezTo>
                      <a:pt x="55" y="6"/>
                      <a:pt x="55" y="7"/>
                      <a:pt x="56" y="6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7"/>
                      <a:pt x="56" y="6"/>
                      <a:pt x="57" y="6"/>
                    </a:cubicBezTo>
                    <a:cubicBezTo>
                      <a:pt x="58" y="6"/>
                      <a:pt x="58" y="6"/>
                      <a:pt x="58" y="7"/>
                    </a:cubicBezTo>
                    <a:cubicBezTo>
                      <a:pt x="59" y="6"/>
                      <a:pt x="59" y="6"/>
                      <a:pt x="60" y="6"/>
                    </a:cubicBezTo>
                    <a:cubicBezTo>
                      <a:pt x="60" y="6"/>
                      <a:pt x="60" y="6"/>
                      <a:pt x="59" y="6"/>
                    </a:cubicBezTo>
                    <a:close/>
                    <a:moveTo>
                      <a:pt x="64" y="7"/>
                    </a:moveTo>
                    <a:cubicBezTo>
                      <a:pt x="64" y="7"/>
                      <a:pt x="64" y="7"/>
                      <a:pt x="64" y="7"/>
                    </a:cubicBezTo>
                    <a:cubicBezTo>
                      <a:pt x="65" y="7"/>
                      <a:pt x="64" y="7"/>
                      <a:pt x="64" y="7"/>
                    </a:cubicBezTo>
                    <a:close/>
                    <a:moveTo>
                      <a:pt x="62" y="16"/>
                    </a:moveTo>
                    <a:cubicBezTo>
                      <a:pt x="63" y="16"/>
                      <a:pt x="63" y="16"/>
                      <a:pt x="63" y="16"/>
                    </a:cubicBezTo>
                    <a:cubicBezTo>
                      <a:pt x="63" y="16"/>
                      <a:pt x="63" y="16"/>
                      <a:pt x="62" y="16"/>
                    </a:cubicBezTo>
                    <a:close/>
                    <a:moveTo>
                      <a:pt x="21" y="16"/>
                    </a:moveTo>
                    <a:cubicBezTo>
                      <a:pt x="21" y="16"/>
                      <a:pt x="21" y="16"/>
                      <a:pt x="21" y="16"/>
                    </a:cubicBezTo>
                    <a:cubicBezTo>
                      <a:pt x="22" y="16"/>
                      <a:pt x="21" y="16"/>
                      <a:pt x="21" y="16"/>
                    </a:cubicBezTo>
                    <a:close/>
                    <a:moveTo>
                      <a:pt x="20" y="16"/>
                    </a:move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6"/>
                      <a:pt x="20" y="16"/>
                      <a:pt x="21" y="16"/>
                    </a:cubicBezTo>
                    <a:cubicBezTo>
                      <a:pt x="21" y="16"/>
                      <a:pt x="21" y="16"/>
                      <a:pt x="20" y="16"/>
                    </a:cubicBezTo>
                    <a:close/>
                    <a:moveTo>
                      <a:pt x="32" y="2"/>
                    </a:moveTo>
                    <a:cubicBezTo>
                      <a:pt x="32" y="2"/>
                      <a:pt x="32" y="2"/>
                      <a:pt x="32" y="2"/>
                    </a:cubicBezTo>
                    <a:cubicBezTo>
                      <a:pt x="32" y="2"/>
                      <a:pt x="32" y="2"/>
                      <a:pt x="32" y="2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36" name="Freeform 3342"/>
              <p:cNvSpPr>
                <a:spLocks/>
              </p:cNvSpPr>
              <p:nvPr/>
            </p:nvSpPr>
            <p:spPr bwMode="auto">
              <a:xfrm>
                <a:off x="2863" y="2209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37" name="Freeform 3343"/>
              <p:cNvSpPr>
                <a:spLocks/>
              </p:cNvSpPr>
              <p:nvPr/>
            </p:nvSpPr>
            <p:spPr bwMode="auto">
              <a:xfrm>
                <a:off x="2839" y="2188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38" name="Freeform 3344"/>
              <p:cNvSpPr>
                <a:spLocks/>
              </p:cNvSpPr>
              <p:nvPr/>
            </p:nvSpPr>
            <p:spPr bwMode="auto">
              <a:xfrm>
                <a:off x="2794" y="220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39" name="Freeform 3345"/>
              <p:cNvSpPr>
                <a:spLocks/>
              </p:cNvSpPr>
              <p:nvPr/>
            </p:nvSpPr>
            <p:spPr bwMode="auto">
              <a:xfrm>
                <a:off x="2752" y="221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40" name="Freeform 3346"/>
              <p:cNvSpPr>
                <a:spLocks/>
              </p:cNvSpPr>
              <p:nvPr/>
            </p:nvSpPr>
            <p:spPr bwMode="auto">
              <a:xfrm>
                <a:off x="2740" y="220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41" name="Freeform 3347"/>
              <p:cNvSpPr>
                <a:spLocks/>
              </p:cNvSpPr>
              <p:nvPr/>
            </p:nvSpPr>
            <p:spPr bwMode="auto">
              <a:xfrm>
                <a:off x="2747" y="2207"/>
                <a:ext cx="3" cy="2"/>
              </a:xfrm>
              <a:custGeom>
                <a:avLst/>
                <a:gdLst>
                  <a:gd name="T0" fmla="*/ 3 w 1"/>
                  <a:gd name="T1" fmla="*/ 2 h 1"/>
                  <a:gd name="T2" fmla="*/ 0 w 1"/>
                  <a:gd name="T3" fmla="*/ 2 h 1"/>
                  <a:gd name="T4" fmla="*/ 0 w 1"/>
                  <a:gd name="T5" fmla="*/ 2 h 1"/>
                  <a:gd name="T6" fmla="*/ 3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42" name="Freeform 3348"/>
              <p:cNvSpPr>
                <a:spLocks/>
              </p:cNvSpPr>
              <p:nvPr/>
            </p:nvSpPr>
            <p:spPr bwMode="auto">
              <a:xfrm>
                <a:off x="2747" y="220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43" name="Freeform 3349"/>
              <p:cNvSpPr>
                <a:spLocks/>
              </p:cNvSpPr>
              <p:nvPr/>
            </p:nvSpPr>
            <p:spPr bwMode="auto">
              <a:xfrm>
                <a:off x="2759" y="2211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3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44" name="Rectangle 3350"/>
              <p:cNvSpPr>
                <a:spLocks noChangeArrowheads="1"/>
              </p:cNvSpPr>
              <p:nvPr/>
            </p:nvSpPr>
            <p:spPr bwMode="auto">
              <a:xfrm>
                <a:off x="2750" y="2204"/>
                <a:ext cx="1" cy="3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445" name="Freeform 3351"/>
              <p:cNvSpPr>
                <a:spLocks/>
              </p:cNvSpPr>
              <p:nvPr/>
            </p:nvSpPr>
            <p:spPr bwMode="auto">
              <a:xfrm>
                <a:off x="2754" y="2207"/>
                <a:ext cx="3" cy="0"/>
              </a:xfrm>
              <a:custGeom>
                <a:avLst/>
                <a:gdLst>
                  <a:gd name="T0" fmla="*/ 3 w 1"/>
                  <a:gd name="T1" fmla="*/ 0 w 1"/>
                  <a:gd name="T2" fmla="*/ 0 w 1"/>
                  <a:gd name="T3" fmla="*/ 3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46" name="Freeform 3352"/>
              <p:cNvSpPr>
                <a:spLocks/>
              </p:cNvSpPr>
              <p:nvPr/>
            </p:nvSpPr>
            <p:spPr bwMode="auto">
              <a:xfrm>
                <a:off x="2754" y="220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47" name="Rectangle 3353"/>
              <p:cNvSpPr>
                <a:spLocks noChangeArrowheads="1"/>
              </p:cNvSpPr>
              <p:nvPr/>
            </p:nvSpPr>
            <p:spPr bwMode="auto">
              <a:xfrm>
                <a:off x="2752" y="2204"/>
                <a:ext cx="1" cy="3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448" name="Freeform 3354"/>
              <p:cNvSpPr>
                <a:spLocks/>
              </p:cNvSpPr>
              <p:nvPr/>
            </p:nvSpPr>
            <p:spPr bwMode="auto">
              <a:xfrm>
                <a:off x="2773" y="2207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0 w 1"/>
                  <a:gd name="T3" fmla="*/ 2 h 1"/>
                  <a:gd name="T4" fmla="*/ 0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49" name="Freeform 3355"/>
              <p:cNvSpPr>
                <a:spLocks/>
              </p:cNvSpPr>
              <p:nvPr/>
            </p:nvSpPr>
            <p:spPr bwMode="auto">
              <a:xfrm>
                <a:off x="2768" y="2204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50" name="Freeform 3356"/>
              <p:cNvSpPr>
                <a:spLocks/>
              </p:cNvSpPr>
              <p:nvPr/>
            </p:nvSpPr>
            <p:spPr bwMode="auto">
              <a:xfrm>
                <a:off x="2771" y="2204"/>
                <a:ext cx="5" cy="0"/>
              </a:xfrm>
              <a:custGeom>
                <a:avLst/>
                <a:gdLst>
                  <a:gd name="T0" fmla="*/ 3 w 2"/>
                  <a:gd name="T1" fmla="*/ 3 w 2"/>
                  <a:gd name="T2" fmla="*/ 3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51" name="Freeform 3357"/>
              <p:cNvSpPr>
                <a:spLocks/>
              </p:cNvSpPr>
              <p:nvPr/>
            </p:nvSpPr>
            <p:spPr bwMode="auto">
              <a:xfrm>
                <a:off x="2797" y="2209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52" name="Freeform 3358"/>
              <p:cNvSpPr>
                <a:spLocks/>
              </p:cNvSpPr>
              <p:nvPr/>
            </p:nvSpPr>
            <p:spPr bwMode="auto">
              <a:xfrm>
                <a:off x="2816" y="2202"/>
                <a:ext cx="2" cy="5"/>
              </a:xfrm>
              <a:custGeom>
                <a:avLst/>
                <a:gdLst>
                  <a:gd name="T0" fmla="*/ 2 w 1"/>
                  <a:gd name="T1" fmla="*/ 3 h 2"/>
                  <a:gd name="T2" fmla="*/ 0 w 1"/>
                  <a:gd name="T3" fmla="*/ 3 h 2"/>
                  <a:gd name="T4" fmla="*/ 2 w 1"/>
                  <a:gd name="T5" fmla="*/ 5 h 2"/>
                  <a:gd name="T6" fmla="*/ 2 w 1"/>
                  <a:gd name="T7" fmla="*/ 3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0" y="1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53" name="Freeform 3359"/>
              <p:cNvSpPr>
                <a:spLocks/>
              </p:cNvSpPr>
              <p:nvPr/>
            </p:nvSpPr>
            <p:spPr bwMode="auto">
              <a:xfrm>
                <a:off x="2816" y="2207"/>
                <a:ext cx="2" cy="0"/>
              </a:xfrm>
              <a:custGeom>
                <a:avLst/>
                <a:gdLst>
                  <a:gd name="T0" fmla="*/ 2 w 1"/>
                  <a:gd name="T1" fmla="*/ 0 w 1"/>
                  <a:gd name="T2" fmla="*/ 2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54" name="Rectangle 3360"/>
              <p:cNvSpPr>
                <a:spLocks noChangeArrowheads="1"/>
              </p:cNvSpPr>
              <p:nvPr/>
            </p:nvSpPr>
            <p:spPr bwMode="auto">
              <a:xfrm>
                <a:off x="2714" y="2176"/>
                <a:ext cx="2" cy="1"/>
              </a:xfrm>
              <a:prstGeom prst="rect">
                <a:avLst/>
              </a:pr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455" name="Freeform 3361"/>
              <p:cNvSpPr>
                <a:spLocks/>
              </p:cNvSpPr>
              <p:nvPr/>
            </p:nvSpPr>
            <p:spPr bwMode="auto">
              <a:xfrm>
                <a:off x="2712" y="2176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0 w 1"/>
                  <a:gd name="T5" fmla="*/ 2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56" name="Freeform 3362"/>
              <p:cNvSpPr>
                <a:spLocks/>
              </p:cNvSpPr>
              <p:nvPr/>
            </p:nvSpPr>
            <p:spPr bwMode="auto">
              <a:xfrm>
                <a:off x="2863" y="2190"/>
                <a:ext cx="0" cy="3"/>
              </a:xfrm>
              <a:custGeom>
                <a:avLst/>
                <a:gdLst>
                  <a:gd name="T0" fmla="*/ 3 h 1"/>
                  <a:gd name="T1" fmla="*/ 3 h 1"/>
                  <a:gd name="T2" fmla="*/ 3 h 1"/>
                  <a:gd name="T3" fmla="*/ 3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57" name="Freeform 3363"/>
              <p:cNvSpPr>
                <a:spLocks/>
              </p:cNvSpPr>
              <p:nvPr/>
            </p:nvSpPr>
            <p:spPr bwMode="auto">
              <a:xfrm>
                <a:off x="2863" y="2188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58" name="Freeform 3364"/>
              <p:cNvSpPr>
                <a:spLocks/>
              </p:cNvSpPr>
              <p:nvPr/>
            </p:nvSpPr>
            <p:spPr bwMode="auto">
              <a:xfrm>
                <a:off x="2851" y="219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1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59" name="Freeform 3365"/>
              <p:cNvSpPr>
                <a:spLocks/>
              </p:cNvSpPr>
              <p:nvPr/>
            </p:nvSpPr>
            <p:spPr bwMode="auto">
              <a:xfrm>
                <a:off x="1852" y="1784"/>
                <a:ext cx="378" cy="194"/>
              </a:xfrm>
              <a:custGeom>
                <a:avLst/>
                <a:gdLst>
                  <a:gd name="T0" fmla="*/ 196 w 160"/>
                  <a:gd name="T1" fmla="*/ 189 h 82"/>
                  <a:gd name="T2" fmla="*/ 369 w 160"/>
                  <a:gd name="T3" fmla="*/ 151 h 82"/>
                  <a:gd name="T4" fmla="*/ 378 w 160"/>
                  <a:gd name="T5" fmla="*/ 31 h 82"/>
                  <a:gd name="T6" fmla="*/ 208 w 160"/>
                  <a:gd name="T7" fmla="*/ 66 h 82"/>
                  <a:gd name="T8" fmla="*/ 50 w 160"/>
                  <a:gd name="T9" fmla="*/ 0 h 82"/>
                  <a:gd name="T10" fmla="*/ 0 w 160"/>
                  <a:gd name="T11" fmla="*/ 163 h 82"/>
                  <a:gd name="T12" fmla="*/ 196 w 160"/>
                  <a:gd name="T13" fmla="*/ 189 h 8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60" h="82">
                    <a:moveTo>
                      <a:pt x="83" y="80"/>
                    </a:moveTo>
                    <a:cubicBezTo>
                      <a:pt x="104" y="79"/>
                      <a:pt x="129" y="72"/>
                      <a:pt x="156" y="64"/>
                    </a:cubicBezTo>
                    <a:cubicBezTo>
                      <a:pt x="160" y="13"/>
                      <a:pt x="160" y="13"/>
                      <a:pt x="160" y="13"/>
                    </a:cubicBezTo>
                    <a:cubicBezTo>
                      <a:pt x="133" y="20"/>
                      <a:pt x="108" y="27"/>
                      <a:pt x="88" y="28"/>
                    </a:cubicBezTo>
                    <a:cubicBezTo>
                      <a:pt x="53" y="30"/>
                      <a:pt x="30" y="9"/>
                      <a:pt x="21" y="0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11" y="73"/>
                      <a:pt x="43" y="82"/>
                      <a:pt x="83" y="8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60" name="Freeform 3366"/>
              <p:cNvSpPr>
                <a:spLocks/>
              </p:cNvSpPr>
              <p:nvPr/>
            </p:nvSpPr>
            <p:spPr bwMode="auto">
              <a:xfrm>
                <a:off x="2046" y="1959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0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61" name="Freeform 3367"/>
              <p:cNvSpPr>
                <a:spLocks/>
              </p:cNvSpPr>
              <p:nvPr/>
            </p:nvSpPr>
            <p:spPr bwMode="auto">
              <a:xfrm>
                <a:off x="2020" y="1966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62" name="Freeform 3368"/>
              <p:cNvSpPr>
                <a:spLocks/>
              </p:cNvSpPr>
              <p:nvPr/>
            </p:nvSpPr>
            <p:spPr bwMode="auto">
              <a:xfrm>
                <a:off x="1998" y="1966"/>
                <a:ext cx="17" cy="2"/>
              </a:xfrm>
              <a:custGeom>
                <a:avLst/>
                <a:gdLst>
                  <a:gd name="T0" fmla="*/ 0 w 7"/>
                  <a:gd name="T1" fmla="*/ 0 h 1"/>
                  <a:gd name="T2" fmla="*/ 12 w 7"/>
                  <a:gd name="T3" fmla="*/ 0 h 1"/>
                  <a:gd name="T4" fmla="*/ 15 w 7"/>
                  <a:gd name="T5" fmla="*/ 2 h 1"/>
                  <a:gd name="T6" fmla="*/ 17 w 7"/>
                  <a:gd name="T7" fmla="*/ 0 h 1"/>
                  <a:gd name="T8" fmla="*/ 0 w 7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" h="1">
                    <a:moveTo>
                      <a:pt x="0" y="0"/>
                    </a:moveTo>
                    <a:cubicBezTo>
                      <a:pt x="1" y="1"/>
                      <a:pt x="4" y="0"/>
                      <a:pt x="5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63" name="Freeform 3369"/>
              <p:cNvSpPr>
                <a:spLocks/>
              </p:cNvSpPr>
              <p:nvPr/>
            </p:nvSpPr>
            <p:spPr bwMode="auto">
              <a:xfrm>
                <a:off x="1984" y="1959"/>
                <a:ext cx="5" cy="0"/>
              </a:xfrm>
              <a:custGeom>
                <a:avLst/>
                <a:gdLst>
                  <a:gd name="T0" fmla="*/ 3 w 2"/>
                  <a:gd name="T1" fmla="*/ 5 w 2"/>
                  <a:gd name="T2" fmla="*/ 5 w 2"/>
                  <a:gd name="T3" fmla="*/ 3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2" y="0"/>
                      <a:pt x="0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64" name="Freeform 3370"/>
              <p:cNvSpPr>
                <a:spLocks/>
              </p:cNvSpPr>
              <p:nvPr/>
            </p:nvSpPr>
            <p:spPr bwMode="auto">
              <a:xfrm>
                <a:off x="1989" y="1956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0 w 1"/>
                  <a:gd name="T3" fmla="*/ 3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65" name="Freeform 3371"/>
              <p:cNvSpPr>
                <a:spLocks/>
              </p:cNvSpPr>
              <p:nvPr/>
            </p:nvSpPr>
            <p:spPr bwMode="auto">
              <a:xfrm>
                <a:off x="1977" y="1956"/>
                <a:ext cx="5" cy="3"/>
              </a:xfrm>
              <a:custGeom>
                <a:avLst/>
                <a:gdLst>
                  <a:gd name="T0" fmla="*/ 3 w 2"/>
                  <a:gd name="T1" fmla="*/ 3 h 1"/>
                  <a:gd name="T2" fmla="*/ 5 w 2"/>
                  <a:gd name="T3" fmla="*/ 0 h 1"/>
                  <a:gd name="T4" fmla="*/ 3 w 2"/>
                  <a:gd name="T5" fmla="*/ 0 h 1"/>
                  <a:gd name="T6" fmla="*/ 3 w 2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66" name="Freeform 3372"/>
              <p:cNvSpPr>
                <a:spLocks/>
              </p:cNvSpPr>
              <p:nvPr/>
            </p:nvSpPr>
            <p:spPr bwMode="auto">
              <a:xfrm>
                <a:off x="1975" y="1959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2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67" name="Freeform 3373"/>
              <p:cNvSpPr>
                <a:spLocks/>
              </p:cNvSpPr>
              <p:nvPr/>
            </p:nvSpPr>
            <p:spPr bwMode="auto">
              <a:xfrm>
                <a:off x="1977" y="1959"/>
                <a:ext cx="3" cy="2"/>
              </a:xfrm>
              <a:custGeom>
                <a:avLst/>
                <a:gdLst>
                  <a:gd name="T0" fmla="*/ 3 w 1"/>
                  <a:gd name="T1" fmla="*/ 0 h 1"/>
                  <a:gd name="T2" fmla="*/ 0 w 1"/>
                  <a:gd name="T3" fmla="*/ 2 h 1"/>
                  <a:gd name="T4" fmla="*/ 3 w 1"/>
                  <a:gd name="T5" fmla="*/ 0 h 1"/>
                  <a:gd name="T6" fmla="*/ 3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68" name="Freeform 3374"/>
              <p:cNvSpPr>
                <a:spLocks/>
              </p:cNvSpPr>
              <p:nvPr/>
            </p:nvSpPr>
            <p:spPr bwMode="auto">
              <a:xfrm>
                <a:off x="1982" y="1959"/>
                <a:ext cx="7" cy="2"/>
              </a:xfrm>
              <a:custGeom>
                <a:avLst/>
                <a:gdLst>
                  <a:gd name="T0" fmla="*/ 0 w 3"/>
                  <a:gd name="T1" fmla="*/ 0 h 1"/>
                  <a:gd name="T2" fmla="*/ 2 w 3"/>
                  <a:gd name="T3" fmla="*/ 2 h 1"/>
                  <a:gd name="T4" fmla="*/ 0 w 3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1"/>
                      <a:pt x="2" y="1"/>
                      <a:pt x="1" y="1"/>
                    </a:cubicBezTo>
                    <a:cubicBezTo>
                      <a:pt x="3" y="1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69" name="Freeform 3375"/>
              <p:cNvSpPr>
                <a:spLocks/>
              </p:cNvSpPr>
              <p:nvPr/>
            </p:nvSpPr>
            <p:spPr bwMode="auto">
              <a:xfrm>
                <a:off x="1998" y="1968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3 w 2"/>
                  <a:gd name="T3" fmla="*/ 3 h 1"/>
                  <a:gd name="T4" fmla="*/ 5 w 2"/>
                  <a:gd name="T5" fmla="*/ 0 h 1"/>
                  <a:gd name="T6" fmla="*/ 0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70" name="Freeform 3376"/>
              <p:cNvSpPr>
                <a:spLocks/>
              </p:cNvSpPr>
              <p:nvPr/>
            </p:nvSpPr>
            <p:spPr bwMode="auto">
              <a:xfrm>
                <a:off x="1958" y="1954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3 w 2"/>
                  <a:gd name="T3" fmla="*/ 2 h 1"/>
                  <a:gd name="T4" fmla="*/ 5 w 2"/>
                  <a:gd name="T5" fmla="*/ 2 h 1"/>
                  <a:gd name="T6" fmla="*/ 0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71" name="Freeform 3377"/>
              <p:cNvSpPr>
                <a:spLocks/>
              </p:cNvSpPr>
              <p:nvPr/>
            </p:nvSpPr>
            <p:spPr bwMode="auto">
              <a:xfrm>
                <a:off x="1956" y="1956"/>
                <a:ext cx="5" cy="3"/>
              </a:xfrm>
              <a:custGeom>
                <a:avLst/>
                <a:gdLst>
                  <a:gd name="T0" fmla="*/ 5 w 2"/>
                  <a:gd name="T1" fmla="*/ 0 h 1"/>
                  <a:gd name="T2" fmla="*/ 0 w 2"/>
                  <a:gd name="T3" fmla="*/ 3 h 1"/>
                  <a:gd name="T4" fmla="*/ 5 w 2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72" name="Freeform 3378"/>
              <p:cNvSpPr>
                <a:spLocks/>
              </p:cNvSpPr>
              <p:nvPr/>
            </p:nvSpPr>
            <p:spPr bwMode="auto">
              <a:xfrm>
                <a:off x="1972" y="1961"/>
                <a:ext cx="8" cy="3"/>
              </a:xfrm>
              <a:custGeom>
                <a:avLst/>
                <a:gdLst>
                  <a:gd name="T0" fmla="*/ 3 w 8"/>
                  <a:gd name="T1" fmla="*/ 3 h 3"/>
                  <a:gd name="T2" fmla="*/ 8 w 8"/>
                  <a:gd name="T3" fmla="*/ 0 h 3"/>
                  <a:gd name="T4" fmla="*/ 0 w 8"/>
                  <a:gd name="T5" fmla="*/ 3 h 3"/>
                  <a:gd name="T6" fmla="*/ 3 w 8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" h="3">
                    <a:moveTo>
                      <a:pt x="3" y="3"/>
                    </a:moveTo>
                    <a:lnTo>
                      <a:pt x="8" y="0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73" name="Freeform 3379"/>
              <p:cNvSpPr>
                <a:spLocks/>
              </p:cNvSpPr>
              <p:nvPr/>
            </p:nvSpPr>
            <p:spPr bwMode="auto">
              <a:xfrm>
                <a:off x="1944" y="1952"/>
                <a:ext cx="5" cy="2"/>
              </a:xfrm>
              <a:custGeom>
                <a:avLst/>
                <a:gdLst>
                  <a:gd name="T0" fmla="*/ 2 w 5"/>
                  <a:gd name="T1" fmla="*/ 2 h 2"/>
                  <a:gd name="T2" fmla="*/ 5 w 5"/>
                  <a:gd name="T3" fmla="*/ 0 h 2"/>
                  <a:gd name="T4" fmla="*/ 0 w 5"/>
                  <a:gd name="T5" fmla="*/ 2 h 2"/>
                  <a:gd name="T6" fmla="*/ 2 w 5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2" y="2"/>
                    </a:moveTo>
                    <a:lnTo>
                      <a:pt x="5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74" name="Freeform 3380"/>
              <p:cNvSpPr>
                <a:spLocks/>
              </p:cNvSpPr>
              <p:nvPr/>
            </p:nvSpPr>
            <p:spPr bwMode="auto">
              <a:xfrm>
                <a:off x="1930" y="1949"/>
                <a:ext cx="9" cy="3"/>
              </a:xfrm>
              <a:custGeom>
                <a:avLst/>
                <a:gdLst>
                  <a:gd name="T0" fmla="*/ 7 w 4"/>
                  <a:gd name="T1" fmla="*/ 3 h 1"/>
                  <a:gd name="T2" fmla="*/ 7 w 4"/>
                  <a:gd name="T3" fmla="*/ 0 h 1"/>
                  <a:gd name="T4" fmla="*/ 0 w 4"/>
                  <a:gd name="T5" fmla="*/ 0 h 1"/>
                  <a:gd name="T6" fmla="*/ 7 w 4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3" y="1"/>
                    </a:moveTo>
                    <a:cubicBezTo>
                      <a:pt x="4" y="1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75" name="Freeform 3381"/>
              <p:cNvSpPr>
                <a:spLocks/>
              </p:cNvSpPr>
              <p:nvPr/>
            </p:nvSpPr>
            <p:spPr bwMode="auto">
              <a:xfrm>
                <a:off x="1928" y="1949"/>
                <a:ext cx="2" cy="3"/>
              </a:xfrm>
              <a:custGeom>
                <a:avLst/>
                <a:gdLst>
                  <a:gd name="T0" fmla="*/ 0 w 1"/>
                  <a:gd name="T1" fmla="*/ 3 h 1"/>
                  <a:gd name="T2" fmla="*/ 2 w 1"/>
                  <a:gd name="T3" fmla="*/ 0 h 1"/>
                  <a:gd name="T4" fmla="*/ 0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76" name="Freeform 3382"/>
              <p:cNvSpPr>
                <a:spLocks/>
              </p:cNvSpPr>
              <p:nvPr/>
            </p:nvSpPr>
            <p:spPr bwMode="auto">
              <a:xfrm>
                <a:off x="1949" y="1954"/>
                <a:ext cx="2" cy="2"/>
              </a:xfrm>
              <a:custGeom>
                <a:avLst/>
                <a:gdLst>
                  <a:gd name="T0" fmla="*/ 2 w 1"/>
                  <a:gd name="T1" fmla="*/ 2 h 1"/>
                  <a:gd name="T2" fmla="*/ 0 w 1"/>
                  <a:gd name="T3" fmla="*/ 0 h 1"/>
                  <a:gd name="T4" fmla="*/ 0 w 1"/>
                  <a:gd name="T5" fmla="*/ 2 h 1"/>
                  <a:gd name="T6" fmla="*/ 2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77" name="Freeform 3383"/>
              <p:cNvSpPr>
                <a:spLocks/>
              </p:cNvSpPr>
              <p:nvPr/>
            </p:nvSpPr>
            <p:spPr bwMode="auto">
              <a:xfrm>
                <a:off x="1946" y="1956"/>
                <a:ext cx="3" cy="0"/>
              </a:xfrm>
              <a:custGeom>
                <a:avLst/>
                <a:gdLst>
                  <a:gd name="T0" fmla="*/ 3 w 1"/>
                  <a:gd name="T1" fmla="*/ 3 w 1"/>
                  <a:gd name="T2" fmla="*/ 0 w 1"/>
                  <a:gd name="T3" fmla="*/ 3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78" name="Freeform 3384"/>
              <p:cNvSpPr>
                <a:spLocks/>
              </p:cNvSpPr>
              <p:nvPr/>
            </p:nvSpPr>
            <p:spPr bwMode="auto">
              <a:xfrm>
                <a:off x="1951" y="1956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79" name="Freeform 3385"/>
              <p:cNvSpPr>
                <a:spLocks/>
              </p:cNvSpPr>
              <p:nvPr/>
            </p:nvSpPr>
            <p:spPr bwMode="auto">
              <a:xfrm>
                <a:off x="1958" y="1961"/>
                <a:ext cx="7" cy="5"/>
              </a:xfrm>
              <a:custGeom>
                <a:avLst/>
                <a:gdLst>
                  <a:gd name="T0" fmla="*/ 7 w 3"/>
                  <a:gd name="T1" fmla="*/ 0 h 2"/>
                  <a:gd name="T2" fmla="*/ 5 w 3"/>
                  <a:gd name="T3" fmla="*/ 5 h 2"/>
                  <a:gd name="T4" fmla="*/ 7 w 3"/>
                  <a:gd name="T5" fmla="*/ 0 h 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2" y="1"/>
                      <a:pt x="0" y="1"/>
                      <a:pt x="2" y="2"/>
                    </a:cubicBezTo>
                    <a:cubicBezTo>
                      <a:pt x="3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80" name="Freeform 3386"/>
              <p:cNvSpPr>
                <a:spLocks/>
              </p:cNvSpPr>
              <p:nvPr/>
            </p:nvSpPr>
            <p:spPr bwMode="auto">
              <a:xfrm>
                <a:off x="1954" y="1959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2 h 1"/>
                  <a:gd name="T4" fmla="*/ 2 w 1"/>
                  <a:gd name="T5" fmla="*/ 0 h 1"/>
                  <a:gd name="T6" fmla="*/ 0 w 1"/>
                  <a:gd name="T7" fmla="*/ 2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81" name="Freeform 3387"/>
              <p:cNvSpPr>
                <a:spLocks/>
              </p:cNvSpPr>
              <p:nvPr/>
            </p:nvSpPr>
            <p:spPr bwMode="auto">
              <a:xfrm>
                <a:off x="1951" y="1959"/>
                <a:ext cx="3" cy="2"/>
              </a:xfrm>
              <a:custGeom>
                <a:avLst/>
                <a:gdLst>
                  <a:gd name="T0" fmla="*/ 0 w 3"/>
                  <a:gd name="T1" fmla="*/ 2 h 2"/>
                  <a:gd name="T2" fmla="*/ 3 w 3"/>
                  <a:gd name="T3" fmla="*/ 2 h 2"/>
                  <a:gd name="T4" fmla="*/ 0 w 3"/>
                  <a:gd name="T5" fmla="*/ 0 h 2"/>
                  <a:gd name="T6" fmla="*/ 0 w 3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82" name="Freeform 3388"/>
              <p:cNvSpPr>
                <a:spLocks/>
              </p:cNvSpPr>
              <p:nvPr/>
            </p:nvSpPr>
            <p:spPr bwMode="auto">
              <a:xfrm>
                <a:off x="1928" y="1954"/>
                <a:ext cx="7" cy="2"/>
              </a:xfrm>
              <a:custGeom>
                <a:avLst/>
                <a:gdLst>
                  <a:gd name="T0" fmla="*/ 5 w 3"/>
                  <a:gd name="T1" fmla="*/ 0 h 1"/>
                  <a:gd name="T2" fmla="*/ 0 w 3"/>
                  <a:gd name="T3" fmla="*/ 0 h 1"/>
                  <a:gd name="T4" fmla="*/ 7 w 3"/>
                  <a:gd name="T5" fmla="*/ 2 h 1"/>
                  <a:gd name="T6" fmla="*/ 5 w 3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1"/>
                      <a:pt x="3" y="1"/>
                    </a:cubicBezTo>
                    <a:cubicBezTo>
                      <a:pt x="3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83" name="Freeform 3389"/>
              <p:cNvSpPr>
                <a:spLocks/>
              </p:cNvSpPr>
              <p:nvPr/>
            </p:nvSpPr>
            <p:spPr bwMode="auto">
              <a:xfrm>
                <a:off x="1942" y="195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84" name="Rectangle 3390"/>
              <p:cNvSpPr>
                <a:spLocks noChangeArrowheads="1"/>
              </p:cNvSpPr>
              <p:nvPr/>
            </p:nvSpPr>
            <p:spPr bwMode="auto">
              <a:xfrm>
                <a:off x="1909" y="1952"/>
                <a:ext cx="1" cy="1"/>
              </a:xfrm>
              <a:prstGeom prst="rect">
                <a:avLst/>
              </a:pr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485" name="Freeform 3391"/>
              <p:cNvSpPr>
                <a:spLocks/>
              </p:cNvSpPr>
              <p:nvPr/>
            </p:nvSpPr>
            <p:spPr bwMode="auto">
              <a:xfrm>
                <a:off x="1935" y="1956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86" name="Freeform 3392"/>
              <p:cNvSpPr>
                <a:spLocks/>
              </p:cNvSpPr>
              <p:nvPr/>
            </p:nvSpPr>
            <p:spPr bwMode="auto">
              <a:xfrm>
                <a:off x="1923" y="195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87" name="Freeform 3393"/>
              <p:cNvSpPr>
                <a:spLocks/>
              </p:cNvSpPr>
              <p:nvPr/>
            </p:nvSpPr>
            <p:spPr bwMode="auto">
              <a:xfrm>
                <a:off x="1939" y="1954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88" name="Freeform 3394"/>
              <p:cNvSpPr>
                <a:spLocks/>
              </p:cNvSpPr>
              <p:nvPr/>
            </p:nvSpPr>
            <p:spPr bwMode="auto">
              <a:xfrm>
                <a:off x="1937" y="1956"/>
                <a:ext cx="5" cy="0"/>
              </a:xfrm>
              <a:custGeom>
                <a:avLst/>
                <a:gdLst>
                  <a:gd name="T0" fmla="*/ 3 w 2"/>
                  <a:gd name="T1" fmla="*/ 0 w 2"/>
                  <a:gd name="T2" fmla="*/ 5 w 2"/>
                  <a:gd name="T3" fmla="*/ 3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89" name="Freeform 3395"/>
              <p:cNvSpPr>
                <a:spLocks/>
              </p:cNvSpPr>
              <p:nvPr/>
            </p:nvSpPr>
            <p:spPr bwMode="auto">
              <a:xfrm>
                <a:off x="1897" y="1952"/>
                <a:ext cx="16" cy="12"/>
              </a:xfrm>
              <a:custGeom>
                <a:avLst/>
                <a:gdLst>
                  <a:gd name="T0" fmla="*/ 2 w 7"/>
                  <a:gd name="T1" fmla="*/ 12 h 5"/>
                  <a:gd name="T2" fmla="*/ 11 w 7"/>
                  <a:gd name="T3" fmla="*/ 12 h 5"/>
                  <a:gd name="T4" fmla="*/ 11 w 7"/>
                  <a:gd name="T5" fmla="*/ 0 h 5"/>
                  <a:gd name="T6" fmla="*/ 7 w 7"/>
                  <a:gd name="T7" fmla="*/ 2 h 5"/>
                  <a:gd name="T8" fmla="*/ 11 w 7"/>
                  <a:gd name="T9" fmla="*/ 7 h 5"/>
                  <a:gd name="T10" fmla="*/ 7 w 7"/>
                  <a:gd name="T11" fmla="*/ 5 h 5"/>
                  <a:gd name="T12" fmla="*/ 0 w 7"/>
                  <a:gd name="T13" fmla="*/ 10 h 5"/>
                  <a:gd name="T14" fmla="*/ 5 w 7"/>
                  <a:gd name="T15" fmla="*/ 10 h 5"/>
                  <a:gd name="T16" fmla="*/ 2 w 7"/>
                  <a:gd name="T17" fmla="*/ 12 h 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2" y="4"/>
                      <a:pt x="4" y="3"/>
                      <a:pt x="5" y="5"/>
                    </a:cubicBezTo>
                    <a:cubicBezTo>
                      <a:pt x="7" y="4"/>
                      <a:pt x="6" y="2"/>
                      <a:pt x="5" y="0"/>
                    </a:cubicBezTo>
                    <a:cubicBezTo>
                      <a:pt x="5" y="0"/>
                      <a:pt x="5" y="1"/>
                      <a:pt x="3" y="1"/>
                    </a:cubicBezTo>
                    <a:cubicBezTo>
                      <a:pt x="4" y="1"/>
                      <a:pt x="7" y="2"/>
                      <a:pt x="5" y="3"/>
                    </a:cubicBezTo>
                    <a:cubicBezTo>
                      <a:pt x="3" y="3"/>
                      <a:pt x="4" y="2"/>
                      <a:pt x="3" y="2"/>
                    </a:cubicBezTo>
                    <a:cubicBezTo>
                      <a:pt x="3" y="3"/>
                      <a:pt x="0" y="2"/>
                      <a:pt x="0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4"/>
                      <a:pt x="1" y="5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90" name="Freeform 3396"/>
              <p:cNvSpPr>
                <a:spLocks/>
              </p:cNvSpPr>
              <p:nvPr/>
            </p:nvSpPr>
            <p:spPr bwMode="auto">
              <a:xfrm>
                <a:off x="1909" y="1949"/>
                <a:ext cx="9" cy="5"/>
              </a:xfrm>
              <a:custGeom>
                <a:avLst/>
                <a:gdLst>
                  <a:gd name="T0" fmla="*/ 7 w 4"/>
                  <a:gd name="T1" fmla="*/ 5 h 2"/>
                  <a:gd name="T2" fmla="*/ 9 w 4"/>
                  <a:gd name="T3" fmla="*/ 5 h 2"/>
                  <a:gd name="T4" fmla="*/ 5 w 4"/>
                  <a:gd name="T5" fmla="*/ 0 h 2"/>
                  <a:gd name="T6" fmla="*/ 0 w 4"/>
                  <a:gd name="T7" fmla="*/ 3 h 2"/>
                  <a:gd name="T8" fmla="*/ 7 w 4"/>
                  <a:gd name="T9" fmla="*/ 3 h 2"/>
                  <a:gd name="T10" fmla="*/ 7 w 4"/>
                  <a:gd name="T11" fmla="*/ 5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3" y="1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3" y="1"/>
                      <a:pt x="3" y="1"/>
                      <a:pt x="3" y="1"/>
                    </a:cubicBez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91" name="Freeform 3397"/>
              <p:cNvSpPr>
                <a:spLocks/>
              </p:cNvSpPr>
              <p:nvPr/>
            </p:nvSpPr>
            <p:spPr bwMode="auto">
              <a:xfrm>
                <a:off x="1918" y="1954"/>
                <a:ext cx="12" cy="5"/>
              </a:xfrm>
              <a:custGeom>
                <a:avLst/>
                <a:gdLst>
                  <a:gd name="T0" fmla="*/ 7 w 5"/>
                  <a:gd name="T1" fmla="*/ 0 h 2"/>
                  <a:gd name="T2" fmla="*/ 2 w 5"/>
                  <a:gd name="T3" fmla="*/ 5 h 2"/>
                  <a:gd name="T4" fmla="*/ 10 w 5"/>
                  <a:gd name="T5" fmla="*/ 3 h 2"/>
                  <a:gd name="T6" fmla="*/ 7 w 5"/>
                  <a:gd name="T7" fmla="*/ 0 h 2"/>
                  <a:gd name="T8" fmla="*/ 10 w 5"/>
                  <a:gd name="T9" fmla="*/ 0 h 2"/>
                  <a:gd name="T10" fmla="*/ 7 w 5"/>
                  <a:gd name="T11" fmla="*/ 0 h 2"/>
                  <a:gd name="T12" fmla="*/ 7 w 5"/>
                  <a:gd name="T13" fmla="*/ 0 h 2"/>
                  <a:gd name="T14" fmla="*/ 7 w 5"/>
                  <a:gd name="T15" fmla="*/ 0 h 2"/>
                  <a:gd name="T16" fmla="*/ 7 w 5"/>
                  <a:gd name="T17" fmla="*/ 0 h 2"/>
                  <a:gd name="T18" fmla="*/ 7 w 5"/>
                  <a:gd name="T19" fmla="*/ 0 h 2"/>
                  <a:gd name="T20" fmla="*/ 7 w 5"/>
                  <a:gd name="T21" fmla="*/ 0 h 2"/>
                  <a:gd name="T22" fmla="*/ 7 w 5"/>
                  <a:gd name="T23" fmla="*/ 0 h 2"/>
                  <a:gd name="T24" fmla="*/ 7 w 5"/>
                  <a:gd name="T25" fmla="*/ 0 h 2"/>
                  <a:gd name="T26" fmla="*/ 7 w 5"/>
                  <a:gd name="T27" fmla="*/ 0 h 2"/>
                  <a:gd name="T28" fmla="*/ 7 w 5"/>
                  <a:gd name="T29" fmla="*/ 0 h 2"/>
                  <a:gd name="T30" fmla="*/ 0 w 5"/>
                  <a:gd name="T31" fmla="*/ 0 h 2"/>
                  <a:gd name="T32" fmla="*/ 7 w 5"/>
                  <a:gd name="T33" fmla="*/ 0 h 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" h="2">
                    <a:moveTo>
                      <a:pt x="3" y="0"/>
                    </a:moveTo>
                    <a:cubicBezTo>
                      <a:pt x="2" y="1"/>
                      <a:pt x="0" y="1"/>
                      <a:pt x="1" y="2"/>
                    </a:cubicBezTo>
                    <a:cubicBezTo>
                      <a:pt x="3" y="2"/>
                      <a:pt x="2" y="2"/>
                      <a:pt x="4" y="1"/>
                    </a:cubicBezTo>
                    <a:cubicBezTo>
                      <a:pt x="1" y="1"/>
                      <a:pt x="5" y="1"/>
                      <a:pt x="3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92" name="Freeform 3398"/>
              <p:cNvSpPr>
                <a:spLocks/>
              </p:cNvSpPr>
              <p:nvPr/>
            </p:nvSpPr>
            <p:spPr bwMode="auto">
              <a:xfrm>
                <a:off x="1958" y="196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93" name="Freeform 3399"/>
              <p:cNvSpPr>
                <a:spLocks/>
              </p:cNvSpPr>
              <p:nvPr/>
            </p:nvSpPr>
            <p:spPr bwMode="auto">
              <a:xfrm>
                <a:off x="1951" y="1964"/>
                <a:ext cx="12" cy="4"/>
              </a:xfrm>
              <a:custGeom>
                <a:avLst/>
                <a:gdLst>
                  <a:gd name="T0" fmla="*/ 5 w 5"/>
                  <a:gd name="T1" fmla="*/ 4 h 2"/>
                  <a:gd name="T2" fmla="*/ 7 w 5"/>
                  <a:gd name="T3" fmla="*/ 2 h 2"/>
                  <a:gd name="T4" fmla="*/ 7 w 5"/>
                  <a:gd name="T5" fmla="*/ 4 h 2"/>
                  <a:gd name="T6" fmla="*/ 7 w 5"/>
                  <a:gd name="T7" fmla="*/ 2 h 2"/>
                  <a:gd name="T8" fmla="*/ 7 w 5"/>
                  <a:gd name="T9" fmla="*/ 2 h 2"/>
                  <a:gd name="T10" fmla="*/ 2 w 5"/>
                  <a:gd name="T11" fmla="*/ 0 h 2"/>
                  <a:gd name="T12" fmla="*/ 5 w 5"/>
                  <a:gd name="T13" fmla="*/ 4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" h="2">
                    <a:moveTo>
                      <a:pt x="2" y="2"/>
                    </a:moveTo>
                    <a:cubicBezTo>
                      <a:pt x="2" y="2"/>
                      <a:pt x="2" y="1"/>
                      <a:pt x="3" y="1"/>
                    </a:cubicBezTo>
                    <a:cubicBezTo>
                      <a:pt x="4" y="2"/>
                      <a:pt x="3" y="2"/>
                      <a:pt x="3" y="2"/>
                    </a:cubicBezTo>
                    <a:cubicBezTo>
                      <a:pt x="4" y="2"/>
                      <a:pt x="5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0" y="0"/>
                      <a:pt x="1" y="0"/>
                    </a:cubicBezTo>
                    <a:cubicBezTo>
                      <a:pt x="1" y="0"/>
                      <a:pt x="1" y="1"/>
                      <a:pt x="2" y="2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94" name="Freeform 3400"/>
              <p:cNvSpPr>
                <a:spLocks/>
              </p:cNvSpPr>
              <p:nvPr/>
            </p:nvSpPr>
            <p:spPr bwMode="auto">
              <a:xfrm>
                <a:off x="1932" y="1961"/>
                <a:ext cx="7" cy="3"/>
              </a:xfrm>
              <a:custGeom>
                <a:avLst/>
                <a:gdLst>
                  <a:gd name="T0" fmla="*/ 7 w 3"/>
                  <a:gd name="T1" fmla="*/ 0 h 1"/>
                  <a:gd name="T2" fmla="*/ 0 w 3"/>
                  <a:gd name="T3" fmla="*/ 0 h 1"/>
                  <a:gd name="T4" fmla="*/ 5 w 3"/>
                  <a:gd name="T5" fmla="*/ 3 h 1"/>
                  <a:gd name="T6" fmla="*/ 5 w 3"/>
                  <a:gd name="T7" fmla="*/ 3 h 1"/>
                  <a:gd name="T8" fmla="*/ 7 w 3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95" name="Freeform 3401"/>
              <p:cNvSpPr>
                <a:spLocks/>
              </p:cNvSpPr>
              <p:nvPr/>
            </p:nvSpPr>
            <p:spPr bwMode="auto">
              <a:xfrm>
                <a:off x="1906" y="1947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3 w 3"/>
                  <a:gd name="T3" fmla="*/ 0 h 2"/>
                  <a:gd name="T4" fmla="*/ 0 w 3"/>
                  <a:gd name="T5" fmla="*/ 2 h 2"/>
                  <a:gd name="T6" fmla="*/ 3 w 3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96" name="Freeform 3402"/>
              <p:cNvSpPr>
                <a:spLocks/>
              </p:cNvSpPr>
              <p:nvPr/>
            </p:nvSpPr>
            <p:spPr bwMode="auto">
              <a:xfrm>
                <a:off x="1899" y="1947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3 w 3"/>
                  <a:gd name="T3" fmla="*/ 0 h 2"/>
                  <a:gd name="T4" fmla="*/ 0 w 3"/>
                  <a:gd name="T5" fmla="*/ 0 h 2"/>
                  <a:gd name="T6" fmla="*/ 3 w 3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97" name="Freeform 3403"/>
              <p:cNvSpPr>
                <a:spLocks/>
              </p:cNvSpPr>
              <p:nvPr/>
            </p:nvSpPr>
            <p:spPr bwMode="auto">
              <a:xfrm>
                <a:off x="2107" y="1831"/>
                <a:ext cx="0" cy="3"/>
              </a:xfrm>
              <a:custGeom>
                <a:avLst/>
                <a:gdLst>
                  <a:gd name="T0" fmla="*/ 3 h 1"/>
                  <a:gd name="T1" fmla="*/ 0 h 1"/>
                  <a:gd name="T2" fmla="*/ 3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98" name="Freeform 3404"/>
              <p:cNvSpPr>
                <a:spLocks/>
              </p:cNvSpPr>
              <p:nvPr/>
            </p:nvSpPr>
            <p:spPr bwMode="auto">
              <a:xfrm>
                <a:off x="2093" y="1834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99" name="Freeform 3405"/>
              <p:cNvSpPr>
                <a:spLocks/>
              </p:cNvSpPr>
              <p:nvPr/>
            </p:nvSpPr>
            <p:spPr bwMode="auto">
              <a:xfrm>
                <a:off x="1904" y="1812"/>
                <a:ext cx="5" cy="3"/>
              </a:xfrm>
              <a:custGeom>
                <a:avLst/>
                <a:gdLst>
                  <a:gd name="T0" fmla="*/ 0 w 2"/>
                  <a:gd name="T1" fmla="*/ 3 h 1"/>
                  <a:gd name="T2" fmla="*/ 3 w 2"/>
                  <a:gd name="T3" fmla="*/ 3 h 1"/>
                  <a:gd name="T4" fmla="*/ 3 w 2"/>
                  <a:gd name="T5" fmla="*/ 0 h 1"/>
                  <a:gd name="T6" fmla="*/ 0 w 2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2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00" name="Freeform 3406"/>
              <p:cNvSpPr>
                <a:spLocks/>
              </p:cNvSpPr>
              <p:nvPr/>
            </p:nvSpPr>
            <p:spPr bwMode="auto">
              <a:xfrm>
                <a:off x="1989" y="1838"/>
                <a:ext cx="2" cy="3"/>
              </a:xfrm>
              <a:custGeom>
                <a:avLst/>
                <a:gdLst>
                  <a:gd name="T0" fmla="*/ 2 w 1"/>
                  <a:gd name="T1" fmla="*/ 3 h 1"/>
                  <a:gd name="T2" fmla="*/ 2 w 1"/>
                  <a:gd name="T3" fmla="*/ 0 h 1"/>
                  <a:gd name="T4" fmla="*/ 0 w 1"/>
                  <a:gd name="T5" fmla="*/ 3 h 1"/>
                  <a:gd name="T6" fmla="*/ 2 w 1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01" name="Freeform 3407"/>
              <p:cNvSpPr>
                <a:spLocks/>
              </p:cNvSpPr>
              <p:nvPr/>
            </p:nvSpPr>
            <p:spPr bwMode="auto">
              <a:xfrm>
                <a:off x="1996" y="1834"/>
                <a:ext cx="2" cy="0"/>
              </a:xfrm>
              <a:custGeom>
                <a:avLst/>
                <a:gdLst>
                  <a:gd name="T0" fmla="*/ 0 w 1"/>
                  <a:gd name="T1" fmla="*/ 2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02" name="Freeform 3408"/>
              <p:cNvSpPr>
                <a:spLocks/>
              </p:cNvSpPr>
              <p:nvPr/>
            </p:nvSpPr>
            <p:spPr bwMode="auto">
              <a:xfrm>
                <a:off x="2173" y="1812"/>
                <a:ext cx="3" cy="3"/>
              </a:xfrm>
              <a:custGeom>
                <a:avLst/>
                <a:gdLst>
                  <a:gd name="T0" fmla="*/ 0 w 1"/>
                  <a:gd name="T1" fmla="*/ 3 h 1"/>
                  <a:gd name="T2" fmla="*/ 3 w 1"/>
                  <a:gd name="T3" fmla="*/ 0 h 1"/>
                  <a:gd name="T4" fmla="*/ 0 w 1"/>
                  <a:gd name="T5" fmla="*/ 3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03" name="Freeform 3409"/>
              <p:cNvSpPr>
                <a:spLocks/>
              </p:cNvSpPr>
              <p:nvPr/>
            </p:nvSpPr>
            <p:spPr bwMode="auto">
              <a:xfrm>
                <a:off x="1871" y="1914"/>
                <a:ext cx="5" cy="7"/>
              </a:xfrm>
              <a:custGeom>
                <a:avLst/>
                <a:gdLst>
                  <a:gd name="T0" fmla="*/ 0 w 2"/>
                  <a:gd name="T1" fmla="*/ 7 h 3"/>
                  <a:gd name="T2" fmla="*/ 5 w 2"/>
                  <a:gd name="T3" fmla="*/ 0 h 3"/>
                  <a:gd name="T4" fmla="*/ 0 w 2"/>
                  <a:gd name="T5" fmla="*/ 7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1" y="2"/>
                      <a:pt x="1" y="1"/>
                      <a:pt x="2" y="0"/>
                    </a:cubicBezTo>
                    <a:cubicBezTo>
                      <a:pt x="1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04" name="Freeform 3410"/>
              <p:cNvSpPr>
                <a:spLocks/>
              </p:cNvSpPr>
              <p:nvPr/>
            </p:nvSpPr>
            <p:spPr bwMode="auto">
              <a:xfrm>
                <a:off x="2105" y="1853"/>
                <a:ext cx="2" cy="2"/>
              </a:xfrm>
              <a:custGeom>
                <a:avLst/>
                <a:gdLst>
                  <a:gd name="T0" fmla="*/ 0 w 1"/>
                  <a:gd name="T1" fmla="*/ 2 h 1"/>
                  <a:gd name="T2" fmla="*/ 2 w 1"/>
                  <a:gd name="T3" fmla="*/ 0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05" name="Freeform 3411"/>
              <p:cNvSpPr>
                <a:spLocks/>
              </p:cNvSpPr>
              <p:nvPr/>
            </p:nvSpPr>
            <p:spPr bwMode="auto">
              <a:xfrm>
                <a:off x="1876" y="1909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5 h 2"/>
                  <a:gd name="T6" fmla="*/ 0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06" name="Freeform 3412"/>
              <p:cNvSpPr>
                <a:spLocks/>
              </p:cNvSpPr>
              <p:nvPr/>
            </p:nvSpPr>
            <p:spPr bwMode="auto">
              <a:xfrm>
                <a:off x="2145" y="196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07" name="Freeform 3413"/>
              <p:cNvSpPr>
                <a:spLocks/>
              </p:cNvSpPr>
              <p:nvPr/>
            </p:nvSpPr>
            <p:spPr bwMode="auto">
              <a:xfrm>
                <a:off x="2069" y="1961"/>
                <a:ext cx="3" cy="0"/>
              </a:xfrm>
              <a:custGeom>
                <a:avLst/>
                <a:gdLst>
                  <a:gd name="T0" fmla="*/ 0 w 1"/>
                  <a:gd name="T1" fmla="*/ 3 w 1"/>
                  <a:gd name="T2" fmla="*/ 0 w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08" name="Rectangle 3414"/>
              <p:cNvSpPr>
                <a:spLocks noChangeArrowheads="1"/>
              </p:cNvSpPr>
              <p:nvPr/>
            </p:nvSpPr>
            <p:spPr bwMode="auto">
              <a:xfrm>
                <a:off x="1873" y="1940"/>
                <a:ext cx="1" cy="1"/>
              </a:xfrm>
              <a:prstGeom prst="rect">
                <a:avLst/>
              </a:pr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endParaRPr lang="en-GB" altLang="en-US"/>
              </a:p>
            </p:txBody>
          </p:sp>
          <p:sp>
            <p:nvSpPr>
              <p:cNvPr id="3509" name="Freeform 3415"/>
              <p:cNvSpPr>
                <a:spLocks/>
              </p:cNvSpPr>
              <p:nvPr/>
            </p:nvSpPr>
            <p:spPr bwMode="auto">
              <a:xfrm>
                <a:off x="1876" y="1949"/>
                <a:ext cx="0" cy="3"/>
              </a:xfrm>
              <a:custGeom>
                <a:avLst/>
                <a:gdLst>
                  <a:gd name="T0" fmla="*/ 0 h 1"/>
                  <a:gd name="T1" fmla="*/ 3 h 1"/>
                  <a:gd name="T2" fmla="*/ 0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10" name="Freeform 3416"/>
              <p:cNvSpPr>
                <a:spLocks/>
              </p:cNvSpPr>
              <p:nvPr/>
            </p:nvSpPr>
            <p:spPr bwMode="auto">
              <a:xfrm>
                <a:off x="1869" y="1888"/>
                <a:ext cx="0" cy="2"/>
              </a:xfrm>
              <a:custGeom>
                <a:avLst/>
                <a:gdLst>
                  <a:gd name="T0" fmla="*/ 2 h 1"/>
                  <a:gd name="T1" fmla="*/ 0 h 1"/>
                  <a:gd name="T2" fmla="*/ 2 h 1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11" name="Freeform 3417"/>
              <p:cNvSpPr>
                <a:spLocks/>
              </p:cNvSpPr>
              <p:nvPr/>
            </p:nvSpPr>
            <p:spPr bwMode="auto">
              <a:xfrm>
                <a:off x="1873" y="1942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12" name="Freeform 3418"/>
              <p:cNvSpPr>
                <a:spLocks/>
              </p:cNvSpPr>
              <p:nvPr/>
            </p:nvSpPr>
            <p:spPr bwMode="auto">
              <a:xfrm>
                <a:off x="1873" y="1940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13" name="Freeform 3419"/>
              <p:cNvSpPr>
                <a:spLocks/>
              </p:cNvSpPr>
              <p:nvPr/>
            </p:nvSpPr>
            <p:spPr bwMode="auto">
              <a:xfrm>
                <a:off x="1871" y="194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2 w 1"/>
                  <a:gd name="T3" fmla="*/ 2 h 1"/>
                  <a:gd name="T4" fmla="*/ 2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14" name="Freeform 3420"/>
              <p:cNvSpPr>
                <a:spLocks/>
              </p:cNvSpPr>
              <p:nvPr/>
            </p:nvSpPr>
            <p:spPr bwMode="auto">
              <a:xfrm>
                <a:off x="2230" y="1881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15" name="Freeform 3421"/>
              <p:cNvSpPr>
                <a:spLocks/>
              </p:cNvSpPr>
              <p:nvPr/>
            </p:nvSpPr>
            <p:spPr bwMode="auto">
              <a:xfrm>
                <a:off x="1916" y="1784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2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16" name="Freeform 3422"/>
              <p:cNvSpPr>
                <a:spLocks/>
              </p:cNvSpPr>
              <p:nvPr/>
            </p:nvSpPr>
            <p:spPr bwMode="auto">
              <a:xfrm>
                <a:off x="1916" y="1786"/>
                <a:ext cx="7" cy="7"/>
              </a:xfrm>
              <a:custGeom>
                <a:avLst/>
                <a:gdLst>
                  <a:gd name="T0" fmla="*/ 7 w 3"/>
                  <a:gd name="T1" fmla="*/ 2 h 3"/>
                  <a:gd name="T2" fmla="*/ 0 w 3"/>
                  <a:gd name="T3" fmla="*/ 0 h 3"/>
                  <a:gd name="T4" fmla="*/ 0 w 3"/>
                  <a:gd name="T5" fmla="*/ 7 h 3"/>
                  <a:gd name="T6" fmla="*/ 7 w 3"/>
                  <a:gd name="T7" fmla="*/ 2 h 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0" y="0"/>
                      <a:pt x="0" y="3"/>
                      <a:pt x="0" y="3"/>
                    </a:cubicBezTo>
                    <a:cubicBezTo>
                      <a:pt x="0" y="3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17" name="Freeform 3423"/>
              <p:cNvSpPr>
                <a:spLocks noEditPoints="1"/>
              </p:cNvSpPr>
              <p:nvPr/>
            </p:nvSpPr>
            <p:spPr bwMode="auto">
              <a:xfrm>
                <a:off x="1850" y="1767"/>
                <a:ext cx="392" cy="215"/>
              </a:xfrm>
              <a:custGeom>
                <a:avLst/>
                <a:gdLst>
                  <a:gd name="T0" fmla="*/ 269 w 166"/>
                  <a:gd name="T1" fmla="*/ 61 h 91"/>
                  <a:gd name="T2" fmla="*/ 243 w 166"/>
                  <a:gd name="T3" fmla="*/ 69 h 91"/>
                  <a:gd name="T4" fmla="*/ 231 w 166"/>
                  <a:gd name="T5" fmla="*/ 66 h 91"/>
                  <a:gd name="T6" fmla="*/ 210 w 166"/>
                  <a:gd name="T7" fmla="*/ 71 h 91"/>
                  <a:gd name="T8" fmla="*/ 182 w 166"/>
                  <a:gd name="T9" fmla="*/ 71 h 91"/>
                  <a:gd name="T10" fmla="*/ 142 w 166"/>
                  <a:gd name="T11" fmla="*/ 73 h 91"/>
                  <a:gd name="T12" fmla="*/ 139 w 166"/>
                  <a:gd name="T13" fmla="*/ 69 h 91"/>
                  <a:gd name="T14" fmla="*/ 142 w 166"/>
                  <a:gd name="T15" fmla="*/ 64 h 91"/>
                  <a:gd name="T16" fmla="*/ 125 w 166"/>
                  <a:gd name="T17" fmla="*/ 57 h 91"/>
                  <a:gd name="T18" fmla="*/ 97 w 166"/>
                  <a:gd name="T19" fmla="*/ 45 h 91"/>
                  <a:gd name="T20" fmla="*/ 68 w 166"/>
                  <a:gd name="T21" fmla="*/ 28 h 91"/>
                  <a:gd name="T22" fmla="*/ 54 w 166"/>
                  <a:gd name="T23" fmla="*/ 9 h 91"/>
                  <a:gd name="T24" fmla="*/ 47 w 166"/>
                  <a:gd name="T25" fmla="*/ 17 h 91"/>
                  <a:gd name="T26" fmla="*/ 45 w 166"/>
                  <a:gd name="T27" fmla="*/ 61 h 91"/>
                  <a:gd name="T28" fmla="*/ 24 w 166"/>
                  <a:gd name="T29" fmla="*/ 57 h 91"/>
                  <a:gd name="T30" fmla="*/ 24 w 166"/>
                  <a:gd name="T31" fmla="*/ 71 h 91"/>
                  <a:gd name="T32" fmla="*/ 21 w 166"/>
                  <a:gd name="T33" fmla="*/ 99 h 91"/>
                  <a:gd name="T34" fmla="*/ 12 w 166"/>
                  <a:gd name="T35" fmla="*/ 139 h 91"/>
                  <a:gd name="T36" fmla="*/ 14 w 166"/>
                  <a:gd name="T37" fmla="*/ 158 h 91"/>
                  <a:gd name="T38" fmla="*/ 7 w 166"/>
                  <a:gd name="T39" fmla="*/ 168 h 91"/>
                  <a:gd name="T40" fmla="*/ 19 w 166"/>
                  <a:gd name="T41" fmla="*/ 182 h 91"/>
                  <a:gd name="T42" fmla="*/ 47 w 166"/>
                  <a:gd name="T43" fmla="*/ 182 h 91"/>
                  <a:gd name="T44" fmla="*/ 24 w 166"/>
                  <a:gd name="T45" fmla="*/ 175 h 91"/>
                  <a:gd name="T46" fmla="*/ 17 w 166"/>
                  <a:gd name="T47" fmla="*/ 177 h 91"/>
                  <a:gd name="T48" fmla="*/ 19 w 166"/>
                  <a:gd name="T49" fmla="*/ 170 h 91"/>
                  <a:gd name="T50" fmla="*/ 31 w 166"/>
                  <a:gd name="T51" fmla="*/ 132 h 91"/>
                  <a:gd name="T52" fmla="*/ 45 w 166"/>
                  <a:gd name="T53" fmla="*/ 71 h 91"/>
                  <a:gd name="T54" fmla="*/ 54 w 166"/>
                  <a:gd name="T55" fmla="*/ 47 h 91"/>
                  <a:gd name="T56" fmla="*/ 52 w 166"/>
                  <a:gd name="T57" fmla="*/ 40 h 91"/>
                  <a:gd name="T58" fmla="*/ 54 w 166"/>
                  <a:gd name="T59" fmla="*/ 28 h 91"/>
                  <a:gd name="T60" fmla="*/ 61 w 166"/>
                  <a:gd name="T61" fmla="*/ 40 h 91"/>
                  <a:gd name="T62" fmla="*/ 111 w 166"/>
                  <a:gd name="T63" fmla="*/ 71 h 91"/>
                  <a:gd name="T64" fmla="*/ 135 w 166"/>
                  <a:gd name="T65" fmla="*/ 76 h 91"/>
                  <a:gd name="T66" fmla="*/ 170 w 166"/>
                  <a:gd name="T67" fmla="*/ 85 h 91"/>
                  <a:gd name="T68" fmla="*/ 203 w 166"/>
                  <a:gd name="T69" fmla="*/ 87 h 91"/>
                  <a:gd name="T70" fmla="*/ 241 w 166"/>
                  <a:gd name="T71" fmla="*/ 87 h 91"/>
                  <a:gd name="T72" fmla="*/ 298 w 166"/>
                  <a:gd name="T73" fmla="*/ 78 h 91"/>
                  <a:gd name="T74" fmla="*/ 347 w 166"/>
                  <a:gd name="T75" fmla="*/ 66 h 91"/>
                  <a:gd name="T76" fmla="*/ 373 w 166"/>
                  <a:gd name="T77" fmla="*/ 57 h 91"/>
                  <a:gd name="T78" fmla="*/ 375 w 166"/>
                  <a:gd name="T79" fmla="*/ 52 h 91"/>
                  <a:gd name="T80" fmla="*/ 368 w 166"/>
                  <a:gd name="T81" fmla="*/ 113 h 91"/>
                  <a:gd name="T82" fmla="*/ 366 w 166"/>
                  <a:gd name="T83" fmla="*/ 128 h 91"/>
                  <a:gd name="T84" fmla="*/ 364 w 166"/>
                  <a:gd name="T85" fmla="*/ 154 h 91"/>
                  <a:gd name="T86" fmla="*/ 342 w 166"/>
                  <a:gd name="T87" fmla="*/ 165 h 91"/>
                  <a:gd name="T88" fmla="*/ 288 w 166"/>
                  <a:gd name="T89" fmla="*/ 182 h 91"/>
                  <a:gd name="T90" fmla="*/ 213 w 166"/>
                  <a:gd name="T91" fmla="*/ 196 h 91"/>
                  <a:gd name="T92" fmla="*/ 239 w 166"/>
                  <a:gd name="T93" fmla="*/ 208 h 91"/>
                  <a:gd name="T94" fmla="*/ 288 w 166"/>
                  <a:gd name="T95" fmla="*/ 201 h 91"/>
                  <a:gd name="T96" fmla="*/ 307 w 166"/>
                  <a:gd name="T97" fmla="*/ 198 h 91"/>
                  <a:gd name="T98" fmla="*/ 359 w 166"/>
                  <a:gd name="T99" fmla="*/ 180 h 91"/>
                  <a:gd name="T100" fmla="*/ 375 w 166"/>
                  <a:gd name="T101" fmla="*/ 163 h 91"/>
                  <a:gd name="T102" fmla="*/ 375 w 166"/>
                  <a:gd name="T103" fmla="*/ 144 h 91"/>
                  <a:gd name="T104" fmla="*/ 380 w 166"/>
                  <a:gd name="T105" fmla="*/ 109 h 91"/>
                  <a:gd name="T106" fmla="*/ 387 w 166"/>
                  <a:gd name="T107" fmla="*/ 102 h 91"/>
                  <a:gd name="T108" fmla="*/ 390 w 166"/>
                  <a:gd name="T109" fmla="*/ 78 h 91"/>
                  <a:gd name="T110" fmla="*/ 387 w 166"/>
                  <a:gd name="T111" fmla="*/ 43 h 91"/>
                  <a:gd name="T112" fmla="*/ 387 w 166"/>
                  <a:gd name="T113" fmla="*/ 35 h 91"/>
                  <a:gd name="T114" fmla="*/ 361 w 166"/>
                  <a:gd name="T115" fmla="*/ 40 h 91"/>
                  <a:gd name="T116" fmla="*/ 349 w 166"/>
                  <a:gd name="T117" fmla="*/ 40 h 91"/>
                  <a:gd name="T118" fmla="*/ 302 w 166"/>
                  <a:gd name="T119" fmla="*/ 52 h 91"/>
                  <a:gd name="T120" fmla="*/ 229 w 166"/>
                  <a:gd name="T121" fmla="*/ 69 h 91"/>
                  <a:gd name="T122" fmla="*/ 17 w 166"/>
                  <a:gd name="T123" fmla="*/ 172 h 91"/>
                  <a:gd name="T124" fmla="*/ 364 w 166"/>
                  <a:gd name="T125" fmla="*/ 130 h 9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166" h="91">
                    <a:moveTo>
                      <a:pt x="121" y="25"/>
                    </a:moveTo>
                    <a:cubicBezTo>
                      <a:pt x="119" y="24"/>
                      <a:pt x="119" y="24"/>
                      <a:pt x="119" y="24"/>
                    </a:cubicBezTo>
                    <a:cubicBezTo>
                      <a:pt x="121" y="23"/>
                      <a:pt x="123" y="23"/>
                      <a:pt x="121" y="22"/>
                    </a:cubicBezTo>
                    <a:cubicBezTo>
                      <a:pt x="121" y="25"/>
                      <a:pt x="114" y="24"/>
                      <a:pt x="115" y="27"/>
                    </a:cubicBezTo>
                    <a:cubicBezTo>
                      <a:pt x="113" y="26"/>
                      <a:pt x="113" y="26"/>
                      <a:pt x="113" y="26"/>
                    </a:cubicBezTo>
                    <a:cubicBezTo>
                      <a:pt x="114" y="26"/>
                      <a:pt x="114" y="26"/>
                      <a:pt x="114" y="26"/>
                    </a:cubicBezTo>
                    <a:cubicBezTo>
                      <a:pt x="112" y="25"/>
                      <a:pt x="113" y="28"/>
                      <a:pt x="110" y="28"/>
                    </a:cubicBezTo>
                    <a:cubicBezTo>
                      <a:pt x="109" y="28"/>
                      <a:pt x="108" y="28"/>
                      <a:pt x="109" y="28"/>
                    </a:cubicBezTo>
                    <a:cubicBezTo>
                      <a:pt x="106" y="29"/>
                      <a:pt x="106" y="29"/>
                      <a:pt x="106" y="29"/>
                    </a:cubicBezTo>
                    <a:cubicBezTo>
                      <a:pt x="106" y="29"/>
                      <a:pt x="106" y="28"/>
                      <a:pt x="107" y="28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3" y="29"/>
                      <a:pt x="102" y="30"/>
                      <a:pt x="101" y="30"/>
                    </a:cubicBezTo>
                    <a:cubicBezTo>
                      <a:pt x="100" y="30"/>
                      <a:pt x="102" y="30"/>
                      <a:pt x="101" y="30"/>
                    </a:cubicBezTo>
                    <a:cubicBezTo>
                      <a:pt x="100" y="31"/>
                      <a:pt x="100" y="31"/>
                      <a:pt x="100" y="31"/>
                    </a:cubicBezTo>
                    <a:cubicBezTo>
                      <a:pt x="99" y="30"/>
                      <a:pt x="100" y="29"/>
                      <a:pt x="102" y="29"/>
                    </a:cubicBezTo>
                    <a:cubicBezTo>
                      <a:pt x="99" y="27"/>
                      <a:pt x="100" y="30"/>
                      <a:pt x="96" y="29"/>
                    </a:cubicBezTo>
                    <a:cubicBezTo>
                      <a:pt x="98" y="28"/>
                      <a:pt x="98" y="28"/>
                      <a:pt x="98" y="28"/>
                    </a:cubicBezTo>
                    <a:cubicBezTo>
                      <a:pt x="97" y="27"/>
                      <a:pt x="95" y="28"/>
                      <a:pt x="93" y="27"/>
                    </a:cubicBezTo>
                    <a:cubicBezTo>
                      <a:pt x="94" y="27"/>
                      <a:pt x="97" y="29"/>
                      <a:pt x="95" y="30"/>
                    </a:cubicBezTo>
                    <a:cubicBezTo>
                      <a:pt x="95" y="30"/>
                      <a:pt x="94" y="30"/>
                      <a:pt x="93" y="30"/>
                    </a:cubicBezTo>
                    <a:cubicBezTo>
                      <a:pt x="93" y="29"/>
                      <a:pt x="92" y="30"/>
                      <a:pt x="91" y="30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89" y="29"/>
                      <a:pt x="89" y="30"/>
                      <a:pt x="89" y="30"/>
                    </a:cubicBezTo>
                    <a:cubicBezTo>
                      <a:pt x="87" y="30"/>
                      <a:pt x="87" y="29"/>
                      <a:pt x="86" y="28"/>
                    </a:cubicBezTo>
                    <a:cubicBezTo>
                      <a:pt x="84" y="28"/>
                      <a:pt x="88" y="30"/>
                      <a:pt x="85" y="30"/>
                    </a:cubicBezTo>
                    <a:cubicBezTo>
                      <a:pt x="83" y="30"/>
                      <a:pt x="81" y="30"/>
                      <a:pt x="79" y="31"/>
                    </a:cubicBezTo>
                    <a:cubicBezTo>
                      <a:pt x="77" y="30"/>
                      <a:pt x="79" y="30"/>
                      <a:pt x="79" y="30"/>
                    </a:cubicBezTo>
                    <a:cubicBezTo>
                      <a:pt x="77" y="31"/>
                      <a:pt x="77" y="31"/>
                      <a:pt x="77" y="31"/>
                    </a:cubicBezTo>
                    <a:cubicBezTo>
                      <a:pt x="77" y="31"/>
                      <a:pt x="77" y="30"/>
                      <a:pt x="77" y="30"/>
                    </a:cubicBezTo>
                    <a:cubicBezTo>
                      <a:pt x="76" y="30"/>
                      <a:pt x="77" y="31"/>
                      <a:pt x="75" y="31"/>
                    </a:cubicBezTo>
                    <a:cubicBezTo>
                      <a:pt x="74" y="33"/>
                      <a:pt x="72" y="29"/>
                      <a:pt x="70" y="30"/>
                    </a:cubicBezTo>
                    <a:cubicBezTo>
                      <a:pt x="69" y="30"/>
                      <a:pt x="70" y="29"/>
                      <a:pt x="70" y="29"/>
                    </a:cubicBezTo>
                    <a:cubicBezTo>
                      <a:pt x="67" y="29"/>
                      <a:pt x="67" y="29"/>
                      <a:pt x="65" y="30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4" y="30"/>
                      <a:pt x="62" y="30"/>
                      <a:pt x="60" y="31"/>
                    </a:cubicBezTo>
                    <a:cubicBezTo>
                      <a:pt x="60" y="31"/>
                      <a:pt x="60" y="32"/>
                      <a:pt x="61" y="32"/>
                    </a:cubicBezTo>
                    <a:cubicBezTo>
                      <a:pt x="61" y="32"/>
                      <a:pt x="60" y="32"/>
                      <a:pt x="59" y="32"/>
                    </a:cubicBezTo>
                    <a:cubicBezTo>
                      <a:pt x="59" y="32"/>
                      <a:pt x="58" y="32"/>
                      <a:pt x="58" y="32"/>
                    </a:cubicBezTo>
                    <a:cubicBezTo>
                      <a:pt x="58" y="32"/>
                      <a:pt x="58" y="31"/>
                      <a:pt x="59" y="31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7" y="30"/>
                      <a:pt x="58" y="30"/>
                      <a:pt x="59" y="29"/>
                    </a:cubicBezTo>
                    <a:cubicBezTo>
                      <a:pt x="59" y="30"/>
                      <a:pt x="59" y="30"/>
                      <a:pt x="60" y="30"/>
                    </a:cubicBezTo>
                    <a:cubicBezTo>
                      <a:pt x="60" y="30"/>
                      <a:pt x="61" y="29"/>
                      <a:pt x="61" y="29"/>
                    </a:cubicBezTo>
                    <a:cubicBezTo>
                      <a:pt x="61" y="29"/>
                      <a:pt x="61" y="29"/>
                      <a:pt x="60" y="29"/>
                    </a:cubicBezTo>
                    <a:cubicBezTo>
                      <a:pt x="61" y="28"/>
                      <a:pt x="61" y="28"/>
                      <a:pt x="61" y="28"/>
                    </a:cubicBezTo>
                    <a:cubicBezTo>
                      <a:pt x="61" y="28"/>
                      <a:pt x="60" y="28"/>
                      <a:pt x="60" y="28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3" y="26"/>
                      <a:pt x="51" y="27"/>
                      <a:pt x="46" y="25"/>
                    </a:cubicBezTo>
                    <a:cubicBezTo>
                      <a:pt x="48" y="25"/>
                      <a:pt x="47" y="24"/>
                      <a:pt x="48" y="23"/>
                    </a:cubicBezTo>
                    <a:cubicBezTo>
                      <a:pt x="48" y="24"/>
                      <a:pt x="51" y="24"/>
                      <a:pt x="53" y="25"/>
                    </a:cubicBezTo>
                    <a:cubicBezTo>
                      <a:pt x="52" y="24"/>
                      <a:pt x="52" y="24"/>
                      <a:pt x="53" y="24"/>
                    </a:cubicBezTo>
                    <a:cubicBezTo>
                      <a:pt x="53" y="24"/>
                      <a:pt x="52" y="24"/>
                      <a:pt x="51" y="23"/>
                    </a:cubicBezTo>
                    <a:cubicBezTo>
                      <a:pt x="50" y="23"/>
                      <a:pt x="49" y="23"/>
                      <a:pt x="49" y="23"/>
                    </a:cubicBezTo>
                    <a:cubicBezTo>
                      <a:pt x="49" y="22"/>
                      <a:pt x="49" y="22"/>
                      <a:pt x="48" y="21"/>
                    </a:cubicBezTo>
                    <a:cubicBezTo>
                      <a:pt x="48" y="23"/>
                      <a:pt x="45" y="21"/>
                      <a:pt x="43" y="21"/>
                    </a:cubicBezTo>
                    <a:cubicBezTo>
                      <a:pt x="43" y="20"/>
                      <a:pt x="44" y="20"/>
                      <a:pt x="46" y="21"/>
                    </a:cubicBezTo>
                    <a:cubicBezTo>
                      <a:pt x="45" y="19"/>
                      <a:pt x="42" y="22"/>
                      <a:pt x="41" y="19"/>
                    </a:cubicBezTo>
                    <a:cubicBezTo>
                      <a:pt x="41" y="20"/>
                      <a:pt x="42" y="20"/>
                      <a:pt x="42" y="20"/>
                    </a:cubicBezTo>
                    <a:cubicBezTo>
                      <a:pt x="41" y="20"/>
                      <a:pt x="39" y="18"/>
                      <a:pt x="40" y="18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37" y="16"/>
                      <a:pt x="33" y="13"/>
                      <a:pt x="31" y="13"/>
                    </a:cubicBezTo>
                    <a:cubicBezTo>
                      <a:pt x="31" y="13"/>
                      <a:pt x="32" y="12"/>
                      <a:pt x="33" y="12"/>
                    </a:cubicBezTo>
                    <a:cubicBezTo>
                      <a:pt x="33" y="12"/>
                      <a:pt x="30" y="12"/>
                      <a:pt x="29" y="12"/>
                    </a:cubicBezTo>
                    <a:cubicBezTo>
                      <a:pt x="27" y="13"/>
                      <a:pt x="26" y="14"/>
                      <a:pt x="26" y="14"/>
                    </a:cubicBezTo>
                    <a:cubicBezTo>
                      <a:pt x="26" y="13"/>
                      <a:pt x="26" y="11"/>
                      <a:pt x="26" y="9"/>
                    </a:cubicBezTo>
                    <a:cubicBezTo>
                      <a:pt x="26" y="8"/>
                      <a:pt x="26" y="6"/>
                      <a:pt x="28" y="7"/>
                    </a:cubicBezTo>
                    <a:cubicBezTo>
                      <a:pt x="27" y="6"/>
                      <a:pt x="26" y="5"/>
                      <a:pt x="24" y="4"/>
                    </a:cubicBezTo>
                    <a:cubicBezTo>
                      <a:pt x="25" y="5"/>
                      <a:pt x="26" y="8"/>
                      <a:pt x="25" y="8"/>
                    </a:cubicBezTo>
                    <a:cubicBezTo>
                      <a:pt x="24" y="6"/>
                      <a:pt x="24" y="5"/>
                      <a:pt x="23" y="4"/>
                    </a:cubicBezTo>
                    <a:cubicBezTo>
                      <a:pt x="23" y="4"/>
                      <a:pt x="22" y="3"/>
                      <a:pt x="21" y="0"/>
                    </a:cubicBezTo>
                    <a:cubicBezTo>
                      <a:pt x="22" y="2"/>
                      <a:pt x="22" y="4"/>
                      <a:pt x="21" y="4"/>
                    </a:cubicBezTo>
                    <a:cubicBezTo>
                      <a:pt x="21" y="4"/>
                      <a:pt x="21" y="4"/>
                      <a:pt x="21" y="5"/>
                    </a:cubicBezTo>
                    <a:cubicBezTo>
                      <a:pt x="21" y="4"/>
                      <a:pt x="20" y="1"/>
                      <a:pt x="20" y="0"/>
                    </a:cubicBezTo>
                    <a:cubicBezTo>
                      <a:pt x="20" y="0"/>
                      <a:pt x="20" y="2"/>
                      <a:pt x="20" y="4"/>
                    </a:cubicBezTo>
                    <a:cubicBezTo>
                      <a:pt x="20" y="6"/>
                      <a:pt x="20" y="7"/>
                      <a:pt x="20" y="7"/>
                    </a:cubicBezTo>
                    <a:cubicBezTo>
                      <a:pt x="20" y="6"/>
                      <a:pt x="19" y="4"/>
                      <a:pt x="18" y="4"/>
                    </a:cubicBezTo>
                    <a:cubicBezTo>
                      <a:pt x="19" y="5"/>
                      <a:pt x="17" y="8"/>
                      <a:pt x="17" y="10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6" y="13"/>
                      <a:pt x="19" y="16"/>
                      <a:pt x="18" y="19"/>
                    </a:cubicBezTo>
                    <a:cubicBezTo>
                      <a:pt x="18" y="18"/>
                      <a:pt x="15" y="17"/>
                      <a:pt x="15" y="18"/>
                    </a:cubicBezTo>
                    <a:cubicBezTo>
                      <a:pt x="16" y="19"/>
                      <a:pt x="19" y="23"/>
                      <a:pt x="19" y="26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7" y="27"/>
                      <a:pt x="15" y="22"/>
                      <a:pt x="14" y="20"/>
                    </a:cubicBezTo>
                    <a:cubicBezTo>
                      <a:pt x="13" y="21"/>
                      <a:pt x="13" y="20"/>
                      <a:pt x="13" y="22"/>
                    </a:cubicBezTo>
                    <a:cubicBezTo>
                      <a:pt x="12" y="22"/>
                      <a:pt x="12" y="21"/>
                      <a:pt x="12" y="20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2" y="24"/>
                      <a:pt x="11" y="28"/>
                      <a:pt x="12" y="28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3" y="23"/>
                      <a:pt x="15" y="27"/>
                      <a:pt x="14" y="30"/>
                    </a:cubicBezTo>
                    <a:cubicBezTo>
                      <a:pt x="13" y="30"/>
                      <a:pt x="12" y="28"/>
                      <a:pt x="11" y="28"/>
                    </a:cubicBezTo>
                    <a:cubicBezTo>
                      <a:pt x="11" y="29"/>
                      <a:pt x="11" y="32"/>
                      <a:pt x="11" y="32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9" y="32"/>
                      <a:pt x="11" y="33"/>
                      <a:pt x="9" y="35"/>
                    </a:cubicBezTo>
                    <a:cubicBezTo>
                      <a:pt x="9" y="36"/>
                      <a:pt x="7" y="37"/>
                      <a:pt x="8" y="37"/>
                    </a:cubicBezTo>
                    <a:cubicBezTo>
                      <a:pt x="10" y="36"/>
                      <a:pt x="14" y="37"/>
                      <a:pt x="15" y="39"/>
                    </a:cubicBezTo>
                    <a:cubicBezTo>
                      <a:pt x="15" y="39"/>
                      <a:pt x="13" y="42"/>
                      <a:pt x="12" y="42"/>
                    </a:cubicBezTo>
                    <a:cubicBezTo>
                      <a:pt x="10" y="43"/>
                      <a:pt x="9" y="40"/>
                      <a:pt x="8" y="41"/>
                    </a:cubicBezTo>
                    <a:cubicBezTo>
                      <a:pt x="9" y="41"/>
                      <a:pt x="9" y="41"/>
                      <a:pt x="9" y="42"/>
                    </a:cubicBezTo>
                    <a:cubicBezTo>
                      <a:pt x="8" y="42"/>
                      <a:pt x="8" y="41"/>
                      <a:pt x="7" y="43"/>
                    </a:cubicBezTo>
                    <a:cubicBezTo>
                      <a:pt x="9" y="43"/>
                      <a:pt x="6" y="46"/>
                      <a:pt x="8" y="44"/>
                    </a:cubicBezTo>
                    <a:cubicBezTo>
                      <a:pt x="8" y="45"/>
                      <a:pt x="8" y="45"/>
                      <a:pt x="7" y="47"/>
                    </a:cubicBezTo>
                    <a:cubicBezTo>
                      <a:pt x="8" y="47"/>
                      <a:pt x="9" y="50"/>
                      <a:pt x="9" y="51"/>
                    </a:cubicBezTo>
                    <a:cubicBezTo>
                      <a:pt x="9" y="51"/>
                      <a:pt x="9" y="51"/>
                      <a:pt x="8" y="52"/>
                    </a:cubicBezTo>
                    <a:cubicBezTo>
                      <a:pt x="7" y="55"/>
                      <a:pt x="6" y="56"/>
                      <a:pt x="5" y="59"/>
                    </a:cubicBezTo>
                    <a:cubicBezTo>
                      <a:pt x="5" y="59"/>
                      <a:pt x="4" y="61"/>
                      <a:pt x="4" y="60"/>
                    </a:cubicBezTo>
                    <a:cubicBezTo>
                      <a:pt x="4" y="60"/>
                      <a:pt x="4" y="61"/>
                      <a:pt x="4" y="62"/>
                    </a:cubicBezTo>
                    <a:cubicBezTo>
                      <a:pt x="2" y="63"/>
                      <a:pt x="4" y="60"/>
                      <a:pt x="2" y="61"/>
                    </a:cubicBezTo>
                    <a:cubicBezTo>
                      <a:pt x="3" y="61"/>
                      <a:pt x="3" y="63"/>
                      <a:pt x="3" y="65"/>
                    </a:cubicBezTo>
                    <a:cubicBezTo>
                      <a:pt x="4" y="65"/>
                      <a:pt x="4" y="62"/>
                      <a:pt x="4" y="60"/>
                    </a:cubicBezTo>
                    <a:cubicBezTo>
                      <a:pt x="6" y="61"/>
                      <a:pt x="7" y="64"/>
                      <a:pt x="6" y="67"/>
                    </a:cubicBezTo>
                    <a:cubicBezTo>
                      <a:pt x="6" y="70"/>
                      <a:pt x="5" y="68"/>
                      <a:pt x="5" y="68"/>
                    </a:cubicBezTo>
                    <a:cubicBezTo>
                      <a:pt x="3" y="73"/>
                      <a:pt x="7" y="71"/>
                      <a:pt x="5" y="74"/>
                    </a:cubicBezTo>
                    <a:cubicBezTo>
                      <a:pt x="4" y="75"/>
                      <a:pt x="3" y="75"/>
                      <a:pt x="2" y="76"/>
                    </a:cubicBezTo>
                    <a:cubicBezTo>
                      <a:pt x="2" y="74"/>
                      <a:pt x="3" y="73"/>
                      <a:pt x="4" y="71"/>
                    </a:cubicBezTo>
                    <a:cubicBezTo>
                      <a:pt x="3" y="73"/>
                      <a:pt x="3" y="73"/>
                      <a:pt x="3" y="73"/>
                    </a:cubicBezTo>
                    <a:cubicBezTo>
                      <a:pt x="2" y="73"/>
                      <a:pt x="2" y="71"/>
                      <a:pt x="3" y="71"/>
                    </a:cubicBezTo>
                    <a:cubicBezTo>
                      <a:pt x="2" y="71"/>
                      <a:pt x="2" y="73"/>
                      <a:pt x="1" y="75"/>
                    </a:cubicBezTo>
                    <a:cubicBezTo>
                      <a:pt x="0" y="77"/>
                      <a:pt x="2" y="77"/>
                      <a:pt x="3" y="78"/>
                    </a:cubicBezTo>
                    <a:cubicBezTo>
                      <a:pt x="4" y="78"/>
                      <a:pt x="5" y="78"/>
                      <a:pt x="6" y="79"/>
                    </a:cubicBezTo>
                    <a:cubicBezTo>
                      <a:pt x="7" y="79"/>
                      <a:pt x="8" y="79"/>
                      <a:pt x="8" y="78"/>
                    </a:cubicBezTo>
                    <a:cubicBezTo>
                      <a:pt x="7" y="78"/>
                      <a:pt x="7" y="78"/>
                      <a:pt x="7" y="78"/>
                    </a:cubicBezTo>
                    <a:cubicBezTo>
                      <a:pt x="6" y="77"/>
                      <a:pt x="9" y="77"/>
                      <a:pt x="8" y="77"/>
                    </a:cubicBezTo>
                    <a:cubicBezTo>
                      <a:pt x="9" y="76"/>
                      <a:pt x="11" y="76"/>
                      <a:pt x="13" y="77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3" y="78"/>
                      <a:pt x="12" y="77"/>
                      <a:pt x="11" y="77"/>
                    </a:cubicBezTo>
                    <a:cubicBezTo>
                      <a:pt x="12" y="77"/>
                      <a:pt x="14" y="80"/>
                      <a:pt x="16" y="79"/>
                    </a:cubicBezTo>
                    <a:cubicBezTo>
                      <a:pt x="14" y="77"/>
                      <a:pt x="14" y="77"/>
                      <a:pt x="14" y="77"/>
                    </a:cubicBezTo>
                    <a:cubicBezTo>
                      <a:pt x="16" y="77"/>
                      <a:pt x="18" y="76"/>
                      <a:pt x="20" y="77"/>
                    </a:cubicBezTo>
                    <a:cubicBezTo>
                      <a:pt x="19" y="76"/>
                      <a:pt x="20" y="77"/>
                      <a:pt x="18" y="75"/>
                    </a:cubicBezTo>
                    <a:cubicBezTo>
                      <a:pt x="19" y="77"/>
                      <a:pt x="14" y="74"/>
                      <a:pt x="15" y="76"/>
                    </a:cubicBezTo>
                    <a:cubicBezTo>
                      <a:pt x="14" y="75"/>
                      <a:pt x="13" y="75"/>
                      <a:pt x="12" y="73"/>
                    </a:cubicBezTo>
                    <a:cubicBezTo>
                      <a:pt x="11" y="74"/>
                      <a:pt x="12" y="74"/>
                      <a:pt x="10" y="74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10" y="74"/>
                      <a:pt x="11" y="75"/>
                      <a:pt x="11" y="75"/>
                    </a:cubicBezTo>
                    <a:cubicBezTo>
                      <a:pt x="10" y="75"/>
                      <a:pt x="10" y="75"/>
                      <a:pt x="10" y="75"/>
                    </a:cubicBezTo>
                    <a:cubicBezTo>
                      <a:pt x="9" y="75"/>
                      <a:pt x="9" y="75"/>
                      <a:pt x="9" y="75"/>
                    </a:cubicBezTo>
                    <a:cubicBezTo>
                      <a:pt x="8" y="75"/>
                      <a:pt x="8" y="75"/>
                      <a:pt x="7" y="75"/>
                    </a:cubicBezTo>
                    <a:cubicBezTo>
                      <a:pt x="7" y="75"/>
                      <a:pt x="8" y="75"/>
                      <a:pt x="8" y="75"/>
                    </a:cubicBezTo>
                    <a:cubicBezTo>
                      <a:pt x="8" y="75"/>
                      <a:pt x="7" y="75"/>
                      <a:pt x="7" y="75"/>
                    </a:cubicBezTo>
                    <a:cubicBezTo>
                      <a:pt x="7" y="74"/>
                      <a:pt x="7" y="73"/>
                      <a:pt x="8" y="73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8" y="73"/>
                      <a:pt x="8" y="73"/>
                      <a:pt x="8" y="72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8" y="72"/>
                      <a:pt x="7" y="71"/>
                      <a:pt x="8" y="71"/>
                    </a:cubicBezTo>
                    <a:cubicBezTo>
                      <a:pt x="8" y="71"/>
                      <a:pt x="8" y="71"/>
                      <a:pt x="8" y="70"/>
                    </a:cubicBezTo>
                    <a:cubicBezTo>
                      <a:pt x="8" y="70"/>
                      <a:pt x="8" y="70"/>
                      <a:pt x="8" y="70"/>
                    </a:cubicBezTo>
                    <a:cubicBezTo>
                      <a:pt x="9" y="67"/>
                      <a:pt x="8" y="63"/>
                      <a:pt x="11" y="60"/>
                    </a:cubicBezTo>
                    <a:cubicBezTo>
                      <a:pt x="11" y="59"/>
                      <a:pt x="11" y="58"/>
                      <a:pt x="12" y="56"/>
                    </a:cubicBezTo>
                    <a:cubicBezTo>
                      <a:pt x="13" y="56"/>
                      <a:pt x="13" y="56"/>
                      <a:pt x="13" y="56"/>
                    </a:cubicBezTo>
                    <a:cubicBezTo>
                      <a:pt x="13" y="55"/>
                      <a:pt x="15" y="52"/>
                      <a:pt x="14" y="52"/>
                    </a:cubicBezTo>
                    <a:cubicBezTo>
                      <a:pt x="17" y="51"/>
                      <a:pt x="17" y="45"/>
                      <a:pt x="18" y="43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7" y="41"/>
                      <a:pt x="17" y="39"/>
                      <a:pt x="18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7" y="35"/>
                      <a:pt x="19" y="33"/>
                      <a:pt x="19" y="30"/>
                    </a:cubicBezTo>
                    <a:cubicBezTo>
                      <a:pt x="20" y="30"/>
                      <a:pt x="19" y="31"/>
                      <a:pt x="19" y="32"/>
                    </a:cubicBezTo>
                    <a:cubicBezTo>
                      <a:pt x="22" y="29"/>
                      <a:pt x="20" y="24"/>
                      <a:pt x="22" y="22"/>
                    </a:cubicBezTo>
                    <a:cubicBezTo>
                      <a:pt x="22" y="21"/>
                      <a:pt x="22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19"/>
                      <a:pt x="23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4" y="19"/>
                      <a:pt x="23" y="18"/>
                      <a:pt x="23" y="18"/>
                    </a:cubicBezTo>
                    <a:cubicBezTo>
                      <a:pt x="22" y="18"/>
                      <a:pt x="22" y="17"/>
                      <a:pt x="22" y="17"/>
                    </a:cubicBezTo>
                    <a:cubicBezTo>
                      <a:pt x="23" y="18"/>
                      <a:pt x="23" y="17"/>
                      <a:pt x="23" y="17"/>
                    </a:cubicBezTo>
                    <a:cubicBezTo>
                      <a:pt x="23" y="16"/>
                      <a:pt x="23" y="16"/>
                      <a:pt x="24" y="17"/>
                    </a:cubicBezTo>
                    <a:cubicBezTo>
                      <a:pt x="23" y="16"/>
                      <a:pt x="23" y="16"/>
                      <a:pt x="23" y="15"/>
                    </a:cubicBezTo>
                    <a:cubicBezTo>
                      <a:pt x="23" y="14"/>
                      <a:pt x="23" y="14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3" y="12"/>
                      <a:pt x="23" y="12"/>
                      <a:pt x="23" y="11"/>
                    </a:cubicBezTo>
                    <a:cubicBezTo>
                      <a:pt x="23" y="12"/>
                      <a:pt x="24" y="12"/>
                      <a:pt x="23" y="12"/>
                    </a:cubicBezTo>
                    <a:cubicBezTo>
                      <a:pt x="24" y="13"/>
                      <a:pt x="24" y="13"/>
                      <a:pt x="25" y="13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6" y="14"/>
                      <a:pt x="26" y="14"/>
                    </a:cubicBezTo>
                    <a:cubicBezTo>
                      <a:pt x="27" y="15"/>
                      <a:pt x="27" y="16"/>
                      <a:pt x="26" y="17"/>
                    </a:cubicBezTo>
                    <a:cubicBezTo>
                      <a:pt x="27" y="16"/>
                      <a:pt x="27" y="16"/>
                      <a:pt x="27" y="17"/>
                    </a:cubicBezTo>
                    <a:cubicBezTo>
                      <a:pt x="28" y="17"/>
                      <a:pt x="28" y="17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8"/>
                      <a:pt x="31" y="18"/>
                      <a:pt x="31" y="19"/>
                    </a:cubicBezTo>
                    <a:cubicBezTo>
                      <a:pt x="32" y="21"/>
                      <a:pt x="40" y="25"/>
                      <a:pt x="44" y="29"/>
                    </a:cubicBezTo>
                    <a:cubicBezTo>
                      <a:pt x="44" y="26"/>
                      <a:pt x="46" y="31"/>
                      <a:pt x="47" y="30"/>
                    </a:cubicBezTo>
                    <a:cubicBezTo>
                      <a:pt x="47" y="30"/>
                      <a:pt x="48" y="31"/>
                      <a:pt x="47" y="31"/>
                    </a:cubicBezTo>
                    <a:cubicBezTo>
                      <a:pt x="50" y="32"/>
                      <a:pt x="51" y="33"/>
                      <a:pt x="53" y="33"/>
                    </a:cubicBezTo>
                    <a:cubicBezTo>
                      <a:pt x="53" y="34"/>
                      <a:pt x="52" y="33"/>
                      <a:pt x="52" y="34"/>
                    </a:cubicBezTo>
                    <a:cubicBezTo>
                      <a:pt x="53" y="34"/>
                      <a:pt x="53" y="34"/>
                      <a:pt x="54" y="34"/>
                    </a:cubicBezTo>
                    <a:cubicBezTo>
                      <a:pt x="54" y="35"/>
                      <a:pt x="53" y="34"/>
                      <a:pt x="52" y="34"/>
                    </a:cubicBezTo>
                    <a:cubicBezTo>
                      <a:pt x="55" y="35"/>
                      <a:pt x="56" y="34"/>
                      <a:pt x="57" y="32"/>
                    </a:cubicBezTo>
                    <a:cubicBezTo>
                      <a:pt x="58" y="34"/>
                      <a:pt x="59" y="34"/>
                      <a:pt x="60" y="33"/>
                    </a:cubicBezTo>
                    <a:cubicBezTo>
                      <a:pt x="61" y="34"/>
                      <a:pt x="61" y="35"/>
                      <a:pt x="59" y="34"/>
                    </a:cubicBezTo>
                    <a:cubicBezTo>
                      <a:pt x="60" y="35"/>
                      <a:pt x="65" y="37"/>
                      <a:pt x="66" y="35"/>
                    </a:cubicBezTo>
                    <a:cubicBezTo>
                      <a:pt x="66" y="36"/>
                      <a:pt x="67" y="36"/>
                      <a:pt x="67" y="36"/>
                    </a:cubicBezTo>
                    <a:cubicBezTo>
                      <a:pt x="70" y="36"/>
                      <a:pt x="70" y="36"/>
                      <a:pt x="72" y="37"/>
                    </a:cubicBezTo>
                    <a:cubicBezTo>
                      <a:pt x="72" y="36"/>
                      <a:pt x="72" y="36"/>
                      <a:pt x="72" y="36"/>
                    </a:cubicBezTo>
                    <a:cubicBezTo>
                      <a:pt x="73" y="35"/>
                      <a:pt x="73" y="36"/>
                      <a:pt x="75" y="36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9" y="38"/>
                      <a:pt x="77" y="36"/>
                      <a:pt x="81" y="38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1" y="35"/>
                      <a:pt x="84" y="38"/>
                      <a:pt x="87" y="37"/>
                    </a:cubicBezTo>
                    <a:cubicBezTo>
                      <a:pt x="86" y="37"/>
                      <a:pt x="86" y="37"/>
                      <a:pt x="86" y="37"/>
                    </a:cubicBezTo>
                    <a:cubicBezTo>
                      <a:pt x="87" y="36"/>
                      <a:pt x="90" y="39"/>
                      <a:pt x="91" y="39"/>
                    </a:cubicBezTo>
                    <a:cubicBezTo>
                      <a:pt x="91" y="40"/>
                      <a:pt x="91" y="40"/>
                      <a:pt x="90" y="40"/>
                    </a:cubicBezTo>
                    <a:cubicBezTo>
                      <a:pt x="94" y="41"/>
                      <a:pt x="91" y="39"/>
                      <a:pt x="93" y="38"/>
                    </a:cubicBezTo>
                    <a:cubicBezTo>
                      <a:pt x="94" y="39"/>
                      <a:pt x="93" y="40"/>
                      <a:pt x="95" y="40"/>
                    </a:cubicBezTo>
                    <a:cubicBezTo>
                      <a:pt x="95" y="40"/>
                      <a:pt x="99" y="37"/>
                      <a:pt x="102" y="38"/>
                    </a:cubicBezTo>
                    <a:cubicBezTo>
                      <a:pt x="101" y="38"/>
                      <a:pt x="101" y="37"/>
                      <a:pt x="102" y="37"/>
                    </a:cubicBezTo>
                    <a:cubicBezTo>
                      <a:pt x="103" y="36"/>
                      <a:pt x="107" y="38"/>
                      <a:pt x="108" y="36"/>
                    </a:cubicBezTo>
                    <a:cubicBezTo>
                      <a:pt x="108" y="36"/>
                      <a:pt x="109" y="36"/>
                      <a:pt x="109" y="36"/>
                    </a:cubicBezTo>
                    <a:cubicBezTo>
                      <a:pt x="110" y="36"/>
                      <a:pt x="113" y="35"/>
                      <a:pt x="113" y="34"/>
                    </a:cubicBezTo>
                    <a:cubicBezTo>
                      <a:pt x="115" y="37"/>
                      <a:pt x="121" y="31"/>
                      <a:pt x="122" y="34"/>
                    </a:cubicBezTo>
                    <a:cubicBezTo>
                      <a:pt x="126" y="33"/>
                      <a:pt x="126" y="33"/>
                      <a:pt x="126" y="33"/>
                    </a:cubicBezTo>
                    <a:cubicBezTo>
                      <a:pt x="126" y="33"/>
                      <a:pt x="126" y="33"/>
                      <a:pt x="126" y="33"/>
                    </a:cubicBezTo>
                    <a:cubicBezTo>
                      <a:pt x="129" y="33"/>
                      <a:pt x="130" y="32"/>
                      <a:pt x="130" y="31"/>
                    </a:cubicBezTo>
                    <a:cubicBezTo>
                      <a:pt x="131" y="31"/>
                      <a:pt x="131" y="31"/>
                      <a:pt x="131" y="31"/>
                    </a:cubicBezTo>
                    <a:cubicBezTo>
                      <a:pt x="134" y="31"/>
                      <a:pt x="135" y="31"/>
                      <a:pt x="138" y="29"/>
                    </a:cubicBezTo>
                    <a:cubicBezTo>
                      <a:pt x="138" y="29"/>
                      <a:pt x="138" y="29"/>
                      <a:pt x="138" y="29"/>
                    </a:cubicBezTo>
                    <a:cubicBezTo>
                      <a:pt x="139" y="29"/>
                      <a:pt x="144" y="30"/>
                      <a:pt x="148" y="28"/>
                    </a:cubicBezTo>
                    <a:cubicBezTo>
                      <a:pt x="148" y="28"/>
                      <a:pt x="147" y="28"/>
                      <a:pt x="147" y="28"/>
                    </a:cubicBezTo>
                    <a:cubicBezTo>
                      <a:pt x="148" y="28"/>
                      <a:pt x="149" y="27"/>
                      <a:pt x="151" y="27"/>
                    </a:cubicBezTo>
                    <a:cubicBezTo>
                      <a:pt x="151" y="27"/>
                      <a:pt x="151" y="27"/>
                      <a:pt x="151" y="27"/>
                    </a:cubicBezTo>
                    <a:cubicBezTo>
                      <a:pt x="152" y="27"/>
                      <a:pt x="152" y="27"/>
                      <a:pt x="152" y="27"/>
                    </a:cubicBezTo>
                    <a:cubicBezTo>
                      <a:pt x="152" y="27"/>
                      <a:pt x="152" y="27"/>
                      <a:pt x="153" y="27"/>
                    </a:cubicBezTo>
                    <a:cubicBezTo>
                      <a:pt x="153" y="27"/>
                      <a:pt x="154" y="27"/>
                      <a:pt x="155" y="25"/>
                    </a:cubicBezTo>
                    <a:cubicBezTo>
                      <a:pt x="155" y="25"/>
                      <a:pt x="158" y="24"/>
                      <a:pt x="158" y="24"/>
                    </a:cubicBezTo>
                    <a:cubicBezTo>
                      <a:pt x="157" y="24"/>
                      <a:pt x="157" y="23"/>
                      <a:pt x="158" y="23"/>
                    </a:cubicBezTo>
                    <a:cubicBezTo>
                      <a:pt x="159" y="22"/>
                      <a:pt x="160" y="21"/>
                      <a:pt x="159" y="21"/>
                    </a:cubicBezTo>
                    <a:cubicBezTo>
                      <a:pt x="160" y="21"/>
                      <a:pt x="160" y="21"/>
                      <a:pt x="160" y="21"/>
                    </a:cubicBezTo>
                    <a:cubicBezTo>
                      <a:pt x="161" y="21"/>
                      <a:pt x="160" y="22"/>
                      <a:pt x="160" y="22"/>
                    </a:cubicBezTo>
                    <a:cubicBezTo>
                      <a:pt x="160" y="23"/>
                      <a:pt x="159" y="23"/>
                      <a:pt x="159" y="23"/>
                    </a:cubicBezTo>
                    <a:cubicBezTo>
                      <a:pt x="159" y="22"/>
                      <a:pt x="159" y="22"/>
                      <a:pt x="159" y="22"/>
                    </a:cubicBezTo>
                    <a:cubicBezTo>
                      <a:pt x="157" y="24"/>
                      <a:pt x="158" y="27"/>
                      <a:pt x="157" y="27"/>
                    </a:cubicBezTo>
                    <a:cubicBezTo>
                      <a:pt x="157" y="28"/>
                      <a:pt x="157" y="30"/>
                      <a:pt x="157" y="31"/>
                    </a:cubicBezTo>
                    <a:cubicBezTo>
                      <a:pt x="156" y="32"/>
                      <a:pt x="156" y="34"/>
                      <a:pt x="156" y="36"/>
                    </a:cubicBezTo>
                    <a:cubicBezTo>
                      <a:pt x="155" y="39"/>
                      <a:pt x="155" y="43"/>
                      <a:pt x="155" y="46"/>
                    </a:cubicBezTo>
                    <a:cubicBezTo>
                      <a:pt x="156" y="45"/>
                      <a:pt x="156" y="45"/>
                      <a:pt x="156" y="45"/>
                    </a:cubicBezTo>
                    <a:cubicBezTo>
                      <a:pt x="156" y="48"/>
                      <a:pt x="156" y="48"/>
                      <a:pt x="156" y="48"/>
                    </a:cubicBezTo>
                    <a:cubicBezTo>
                      <a:pt x="156" y="48"/>
                      <a:pt x="155" y="48"/>
                      <a:pt x="155" y="47"/>
                    </a:cubicBezTo>
                    <a:cubicBezTo>
                      <a:pt x="154" y="47"/>
                      <a:pt x="155" y="49"/>
                      <a:pt x="156" y="50"/>
                    </a:cubicBezTo>
                    <a:cubicBezTo>
                      <a:pt x="155" y="53"/>
                      <a:pt x="154" y="48"/>
                      <a:pt x="154" y="49"/>
                    </a:cubicBezTo>
                    <a:cubicBezTo>
                      <a:pt x="154" y="51"/>
                      <a:pt x="154" y="51"/>
                      <a:pt x="154" y="5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5" y="51"/>
                      <a:pt x="155" y="52"/>
                      <a:pt x="155" y="54"/>
                    </a:cubicBezTo>
                    <a:cubicBezTo>
                      <a:pt x="155" y="55"/>
                      <a:pt x="154" y="54"/>
                      <a:pt x="154" y="55"/>
                    </a:cubicBezTo>
                    <a:cubicBezTo>
                      <a:pt x="154" y="55"/>
                      <a:pt x="154" y="55"/>
                      <a:pt x="154" y="55"/>
                    </a:cubicBezTo>
                    <a:cubicBezTo>
                      <a:pt x="154" y="58"/>
                      <a:pt x="154" y="58"/>
                      <a:pt x="154" y="58"/>
                    </a:cubicBezTo>
                    <a:cubicBezTo>
                      <a:pt x="155" y="57"/>
                      <a:pt x="155" y="57"/>
                      <a:pt x="155" y="57"/>
                    </a:cubicBezTo>
                    <a:cubicBezTo>
                      <a:pt x="155" y="59"/>
                      <a:pt x="155" y="60"/>
                      <a:pt x="156" y="59"/>
                    </a:cubicBezTo>
                    <a:cubicBezTo>
                      <a:pt x="155" y="60"/>
                      <a:pt x="155" y="62"/>
                      <a:pt x="154" y="65"/>
                    </a:cubicBezTo>
                    <a:cubicBezTo>
                      <a:pt x="154" y="66"/>
                      <a:pt x="154" y="67"/>
                      <a:pt x="154" y="68"/>
                    </a:cubicBezTo>
                    <a:cubicBezTo>
                      <a:pt x="154" y="68"/>
                      <a:pt x="154" y="69"/>
                      <a:pt x="154" y="69"/>
                    </a:cubicBezTo>
                    <a:cubicBezTo>
                      <a:pt x="154" y="69"/>
                      <a:pt x="153" y="70"/>
                      <a:pt x="153" y="70"/>
                    </a:cubicBezTo>
                    <a:cubicBezTo>
                      <a:pt x="152" y="70"/>
                      <a:pt x="152" y="70"/>
                      <a:pt x="151" y="70"/>
                    </a:cubicBezTo>
                    <a:cubicBezTo>
                      <a:pt x="151" y="71"/>
                      <a:pt x="152" y="72"/>
                      <a:pt x="150" y="72"/>
                    </a:cubicBezTo>
                    <a:cubicBezTo>
                      <a:pt x="150" y="69"/>
                      <a:pt x="147" y="72"/>
                      <a:pt x="145" y="70"/>
                    </a:cubicBezTo>
                    <a:cubicBezTo>
                      <a:pt x="146" y="71"/>
                      <a:pt x="139" y="72"/>
                      <a:pt x="142" y="73"/>
                    </a:cubicBezTo>
                    <a:cubicBezTo>
                      <a:pt x="140" y="74"/>
                      <a:pt x="142" y="72"/>
                      <a:pt x="140" y="72"/>
                    </a:cubicBezTo>
                    <a:cubicBezTo>
                      <a:pt x="137" y="74"/>
                      <a:pt x="132" y="74"/>
                      <a:pt x="127" y="75"/>
                    </a:cubicBezTo>
                    <a:cubicBezTo>
                      <a:pt x="127" y="76"/>
                      <a:pt x="128" y="76"/>
                      <a:pt x="127" y="77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8"/>
                      <a:pt x="122" y="77"/>
                    </a:cubicBezTo>
                    <a:cubicBezTo>
                      <a:pt x="122" y="77"/>
                      <a:pt x="123" y="77"/>
                      <a:pt x="122" y="78"/>
                    </a:cubicBezTo>
                    <a:cubicBezTo>
                      <a:pt x="113" y="78"/>
                      <a:pt x="104" y="83"/>
                      <a:pt x="94" y="81"/>
                    </a:cubicBezTo>
                    <a:cubicBezTo>
                      <a:pt x="96" y="82"/>
                      <a:pt x="95" y="82"/>
                      <a:pt x="94" y="82"/>
                    </a:cubicBezTo>
                    <a:cubicBezTo>
                      <a:pt x="95" y="82"/>
                      <a:pt x="94" y="83"/>
                      <a:pt x="94" y="83"/>
                    </a:cubicBezTo>
                    <a:cubicBezTo>
                      <a:pt x="94" y="83"/>
                      <a:pt x="93" y="83"/>
                      <a:pt x="92" y="83"/>
                    </a:cubicBezTo>
                    <a:cubicBezTo>
                      <a:pt x="91" y="83"/>
                      <a:pt x="90" y="83"/>
                      <a:pt x="90" y="83"/>
                    </a:cubicBezTo>
                    <a:cubicBezTo>
                      <a:pt x="90" y="84"/>
                      <a:pt x="86" y="83"/>
                      <a:pt x="86" y="84"/>
                    </a:cubicBezTo>
                    <a:cubicBezTo>
                      <a:pt x="87" y="84"/>
                      <a:pt x="87" y="84"/>
                      <a:pt x="87" y="84"/>
                    </a:cubicBezTo>
                    <a:cubicBezTo>
                      <a:pt x="85" y="86"/>
                      <a:pt x="89" y="87"/>
                      <a:pt x="89" y="89"/>
                    </a:cubicBezTo>
                    <a:cubicBezTo>
                      <a:pt x="91" y="87"/>
                      <a:pt x="95" y="91"/>
                      <a:pt x="98" y="88"/>
                    </a:cubicBezTo>
                    <a:cubicBezTo>
                      <a:pt x="98" y="88"/>
                      <a:pt x="97" y="89"/>
                      <a:pt x="97" y="89"/>
                    </a:cubicBezTo>
                    <a:cubicBezTo>
                      <a:pt x="98" y="88"/>
                      <a:pt x="99" y="88"/>
                      <a:pt x="101" y="88"/>
                    </a:cubicBezTo>
                    <a:cubicBezTo>
                      <a:pt x="101" y="88"/>
                      <a:pt x="101" y="88"/>
                      <a:pt x="101" y="88"/>
                    </a:cubicBezTo>
                    <a:cubicBezTo>
                      <a:pt x="106" y="87"/>
                      <a:pt x="108" y="88"/>
                      <a:pt x="113" y="87"/>
                    </a:cubicBezTo>
                    <a:cubicBezTo>
                      <a:pt x="113" y="86"/>
                      <a:pt x="113" y="86"/>
                      <a:pt x="113" y="86"/>
                    </a:cubicBezTo>
                    <a:cubicBezTo>
                      <a:pt x="114" y="86"/>
                      <a:pt x="114" y="86"/>
                      <a:pt x="115" y="87"/>
                    </a:cubicBezTo>
                    <a:cubicBezTo>
                      <a:pt x="116" y="85"/>
                      <a:pt x="112" y="87"/>
                      <a:pt x="113" y="85"/>
                    </a:cubicBezTo>
                    <a:cubicBezTo>
                      <a:pt x="114" y="87"/>
                      <a:pt x="121" y="84"/>
                      <a:pt x="122" y="85"/>
                    </a:cubicBezTo>
                    <a:cubicBezTo>
                      <a:pt x="124" y="85"/>
                      <a:pt x="122" y="85"/>
                      <a:pt x="123" y="84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5" y="84"/>
                      <a:pt x="126" y="84"/>
                      <a:pt x="126" y="85"/>
                    </a:cubicBezTo>
                    <a:cubicBezTo>
                      <a:pt x="126" y="85"/>
                      <a:pt x="126" y="85"/>
                      <a:pt x="125" y="85"/>
                    </a:cubicBezTo>
                    <a:cubicBezTo>
                      <a:pt x="127" y="85"/>
                      <a:pt x="129" y="84"/>
                      <a:pt x="130" y="84"/>
                    </a:cubicBezTo>
                    <a:cubicBezTo>
                      <a:pt x="128" y="84"/>
                      <a:pt x="128" y="84"/>
                      <a:pt x="128" y="84"/>
                    </a:cubicBezTo>
                    <a:cubicBezTo>
                      <a:pt x="133" y="82"/>
                      <a:pt x="139" y="81"/>
                      <a:pt x="143" y="79"/>
                    </a:cubicBezTo>
                    <a:cubicBezTo>
                      <a:pt x="143" y="79"/>
                      <a:pt x="143" y="79"/>
                      <a:pt x="143" y="79"/>
                    </a:cubicBezTo>
                    <a:cubicBezTo>
                      <a:pt x="146" y="77"/>
                      <a:pt x="146" y="78"/>
                      <a:pt x="150" y="77"/>
                    </a:cubicBezTo>
                    <a:cubicBezTo>
                      <a:pt x="150" y="77"/>
                      <a:pt x="150" y="77"/>
                      <a:pt x="150" y="77"/>
                    </a:cubicBezTo>
                    <a:cubicBezTo>
                      <a:pt x="150" y="76"/>
                      <a:pt x="151" y="76"/>
                      <a:pt x="152" y="76"/>
                    </a:cubicBezTo>
                    <a:cubicBezTo>
                      <a:pt x="152" y="76"/>
                      <a:pt x="152" y="76"/>
                      <a:pt x="153" y="76"/>
                    </a:cubicBezTo>
                    <a:cubicBezTo>
                      <a:pt x="154" y="76"/>
                      <a:pt x="154" y="76"/>
                      <a:pt x="153" y="77"/>
                    </a:cubicBezTo>
                    <a:cubicBezTo>
                      <a:pt x="156" y="76"/>
                      <a:pt x="157" y="75"/>
                      <a:pt x="157" y="75"/>
                    </a:cubicBezTo>
                    <a:cubicBezTo>
                      <a:pt x="157" y="75"/>
                      <a:pt x="157" y="74"/>
                      <a:pt x="158" y="73"/>
                    </a:cubicBezTo>
                    <a:cubicBezTo>
                      <a:pt x="158" y="73"/>
                      <a:pt x="160" y="74"/>
                      <a:pt x="160" y="74"/>
                    </a:cubicBezTo>
                    <a:cubicBezTo>
                      <a:pt x="159" y="72"/>
                      <a:pt x="159" y="72"/>
                      <a:pt x="159" y="69"/>
                    </a:cubicBezTo>
                    <a:cubicBezTo>
                      <a:pt x="159" y="71"/>
                      <a:pt x="160" y="68"/>
                      <a:pt x="161" y="71"/>
                    </a:cubicBezTo>
                    <a:cubicBezTo>
                      <a:pt x="161" y="69"/>
                      <a:pt x="161" y="68"/>
                      <a:pt x="161" y="67"/>
                    </a:cubicBezTo>
                    <a:cubicBezTo>
                      <a:pt x="161" y="66"/>
                      <a:pt x="161" y="65"/>
                      <a:pt x="161" y="64"/>
                    </a:cubicBezTo>
                    <a:cubicBezTo>
                      <a:pt x="161" y="63"/>
                      <a:pt x="161" y="62"/>
                      <a:pt x="162" y="61"/>
                    </a:cubicBezTo>
                    <a:cubicBezTo>
                      <a:pt x="160" y="59"/>
                      <a:pt x="161" y="65"/>
                      <a:pt x="160" y="64"/>
                    </a:cubicBezTo>
                    <a:cubicBezTo>
                      <a:pt x="160" y="64"/>
                      <a:pt x="159" y="62"/>
                      <a:pt x="159" y="61"/>
                    </a:cubicBezTo>
                    <a:cubicBezTo>
                      <a:pt x="159" y="59"/>
                      <a:pt x="162" y="58"/>
                      <a:pt x="162" y="55"/>
                    </a:cubicBezTo>
                    <a:cubicBezTo>
                      <a:pt x="162" y="55"/>
                      <a:pt x="162" y="55"/>
                      <a:pt x="162" y="56"/>
                    </a:cubicBezTo>
                    <a:cubicBezTo>
                      <a:pt x="163" y="55"/>
                      <a:pt x="162" y="53"/>
                      <a:pt x="163" y="52"/>
                    </a:cubicBezTo>
                    <a:cubicBezTo>
                      <a:pt x="162" y="51"/>
                      <a:pt x="163" y="50"/>
                      <a:pt x="161" y="49"/>
                    </a:cubicBezTo>
                    <a:cubicBezTo>
                      <a:pt x="162" y="53"/>
                      <a:pt x="162" y="53"/>
                      <a:pt x="162" y="53"/>
                    </a:cubicBezTo>
                    <a:cubicBezTo>
                      <a:pt x="161" y="51"/>
                      <a:pt x="159" y="49"/>
                      <a:pt x="161" y="46"/>
                    </a:cubicBezTo>
                    <a:cubicBezTo>
                      <a:pt x="161" y="46"/>
                      <a:pt x="161" y="47"/>
                      <a:pt x="161" y="48"/>
                    </a:cubicBezTo>
                    <a:cubicBezTo>
                      <a:pt x="162" y="47"/>
                      <a:pt x="161" y="46"/>
                      <a:pt x="162" y="45"/>
                    </a:cubicBezTo>
                    <a:cubicBezTo>
                      <a:pt x="163" y="46"/>
                      <a:pt x="162" y="49"/>
                      <a:pt x="163" y="51"/>
                    </a:cubicBezTo>
                    <a:cubicBezTo>
                      <a:pt x="164" y="50"/>
                      <a:pt x="162" y="47"/>
                      <a:pt x="164" y="49"/>
                    </a:cubicBezTo>
                    <a:cubicBezTo>
                      <a:pt x="162" y="47"/>
                      <a:pt x="164" y="45"/>
                      <a:pt x="163" y="43"/>
                    </a:cubicBezTo>
                    <a:cubicBezTo>
                      <a:pt x="164" y="43"/>
                      <a:pt x="164" y="43"/>
                      <a:pt x="164" y="43"/>
                    </a:cubicBezTo>
                    <a:cubicBezTo>
                      <a:pt x="164" y="43"/>
                      <a:pt x="163" y="42"/>
                      <a:pt x="163" y="41"/>
                    </a:cubicBezTo>
                    <a:cubicBezTo>
                      <a:pt x="164" y="43"/>
                      <a:pt x="164" y="43"/>
                      <a:pt x="164" y="43"/>
                    </a:cubicBezTo>
                    <a:cubicBezTo>
                      <a:pt x="163" y="41"/>
                      <a:pt x="166" y="39"/>
                      <a:pt x="165" y="37"/>
                    </a:cubicBezTo>
                    <a:cubicBezTo>
                      <a:pt x="165" y="41"/>
                      <a:pt x="164" y="38"/>
                      <a:pt x="163" y="39"/>
                    </a:cubicBezTo>
                    <a:cubicBezTo>
                      <a:pt x="162" y="35"/>
                      <a:pt x="166" y="37"/>
                      <a:pt x="166" y="32"/>
                    </a:cubicBezTo>
                    <a:cubicBezTo>
                      <a:pt x="166" y="33"/>
                      <a:pt x="165" y="34"/>
                      <a:pt x="165" y="33"/>
                    </a:cubicBezTo>
                    <a:cubicBezTo>
                      <a:pt x="165" y="33"/>
                      <a:pt x="165" y="32"/>
                      <a:pt x="165" y="32"/>
                    </a:cubicBezTo>
                    <a:cubicBezTo>
                      <a:pt x="165" y="31"/>
                      <a:pt x="166" y="30"/>
                      <a:pt x="166" y="30"/>
                    </a:cubicBezTo>
                    <a:cubicBezTo>
                      <a:pt x="166" y="24"/>
                      <a:pt x="165" y="31"/>
                      <a:pt x="164" y="28"/>
                    </a:cubicBezTo>
                    <a:cubicBezTo>
                      <a:pt x="166" y="26"/>
                      <a:pt x="164" y="26"/>
                      <a:pt x="164" y="24"/>
                    </a:cubicBezTo>
                    <a:cubicBezTo>
                      <a:pt x="165" y="23"/>
                      <a:pt x="165" y="23"/>
                      <a:pt x="165" y="23"/>
                    </a:cubicBezTo>
                    <a:cubicBezTo>
                      <a:pt x="166" y="17"/>
                      <a:pt x="163" y="23"/>
                      <a:pt x="164" y="18"/>
                    </a:cubicBezTo>
                    <a:cubicBezTo>
                      <a:pt x="164" y="18"/>
                      <a:pt x="165" y="19"/>
                      <a:pt x="165" y="19"/>
                    </a:cubicBezTo>
                    <a:cubicBezTo>
                      <a:pt x="165" y="16"/>
                      <a:pt x="165" y="16"/>
                      <a:pt x="165" y="16"/>
                    </a:cubicBezTo>
                    <a:cubicBezTo>
                      <a:pt x="166" y="15"/>
                      <a:pt x="166" y="15"/>
                      <a:pt x="166" y="15"/>
                    </a:cubicBezTo>
                    <a:cubicBezTo>
                      <a:pt x="166" y="15"/>
                      <a:pt x="166" y="15"/>
                      <a:pt x="166" y="15"/>
                    </a:cubicBezTo>
                    <a:cubicBezTo>
                      <a:pt x="166" y="14"/>
                      <a:pt x="166" y="14"/>
                      <a:pt x="166" y="14"/>
                    </a:cubicBezTo>
                    <a:cubicBezTo>
                      <a:pt x="165" y="15"/>
                      <a:pt x="164" y="15"/>
                      <a:pt x="164" y="15"/>
                    </a:cubicBezTo>
                    <a:cubicBezTo>
                      <a:pt x="163" y="15"/>
                      <a:pt x="162" y="15"/>
                      <a:pt x="161" y="16"/>
                    </a:cubicBezTo>
                    <a:cubicBezTo>
                      <a:pt x="161" y="16"/>
                      <a:pt x="159" y="18"/>
                      <a:pt x="157" y="18"/>
                    </a:cubicBezTo>
                    <a:cubicBezTo>
                      <a:pt x="155" y="18"/>
                      <a:pt x="158" y="17"/>
                      <a:pt x="154" y="18"/>
                    </a:cubicBezTo>
                    <a:cubicBezTo>
                      <a:pt x="155" y="17"/>
                      <a:pt x="157" y="16"/>
                      <a:pt x="158" y="17"/>
                    </a:cubicBezTo>
                    <a:cubicBezTo>
                      <a:pt x="158" y="16"/>
                      <a:pt x="159" y="16"/>
                      <a:pt x="159" y="15"/>
                    </a:cubicBezTo>
                    <a:cubicBezTo>
                      <a:pt x="158" y="15"/>
                      <a:pt x="154" y="17"/>
                      <a:pt x="153" y="17"/>
                    </a:cubicBezTo>
                    <a:cubicBezTo>
                      <a:pt x="153" y="17"/>
                      <a:pt x="154" y="17"/>
                      <a:pt x="154" y="17"/>
                    </a:cubicBezTo>
                    <a:cubicBezTo>
                      <a:pt x="154" y="17"/>
                      <a:pt x="153" y="17"/>
                      <a:pt x="152" y="18"/>
                    </a:cubicBezTo>
                    <a:cubicBezTo>
                      <a:pt x="150" y="19"/>
                      <a:pt x="149" y="19"/>
                      <a:pt x="149" y="19"/>
                    </a:cubicBezTo>
                    <a:cubicBezTo>
                      <a:pt x="149" y="19"/>
                      <a:pt x="149" y="19"/>
                      <a:pt x="149" y="18"/>
                    </a:cubicBezTo>
                    <a:cubicBezTo>
                      <a:pt x="149" y="19"/>
                      <a:pt x="148" y="19"/>
                      <a:pt x="147" y="20"/>
                    </a:cubicBezTo>
                    <a:cubicBezTo>
                      <a:pt x="147" y="19"/>
                      <a:pt x="147" y="18"/>
                      <a:pt x="148" y="17"/>
                    </a:cubicBezTo>
                    <a:cubicBezTo>
                      <a:pt x="145" y="19"/>
                      <a:pt x="145" y="19"/>
                      <a:pt x="145" y="19"/>
                    </a:cubicBezTo>
                    <a:cubicBezTo>
                      <a:pt x="145" y="19"/>
                      <a:pt x="143" y="18"/>
                      <a:pt x="144" y="18"/>
                    </a:cubicBezTo>
                    <a:cubicBezTo>
                      <a:pt x="142" y="18"/>
                      <a:pt x="140" y="21"/>
                      <a:pt x="137" y="21"/>
                    </a:cubicBezTo>
                    <a:cubicBezTo>
                      <a:pt x="137" y="21"/>
                      <a:pt x="137" y="21"/>
                      <a:pt x="136" y="21"/>
                    </a:cubicBezTo>
                    <a:cubicBezTo>
                      <a:pt x="134" y="22"/>
                      <a:pt x="132" y="21"/>
                      <a:pt x="129" y="23"/>
                    </a:cubicBezTo>
                    <a:cubicBezTo>
                      <a:pt x="128" y="22"/>
                      <a:pt x="128" y="22"/>
                      <a:pt x="128" y="22"/>
                    </a:cubicBezTo>
                    <a:cubicBezTo>
                      <a:pt x="126" y="23"/>
                      <a:pt x="130" y="23"/>
                      <a:pt x="127" y="24"/>
                    </a:cubicBezTo>
                    <a:cubicBezTo>
                      <a:pt x="124" y="25"/>
                      <a:pt x="126" y="23"/>
                      <a:pt x="125" y="23"/>
                    </a:cubicBezTo>
                    <a:cubicBezTo>
                      <a:pt x="124" y="24"/>
                      <a:pt x="122" y="26"/>
                      <a:pt x="119" y="25"/>
                    </a:cubicBezTo>
                    <a:cubicBezTo>
                      <a:pt x="120" y="25"/>
                      <a:pt x="120" y="25"/>
                      <a:pt x="121" y="25"/>
                    </a:cubicBezTo>
                    <a:close/>
                    <a:moveTo>
                      <a:pt x="95" y="30"/>
                    </a:moveTo>
                    <a:cubicBezTo>
                      <a:pt x="96" y="30"/>
                      <a:pt x="97" y="29"/>
                      <a:pt x="97" y="29"/>
                    </a:cubicBezTo>
                    <a:cubicBezTo>
                      <a:pt x="97" y="31"/>
                      <a:pt x="96" y="30"/>
                      <a:pt x="95" y="30"/>
                    </a:cubicBezTo>
                    <a:close/>
                    <a:moveTo>
                      <a:pt x="57" y="28"/>
                    </a:moveTo>
                    <a:cubicBezTo>
                      <a:pt x="57" y="28"/>
                      <a:pt x="58" y="28"/>
                      <a:pt x="58" y="28"/>
                    </a:cubicBezTo>
                    <a:cubicBezTo>
                      <a:pt x="58" y="28"/>
                      <a:pt x="57" y="28"/>
                      <a:pt x="57" y="28"/>
                    </a:cubicBezTo>
                    <a:close/>
                    <a:moveTo>
                      <a:pt x="7" y="73"/>
                    </a:moveTo>
                    <a:cubicBezTo>
                      <a:pt x="7" y="73"/>
                      <a:pt x="7" y="73"/>
                      <a:pt x="7" y="73"/>
                    </a:cubicBezTo>
                    <a:cubicBezTo>
                      <a:pt x="7" y="72"/>
                      <a:pt x="7" y="73"/>
                      <a:pt x="7" y="73"/>
                    </a:cubicBezTo>
                    <a:close/>
                    <a:moveTo>
                      <a:pt x="7" y="74"/>
                    </a:moveTo>
                    <a:cubicBezTo>
                      <a:pt x="7" y="74"/>
                      <a:pt x="7" y="74"/>
                      <a:pt x="7" y="74"/>
                    </a:cubicBezTo>
                    <a:cubicBezTo>
                      <a:pt x="7" y="74"/>
                      <a:pt x="7" y="74"/>
                      <a:pt x="7" y="74"/>
                    </a:cubicBezTo>
                    <a:cubicBezTo>
                      <a:pt x="6" y="74"/>
                      <a:pt x="6" y="74"/>
                      <a:pt x="7" y="74"/>
                    </a:cubicBezTo>
                    <a:close/>
                    <a:moveTo>
                      <a:pt x="154" y="55"/>
                    </a:moveTo>
                    <a:cubicBezTo>
                      <a:pt x="155" y="54"/>
                      <a:pt x="155" y="54"/>
                      <a:pt x="155" y="54"/>
                    </a:cubicBezTo>
                    <a:cubicBezTo>
                      <a:pt x="155" y="56"/>
                      <a:pt x="155" y="55"/>
                      <a:pt x="154" y="55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18" name="Freeform 3424"/>
              <p:cNvSpPr>
                <a:spLocks/>
              </p:cNvSpPr>
              <p:nvPr/>
            </p:nvSpPr>
            <p:spPr bwMode="auto">
              <a:xfrm>
                <a:off x="1994" y="1834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2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19" name="Freeform 3425"/>
              <p:cNvSpPr>
                <a:spLocks/>
              </p:cNvSpPr>
              <p:nvPr/>
            </p:nvSpPr>
            <p:spPr bwMode="auto">
              <a:xfrm>
                <a:off x="2173" y="1815"/>
                <a:ext cx="0" cy="2"/>
              </a:xfrm>
              <a:custGeom>
                <a:avLst/>
                <a:gdLst>
                  <a:gd name="T0" fmla="*/ 2 h 1"/>
                  <a:gd name="T1" fmla="*/ 2 h 1"/>
                  <a:gd name="T2" fmla="*/ 0 h 1"/>
                  <a:gd name="T3" fmla="*/ 2 h 1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20" name="Freeform 3426"/>
              <p:cNvSpPr>
                <a:spLocks/>
              </p:cNvSpPr>
              <p:nvPr/>
            </p:nvSpPr>
            <p:spPr bwMode="auto">
              <a:xfrm>
                <a:off x="1866" y="1862"/>
                <a:ext cx="3" cy="2"/>
              </a:xfrm>
              <a:custGeom>
                <a:avLst/>
                <a:gdLst>
                  <a:gd name="T0" fmla="*/ 0 w 1"/>
                  <a:gd name="T1" fmla="*/ 2 h 1"/>
                  <a:gd name="T2" fmla="*/ 3 w 1"/>
                  <a:gd name="T3" fmla="*/ 2 h 1"/>
                  <a:gd name="T4" fmla="*/ 0 w 1"/>
                  <a:gd name="T5" fmla="*/ 2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21" name="Freeform 3427"/>
              <p:cNvSpPr>
                <a:spLocks/>
              </p:cNvSpPr>
              <p:nvPr/>
            </p:nvSpPr>
            <p:spPr bwMode="auto">
              <a:xfrm>
                <a:off x="1883" y="1942"/>
                <a:ext cx="4" cy="3"/>
              </a:xfrm>
              <a:custGeom>
                <a:avLst/>
                <a:gdLst>
                  <a:gd name="T0" fmla="*/ 4 w 2"/>
                  <a:gd name="T1" fmla="*/ 3 h 1"/>
                  <a:gd name="T2" fmla="*/ 0 w 2"/>
                  <a:gd name="T3" fmla="*/ 0 h 1"/>
                  <a:gd name="T4" fmla="*/ 4 w 2"/>
                  <a:gd name="T5" fmla="*/ 3 h 1"/>
                  <a:gd name="T6" fmla="*/ 4 w 2"/>
                  <a:gd name="T7" fmla="*/ 3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0"/>
                      <a:pt x="2" y="1"/>
                    </a:cubicBezTo>
                    <a:close/>
                  </a:path>
                </a:pathLst>
              </a:custGeom>
              <a:solidFill>
                <a:srgbClr val="D7E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139" name="Freeform 3429"/>
            <p:cNvSpPr>
              <a:spLocks/>
            </p:cNvSpPr>
            <p:nvPr/>
          </p:nvSpPr>
          <p:spPr bwMode="auto">
            <a:xfrm>
              <a:off x="1913" y="1964"/>
              <a:ext cx="3" cy="0"/>
            </a:xfrm>
            <a:custGeom>
              <a:avLst/>
              <a:gdLst>
                <a:gd name="T0" fmla="*/ 3 w 1"/>
                <a:gd name="T1" fmla="*/ 3 w 1"/>
                <a:gd name="T2" fmla="*/ 3 w 1"/>
                <a:gd name="T3" fmla="*/ 3 w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0" name="Freeform 3430"/>
            <p:cNvSpPr>
              <a:spLocks/>
            </p:cNvSpPr>
            <p:nvPr/>
          </p:nvSpPr>
          <p:spPr bwMode="auto">
            <a:xfrm>
              <a:off x="1890" y="1952"/>
              <a:ext cx="5" cy="2"/>
            </a:xfrm>
            <a:custGeom>
              <a:avLst/>
              <a:gdLst>
                <a:gd name="T0" fmla="*/ 0 w 2"/>
                <a:gd name="T1" fmla="*/ 0 h 1"/>
                <a:gd name="T2" fmla="*/ 5 w 2"/>
                <a:gd name="T3" fmla="*/ 2 h 1"/>
                <a:gd name="T4" fmla="*/ 3 w 2"/>
                <a:gd name="T5" fmla="*/ 2 h 1"/>
                <a:gd name="T6" fmla="*/ 0 w 2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1"/>
                    <a:pt x="1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1" name="Freeform 3431"/>
            <p:cNvSpPr>
              <a:spLocks/>
            </p:cNvSpPr>
            <p:nvPr/>
          </p:nvSpPr>
          <p:spPr bwMode="auto">
            <a:xfrm>
              <a:off x="1895" y="1954"/>
              <a:ext cx="2" cy="0"/>
            </a:xfrm>
            <a:custGeom>
              <a:avLst/>
              <a:gdLst>
                <a:gd name="T0" fmla="*/ 0 w 1"/>
                <a:gd name="T1" fmla="*/ 2 w 1"/>
                <a:gd name="T2" fmla="*/ 0 w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2" name="Freeform 3432"/>
            <p:cNvSpPr>
              <a:spLocks/>
            </p:cNvSpPr>
            <p:nvPr/>
          </p:nvSpPr>
          <p:spPr bwMode="auto">
            <a:xfrm>
              <a:off x="1869" y="1940"/>
              <a:ext cx="4" cy="2"/>
            </a:xfrm>
            <a:custGeom>
              <a:avLst/>
              <a:gdLst>
                <a:gd name="T0" fmla="*/ 2 w 2"/>
                <a:gd name="T1" fmla="*/ 2 h 1"/>
                <a:gd name="T2" fmla="*/ 2 w 2"/>
                <a:gd name="T3" fmla="*/ 0 h 1"/>
                <a:gd name="T4" fmla="*/ 2 w 2"/>
                <a:gd name="T5" fmla="*/ 0 h 1"/>
                <a:gd name="T6" fmla="*/ 2 w 2"/>
                <a:gd name="T7" fmla="*/ 2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3" name="Freeform 3433"/>
            <p:cNvSpPr>
              <a:spLocks/>
            </p:cNvSpPr>
            <p:nvPr/>
          </p:nvSpPr>
          <p:spPr bwMode="auto">
            <a:xfrm>
              <a:off x="1887" y="1956"/>
              <a:ext cx="3" cy="3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0 h 3"/>
                <a:gd name="T4" fmla="*/ 0 w 3"/>
                <a:gd name="T5" fmla="*/ 0 h 3"/>
                <a:gd name="T6" fmla="*/ 3 w 3"/>
                <a:gd name="T7" fmla="*/ 3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4" name="Freeform 3434"/>
            <p:cNvSpPr>
              <a:spLocks/>
            </p:cNvSpPr>
            <p:nvPr/>
          </p:nvSpPr>
          <p:spPr bwMode="auto">
            <a:xfrm>
              <a:off x="1871" y="1952"/>
              <a:ext cx="5" cy="2"/>
            </a:xfrm>
            <a:custGeom>
              <a:avLst/>
              <a:gdLst>
                <a:gd name="T0" fmla="*/ 0 w 2"/>
                <a:gd name="T1" fmla="*/ 0 h 1"/>
                <a:gd name="T2" fmla="*/ 3 w 2"/>
                <a:gd name="T3" fmla="*/ 2 h 1"/>
                <a:gd name="T4" fmla="*/ 5 w 2"/>
                <a:gd name="T5" fmla="*/ 2 h 1"/>
                <a:gd name="T6" fmla="*/ 0 w 2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5" name="Freeform 3435"/>
            <p:cNvSpPr>
              <a:spLocks/>
            </p:cNvSpPr>
            <p:nvPr/>
          </p:nvSpPr>
          <p:spPr bwMode="auto">
            <a:xfrm>
              <a:off x="1876" y="1954"/>
              <a:ext cx="2" cy="0"/>
            </a:xfrm>
            <a:custGeom>
              <a:avLst/>
              <a:gdLst>
                <a:gd name="T0" fmla="*/ 0 w 1"/>
                <a:gd name="T1" fmla="*/ 2 w 1"/>
                <a:gd name="T2" fmla="*/ 0 w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6" name="Freeform 3436"/>
            <p:cNvSpPr>
              <a:spLocks/>
            </p:cNvSpPr>
            <p:nvPr/>
          </p:nvSpPr>
          <p:spPr bwMode="auto">
            <a:xfrm>
              <a:off x="1880" y="1956"/>
              <a:ext cx="5" cy="3"/>
            </a:xfrm>
            <a:custGeom>
              <a:avLst/>
              <a:gdLst>
                <a:gd name="T0" fmla="*/ 5 w 5"/>
                <a:gd name="T1" fmla="*/ 3 h 3"/>
                <a:gd name="T2" fmla="*/ 3 w 5"/>
                <a:gd name="T3" fmla="*/ 0 h 3"/>
                <a:gd name="T4" fmla="*/ 0 w 5"/>
                <a:gd name="T5" fmla="*/ 0 h 3"/>
                <a:gd name="T6" fmla="*/ 5 w 5"/>
                <a:gd name="T7" fmla="*/ 3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7" name="Freeform 3437"/>
            <p:cNvSpPr>
              <a:spLocks/>
            </p:cNvSpPr>
            <p:nvPr/>
          </p:nvSpPr>
          <p:spPr bwMode="auto">
            <a:xfrm>
              <a:off x="1859" y="1921"/>
              <a:ext cx="2" cy="5"/>
            </a:xfrm>
            <a:custGeom>
              <a:avLst/>
              <a:gdLst>
                <a:gd name="T0" fmla="*/ 2 w 1"/>
                <a:gd name="T1" fmla="*/ 5 h 2"/>
                <a:gd name="T2" fmla="*/ 2 w 1"/>
                <a:gd name="T3" fmla="*/ 0 h 2"/>
                <a:gd name="T4" fmla="*/ 0 w 1"/>
                <a:gd name="T5" fmla="*/ 3 h 2"/>
                <a:gd name="T6" fmla="*/ 2 w 1"/>
                <a:gd name="T7" fmla="*/ 5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8" name="Freeform 3438"/>
            <p:cNvSpPr>
              <a:spLocks/>
            </p:cNvSpPr>
            <p:nvPr/>
          </p:nvSpPr>
          <p:spPr bwMode="auto">
            <a:xfrm>
              <a:off x="1850" y="1935"/>
              <a:ext cx="2" cy="3"/>
            </a:xfrm>
            <a:custGeom>
              <a:avLst/>
              <a:gdLst>
                <a:gd name="T0" fmla="*/ 0 w 1"/>
                <a:gd name="T1" fmla="*/ 3 h 1"/>
                <a:gd name="T2" fmla="*/ 2 w 1"/>
                <a:gd name="T3" fmla="*/ 0 h 1"/>
                <a:gd name="T4" fmla="*/ 0 w 1"/>
                <a:gd name="T5" fmla="*/ 0 h 1"/>
                <a:gd name="T6" fmla="*/ 0 w 1"/>
                <a:gd name="T7" fmla="*/ 3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9" name="Freeform 3439"/>
            <p:cNvSpPr>
              <a:spLocks/>
            </p:cNvSpPr>
            <p:nvPr/>
          </p:nvSpPr>
          <p:spPr bwMode="auto">
            <a:xfrm>
              <a:off x="1852" y="1916"/>
              <a:ext cx="2" cy="12"/>
            </a:xfrm>
            <a:custGeom>
              <a:avLst/>
              <a:gdLst>
                <a:gd name="T0" fmla="*/ 2 w 1"/>
                <a:gd name="T1" fmla="*/ 7 h 5"/>
                <a:gd name="T2" fmla="*/ 0 w 1"/>
                <a:gd name="T3" fmla="*/ 5 h 5"/>
                <a:gd name="T4" fmla="*/ 2 w 1"/>
                <a:gd name="T5" fmla="*/ 7 h 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5">
                  <a:moveTo>
                    <a:pt x="1" y="3"/>
                  </a:moveTo>
                  <a:cubicBezTo>
                    <a:pt x="1" y="3"/>
                    <a:pt x="1" y="0"/>
                    <a:pt x="0" y="2"/>
                  </a:cubicBezTo>
                  <a:cubicBezTo>
                    <a:pt x="0" y="3"/>
                    <a:pt x="0" y="5"/>
                    <a:pt x="1" y="3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0" name="Freeform 3440"/>
            <p:cNvSpPr>
              <a:spLocks/>
            </p:cNvSpPr>
            <p:nvPr/>
          </p:nvSpPr>
          <p:spPr bwMode="auto">
            <a:xfrm>
              <a:off x="1876" y="1860"/>
              <a:ext cx="4" cy="2"/>
            </a:xfrm>
            <a:custGeom>
              <a:avLst/>
              <a:gdLst>
                <a:gd name="T0" fmla="*/ 2 w 4"/>
                <a:gd name="T1" fmla="*/ 0 h 2"/>
                <a:gd name="T2" fmla="*/ 0 w 4"/>
                <a:gd name="T3" fmla="*/ 2 h 2"/>
                <a:gd name="T4" fmla="*/ 4 w 4"/>
                <a:gd name="T5" fmla="*/ 2 h 2"/>
                <a:gd name="T6" fmla="*/ 2 w 4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0" y="2"/>
                  </a:lnTo>
                  <a:lnTo>
                    <a:pt x="4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1" name="Freeform 3441"/>
            <p:cNvSpPr>
              <a:spLocks/>
            </p:cNvSpPr>
            <p:nvPr/>
          </p:nvSpPr>
          <p:spPr bwMode="auto">
            <a:xfrm>
              <a:off x="1880" y="1796"/>
              <a:ext cx="7" cy="12"/>
            </a:xfrm>
            <a:custGeom>
              <a:avLst/>
              <a:gdLst>
                <a:gd name="T0" fmla="*/ 5 w 3"/>
                <a:gd name="T1" fmla="*/ 0 h 5"/>
                <a:gd name="T2" fmla="*/ 2 w 3"/>
                <a:gd name="T3" fmla="*/ 12 h 5"/>
                <a:gd name="T4" fmla="*/ 5 w 3"/>
                <a:gd name="T5" fmla="*/ 7 h 5"/>
                <a:gd name="T6" fmla="*/ 5 w 3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0" y="3"/>
                    <a:pt x="2" y="2"/>
                    <a:pt x="1" y="5"/>
                  </a:cubicBezTo>
                  <a:cubicBezTo>
                    <a:pt x="1" y="5"/>
                    <a:pt x="2" y="2"/>
                    <a:pt x="2" y="3"/>
                  </a:cubicBezTo>
                  <a:cubicBezTo>
                    <a:pt x="2" y="1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2" name="Freeform 3442"/>
            <p:cNvSpPr>
              <a:spLocks/>
            </p:cNvSpPr>
            <p:nvPr/>
          </p:nvSpPr>
          <p:spPr bwMode="auto">
            <a:xfrm>
              <a:off x="1885" y="1803"/>
              <a:ext cx="0" cy="2"/>
            </a:xfrm>
            <a:custGeom>
              <a:avLst/>
              <a:gdLst>
                <a:gd name="T0" fmla="*/ 0 h 1"/>
                <a:gd name="T1" fmla="*/ 2 h 1"/>
                <a:gd name="T2" fmla="*/ 0 h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3" name="Freeform 3443"/>
            <p:cNvSpPr>
              <a:spLocks/>
            </p:cNvSpPr>
            <p:nvPr/>
          </p:nvSpPr>
          <p:spPr bwMode="auto">
            <a:xfrm>
              <a:off x="2053" y="1959"/>
              <a:ext cx="5" cy="2"/>
            </a:xfrm>
            <a:custGeom>
              <a:avLst/>
              <a:gdLst>
                <a:gd name="T0" fmla="*/ 5 w 5"/>
                <a:gd name="T1" fmla="*/ 2 h 2"/>
                <a:gd name="T2" fmla="*/ 0 w 5"/>
                <a:gd name="T3" fmla="*/ 0 h 2"/>
                <a:gd name="T4" fmla="*/ 2 w 5"/>
                <a:gd name="T5" fmla="*/ 2 h 2"/>
                <a:gd name="T6" fmla="*/ 5 w 5"/>
                <a:gd name="T7" fmla="*/ 2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4" name="Freeform 3444"/>
            <p:cNvSpPr>
              <a:spLocks/>
            </p:cNvSpPr>
            <p:nvPr/>
          </p:nvSpPr>
          <p:spPr bwMode="auto">
            <a:xfrm>
              <a:off x="2048" y="1961"/>
              <a:ext cx="2" cy="3"/>
            </a:xfrm>
            <a:custGeom>
              <a:avLst/>
              <a:gdLst>
                <a:gd name="T0" fmla="*/ 2 w 1"/>
                <a:gd name="T1" fmla="*/ 3 h 1"/>
                <a:gd name="T2" fmla="*/ 2 w 1"/>
                <a:gd name="T3" fmla="*/ 0 h 1"/>
                <a:gd name="T4" fmla="*/ 0 w 1"/>
                <a:gd name="T5" fmla="*/ 3 h 1"/>
                <a:gd name="T6" fmla="*/ 2 w 1"/>
                <a:gd name="T7" fmla="*/ 3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5" name="Freeform 3445"/>
            <p:cNvSpPr>
              <a:spLocks/>
            </p:cNvSpPr>
            <p:nvPr/>
          </p:nvSpPr>
          <p:spPr bwMode="auto">
            <a:xfrm>
              <a:off x="2065" y="1834"/>
              <a:ext cx="4" cy="0"/>
            </a:xfrm>
            <a:custGeom>
              <a:avLst/>
              <a:gdLst>
                <a:gd name="T0" fmla="*/ 0 w 2"/>
                <a:gd name="T1" fmla="*/ 0 w 2"/>
                <a:gd name="T2" fmla="*/ 4 w 2"/>
                <a:gd name="T3" fmla="*/ 0 w 2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6" name="Freeform 3446"/>
            <p:cNvSpPr>
              <a:spLocks/>
            </p:cNvSpPr>
            <p:nvPr/>
          </p:nvSpPr>
          <p:spPr bwMode="auto">
            <a:xfrm>
              <a:off x="2109" y="1829"/>
              <a:ext cx="3" cy="2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0 h 2"/>
                <a:gd name="T4" fmla="*/ 3 w 3"/>
                <a:gd name="T5" fmla="*/ 2 h 2"/>
                <a:gd name="T6" fmla="*/ 0 w 3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7" name="Freeform 3447"/>
            <p:cNvSpPr>
              <a:spLocks/>
            </p:cNvSpPr>
            <p:nvPr/>
          </p:nvSpPr>
          <p:spPr bwMode="auto">
            <a:xfrm>
              <a:off x="2140" y="1817"/>
              <a:ext cx="7" cy="5"/>
            </a:xfrm>
            <a:custGeom>
              <a:avLst/>
              <a:gdLst>
                <a:gd name="T0" fmla="*/ 5 w 3"/>
                <a:gd name="T1" fmla="*/ 0 h 2"/>
                <a:gd name="T2" fmla="*/ 0 w 3"/>
                <a:gd name="T3" fmla="*/ 3 h 2"/>
                <a:gd name="T4" fmla="*/ 5 w 3"/>
                <a:gd name="T5" fmla="*/ 0 h 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2" y="0"/>
                    <a:pt x="3" y="2"/>
                    <a:pt x="2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8" name="Freeform 3448"/>
            <p:cNvSpPr>
              <a:spLocks/>
            </p:cNvSpPr>
            <p:nvPr/>
          </p:nvSpPr>
          <p:spPr bwMode="auto">
            <a:xfrm>
              <a:off x="2287" y="1772"/>
              <a:ext cx="604" cy="225"/>
            </a:xfrm>
            <a:custGeom>
              <a:avLst/>
              <a:gdLst>
                <a:gd name="T0" fmla="*/ 234 w 256"/>
                <a:gd name="T1" fmla="*/ 121 h 95"/>
                <a:gd name="T2" fmla="*/ 604 w 256"/>
                <a:gd name="T3" fmla="*/ 225 h 95"/>
                <a:gd name="T4" fmla="*/ 597 w 256"/>
                <a:gd name="T5" fmla="*/ 107 h 95"/>
                <a:gd name="T6" fmla="*/ 208 w 256"/>
                <a:gd name="T7" fmla="*/ 2 h 95"/>
                <a:gd name="T8" fmla="*/ 5 w 256"/>
                <a:gd name="T9" fmla="*/ 28 h 95"/>
                <a:gd name="T10" fmla="*/ 0 w 256"/>
                <a:gd name="T11" fmla="*/ 147 h 95"/>
                <a:gd name="T12" fmla="*/ 234 w 256"/>
                <a:gd name="T13" fmla="*/ 121 h 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56" h="95">
                  <a:moveTo>
                    <a:pt x="99" y="51"/>
                  </a:moveTo>
                  <a:cubicBezTo>
                    <a:pt x="153" y="55"/>
                    <a:pt x="204" y="79"/>
                    <a:pt x="256" y="95"/>
                  </a:cubicBezTo>
                  <a:cubicBezTo>
                    <a:pt x="253" y="45"/>
                    <a:pt x="253" y="45"/>
                    <a:pt x="253" y="45"/>
                  </a:cubicBezTo>
                  <a:cubicBezTo>
                    <a:pt x="185" y="31"/>
                    <a:pt x="144" y="0"/>
                    <a:pt x="88" y="1"/>
                  </a:cubicBezTo>
                  <a:cubicBezTo>
                    <a:pt x="58" y="1"/>
                    <a:pt x="29" y="6"/>
                    <a:pt x="2" y="1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30" y="55"/>
                    <a:pt x="63" y="49"/>
                    <a:pt x="99" y="5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9" name="Freeform 3449"/>
            <p:cNvSpPr>
              <a:spLocks/>
            </p:cNvSpPr>
            <p:nvPr/>
          </p:nvSpPr>
          <p:spPr bwMode="auto">
            <a:xfrm>
              <a:off x="2518" y="1878"/>
              <a:ext cx="2" cy="3"/>
            </a:xfrm>
            <a:custGeom>
              <a:avLst/>
              <a:gdLst>
                <a:gd name="T0" fmla="*/ 2 w 1"/>
                <a:gd name="T1" fmla="*/ 3 h 1"/>
                <a:gd name="T2" fmla="*/ 2 w 1"/>
                <a:gd name="T3" fmla="*/ 0 h 1"/>
                <a:gd name="T4" fmla="*/ 2 w 1"/>
                <a:gd name="T5" fmla="*/ 3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0" name="Freeform 3450"/>
            <p:cNvSpPr>
              <a:spLocks/>
            </p:cNvSpPr>
            <p:nvPr/>
          </p:nvSpPr>
          <p:spPr bwMode="auto">
            <a:xfrm>
              <a:off x="2478" y="1883"/>
              <a:ext cx="5" cy="3"/>
            </a:xfrm>
            <a:custGeom>
              <a:avLst/>
              <a:gdLst>
                <a:gd name="T0" fmla="*/ 5 w 5"/>
                <a:gd name="T1" fmla="*/ 3 h 3"/>
                <a:gd name="T2" fmla="*/ 5 w 5"/>
                <a:gd name="T3" fmla="*/ 0 h 3"/>
                <a:gd name="T4" fmla="*/ 0 w 5"/>
                <a:gd name="T5" fmla="*/ 3 h 3"/>
                <a:gd name="T6" fmla="*/ 5 w 5"/>
                <a:gd name="T7" fmla="*/ 3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1" name="Freeform 3451"/>
            <p:cNvSpPr>
              <a:spLocks/>
            </p:cNvSpPr>
            <p:nvPr/>
          </p:nvSpPr>
          <p:spPr bwMode="auto">
            <a:xfrm>
              <a:off x="2450" y="1883"/>
              <a:ext cx="21" cy="5"/>
            </a:xfrm>
            <a:custGeom>
              <a:avLst/>
              <a:gdLst>
                <a:gd name="T0" fmla="*/ 0 w 9"/>
                <a:gd name="T1" fmla="*/ 3 h 2"/>
                <a:gd name="T2" fmla="*/ 16 w 9"/>
                <a:gd name="T3" fmla="*/ 3 h 2"/>
                <a:gd name="T4" fmla="*/ 19 w 9"/>
                <a:gd name="T5" fmla="*/ 3 h 2"/>
                <a:gd name="T6" fmla="*/ 21 w 9"/>
                <a:gd name="T7" fmla="*/ 0 h 2"/>
                <a:gd name="T8" fmla="*/ 0 w 9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2">
                  <a:moveTo>
                    <a:pt x="0" y="1"/>
                  </a:moveTo>
                  <a:cubicBezTo>
                    <a:pt x="1" y="2"/>
                    <a:pt x="5" y="1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2" name="Freeform 3452"/>
            <p:cNvSpPr>
              <a:spLocks/>
            </p:cNvSpPr>
            <p:nvPr/>
          </p:nvSpPr>
          <p:spPr bwMode="auto">
            <a:xfrm>
              <a:off x="2426" y="1878"/>
              <a:ext cx="9" cy="3"/>
            </a:xfrm>
            <a:custGeom>
              <a:avLst/>
              <a:gdLst>
                <a:gd name="T0" fmla="*/ 5 w 4"/>
                <a:gd name="T1" fmla="*/ 0 h 1"/>
                <a:gd name="T2" fmla="*/ 9 w 4"/>
                <a:gd name="T3" fmla="*/ 3 h 1"/>
                <a:gd name="T4" fmla="*/ 7 w 4"/>
                <a:gd name="T5" fmla="*/ 0 h 1"/>
                <a:gd name="T6" fmla="*/ 5 w 4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1">
                  <a:moveTo>
                    <a:pt x="2" y="0"/>
                  </a:moveTo>
                  <a:cubicBezTo>
                    <a:pt x="2" y="1"/>
                    <a:pt x="0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3" name="Freeform 3453"/>
            <p:cNvSpPr>
              <a:spLocks/>
            </p:cNvSpPr>
            <p:nvPr/>
          </p:nvSpPr>
          <p:spPr bwMode="auto">
            <a:xfrm>
              <a:off x="2431" y="1878"/>
              <a:ext cx="7" cy="0"/>
            </a:xfrm>
            <a:custGeom>
              <a:avLst/>
              <a:gdLst>
                <a:gd name="T0" fmla="*/ 2 w 3"/>
                <a:gd name="T1" fmla="*/ 2 w 3"/>
                <a:gd name="T2" fmla="*/ 0 60000 65536"/>
                <a:gd name="T3" fmla="*/ 0 60000 65536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0" t="0" r="r" b="b"/>
              <a:pathLst>
                <a:path w="3">
                  <a:moveTo>
                    <a:pt x="1" y="0"/>
                  </a:moveTo>
                  <a:cubicBezTo>
                    <a:pt x="3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4" name="Freeform 3454"/>
            <p:cNvSpPr>
              <a:spLocks/>
            </p:cNvSpPr>
            <p:nvPr/>
          </p:nvSpPr>
          <p:spPr bwMode="auto">
            <a:xfrm>
              <a:off x="2414" y="1878"/>
              <a:ext cx="7" cy="3"/>
            </a:xfrm>
            <a:custGeom>
              <a:avLst/>
              <a:gdLst>
                <a:gd name="T0" fmla="*/ 2 w 3"/>
                <a:gd name="T1" fmla="*/ 3 h 1"/>
                <a:gd name="T2" fmla="*/ 7 w 3"/>
                <a:gd name="T3" fmla="*/ 3 h 1"/>
                <a:gd name="T4" fmla="*/ 5 w 3"/>
                <a:gd name="T5" fmla="*/ 0 h 1"/>
                <a:gd name="T6" fmla="*/ 2 w 3"/>
                <a:gd name="T7" fmla="*/ 3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1" y="0"/>
                    <a:pt x="2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5" name="Freeform 3455"/>
            <p:cNvSpPr>
              <a:spLocks/>
            </p:cNvSpPr>
            <p:nvPr/>
          </p:nvSpPr>
          <p:spPr bwMode="auto">
            <a:xfrm>
              <a:off x="2412" y="1883"/>
              <a:ext cx="5" cy="3"/>
            </a:xfrm>
            <a:custGeom>
              <a:avLst/>
              <a:gdLst>
                <a:gd name="T0" fmla="*/ 0 w 2"/>
                <a:gd name="T1" fmla="*/ 3 h 1"/>
                <a:gd name="T2" fmla="*/ 5 w 2"/>
                <a:gd name="T3" fmla="*/ 0 h 1"/>
                <a:gd name="T4" fmla="*/ 0 w 2"/>
                <a:gd name="T5" fmla="*/ 3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6" name="Freeform 3456"/>
            <p:cNvSpPr>
              <a:spLocks/>
            </p:cNvSpPr>
            <p:nvPr/>
          </p:nvSpPr>
          <p:spPr bwMode="auto">
            <a:xfrm>
              <a:off x="2417" y="1883"/>
              <a:ext cx="4" cy="3"/>
            </a:xfrm>
            <a:custGeom>
              <a:avLst/>
              <a:gdLst>
                <a:gd name="T0" fmla="*/ 4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4 w 2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7" name="Freeform 3457"/>
            <p:cNvSpPr>
              <a:spLocks/>
            </p:cNvSpPr>
            <p:nvPr/>
          </p:nvSpPr>
          <p:spPr bwMode="auto">
            <a:xfrm>
              <a:off x="2424" y="1881"/>
              <a:ext cx="9" cy="5"/>
            </a:xfrm>
            <a:custGeom>
              <a:avLst/>
              <a:gdLst>
                <a:gd name="T0" fmla="*/ 0 w 4"/>
                <a:gd name="T1" fmla="*/ 3 h 2"/>
                <a:gd name="T2" fmla="*/ 2 w 4"/>
                <a:gd name="T3" fmla="*/ 5 h 2"/>
                <a:gd name="T4" fmla="*/ 0 w 4"/>
                <a:gd name="T5" fmla="*/ 3 h 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" h="2">
                  <a:moveTo>
                    <a:pt x="0" y="1"/>
                  </a:moveTo>
                  <a:cubicBezTo>
                    <a:pt x="1" y="1"/>
                    <a:pt x="3" y="1"/>
                    <a:pt x="1" y="2"/>
                  </a:cubicBezTo>
                  <a:cubicBezTo>
                    <a:pt x="4" y="1"/>
                    <a:pt x="4" y="0"/>
                    <a:pt x="0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8" name="Freeform 3458"/>
            <p:cNvSpPr>
              <a:spLocks/>
            </p:cNvSpPr>
            <p:nvPr/>
          </p:nvSpPr>
          <p:spPr bwMode="auto">
            <a:xfrm>
              <a:off x="2447" y="1888"/>
              <a:ext cx="7" cy="2"/>
            </a:xfrm>
            <a:custGeom>
              <a:avLst/>
              <a:gdLst>
                <a:gd name="T0" fmla="*/ 0 w 3"/>
                <a:gd name="T1" fmla="*/ 2 h 1"/>
                <a:gd name="T2" fmla="*/ 5 w 3"/>
                <a:gd name="T3" fmla="*/ 2 h 1"/>
                <a:gd name="T4" fmla="*/ 7 w 3"/>
                <a:gd name="T5" fmla="*/ 0 h 1"/>
                <a:gd name="T6" fmla="*/ 0 w 3"/>
                <a:gd name="T7" fmla="*/ 2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9" name="Freeform 3459"/>
            <p:cNvSpPr>
              <a:spLocks/>
            </p:cNvSpPr>
            <p:nvPr/>
          </p:nvSpPr>
          <p:spPr bwMode="auto">
            <a:xfrm>
              <a:off x="2388" y="1883"/>
              <a:ext cx="5" cy="3"/>
            </a:xfrm>
            <a:custGeom>
              <a:avLst/>
              <a:gdLst>
                <a:gd name="T0" fmla="*/ 0 w 2"/>
                <a:gd name="T1" fmla="*/ 0 h 1"/>
                <a:gd name="T2" fmla="*/ 3 w 2"/>
                <a:gd name="T3" fmla="*/ 3 h 1"/>
                <a:gd name="T4" fmla="*/ 5 w 2"/>
                <a:gd name="T5" fmla="*/ 3 h 1"/>
                <a:gd name="T6" fmla="*/ 0 w 2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0" name="Freeform 3460"/>
            <p:cNvSpPr>
              <a:spLocks/>
            </p:cNvSpPr>
            <p:nvPr/>
          </p:nvSpPr>
          <p:spPr bwMode="auto">
            <a:xfrm>
              <a:off x="2386" y="1886"/>
              <a:ext cx="5" cy="2"/>
            </a:xfrm>
            <a:custGeom>
              <a:avLst/>
              <a:gdLst>
                <a:gd name="T0" fmla="*/ 5 w 2"/>
                <a:gd name="T1" fmla="*/ 0 h 1"/>
                <a:gd name="T2" fmla="*/ 0 w 2"/>
                <a:gd name="T3" fmla="*/ 2 h 1"/>
                <a:gd name="T4" fmla="*/ 5 w 2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1" name="Freeform 3461"/>
            <p:cNvSpPr>
              <a:spLocks/>
            </p:cNvSpPr>
            <p:nvPr/>
          </p:nvSpPr>
          <p:spPr bwMode="auto">
            <a:xfrm>
              <a:off x="2412" y="1886"/>
              <a:ext cx="9" cy="2"/>
            </a:xfrm>
            <a:custGeom>
              <a:avLst/>
              <a:gdLst>
                <a:gd name="T0" fmla="*/ 0 w 9"/>
                <a:gd name="T1" fmla="*/ 2 h 2"/>
                <a:gd name="T2" fmla="*/ 9 w 9"/>
                <a:gd name="T3" fmla="*/ 0 h 2"/>
                <a:gd name="T4" fmla="*/ 0 w 9"/>
                <a:gd name="T5" fmla="*/ 2 h 2"/>
                <a:gd name="T6" fmla="*/ 0 w 9"/>
                <a:gd name="T7" fmla="*/ 2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" h="2">
                  <a:moveTo>
                    <a:pt x="0" y="2"/>
                  </a:moveTo>
                  <a:lnTo>
                    <a:pt x="9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2" name="Freeform 3462"/>
            <p:cNvSpPr>
              <a:spLocks/>
            </p:cNvSpPr>
            <p:nvPr/>
          </p:nvSpPr>
          <p:spPr bwMode="auto">
            <a:xfrm>
              <a:off x="2365" y="1883"/>
              <a:ext cx="7" cy="5"/>
            </a:xfrm>
            <a:custGeom>
              <a:avLst/>
              <a:gdLst>
                <a:gd name="T0" fmla="*/ 2 w 7"/>
                <a:gd name="T1" fmla="*/ 3 h 5"/>
                <a:gd name="T2" fmla="*/ 7 w 7"/>
                <a:gd name="T3" fmla="*/ 0 h 5"/>
                <a:gd name="T4" fmla="*/ 0 w 7"/>
                <a:gd name="T5" fmla="*/ 5 h 5"/>
                <a:gd name="T6" fmla="*/ 2 w 7"/>
                <a:gd name="T7" fmla="*/ 3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" h="5">
                  <a:moveTo>
                    <a:pt x="2" y="3"/>
                  </a:moveTo>
                  <a:lnTo>
                    <a:pt x="7" y="0"/>
                  </a:lnTo>
                  <a:lnTo>
                    <a:pt x="0" y="5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3" name="Freeform 3463"/>
            <p:cNvSpPr>
              <a:spLocks/>
            </p:cNvSpPr>
            <p:nvPr/>
          </p:nvSpPr>
          <p:spPr bwMode="auto">
            <a:xfrm>
              <a:off x="2346" y="1886"/>
              <a:ext cx="11" cy="4"/>
            </a:xfrm>
            <a:custGeom>
              <a:avLst/>
              <a:gdLst>
                <a:gd name="T0" fmla="*/ 9 w 5"/>
                <a:gd name="T1" fmla="*/ 2 h 2"/>
                <a:gd name="T2" fmla="*/ 7 w 5"/>
                <a:gd name="T3" fmla="*/ 0 h 2"/>
                <a:gd name="T4" fmla="*/ 0 w 5"/>
                <a:gd name="T5" fmla="*/ 4 h 2"/>
                <a:gd name="T6" fmla="*/ 9 w 5"/>
                <a:gd name="T7" fmla="*/ 2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2">
                  <a:moveTo>
                    <a:pt x="4" y="1"/>
                  </a:moveTo>
                  <a:cubicBezTo>
                    <a:pt x="5" y="1"/>
                    <a:pt x="2" y="1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" y="1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4" name="Freeform 3464"/>
            <p:cNvSpPr>
              <a:spLocks/>
            </p:cNvSpPr>
            <p:nvPr/>
          </p:nvSpPr>
          <p:spPr bwMode="auto">
            <a:xfrm>
              <a:off x="2341" y="1890"/>
              <a:ext cx="5" cy="3"/>
            </a:xfrm>
            <a:custGeom>
              <a:avLst/>
              <a:gdLst>
                <a:gd name="T0" fmla="*/ 0 w 2"/>
                <a:gd name="T1" fmla="*/ 3 h 1"/>
                <a:gd name="T2" fmla="*/ 5 w 2"/>
                <a:gd name="T3" fmla="*/ 0 h 1"/>
                <a:gd name="T4" fmla="*/ 0 w 2"/>
                <a:gd name="T5" fmla="*/ 3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5" name="Freeform 3465"/>
            <p:cNvSpPr>
              <a:spLocks/>
            </p:cNvSpPr>
            <p:nvPr/>
          </p:nvSpPr>
          <p:spPr bwMode="auto">
            <a:xfrm>
              <a:off x="2372" y="1888"/>
              <a:ext cx="4" cy="2"/>
            </a:xfrm>
            <a:custGeom>
              <a:avLst/>
              <a:gdLst>
                <a:gd name="T0" fmla="*/ 4 w 2"/>
                <a:gd name="T1" fmla="*/ 0 h 1"/>
                <a:gd name="T2" fmla="*/ 0 w 2"/>
                <a:gd name="T3" fmla="*/ 0 h 1"/>
                <a:gd name="T4" fmla="*/ 2 w 2"/>
                <a:gd name="T5" fmla="*/ 2 h 1"/>
                <a:gd name="T6" fmla="*/ 4 w 2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6" name="Freeform 3466"/>
            <p:cNvSpPr>
              <a:spLocks/>
            </p:cNvSpPr>
            <p:nvPr/>
          </p:nvSpPr>
          <p:spPr bwMode="auto">
            <a:xfrm>
              <a:off x="2369" y="1890"/>
              <a:ext cx="5" cy="0"/>
            </a:xfrm>
            <a:custGeom>
              <a:avLst/>
              <a:gdLst>
                <a:gd name="T0" fmla="*/ 5 w 2"/>
                <a:gd name="T1" fmla="*/ 5 w 2"/>
                <a:gd name="T2" fmla="*/ 0 w 2"/>
                <a:gd name="T3" fmla="*/ 5 w 2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7" name="Freeform 3467"/>
            <p:cNvSpPr>
              <a:spLocks/>
            </p:cNvSpPr>
            <p:nvPr/>
          </p:nvSpPr>
          <p:spPr bwMode="auto">
            <a:xfrm>
              <a:off x="2376" y="1888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8" name="Freeform 3468"/>
            <p:cNvSpPr>
              <a:spLocks/>
            </p:cNvSpPr>
            <p:nvPr/>
          </p:nvSpPr>
          <p:spPr bwMode="auto">
            <a:xfrm>
              <a:off x="2391" y="1888"/>
              <a:ext cx="7" cy="5"/>
            </a:xfrm>
            <a:custGeom>
              <a:avLst/>
              <a:gdLst>
                <a:gd name="T0" fmla="*/ 7 w 3"/>
                <a:gd name="T1" fmla="*/ 0 h 2"/>
                <a:gd name="T2" fmla="*/ 5 w 3"/>
                <a:gd name="T3" fmla="*/ 5 h 2"/>
                <a:gd name="T4" fmla="*/ 7 w 3"/>
                <a:gd name="T5" fmla="*/ 0 h 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1"/>
                    <a:pt x="0" y="2"/>
                    <a:pt x="2" y="2"/>
                  </a:cubicBezTo>
                  <a:cubicBezTo>
                    <a:pt x="3" y="1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9" name="Freeform 3469"/>
            <p:cNvSpPr>
              <a:spLocks/>
            </p:cNvSpPr>
            <p:nvPr/>
          </p:nvSpPr>
          <p:spPr bwMode="auto">
            <a:xfrm>
              <a:off x="2379" y="1888"/>
              <a:ext cx="7" cy="2"/>
            </a:xfrm>
            <a:custGeom>
              <a:avLst/>
              <a:gdLst>
                <a:gd name="T0" fmla="*/ 0 w 3"/>
                <a:gd name="T1" fmla="*/ 2 h 1"/>
                <a:gd name="T2" fmla="*/ 7 w 3"/>
                <a:gd name="T3" fmla="*/ 2 h 1"/>
                <a:gd name="T4" fmla="*/ 7 w 3"/>
                <a:gd name="T5" fmla="*/ 0 h 1"/>
                <a:gd name="T6" fmla="*/ 0 w 3"/>
                <a:gd name="T7" fmla="*/ 2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1"/>
                    <a:pt x="3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0" name="Freeform 3470"/>
            <p:cNvSpPr>
              <a:spLocks/>
            </p:cNvSpPr>
            <p:nvPr/>
          </p:nvSpPr>
          <p:spPr bwMode="auto">
            <a:xfrm>
              <a:off x="2376" y="1890"/>
              <a:ext cx="3" cy="3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0 h 3"/>
                <a:gd name="T4" fmla="*/ 0 w 3"/>
                <a:gd name="T5" fmla="*/ 0 h 3"/>
                <a:gd name="T6" fmla="*/ 0 w 3"/>
                <a:gd name="T7" fmla="*/ 3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1" name="Freeform 3471"/>
            <p:cNvSpPr>
              <a:spLocks/>
            </p:cNvSpPr>
            <p:nvPr/>
          </p:nvSpPr>
          <p:spPr bwMode="auto">
            <a:xfrm>
              <a:off x="2343" y="1893"/>
              <a:ext cx="10" cy="2"/>
            </a:xfrm>
            <a:custGeom>
              <a:avLst/>
              <a:gdLst>
                <a:gd name="T0" fmla="*/ 8 w 4"/>
                <a:gd name="T1" fmla="*/ 0 h 1"/>
                <a:gd name="T2" fmla="*/ 0 w 4"/>
                <a:gd name="T3" fmla="*/ 2 h 1"/>
                <a:gd name="T4" fmla="*/ 10 w 4"/>
                <a:gd name="T5" fmla="*/ 2 h 1"/>
                <a:gd name="T6" fmla="*/ 8 w 4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1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1"/>
                    <a:pt x="2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2" name="Freeform 3472"/>
            <p:cNvSpPr>
              <a:spLocks/>
            </p:cNvSpPr>
            <p:nvPr/>
          </p:nvSpPr>
          <p:spPr bwMode="auto">
            <a:xfrm>
              <a:off x="2362" y="1890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3" name="Freeform 3473"/>
            <p:cNvSpPr>
              <a:spLocks/>
            </p:cNvSpPr>
            <p:nvPr/>
          </p:nvSpPr>
          <p:spPr bwMode="auto">
            <a:xfrm>
              <a:off x="2315" y="1900"/>
              <a:ext cx="0" cy="2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2 h 2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4" name="Freeform 3474"/>
            <p:cNvSpPr>
              <a:spLocks/>
            </p:cNvSpPr>
            <p:nvPr/>
          </p:nvSpPr>
          <p:spPr bwMode="auto">
            <a:xfrm>
              <a:off x="2353" y="1893"/>
              <a:ext cx="4" cy="2"/>
            </a:xfrm>
            <a:custGeom>
              <a:avLst/>
              <a:gdLst>
                <a:gd name="T0" fmla="*/ 0 w 2"/>
                <a:gd name="T1" fmla="*/ 2 h 1"/>
                <a:gd name="T2" fmla="*/ 4 w 2"/>
                <a:gd name="T3" fmla="*/ 0 h 1"/>
                <a:gd name="T4" fmla="*/ 0 w 2"/>
                <a:gd name="T5" fmla="*/ 2 h 1"/>
                <a:gd name="T6" fmla="*/ 0 w 2"/>
                <a:gd name="T7" fmla="*/ 2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5" name="Freeform 3475"/>
            <p:cNvSpPr>
              <a:spLocks/>
            </p:cNvSpPr>
            <p:nvPr/>
          </p:nvSpPr>
          <p:spPr bwMode="auto">
            <a:xfrm>
              <a:off x="2334" y="1895"/>
              <a:ext cx="2" cy="0"/>
            </a:xfrm>
            <a:custGeom>
              <a:avLst/>
              <a:gdLst>
                <a:gd name="T0" fmla="*/ 0 w 1"/>
                <a:gd name="T1" fmla="*/ 2 w 1"/>
                <a:gd name="T2" fmla="*/ 0 w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6" name="Freeform 3476"/>
            <p:cNvSpPr>
              <a:spLocks/>
            </p:cNvSpPr>
            <p:nvPr/>
          </p:nvSpPr>
          <p:spPr bwMode="auto">
            <a:xfrm>
              <a:off x="2360" y="1890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7" name="Freeform 3477"/>
            <p:cNvSpPr>
              <a:spLocks/>
            </p:cNvSpPr>
            <p:nvPr/>
          </p:nvSpPr>
          <p:spPr bwMode="auto">
            <a:xfrm>
              <a:off x="2357" y="1890"/>
              <a:ext cx="5" cy="3"/>
            </a:xfrm>
            <a:custGeom>
              <a:avLst/>
              <a:gdLst>
                <a:gd name="T0" fmla="*/ 3 w 2"/>
                <a:gd name="T1" fmla="*/ 0 h 1"/>
                <a:gd name="T2" fmla="*/ 0 w 2"/>
                <a:gd name="T3" fmla="*/ 3 h 1"/>
                <a:gd name="T4" fmla="*/ 5 w 2"/>
                <a:gd name="T5" fmla="*/ 0 h 1"/>
                <a:gd name="T6" fmla="*/ 3 w 2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8" name="Freeform 3478"/>
            <p:cNvSpPr>
              <a:spLocks/>
            </p:cNvSpPr>
            <p:nvPr/>
          </p:nvSpPr>
          <p:spPr bwMode="auto">
            <a:xfrm>
              <a:off x="2301" y="1902"/>
              <a:ext cx="23" cy="14"/>
            </a:xfrm>
            <a:custGeom>
              <a:avLst/>
              <a:gdLst>
                <a:gd name="T0" fmla="*/ 7 w 10"/>
                <a:gd name="T1" fmla="*/ 14 h 6"/>
                <a:gd name="T2" fmla="*/ 18 w 10"/>
                <a:gd name="T3" fmla="*/ 9 h 6"/>
                <a:gd name="T4" fmla="*/ 14 w 10"/>
                <a:gd name="T5" fmla="*/ 0 h 6"/>
                <a:gd name="T6" fmla="*/ 9 w 10"/>
                <a:gd name="T7" fmla="*/ 2 h 6"/>
                <a:gd name="T8" fmla="*/ 16 w 10"/>
                <a:gd name="T9" fmla="*/ 5 h 6"/>
                <a:gd name="T10" fmla="*/ 7 w 10"/>
                <a:gd name="T11" fmla="*/ 5 h 6"/>
                <a:gd name="T12" fmla="*/ 5 w 10"/>
                <a:gd name="T13" fmla="*/ 9 h 6"/>
                <a:gd name="T14" fmla="*/ 2 w 10"/>
                <a:gd name="T15" fmla="*/ 14 h 6"/>
                <a:gd name="T16" fmla="*/ 7 w 10"/>
                <a:gd name="T17" fmla="*/ 12 h 6"/>
                <a:gd name="T18" fmla="*/ 7 w 10"/>
                <a:gd name="T19" fmla="*/ 14 h 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" h="6">
                  <a:moveTo>
                    <a:pt x="3" y="6"/>
                  </a:moveTo>
                  <a:cubicBezTo>
                    <a:pt x="3" y="5"/>
                    <a:pt x="6" y="4"/>
                    <a:pt x="8" y="4"/>
                  </a:cubicBezTo>
                  <a:cubicBezTo>
                    <a:pt x="10" y="3"/>
                    <a:pt x="8" y="1"/>
                    <a:pt x="6" y="0"/>
                  </a:cubicBezTo>
                  <a:cubicBezTo>
                    <a:pt x="6" y="0"/>
                    <a:pt x="6" y="0"/>
                    <a:pt x="4" y="1"/>
                  </a:cubicBezTo>
                  <a:cubicBezTo>
                    <a:pt x="5" y="1"/>
                    <a:pt x="9" y="1"/>
                    <a:pt x="7" y="2"/>
                  </a:cubicBezTo>
                  <a:cubicBezTo>
                    <a:pt x="4" y="3"/>
                    <a:pt x="5" y="2"/>
                    <a:pt x="3" y="2"/>
                  </a:cubicBezTo>
                  <a:cubicBezTo>
                    <a:pt x="4" y="3"/>
                    <a:pt x="3" y="3"/>
                    <a:pt x="2" y="4"/>
                  </a:cubicBezTo>
                  <a:cubicBezTo>
                    <a:pt x="2" y="5"/>
                    <a:pt x="0" y="5"/>
                    <a:pt x="1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2" y="6"/>
                    <a:pt x="3" y="6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9" name="Freeform 3479"/>
            <p:cNvSpPr>
              <a:spLocks/>
            </p:cNvSpPr>
            <p:nvPr/>
          </p:nvSpPr>
          <p:spPr bwMode="auto">
            <a:xfrm>
              <a:off x="2315" y="1897"/>
              <a:ext cx="12" cy="3"/>
            </a:xfrm>
            <a:custGeom>
              <a:avLst/>
              <a:gdLst>
                <a:gd name="T0" fmla="*/ 10 w 5"/>
                <a:gd name="T1" fmla="*/ 3 h 1"/>
                <a:gd name="T2" fmla="*/ 12 w 5"/>
                <a:gd name="T3" fmla="*/ 0 h 1"/>
                <a:gd name="T4" fmla="*/ 5 w 5"/>
                <a:gd name="T5" fmla="*/ 0 h 1"/>
                <a:gd name="T6" fmla="*/ 0 w 5"/>
                <a:gd name="T7" fmla="*/ 3 h 1"/>
                <a:gd name="T8" fmla="*/ 12 w 5"/>
                <a:gd name="T9" fmla="*/ 3 h 1"/>
                <a:gd name="T10" fmla="*/ 10 w 5"/>
                <a:gd name="T11" fmla="*/ 3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" h="1">
                  <a:moveTo>
                    <a:pt x="4" y="1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90" name="Freeform 3480"/>
            <p:cNvSpPr>
              <a:spLocks/>
            </p:cNvSpPr>
            <p:nvPr/>
          </p:nvSpPr>
          <p:spPr bwMode="auto">
            <a:xfrm>
              <a:off x="2327" y="1895"/>
              <a:ext cx="19" cy="7"/>
            </a:xfrm>
            <a:custGeom>
              <a:avLst/>
              <a:gdLst>
                <a:gd name="T0" fmla="*/ 10 w 8"/>
                <a:gd name="T1" fmla="*/ 2 h 3"/>
                <a:gd name="T2" fmla="*/ 7 w 8"/>
                <a:gd name="T3" fmla="*/ 7 h 3"/>
                <a:gd name="T4" fmla="*/ 14 w 8"/>
                <a:gd name="T5" fmla="*/ 2 h 3"/>
                <a:gd name="T6" fmla="*/ 10 w 8"/>
                <a:gd name="T7" fmla="*/ 2 h 3"/>
                <a:gd name="T8" fmla="*/ 17 w 8"/>
                <a:gd name="T9" fmla="*/ 0 h 3"/>
                <a:gd name="T10" fmla="*/ 10 w 8"/>
                <a:gd name="T11" fmla="*/ 0 h 3"/>
                <a:gd name="T12" fmla="*/ 10 w 8"/>
                <a:gd name="T13" fmla="*/ 0 h 3"/>
                <a:gd name="T14" fmla="*/ 10 w 8"/>
                <a:gd name="T15" fmla="*/ 0 h 3"/>
                <a:gd name="T16" fmla="*/ 10 w 8"/>
                <a:gd name="T17" fmla="*/ 0 h 3"/>
                <a:gd name="T18" fmla="*/ 12 w 8"/>
                <a:gd name="T19" fmla="*/ 0 h 3"/>
                <a:gd name="T20" fmla="*/ 10 w 8"/>
                <a:gd name="T21" fmla="*/ 0 h 3"/>
                <a:gd name="T22" fmla="*/ 10 w 8"/>
                <a:gd name="T23" fmla="*/ 2 h 3"/>
                <a:gd name="T24" fmla="*/ 10 w 8"/>
                <a:gd name="T25" fmla="*/ 0 h 3"/>
                <a:gd name="T26" fmla="*/ 10 w 8"/>
                <a:gd name="T27" fmla="*/ 0 h 3"/>
                <a:gd name="T28" fmla="*/ 10 w 8"/>
                <a:gd name="T29" fmla="*/ 0 h 3"/>
                <a:gd name="T30" fmla="*/ 0 w 8"/>
                <a:gd name="T31" fmla="*/ 2 h 3"/>
                <a:gd name="T32" fmla="*/ 10 w 8"/>
                <a:gd name="T33" fmla="*/ 2 h 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8" h="3">
                  <a:moveTo>
                    <a:pt x="4" y="1"/>
                  </a:moveTo>
                  <a:cubicBezTo>
                    <a:pt x="4" y="2"/>
                    <a:pt x="2" y="2"/>
                    <a:pt x="3" y="3"/>
                  </a:cubicBezTo>
                  <a:cubicBezTo>
                    <a:pt x="6" y="2"/>
                    <a:pt x="5" y="2"/>
                    <a:pt x="6" y="1"/>
                  </a:cubicBezTo>
                  <a:cubicBezTo>
                    <a:pt x="2" y="2"/>
                    <a:pt x="8" y="1"/>
                    <a:pt x="4" y="1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3" y="1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91" name="Freeform 3481"/>
            <p:cNvSpPr>
              <a:spLocks/>
            </p:cNvSpPr>
            <p:nvPr/>
          </p:nvSpPr>
          <p:spPr bwMode="auto">
            <a:xfrm>
              <a:off x="2391" y="1897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92" name="Freeform 3482"/>
            <p:cNvSpPr>
              <a:spLocks/>
            </p:cNvSpPr>
            <p:nvPr/>
          </p:nvSpPr>
          <p:spPr bwMode="auto">
            <a:xfrm>
              <a:off x="2381" y="1893"/>
              <a:ext cx="14" cy="4"/>
            </a:xfrm>
            <a:custGeom>
              <a:avLst/>
              <a:gdLst>
                <a:gd name="T0" fmla="*/ 5 w 6"/>
                <a:gd name="T1" fmla="*/ 4 h 2"/>
                <a:gd name="T2" fmla="*/ 9 w 6"/>
                <a:gd name="T3" fmla="*/ 2 h 2"/>
                <a:gd name="T4" fmla="*/ 9 w 6"/>
                <a:gd name="T5" fmla="*/ 4 h 2"/>
                <a:gd name="T6" fmla="*/ 9 w 6"/>
                <a:gd name="T7" fmla="*/ 2 h 2"/>
                <a:gd name="T8" fmla="*/ 9 w 6"/>
                <a:gd name="T9" fmla="*/ 2 h 2"/>
                <a:gd name="T10" fmla="*/ 0 w 6"/>
                <a:gd name="T11" fmla="*/ 0 h 2"/>
                <a:gd name="T12" fmla="*/ 5 w 6"/>
                <a:gd name="T13" fmla="*/ 4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" h="2">
                  <a:moveTo>
                    <a:pt x="2" y="2"/>
                  </a:moveTo>
                  <a:cubicBezTo>
                    <a:pt x="3" y="2"/>
                    <a:pt x="3" y="1"/>
                    <a:pt x="4" y="1"/>
                  </a:cubicBezTo>
                  <a:cubicBezTo>
                    <a:pt x="5" y="1"/>
                    <a:pt x="4" y="2"/>
                    <a:pt x="4" y="2"/>
                  </a:cubicBezTo>
                  <a:cubicBezTo>
                    <a:pt x="5" y="2"/>
                    <a:pt x="6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1"/>
                    <a:pt x="0" y="0"/>
                    <a:pt x="0" y="0"/>
                  </a:cubicBezTo>
                  <a:cubicBezTo>
                    <a:pt x="0" y="1"/>
                    <a:pt x="1" y="1"/>
                    <a:pt x="2" y="2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93" name="Freeform 3483"/>
            <p:cNvSpPr>
              <a:spLocks/>
            </p:cNvSpPr>
            <p:nvPr/>
          </p:nvSpPr>
          <p:spPr bwMode="auto">
            <a:xfrm>
              <a:off x="2353" y="1897"/>
              <a:ext cx="9" cy="3"/>
            </a:xfrm>
            <a:custGeom>
              <a:avLst/>
              <a:gdLst>
                <a:gd name="T0" fmla="*/ 9 w 4"/>
                <a:gd name="T1" fmla="*/ 0 h 1"/>
                <a:gd name="T2" fmla="*/ 0 w 4"/>
                <a:gd name="T3" fmla="*/ 3 h 1"/>
                <a:gd name="T4" fmla="*/ 5 w 4"/>
                <a:gd name="T5" fmla="*/ 3 h 1"/>
                <a:gd name="T6" fmla="*/ 5 w 4"/>
                <a:gd name="T7" fmla="*/ 3 h 1"/>
                <a:gd name="T8" fmla="*/ 9 w 4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4" y="1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94" name="Freeform 3484"/>
            <p:cNvSpPr>
              <a:spLocks/>
            </p:cNvSpPr>
            <p:nvPr/>
          </p:nvSpPr>
          <p:spPr bwMode="auto">
            <a:xfrm>
              <a:off x="2310" y="1897"/>
              <a:ext cx="3" cy="5"/>
            </a:xfrm>
            <a:custGeom>
              <a:avLst/>
              <a:gdLst>
                <a:gd name="T0" fmla="*/ 3 w 3"/>
                <a:gd name="T1" fmla="*/ 3 h 5"/>
                <a:gd name="T2" fmla="*/ 3 w 3"/>
                <a:gd name="T3" fmla="*/ 0 h 5"/>
                <a:gd name="T4" fmla="*/ 0 w 3"/>
                <a:gd name="T5" fmla="*/ 5 h 5"/>
                <a:gd name="T6" fmla="*/ 3 w 3"/>
                <a:gd name="T7" fmla="*/ 3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5">
                  <a:moveTo>
                    <a:pt x="3" y="3"/>
                  </a:moveTo>
                  <a:lnTo>
                    <a:pt x="3" y="0"/>
                  </a:lnTo>
                  <a:lnTo>
                    <a:pt x="0" y="5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95" name="Freeform 3485"/>
            <p:cNvSpPr>
              <a:spLocks/>
            </p:cNvSpPr>
            <p:nvPr/>
          </p:nvSpPr>
          <p:spPr bwMode="auto">
            <a:xfrm>
              <a:off x="2306" y="1900"/>
              <a:ext cx="0" cy="2"/>
            </a:xfrm>
            <a:custGeom>
              <a:avLst/>
              <a:gdLst>
                <a:gd name="T0" fmla="*/ 2 h 1"/>
                <a:gd name="T1" fmla="*/ 0 h 1"/>
                <a:gd name="T2" fmla="*/ 2 h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96" name="Freeform 3486"/>
            <p:cNvSpPr>
              <a:spLocks/>
            </p:cNvSpPr>
            <p:nvPr/>
          </p:nvSpPr>
          <p:spPr bwMode="auto">
            <a:xfrm>
              <a:off x="2787" y="1841"/>
              <a:ext cx="3" cy="0"/>
            </a:xfrm>
            <a:custGeom>
              <a:avLst/>
              <a:gdLst>
                <a:gd name="T0" fmla="*/ 0 w 1"/>
                <a:gd name="T1" fmla="*/ 3 w 1"/>
                <a:gd name="T2" fmla="*/ 0 w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97" name="Freeform 3487"/>
            <p:cNvSpPr>
              <a:spLocks/>
            </p:cNvSpPr>
            <p:nvPr/>
          </p:nvSpPr>
          <p:spPr bwMode="auto">
            <a:xfrm>
              <a:off x="2768" y="1834"/>
              <a:ext cx="3" cy="0"/>
            </a:xfrm>
            <a:custGeom>
              <a:avLst/>
              <a:gdLst>
                <a:gd name="T0" fmla="*/ 3 w 1"/>
                <a:gd name="T1" fmla="*/ 0 w 1"/>
                <a:gd name="T2" fmla="*/ 3 w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98" name="Freeform 3488"/>
            <p:cNvSpPr>
              <a:spLocks/>
            </p:cNvSpPr>
            <p:nvPr/>
          </p:nvSpPr>
          <p:spPr bwMode="auto">
            <a:xfrm>
              <a:off x="2433" y="1789"/>
              <a:ext cx="10" cy="4"/>
            </a:xfrm>
            <a:custGeom>
              <a:avLst/>
              <a:gdLst>
                <a:gd name="T0" fmla="*/ 0 w 4"/>
                <a:gd name="T1" fmla="*/ 0 h 2"/>
                <a:gd name="T2" fmla="*/ 8 w 4"/>
                <a:gd name="T3" fmla="*/ 2 h 2"/>
                <a:gd name="T4" fmla="*/ 8 w 4"/>
                <a:gd name="T5" fmla="*/ 0 h 2"/>
                <a:gd name="T6" fmla="*/ 0 w 4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cubicBezTo>
                    <a:pt x="2" y="1"/>
                    <a:pt x="4" y="2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99" name="Freeform 3489"/>
            <p:cNvSpPr>
              <a:spLocks/>
            </p:cNvSpPr>
            <p:nvPr/>
          </p:nvSpPr>
          <p:spPr bwMode="auto">
            <a:xfrm>
              <a:off x="2617" y="1793"/>
              <a:ext cx="5" cy="0"/>
            </a:xfrm>
            <a:custGeom>
              <a:avLst/>
              <a:gdLst>
                <a:gd name="T0" fmla="*/ 5 w 2"/>
                <a:gd name="T1" fmla="*/ 5 w 2"/>
                <a:gd name="T2" fmla="*/ 0 w 2"/>
                <a:gd name="T3" fmla="*/ 5 w 2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00" name="Freeform 3490"/>
            <p:cNvSpPr>
              <a:spLocks/>
            </p:cNvSpPr>
            <p:nvPr/>
          </p:nvSpPr>
          <p:spPr bwMode="auto">
            <a:xfrm>
              <a:off x="2627" y="1786"/>
              <a:ext cx="4" cy="3"/>
            </a:xfrm>
            <a:custGeom>
              <a:avLst/>
              <a:gdLst>
                <a:gd name="T0" fmla="*/ 0 w 2"/>
                <a:gd name="T1" fmla="*/ 0 h 1"/>
                <a:gd name="T2" fmla="*/ 4 w 2"/>
                <a:gd name="T3" fmla="*/ 3 h 1"/>
                <a:gd name="T4" fmla="*/ 0 w 2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01" name="Freeform 3491"/>
            <p:cNvSpPr>
              <a:spLocks/>
            </p:cNvSpPr>
            <p:nvPr/>
          </p:nvSpPr>
          <p:spPr bwMode="auto">
            <a:xfrm>
              <a:off x="2894" y="1864"/>
              <a:ext cx="7" cy="3"/>
            </a:xfrm>
            <a:custGeom>
              <a:avLst/>
              <a:gdLst>
                <a:gd name="T0" fmla="*/ 0 w 3"/>
                <a:gd name="T1" fmla="*/ 3 h 1"/>
                <a:gd name="T2" fmla="*/ 2 w 3"/>
                <a:gd name="T3" fmla="*/ 3 h 1"/>
                <a:gd name="T4" fmla="*/ 5 w 3"/>
                <a:gd name="T5" fmla="*/ 0 h 1"/>
                <a:gd name="T6" fmla="*/ 7 w 3"/>
                <a:gd name="T7" fmla="*/ 3 h 1"/>
                <a:gd name="T8" fmla="*/ 5 w 3"/>
                <a:gd name="T9" fmla="*/ 0 h 1"/>
                <a:gd name="T10" fmla="*/ 5 w 3"/>
                <a:gd name="T11" fmla="*/ 0 h 1"/>
                <a:gd name="T12" fmla="*/ 2 w 3"/>
                <a:gd name="T13" fmla="*/ 0 h 1"/>
                <a:gd name="T14" fmla="*/ 0 w 3"/>
                <a:gd name="T15" fmla="*/ 0 h 1"/>
                <a:gd name="T16" fmla="*/ 0 w 3"/>
                <a:gd name="T17" fmla="*/ 3 h 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02" name="Freeform 3492"/>
            <p:cNvSpPr>
              <a:spLocks/>
            </p:cNvSpPr>
            <p:nvPr/>
          </p:nvSpPr>
          <p:spPr bwMode="auto">
            <a:xfrm>
              <a:off x="2301" y="1815"/>
              <a:ext cx="2" cy="7"/>
            </a:xfrm>
            <a:custGeom>
              <a:avLst/>
              <a:gdLst>
                <a:gd name="T0" fmla="*/ 2 w 1"/>
                <a:gd name="T1" fmla="*/ 7 h 3"/>
                <a:gd name="T2" fmla="*/ 2 w 1"/>
                <a:gd name="T3" fmla="*/ 0 h 3"/>
                <a:gd name="T4" fmla="*/ 2 w 1"/>
                <a:gd name="T5" fmla="*/ 7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2"/>
                    <a:pt x="1" y="1"/>
                    <a:pt x="1" y="0"/>
                  </a:cubicBezTo>
                  <a:cubicBezTo>
                    <a:pt x="1" y="1"/>
                    <a:pt x="0" y="3"/>
                    <a:pt x="1" y="3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03" name="Freeform 3493"/>
            <p:cNvSpPr>
              <a:spLocks/>
            </p:cNvSpPr>
            <p:nvPr/>
          </p:nvSpPr>
          <p:spPr bwMode="auto">
            <a:xfrm>
              <a:off x="2773" y="1857"/>
              <a:ext cx="3" cy="3"/>
            </a:xfrm>
            <a:custGeom>
              <a:avLst/>
              <a:gdLst>
                <a:gd name="T0" fmla="*/ 0 w 1"/>
                <a:gd name="T1" fmla="*/ 0 h 1"/>
                <a:gd name="T2" fmla="*/ 3 w 1"/>
                <a:gd name="T3" fmla="*/ 0 h 1"/>
                <a:gd name="T4" fmla="*/ 0 w 1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04" name="Freeform 3494"/>
            <p:cNvSpPr>
              <a:spLocks/>
            </p:cNvSpPr>
            <p:nvPr/>
          </p:nvSpPr>
          <p:spPr bwMode="auto">
            <a:xfrm>
              <a:off x="2303" y="1812"/>
              <a:ext cx="3" cy="3"/>
            </a:xfrm>
            <a:custGeom>
              <a:avLst/>
              <a:gdLst>
                <a:gd name="T0" fmla="*/ 3 w 1"/>
                <a:gd name="T1" fmla="*/ 0 h 1"/>
                <a:gd name="T2" fmla="*/ 0 w 1"/>
                <a:gd name="T3" fmla="*/ 0 h 1"/>
                <a:gd name="T4" fmla="*/ 0 w 1"/>
                <a:gd name="T5" fmla="*/ 3 h 1"/>
                <a:gd name="T6" fmla="*/ 3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05" name="Freeform 3495"/>
            <p:cNvSpPr>
              <a:spLocks/>
            </p:cNvSpPr>
            <p:nvPr/>
          </p:nvSpPr>
          <p:spPr bwMode="auto">
            <a:xfrm>
              <a:off x="2653" y="1930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06" name="Freeform 3496"/>
            <p:cNvSpPr>
              <a:spLocks/>
            </p:cNvSpPr>
            <p:nvPr/>
          </p:nvSpPr>
          <p:spPr bwMode="auto">
            <a:xfrm>
              <a:off x="2554" y="1888"/>
              <a:ext cx="2" cy="0"/>
            </a:xfrm>
            <a:custGeom>
              <a:avLst/>
              <a:gdLst>
                <a:gd name="T0" fmla="*/ 0 w 1"/>
                <a:gd name="T1" fmla="*/ 2 w 1"/>
                <a:gd name="T2" fmla="*/ 0 w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07" name="Freeform 3497"/>
            <p:cNvSpPr>
              <a:spLocks/>
            </p:cNvSpPr>
            <p:nvPr/>
          </p:nvSpPr>
          <p:spPr bwMode="auto">
            <a:xfrm>
              <a:off x="2301" y="1893"/>
              <a:ext cx="0" cy="2"/>
            </a:xfrm>
            <a:custGeom>
              <a:avLst/>
              <a:gdLst>
                <a:gd name="T0" fmla="*/ 0 h 1"/>
                <a:gd name="T1" fmla="*/ 0 h 1"/>
                <a:gd name="T2" fmla="*/ 0 60000 65536"/>
                <a:gd name="T3" fmla="*/ 0 60000 65536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08" name="Freeform 3498"/>
            <p:cNvSpPr>
              <a:spLocks/>
            </p:cNvSpPr>
            <p:nvPr/>
          </p:nvSpPr>
          <p:spPr bwMode="auto">
            <a:xfrm>
              <a:off x="2291" y="1902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09" name="Freeform 3499"/>
            <p:cNvSpPr>
              <a:spLocks/>
            </p:cNvSpPr>
            <p:nvPr/>
          </p:nvSpPr>
          <p:spPr bwMode="auto">
            <a:xfrm>
              <a:off x="2313" y="1796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10" name="Freeform 3500"/>
            <p:cNvSpPr>
              <a:spLocks/>
            </p:cNvSpPr>
            <p:nvPr/>
          </p:nvSpPr>
          <p:spPr bwMode="auto">
            <a:xfrm>
              <a:off x="2298" y="1893"/>
              <a:ext cx="3" cy="2"/>
            </a:xfrm>
            <a:custGeom>
              <a:avLst/>
              <a:gdLst>
                <a:gd name="T0" fmla="*/ 0 w 1"/>
                <a:gd name="T1" fmla="*/ 2 h 1"/>
                <a:gd name="T2" fmla="*/ 0 w 1"/>
                <a:gd name="T3" fmla="*/ 2 h 1"/>
                <a:gd name="T4" fmla="*/ 3 w 1"/>
                <a:gd name="T5" fmla="*/ 0 h 1"/>
                <a:gd name="T6" fmla="*/ 0 w 1"/>
                <a:gd name="T7" fmla="*/ 2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11" name="Freeform 3501"/>
            <p:cNvSpPr>
              <a:spLocks/>
            </p:cNvSpPr>
            <p:nvPr/>
          </p:nvSpPr>
          <p:spPr bwMode="auto">
            <a:xfrm>
              <a:off x="2301" y="1895"/>
              <a:ext cx="0" cy="2"/>
            </a:xfrm>
            <a:custGeom>
              <a:avLst/>
              <a:gdLst>
                <a:gd name="T0" fmla="*/ 0 h 1"/>
                <a:gd name="T1" fmla="*/ 2 h 1"/>
                <a:gd name="T2" fmla="*/ 0 h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12" name="Freeform 3502"/>
            <p:cNvSpPr>
              <a:spLocks/>
            </p:cNvSpPr>
            <p:nvPr/>
          </p:nvSpPr>
          <p:spPr bwMode="auto">
            <a:xfrm>
              <a:off x="2301" y="1890"/>
              <a:ext cx="0" cy="3"/>
            </a:xfrm>
            <a:custGeom>
              <a:avLst/>
              <a:gdLst>
                <a:gd name="T0" fmla="*/ 0 h 1"/>
                <a:gd name="T1" fmla="*/ 3 h 1"/>
                <a:gd name="T2" fmla="*/ 3 h 1"/>
                <a:gd name="T3" fmla="*/ 0 h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13" name="Freeform 3503"/>
            <p:cNvSpPr>
              <a:spLocks/>
            </p:cNvSpPr>
            <p:nvPr/>
          </p:nvSpPr>
          <p:spPr bwMode="auto">
            <a:xfrm>
              <a:off x="2839" y="1987"/>
              <a:ext cx="3" cy="0"/>
            </a:xfrm>
            <a:custGeom>
              <a:avLst/>
              <a:gdLst>
                <a:gd name="T0" fmla="*/ 3 w 1"/>
                <a:gd name="T1" fmla="*/ 3 w 1"/>
                <a:gd name="T2" fmla="*/ 3 w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14" name="Freeform 3504"/>
            <p:cNvSpPr>
              <a:spLocks/>
            </p:cNvSpPr>
            <p:nvPr/>
          </p:nvSpPr>
          <p:spPr bwMode="auto">
            <a:xfrm>
              <a:off x="2494" y="1765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15" name="Freeform 3505"/>
            <p:cNvSpPr>
              <a:spLocks/>
            </p:cNvSpPr>
            <p:nvPr/>
          </p:nvSpPr>
          <p:spPr bwMode="auto">
            <a:xfrm>
              <a:off x="2494" y="1763"/>
              <a:ext cx="10" cy="7"/>
            </a:xfrm>
            <a:custGeom>
              <a:avLst/>
              <a:gdLst>
                <a:gd name="T0" fmla="*/ 10 w 4"/>
                <a:gd name="T1" fmla="*/ 0 h 3"/>
                <a:gd name="T2" fmla="*/ 0 w 4"/>
                <a:gd name="T3" fmla="*/ 2 h 3"/>
                <a:gd name="T4" fmla="*/ 5 w 4"/>
                <a:gd name="T5" fmla="*/ 7 h 3"/>
                <a:gd name="T6" fmla="*/ 10 w 4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cubicBezTo>
                    <a:pt x="3" y="1"/>
                    <a:pt x="2" y="1"/>
                    <a:pt x="0" y="1"/>
                  </a:cubicBezTo>
                  <a:cubicBezTo>
                    <a:pt x="2" y="3"/>
                    <a:pt x="2" y="3"/>
                    <a:pt x="2" y="3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16" name="Freeform 3506"/>
            <p:cNvSpPr>
              <a:spLocks noEditPoints="1"/>
            </p:cNvSpPr>
            <p:nvPr/>
          </p:nvSpPr>
          <p:spPr bwMode="auto">
            <a:xfrm>
              <a:off x="2284" y="1763"/>
              <a:ext cx="621" cy="252"/>
            </a:xfrm>
            <a:custGeom>
              <a:avLst/>
              <a:gdLst>
                <a:gd name="T0" fmla="*/ 505 w 263"/>
                <a:gd name="T1" fmla="*/ 80 h 107"/>
                <a:gd name="T2" fmla="*/ 477 w 263"/>
                <a:gd name="T3" fmla="*/ 71 h 107"/>
                <a:gd name="T4" fmla="*/ 451 w 263"/>
                <a:gd name="T5" fmla="*/ 61 h 107"/>
                <a:gd name="T6" fmla="*/ 404 w 263"/>
                <a:gd name="T7" fmla="*/ 40 h 107"/>
                <a:gd name="T8" fmla="*/ 347 w 263"/>
                <a:gd name="T9" fmla="*/ 26 h 107"/>
                <a:gd name="T10" fmla="*/ 338 w 263"/>
                <a:gd name="T11" fmla="*/ 31 h 107"/>
                <a:gd name="T12" fmla="*/ 328 w 263"/>
                <a:gd name="T13" fmla="*/ 19 h 107"/>
                <a:gd name="T14" fmla="*/ 295 w 263"/>
                <a:gd name="T15" fmla="*/ 12 h 107"/>
                <a:gd name="T16" fmla="*/ 260 w 263"/>
                <a:gd name="T17" fmla="*/ 7 h 107"/>
                <a:gd name="T18" fmla="*/ 198 w 263"/>
                <a:gd name="T19" fmla="*/ 2 h 107"/>
                <a:gd name="T20" fmla="*/ 161 w 263"/>
                <a:gd name="T21" fmla="*/ 2 h 107"/>
                <a:gd name="T22" fmla="*/ 135 w 263"/>
                <a:gd name="T23" fmla="*/ 7 h 107"/>
                <a:gd name="T24" fmla="*/ 104 w 263"/>
                <a:gd name="T25" fmla="*/ 9 h 107"/>
                <a:gd name="T26" fmla="*/ 61 w 263"/>
                <a:gd name="T27" fmla="*/ 19 h 107"/>
                <a:gd name="T28" fmla="*/ 14 w 263"/>
                <a:gd name="T29" fmla="*/ 35 h 107"/>
                <a:gd name="T30" fmla="*/ 2 w 263"/>
                <a:gd name="T31" fmla="*/ 49 h 107"/>
                <a:gd name="T32" fmla="*/ 7 w 263"/>
                <a:gd name="T33" fmla="*/ 85 h 107"/>
                <a:gd name="T34" fmla="*/ 7 w 263"/>
                <a:gd name="T35" fmla="*/ 144 h 107"/>
                <a:gd name="T36" fmla="*/ 14 w 263"/>
                <a:gd name="T37" fmla="*/ 144 h 107"/>
                <a:gd name="T38" fmla="*/ 17 w 263"/>
                <a:gd name="T39" fmla="*/ 134 h 107"/>
                <a:gd name="T40" fmla="*/ 12 w 263"/>
                <a:gd name="T41" fmla="*/ 122 h 107"/>
                <a:gd name="T42" fmla="*/ 17 w 263"/>
                <a:gd name="T43" fmla="*/ 78 h 107"/>
                <a:gd name="T44" fmla="*/ 24 w 263"/>
                <a:gd name="T45" fmla="*/ 47 h 107"/>
                <a:gd name="T46" fmla="*/ 109 w 263"/>
                <a:gd name="T47" fmla="*/ 28 h 107"/>
                <a:gd name="T48" fmla="*/ 146 w 263"/>
                <a:gd name="T49" fmla="*/ 26 h 107"/>
                <a:gd name="T50" fmla="*/ 189 w 263"/>
                <a:gd name="T51" fmla="*/ 16 h 107"/>
                <a:gd name="T52" fmla="*/ 224 w 263"/>
                <a:gd name="T53" fmla="*/ 19 h 107"/>
                <a:gd name="T54" fmla="*/ 316 w 263"/>
                <a:gd name="T55" fmla="*/ 38 h 107"/>
                <a:gd name="T56" fmla="*/ 364 w 263"/>
                <a:gd name="T57" fmla="*/ 45 h 107"/>
                <a:gd name="T58" fmla="*/ 425 w 263"/>
                <a:gd name="T59" fmla="*/ 66 h 107"/>
                <a:gd name="T60" fmla="*/ 470 w 263"/>
                <a:gd name="T61" fmla="*/ 85 h 107"/>
                <a:gd name="T62" fmla="*/ 550 w 263"/>
                <a:gd name="T63" fmla="*/ 113 h 107"/>
                <a:gd name="T64" fmla="*/ 593 w 263"/>
                <a:gd name="T65" fmla="*/ 125 h 107"/>
                <a:gd name="T66" fmla="*/ 604 w 263"/>
                <a:gd name="T67" fmla="*/ 186 h 107"/>
                <a:gd name="T68" fmla="*/ 583 w 263"/>
                <a:gd name="T69" fmla="*/ 217 h 107"/>
                <a:gd name="T70" fmla="*/ 553 w 263"/>
                <a:gd name="T71" fmla="*/ 205 h 107"/>
                <a:gd name="T72" fmla="*/ 524 w 263"/>
                <a:gd name="T73" fmla="*/ 200 h 107"/>
                <a:gd name="T74" fmla="*/ 390 w 263"/>
                <a:gd name="T75" fmla="*/ 151 h 107"/>
                <a:gd name="T76" fmla="*/ 272 w 263"/>
                <a:gd name="T77" fmla="*/ 127 h 107"/>
                <a:gd name="T78" fmla="*/ 279 w 263"/>
                <a:gd name="T79" fmla="*/ 144 h 107"/>
                <a:gd name="T80" fmla="*/ 359 w 263"/>
                <a:gd name="T81" fmla="*/ 163 h 107"/>
                <a:gd name="T82" fmla="*/ 380 w 263"/>
                <a:gd name="T83" fmla="*/ 170 h 107"/>
                <a:gd name="T84" fmla="*/ 479 w 263"/>
                <a:gd name="T85" fmla="*/ 195 h 107"/>
                <a:gd name="T86" fmla="*/ 534 w 263"/>
                <a:gd name="T87" fmla="*/ 219 h 107"/>
                <a:gd name="T88" fmla="*/ 567 w 263"/>
                <a:gd name="T89" fmla="*/ 226 h 107"/>
                <a:gd name="T90" fmla="*/ 578 w 263"/>
                <a:gd name="T91" fmla="*/ 236 h 107"/>
                <a:gd name="T92" fmla="*/ 621 w 263"/>
                <a:gd name="T93" fmla="*/ 252 h 107"/>
                <a:gd name="T94" fmla="*/ 621 w 263"/>
                <a:gd name="T95" fmla="*/ 233 h 107"/>
                <a:gd name="T96" fmla="*/ 616 w 263"/>
                <a:gd name="T97" fmla="*/ 203 h 107"/>
                <a:gd name="T98" fmla="*/ 612 w 263"/>
                <a:gd name="T99" fmla="*/ 172 h 107"/>
                <a:gd name="T100" fmla="*/ 614 w 263"/>
                <a:gd name="T101" fmla="*/ 153 h 107"/>
                <a:gd name="T102" fmla="*/ 612 w 263"/>
                <a:gd name="T103" fmla="*/ 106 h 107"/>
                <a:gd name="T104" fmla="*/ 562 w 263"/>
                <a:gd name="T105" fmla="*/ 97 h 107"/>
                <a:gd name="T106" fmla="*/ 326 w 263"/>
                <a:gd name="T107" fmla="*/ 24 h 107"/>
                <a:gd name="T108" fmla="*/ 14 w 263"/>
                <a:gd name="T109" fmla="*/ 113 h 10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63" h="107">
                  <a:moveTo>
                    <a:pt x="231" y="38"/>
                  </a:moveTo>
                  <a:cubicBezTo>
                    <a:pt x="229" y="36"/>
                    <a:pt x="229" y="36"/>
                    <a:pt x="229" y="36"/>
                  </a:cubicBezTo>
                  <a:cubicBezTo>
                    <a:pt x="232" y="36"/>
                    <a:pt x="234" y="37"/>
                    <a:pt x="232" y="35"/>
                  </a:cubicBezTo>
                  <a:cubicBezTo>
                    <a:pt x="231" y="38"/>
                    <a:pt x="223" y="33"/>
                    <a:pt x="221" y="35"/>
                  </a:cubicBezTo>
                  <a:cubicBezTo>
                    <a:pt x="220" y="34"/>
                    <a:pt x="220" y="34"/>
                    <a:pt x="220" y="34"/>
                  </a:cubicBezTo>
                  <a:cubicBezTo>
                    <a:pt x="220" y="35"/>
                    <a:pt x="221" y="34"/>
                    <a:pt x="221" y="35"/>
                  </a:cubicBezTo>
                  <a:cubicBezTo>
                    <a:pt x="218" y="32"/>
                    <a:pt x="218" y="36"/>
                    <a:pt x="214" y="34"/>
                  </a:cubicBezTo>
                  <a:cubicBezTo>
                    <a:pt x="213" y="33"/>
                    <a:pt x="212" y="33"/>
                    <a:pt x="213" y="33"/>
                  </a:cubicBezTo>
                  <a:cubicBezTo>
                    <a:pt x="210" y="32"/>
                    <a:pt x="210" y="32"/>
                    <a:pt x="210" y="32"/>
                  </a:cubicBezTo>
                  <a:cubicBezTo>
                    <a:pt x="209" y="32"/>
                    <a:pt x="209" y="32"/>
                    <a:pt x="210" y="32"/>
                  </a:cubicBezTo>
                  <a:cubicBezTo>
                    <a:pt x="205" y="30"/>
                    <a:pt x="205" y="30"/>
                    <a:pt x="205" y="30"/>
                  </a:cubicBezTo>
                  <a:cubicBezTo>
                    <a:pt x="205" y="30"/>
                    <a:pt x="205" y="30"/>
                    <a:pt x="205" y="30"/>
                  </a:cubicBezTo>
                  <a:cubicBezTo>
                    <a:pt x="205" y="31"/>
                    <a:pt x="203" y="31"/>
                    <a:pt x="202" y="31"/>
                  </a:cubicBezTo>
                  <a:cubicBezTo>
                    <a:pt x="201" y="30"/>
                    <a:pt x="203" y="31"/>
                    <a:pt x="202" y="30"/>
                  </a:cubicBezTo>
                  <a:cubicBezTo>
                    <a:pt x="200" y="30"/>
                    <a:pt x="200" y="30"/>
                    <a:pt x="200" y="30"/>
                  </a:cubicBezTo>
                  <a:cubicBezTo>
                    <a:pt x="199" y="29"/>
                    <a:pt x="201" y="29"/>
                    <a:pt x="203" y="30"/>
                  </a:cubicBezTo>
                  <a:cubicBezTo>
                    <a:pt x="201" y="26"/>
                    <a:pt x="201" y="30"/>
                    <a:pt x="196" y="26"/>
                  </a:cubicBezTo>
                  <a:cubicBezTo>
                    <a:pt x="198" y="27"/>
                    <a:pt x="198" y="27"/>
                    <a:pt x="198" y="27"/>
                  </a:cubicBezTo>
                  <a:cubicBezTo>
                    <a:pt x="197" y="25"/>
                    <a:pt x="195" y="25"/>
                    <a:pt x="193" y="23"/>
                  </a:cubicBezTo>
                  <a:cubicBezTo>
                    <a:pt x="193" y="23"/>
                    <a:pt x="197" y="27"/>
                    <a:pt x="194" y="27"/>
                  </a:cubicBezTo>
                  <a:cubicBezTo>
                    <a:pt x="194" y="26"/>
                    <a:pt x="193" y="26"/>
                    <a:pt x="191" y="26"/>
                  </a:cubicBezTo>
                  <a:cubicBezTo>
                    <a:pt x="191" y="25"/>
                    <a:pt x="190" y="24"/>
                    <a:pt x="188" y="24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6" y="22"/>
                    <a:pt x="186" y="23"/>
                    <a:pt x="185" y="23"/>
                  </a:cubicBezTo>
                  <a:cubicBezTo>
                    <a:pt x="183" y="22"/>
                    <a:pt x="182" y="21"/>
                    <a:pt x="182" y="20"/>
                  </a:cubicBezTo>
                  <a:cubicBezTo>
                    <a:pt x="179" y="18"/>
                    <a:pt x="184" y="22"/>
                    <a:pt x="180" y="21"/>
                  </a:cubicBezTo>
                  <a:cubicBezTo>
                    <a:pt x="177" y="19"/>
                    <a:pt x="175" y="19"/>
                    <a:pt x="171" y="18"/>
                  </a:cubicBezTo>
                  <a:cubicBezTo>
                    <a:pt x="169" y="17"/>
                    <a:pt x="171" y="18"/>
                    <a:pt x="171" y="17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17"/>
                    <a:pt x="168" y="17"/>
                    <a:pt x="168" y="17"/>
                  </a:cubicBezTo>
                  <a:cubicBezTo>
                    <a:pt x="167" y="17"/>
                    <a:pt x="168" y="18"/>
                    <a:pt x="165" y="18"/>
                  </a:cubicBezTo>
                  <a:cubicBezTo>
                    <a:pt x="164" y="19"/>
                    <a:pt x="161" y="14"/>
                    <a:pt x="157" y="14"/>
                  </a:cubicBezTo>
                  <a:cubicBezTo>
                    <a:pt x="157" y="14"/>
                    <a:pt x="158" y="14"/>
                    <a:pt x="158" y="13"/>
                  </a:cubicBezTo>
                  <a:cubicBezTo>
                    <a:pt x="153" y="13"/>
                    <a:pt x="154" y="13"/>
                    <a:pt x="150" y="13"/>
                  </a:cubicBezTo>
                  <a:cubicBezTo>
                    <a:pt x="147" y="11"/>
                    <a:pt x="147" y="11"/>
                    <a:pt x="147" y="11"/>
                  </a:cubicBezTo>
                  <a:cubicBezTo>
                    <a:pt x="149" y="13"/>
                    <a:pt x="146" y="13"/>
                    <a:pt x="143" y="13"/>
                  </a:cubicBezTo>
                  <a:cubicBezTo>
                    <a:pt x="144" y="14"/>
                    <a:pt x="144" y="14"/>
                    <a:pt x="145" y="15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0" y="14"/>
                    <a:pt x="141" y="13"/>
                    <a:pt x="141" y="13"/>
                  </a:cubicBezTo>
                  <a:cubicBezTo>
                    <a:pt x="141" y="13"/>
                    <a:pt x="141" y="13"/>
                    <a:pt x="141" y="13"/>
                  </a:cubicBezTo>
                  <a:cubicBezTo>
                    <a:pt x="139" y="12"/>
                    <a:pt x="140" y="12"/>
                    <a:pt x="142" y="11"/>
                  </a:cubicBezTo>
                  <a:cubicBezTo>
                    <a:pt x="143" y="13"/>
                    <a:pt x="143" y="13"/>
                    <a:pt x="143" y="13"/>
                  </a:cubicBezTo>
                  <a:cubicBezTo>
                    <a:pt x="144" y="12"/>
                    <a:pt x="145" y="12"/>
                    <a:pt x="145" y="11"/>
                  </a:cubicBezTo>
                  <a:cubicBezTo>
                    <a:pt x="145" y="11"/>
                    <a:pt x="144" y="11"/>
                    <a:pt x="144" y="11"/>
                  </a:cubicBezTo>
                  <a:cubicBezTo>
                    <a:pt x="144" y="11"/>
                    <a:pt x="144" y="10"/>
                    <a:pt x="144" y="10"/>
                  </a:cubicBezTo>
                  <a:cubicBezTo>
                    <a:pt x="144" y="10"/>
                    <a:pt x="144" y="10"/>
                    <a:pt x="143" y="10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2" y="9"/>
                    <a:pt x="141" y="9"/>
                    <a:pt x="139" y="8"/>
                  </a:cubicBezTo>
                  <a:cubicBezTo>
                    <a:pt x="138" y="7"/>
                    <a:pt x="137" y="7"/>
                    <a:pt x="137" y="7"/>
                  </a:cubicBezTo>
                  <a:cubicBezTo>
                    <a:pt x="133" y="7"/>
                    <a:pt x="129" y="8"/>
                    <a:pt x="123" y="8"/>
                  </a:cubicBezTo>
                  <a:cubicBezTo>
                    <a:pt x="125" y="7"/>
                    <a:pt x="124" y="6"/>
                    <a:pt x="124" y="5"/>
                  </a:cubicBezTo>
                  <a:cubicBezTo>
                    <a:pt x="125" y="7"/>
                    <a:pt x="129" y="5"/>
                    <a:pt x="132" y="7"/>
                  </a:cubicBezTo>
                  <a:cubicBezTo>
                    <a:pt x="130" y="6"/>
                    <a:pt x="131" y="5"/>
                    <a:pt x="131" y="5"/>
                  </a:cubicBezTo>
                  <a:cubicBezTo>
                    <a:pt x="131" y="5"/>
                    <a:pt x="130" y="5"/>
                    <a:pt x="128" y="5"/>
                  </a:cubicBezTo>
                  <a:cubicBezTo>
                    <a:pt x="127" y="5"/>
                    <a:pt x="125" y="5"/>
                    <a:pt x="125" y="5"/>
                  </a:cubicBezTo>
                  <a:cubicBezTo>
                    <a:pt x="126" y="4"/>
                    <a:pt x="124" y="4"/>
                    <a:pt x="123" y="4"/>
                  </a:cubicBezTo>
                  <a:cubicBezTo>
                    <a:pt x="124" y="6"/>
                    <a:pt x="118" y="4"/>
                    <a:pt x="116" y="4"/>
                  </a:cubicBezTo>
                  <a:cubicBezTo>
                    <a:pt x="116" y="4"/>
                    <a:pt x="117" y="3"/>
                    <a:pt x="119" y="4"/>
                  </a:cubicBezTo>
                  <a:cubicBezTo>
                    <a:pt x="116" y="2"/>
                    <a:pt x="115" y="5"/>
                    <a:pt x="112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2" y="4"/>
                    <a:pt x="108" y="3"/>
                    <a:pt x="109" y="2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07" y="2"/>
                    <a:pt x="104" y="2"/>
                    <a:pt x="101" y="2"/>
                  </a:cubicBezTo>
                  <a:cubicBezTo>
                    <a:pt x="98" y="2"/>
                    <a:pt x="95" y="2"/>
                    <a:pt x="95" y="3"/>
                  </a:cubicBezTo>
                  <a:cubicBezTo>
                    <a:pt x="95" y="3"/>
                    <a:pt x="95" y="1"/>
                    <a:pt x="96" y="1"/>
                  </a:cubicBezTo>
                  <a:cubicBezTo>
                    <a:pt x="96" y="1"/>
                    <a:pt x="94" y="2"/>
                    <a:pt x="92" y="4"/>
                  </a:cubicBezTo>
                  <a:cubicBezTo>
                    <a:pt x="90" y="5"/>
                    <a:pt x="88" y="6"/>
                    <a:pt x="88" y="6"/>
                  </a:cubicBezTo>
                  <a:cubicBezTo>
                    <a:pt x="88" y="5"/>
                    <a:pt x="85" y="1"/>
                    <a:pt x="89" y="1"/>
                  </a:cubicBezTo>
                  <a:cubicBezTo>
                    <a:pt x="88" y="0"/>
                    <a:pt x="87" y="0"/>
                    <a:pt x="84" y="1"/>
                  </a:cubicBezTo>
                  <a:cubicBezTo>
                    <a:pt x="85" y="1"/>
                    <a:pt x="86" y="3"/>
                    <a:pt x="85" y="3"/>
                  </a:cubicBezTo>
                  <a:cubicBezTo>
                    <a:pt x="83" y="1"/>
                    <a:pt x="83" y="2"/>
                    <a:pt x="80" y="1"/>
                  </a:cubicBezTo>
                  <a:cubicBezTo>
                    <a:pt x="81" y="1"/>
                    <a:pt x="80" y="3"/>
                    <a:pt x="78" y="3"/>
                  </a:cubicBezTo>
                  <a:cubicBezTo>
                    <a:pt x="78" y="3"/>
                    <a:pt x="78" y="1"/>
                    <a:pt x="79" y="1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5" y="3"/>
                    <a:pt x="74" y="2"/>
                    <a:pt x="73" y="1"/>
                  </a:cubicBezTo>
                  <a:cubicBezTo>
                    <a:pt x="74" y="1"/>
                    <a:pt x="69" y="1"/>
                    <a:pt x="68" y="1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65" y="2"/>
                    <a:pt x="66" y="5"/>
                    <a:pt x="61" y="6"/>
                  </a:cubicBezTo>
                  <a:cubicBezTo>
                    <a:pt x="61" y="5"/>
                    <a:pt x="62" y="3"/>
                    <a:pt x="59" y="3"/>
                  </a:cubicBezTo>
                  <a:cubicBezTo>
                    <a:pt x="58" y="4"/>
                    <a:pt x="55" y="9"/>
                    <a:pt x="51" y="10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9" y="9"/>
                    <a:pt x="54" y="4"/>
                    <a:pt x="57" y="3"/>
                  </a:cubicBezTo>
                  <a:cubicBezTo>
                    <a:pt x="55" y="2"/>
                    <a:pt x="56" y="2"/>
                    <a:pt x="54" y="2"/>
                  </a:cubicBezTo>
                  <a:cubicBezTo>
                    <a:pt x="52" y="2"/>
                    <a:pt x="55" y="1"/>
                    <a:pt x="56" y="1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0" y="3"/>
                    <a:pt x="44" y="4"/>
                    <a:pt x="45" y="5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4"/>
                    <a:pt x="48" y="7"/>
                    <a:pt x="44" y="7"/>
                  </a:cubicBezTo>
                  <a:cubicBezTo>
                    <a:pt x="42" y="7"/>
                    <a:pt x="44" y="4"/>
                    <a:pt x="44" y="4"/>
                  </a:cubicBezTo>
                  <a:cubicBezTo>
                    <a:pt x="43" y="5"/>
                    <a:pt x="40" y="6"/>
                    <a:pt x="39" y="5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39" y="4"/>
                    <a:pt x="37" y="7"/>
                    <a:pt x="34" y="6"/>
                  </a:cubicBezTo>
                  <a:cubicBezTo>
                    <a:pt x="33" y="6"/>
                    <a:pt x="31" y="5"/>
                    <a:pt x="31" y="6"/>
                  </a:cubicBezTo>
                  <a:cubicBezTo>
                    <a:pt x="33" y="7"/>
                    <a:pt x="34" y="11"/>
                    <a:pt x="33" y="13"/>
                  </a:cubicBezTo>
                  <a:cubicBezTo>
                    <a:pt x="32" y="13"/>
                    <a:pt x="27" y="12"/>
                    <a:pt x="26" y="12"/>
                  </a:cubicBezTo>
                  <a:cubicBezTo>
                    <a:pt x="24" y="11"/>
                    <a:pt x="28" y="8"/>
                    <a:pt x="26" y="8"/>
                  </a:cubicBezTo>
                  <a:cubicBezTo>
                    <a:pt x="26" y="8"/>
                    <a:pt x="25" y="9"/>
                    <a:pt x="25" y="9"/>
                  </a:cubicBezTo>
                  <a:cubicBezTo>
                    <a:pt x="24" y="9"/>
                    <a:pt x="25" y="8"/>
                    <a:pt x="23" y="8"/>
                  </a:cubicBezTo>
                  <a:cubicBezTo>
                    <a:pt x="23" y="10"/>
                    <a:pt x="18" y="9"/>
                    <a:pt x="22" y="10"/>
                  </a:cubicBezTo>
                  <a:cubicBezTo>
                    <a:pt x="20" y="11"/>
                    <a:pt x="19" y="10"/>
                    <a:pt x="17" y="11"/>
                  </a:cubicBezTo>
                  <a:cubicBezTo>
                    <a:pt x="18" y="11"/>
                    <a:pt x="15" y="14"/>
                    <a:pt x="13" y="15"/>
                  </a:cubicBezTo>
                  <a:cubicBezTo>
                    <a:pt x="13" y="14"/>
                    <a:pt x="12" y="14"/>
                    <a:pt x="12" y="14"/>
                  </a:cubicBezTo>
                  <a:cubicBezTo>
                    <a:pt x="10" y="14"/>
                    <a:pt x="8" y="15"/>
                    <a:pt x="6" y="15"/>
                  </a:cubicBezTo>
                  <a:cubicBezTo>
                    <a:pt x="5" y="15"/>
                    <a:pt x="4" y="15"/>
                    <a:pt x="3" y="16"/>
                  </a:cubicBezTo>
                  <a:cubicBezTo>
                    <a:pt x="3" y="16"/>
                    <a:pt x="3" y="18"/>
                    <a:pt x="2" y="19"/>
                  </a:cubicBezTo>
                  <a:cubicBezTo>
                    <a:pt x="2" y="19"/>
                    <a:pt x="2" y="22"/>
                    <a:pt x="1" y="20"/>
                  </a:cubicBezTo>
                  <a:cubicBezTo>
                    <a:pt x="1" y="21"/>
                    <a:pt x="2" y="22"/>
                    <a:pt x="2" y="23"/>
                  </a:cubicBezTo>
                  <a:cubicBezTo>
                    <a:pt x="0" y="26"/>
                    <a:pt x="2" y="20"/>
                    <a:pt x="0" y="22"/>
                  </a:cubicBezTo>
                  <a:cubicBezTo>
                    <a:pt x="1" y="22"/>
                    <a:pt x="1" y="26"/>
                    <a:pt x="1" y="28"/>
                  </a:cubicBezTo>
                  <a:cubicBezTo>
                    <a:pt x="3" y="27"/>
                    <a:pt x="2" y="23"/>
                    <a:pt x="1" y="21"/>
                  </a:cubicBezTo>
                  <a:cubicBezTo>
                    <a:pt x="3" y="22"/>
                    <a:pt x="5" y="25"/>
                    <a:pt x="5" y="30"/>
                  </a:cubicBezTo>
                  <a:cubicBezTo>
                    <a:pt x="5" y="33"/>
                    <a:pt x="4" y="31"/>
                    <a:pt x="4" y="32"/>
                  </a:cubicBezTo>
                  <a:cubicBezTo>
                    <a:pt x="4" y="39"/>
                    <a:pt x="7" y="38"/>
                    <a:pt x="5" y="44"/>
                  </a:cubicBezTo>
                  <a:cubicBezTo>
                    <a:pt x="4" y="46"/>
                    <a:pt x="3" y="44"/>
                    <a:pt x="2" y="44"/>
                  </a:cubicBezTo>
                  <a:cubicBezTo>
                    <a:pt x="2" y="41"/>
                    <a:pt x="3" y="40"/>
                    <a:pt x="3" y="37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39"/>
                    <a:pt x="2" y="37"/>
                    <a:pt x="3" y="36"/>
                  </a:cubicBezTo>
                  <a:cubicBezTo>
                    <a:pt x="2" y="38"/>
                    <a:pt x="2" y="48"/>
                    <a:pt x="1" y="53"/>
                  </a:cubicBezTo>
                  <a:cubicBezTo>
                    <a:pt x="1" y="54"/>
                    <a:pt x="1" y="56"/>
                    <a:pt x="2" y="55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3" y="52"/>
                    <a:pt x="3" y="56"/>
                    <a:pt x="3" y="54"/>
                  </a:cubicBezTo>
                  <a:cubicBezTo>
                    <a:pt x="4" y="57"/>
                    <a:pt x="5" y="58"/>
                    <a:pt x="4" y="60"/>
                  </a:cubicBezTo>
                  <a:cubicBezTo>
                    <a:pt x="4" y="60"/>
                    <a:pt x="4" y="60"/>
                    <a:pt x="3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3" y="61"/>
                    <a:pt x="3" y="59"/>
                    <a:pt x="3" y="59"/>
                  </a:cubicBezTo>
                  <a:cubicBezTo>
                    <a:pt x="3" y="59"/>
                    <a:pt x="3" y="60"/>
                    <a:pt x="3" y="62"/>
                  </a:cubicBezTo>
                  <a:cubicBezTo>
                    <a:pt x="2" y="63"/>
                    <a:pt x="2" y="64"/>
                    <a:pt x="3" y="64"/>
                  </a:cubicBezTo>
                  <a:cubicBezTo>
                    <a:pt x="3" y="64"/>
                    <a:pt x="4" y="61"/>
                    <a:pt x="4" y="61"/>
                  </a:cubicBezTo>
                  <a:cubicBezTo>
                    <a:pt x="4" y="61"/>
                    <a:pt x="4" y="62"/>
                    <a:pt x="4" y="62"/>
                  </a:cubicBezTo>
                  <a:cubicBezTo>
                    <a:pt x="4" y="62"/>
                    <a:pt x="5" y="62"/>
                    <a:pt x="5" y="61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7" y="60"/>
                    <a:pt x="7" y="60"/>
                    <a:pt x="8" y="60"/>
                  </a:cubicBezTo>
                  <a:cubicBezTo>
                    <a:pt x="8" y="59"/>
                    <a:pt x="7" y="60"/>
                    <a:pt x="8" y="59"/>
                  </a:cubicBezTo>
                  <a:cubicBezTo>
                    <a:pt x="7" y="60"/>
                    <a:pt x="7" y="60"/>
                    <a:pt x="6" y="60"/>
                  </a:cubicBezTo>
                  <a:cubicBezTo>
                    <a:pt x="6" y="60"/>
                    <a:pt x="6" y="59"/>
                    <a:pt x="5" y="61"/>
                  </a:cubicBezTo>
                  <a:cubicBezTo>
                    <a:pt x="6" y="59"/>
                    <a:pt x="6" y="59"/>
                    <a:pt x="6" y="58"/>
                  </a:cubicBezTo>
                  <a:cubicBezTo>
                    <a:pt x="6" y="58"/>
                    <a:pt x="6" y="57"/>
                    <a:pt x="7" y="57"/>
                  </a:cubicBezTo>
                  <a:cubicBezTo>
                    <a:pt x="7" y="57"/>
                    <a:pt x="6" y="57"/>
                    <a:pt x="7" y="57"/>
                  </a:cubicBezTo>
                  <a:cubicBezTo>
                    <a:pt x="7" y="57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5" y="57"/>
                    <a:pt x="5" y="53"/>
                    <a:pt x="5" y="52"/>
                  </a:cubicBezTo>
                  <a:cubicBezTo>
                    <a:pt x="5" y="50"/>
                    <a:pt x="5" y="52"/>
                    <a:pt x="5" y="52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6" y="49"/>
                    <a:pt x="7" y="46"/>
                    <a:pt x="7" y="49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8" y="45"/>
                    <a:pt x="8" y="42"/>
                    <a:pt x="8" y="41"/>
                  </a:cubicBezTo>
                  <a:cubicBezTo>
                    <a:pt x="8" y="39"/>
                    <a:pt x="7" y="37"/>
                    <a:pt x="8" y="38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8" y="31"/>
                    <a:pt x="7" y="29"/>
                    <a:pt x="7" y="26"/>
                  </a:cubicBezTo>
                  <a:cubicBezTo>
                    <a:pt x="7" y="25"/>
                    <a:pt x="7" y="24"/>
                    <a:pt x="8" y="22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1" y="20"/>
                    <a:pt x="12" y="20"/>
                    <a:pt x="12" y="20"/>
                  </a:cubicBezTo>
                  <a:cubicBezTo>
                    <a:pt x="14" y="20"/>
                    <a:pt x="15" y="20"/>
                    <a:pt x="15" y="19"/>
                  </a:cubicBezTo>
                  <a:cubicBezTo>
                    <a:pt x="18" y="21"/>
                    <a:pt x="25" y="18"/>
                    <a:pt x="28" y="17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31" y="16"/>
                    <a:pt x="33" y="15"/>
                    <a:pt x="36" y="1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2"/>
                    <a:pt x="42" y="13"/>
                    <a:pt x="46" y="12"/>
                  </a:cubicBezTo>
                  <a:cubicBezTo>
                    <a:pt x="46" y="13"/>
                    <a:pt x="45" y="13"/>
                    <a:pt x="44" y="13"/>
                  </a:cubicBezTo>
                  <a:cubicBezTo>
                    <a:pt x="49" y="14"/>
                    <a:pt x="54" y="10"/>
                    <a:pt x="59" y="11"/>
                  </a:cubicBezTo>
                  <a:cubicBezTo>
                    <a:pt x="60" y="10"/>
                    <a:pt x="61" y="10"/>
                    <a:pt x="62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1" y="11"/>
                    <a:pt x="62" y="11"/>
                    <a:pt x="62" y="11"/>
                  </a:cubicBezTo>
                  <a:cubicBezTo>
                    <a:pt x="62" y="11"/>
                    <a:pt x="63" y="11"/>
                    <a:pt x="63" y="11"/>
                  </a:cubicBezTo>
                  <a:cubicBezTo>
                    <a:pt x="63" y="11"/>
                    <a:pt x="62" y="11"/>
                    <a:pt x="62" y="11"/>
                  </a:cubicBezTo>
                  <a:cubicBezTo>
                    <a:pt x="63" y="10"/>
                    <a:pt x="64" y="10"/>
                    <a:pt x="65" y="10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1"/>
                    <a:pt x="67" y="10"/>
                    <a:pt x="66" y="10"/>
                  </a:cubicBezTo>
                  <a:cubicBezTo>
                    <a:pt x="67" y="9"/>
                    <a:pt x="68" y="9"/>
                    <a:pt x="68" y="9"/>
                  </a:cubicBezTo>
                  <a:cubicBezTo>
                    <a:pt x="69" y="10"/>
                    <a:pt x="71" y="8"/>
                    <a:pt x="73" y="10"/>
                  </a:cubicBezTo>
                  <a:cubicBezTo>
                    <a:pt x="74" y="9"/>
                    <a:pt x="79" y="9"/>
                    <a:pt x="80" y="7"/>
                  </a:cubicBezTo>
                  <a:cubicBezTo>
                    <a:pt x="80" y="7"/>
                    <a:pt x="80" y="7"/>
                    <a:pt x="79" y="7"/>
                  </a:cubicBezTo>
                  <a:cubicBezTo>
                    <a:pt x="81" y="7"/>
                    <a:pt x="82" y="8"/>
                    <a:pt x="84" y="7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9" y="7"/>
                    <a:pt x="90" y="8"/>
                    <a:pt x="88" y="9"/>
                  </a:cubicBezTo>
                  <a:cubicBezTo>
                    <a:pt x="92" y="7"/>
                    <a:pt x="92" y="8"/>
                    <a:pt x="95" y="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7" y="8"/>
                    <a:pt x="99" y="7"/>
                    <a:pt x="100" y="7"/>
                  </a:cubicBezTo>
                  <a:cubicBezTo>
                    <a:pt x="101" y="8"/>
                    <a:pt x="105" y="9"/>
                    <a:pt x="109" y="9"/>
                  </a:cubicBezTo>
                  <a:cubicBezTo>
                    <a:pt x="113" y="10"/>
                    <a:pt x="118" y="10"/>
                    <a:pt x="122" y="12"/>
                  </a:cubicBezTo>
                  <a:cubicBezTo>
                    <a:pt x="121" y="9"/>
                    <a:pt x="125" y="14"/>
                    <a:pt x="126" y="12"/>
                  </a:cubicBezTo>
                  <a:cubicBezTo>
                    <a:pt x="126" y="13"/>
                    <a:pt x="127" y="13"/>
                    <a:pt x="126" y="13"/>
                  </a:cubicBezTo>
                  <a:cubicBezTo>
                    <a:pt x="130" y="14"/>
                    <a:pt x="131" y="16"/>
                    <a:pt x="134" y="15"/>
                  </a:cubicBezTo>
                  <a:cubicBezTo>
                    <a:pt x="135" y="16"/>
                    <a:pt x="133" y="15"/>
                    <a:pt x="134" y="16"/>
                  </a:cubicBezTo>
                  <a:cubicBezTo>
                    <a:pt x="134" y="16"/>
                    <a:pt x="135" y="16"/>
                    <a:pt x="135" y="16"/>
                  </a:cubicBezTo>
                  <a:cubicBezTo>
                    <a:pt x="136" y="17"/>
                    <a:pt x="135" y="16"/>
                    <a:pt x="134" y="16"/>
                  </a:cubicBezTo>
                  <a:cubicBezTo>
                    <a:pt x="138" y="17"/>
                    <a:pt x="139" y="16"/>
                    <a:pt x="140" y="14"/>
                  </a:cubicBezTo>
                  <a:cubicBezTo>
                    <a:pt x="141" y="16"/>
                    <a:pt x="142" y="16"/>
                    <a:pt x="144" y="15"/>
                  </a:cubicBezTo>
                  <a:cubicBezTo>
                    <a:pt x="145" y="16"/>
                    <a:pt x="146" y="17"/>
                    <a:pt x="143" y="16"/>
                  </a:cubicBezTo>
                  <a:cubicBezTo>
                    <a:pt x="144" y="17"/>
                    <a:pt x="151" y="20"/>
                    <a:pt x="152" y="19"/>
                  </a:cubicBezTo>
                  <a:cubicBezTo>
                    <a:pt x="152" y="19"/>
                    <a:pt x="154" y="19"/>
                    <a:pt x="154" y="19"/>
                  </a:cubicBezTo>
                  <a:cubicBezTo>
                    <a:pt x="157" y="20"/>
                    <a:pt x="157" y="21"/>
                    <a:pt x="160" y="22"/>
                  </a:cubicBezTo>
                  <a:cubicBezTo>
                    <a:pt x="159" y="21"/>
                    <a:pt x="159" y="21"/>
                    <a:pt x="159" y="21"/>
                  </a:cubicBezTo>
                  <a:cubicBezTo>
                    <a:pt x="161" y="20"/>
                    <a:pt x="162" y="22"/>
                    <a:pt x="165" y="22"/>
                  </a:cubicBezTo>
                  <a:cubicBezTo>
                    <a:pt x="164" y="22"/>
                    <a:pt x="164" y="22"/>
                    <a:pt x="164" y="22"/>
                  </a:cubicBezTo>
                  <a:cubicBezTo>
                    <a:pt x="170" y="26"/>
                    <a:pt x="167" y="23"/>
                    <a:pt x="172" y="26"/>
                  </a:cubicBezTo>
                  <a:cubicBezTo>
                    <a:pt x="172" y="25"/>
                    <a:pt x="172" y="25"/>
                    <a:pt x="172" y="25"/>
                  </a:cubicBezTo>
                  <a:cubicBezTo>
                    <a:pt x="173" y="23"/>
                    <a:pt x="176" y="28"/>
                    <a:pt x="180" y="28"/>
                  </a:cubicBezTo>
                  <a:cubicBezTo>
                    <a:pt x="179" y="27"/>
                    <a:pt x="179" y="27"/>
                    <a:pt x="179" y="27"/>
                  </a:cubicBezTo>
                  <a:cubicBezTo>
                    <a:pt x="181" y="27"/>
                    <a:pt x="183" y="32"/>
                    <a:pt x="184" y="33"/>
                  </a:cubicBezTo>
                  <a:cubicBezTo>
                    <a:pt x="185" y="33"/>
                    <a:pt x="184" y="33"/>
                    <a:pt x="183" y="33"/>
                  </a:cubicBezTo>
                  <a:cubicBezTo>
                    <a:pt x="187" y="36"/>
                    <a:pt x="184" y="32"/>
                    <a:pt x="188" y="33"/>
                  </a:cubicBezTo>
                  <a:cubicBezTo>
                    <a:pt x="188" y="34"/>
                    <a:pt x="186" y="34"/>
                    <a:pt x="188" y="35"/>
                  </a:cubicBezTo>
                  <a:cubicBezTo>
                    <a:pt x="189" y="36"/>
                    <a:pt x="196" y="35"/>
                    <a:pt x="199" y="38"/>
                  </a:cubicBezTo>
                  <a:cubicBezTo>
                    <a:pt x="198" y="37"/>
                    <a:pt x="198" y="36"/>
                    <a:pt x="199" y="36"/>
                  </a:cubicBezTo>
                  <a:cubicBezTo>
                    <a:pt x="202" y="37"/>
                    <a:pt x="205" y="41"/>
                    <a:pt x="208" y="40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210" y="40"/>
                    <a:pt x="215" y="42"/>
                    <a:pt x="216" y="41"/>
                  </a:cubicBezTo>
                  <a:cubicBezTo>
                    <a:pt x="217" y="45"/>
                    <a:pt x="228" y="43"/>
                    <a:pt x="227" y="46"/>
                  </a:cubicBezTo>
                  <a:cubicBezTo>
                    <a:pt x="227" y="46"/>
                    <a:pt x="229" y="46"/>
                    <a:pt x="230" y="47"/>
                  </a:cubicBezTo>
                  <a:cubicBezTo>
                    <a:pt x="232" y="47"/>
                    <a:pt x="233" y="47"/>
                    <a:pt x="233" y="47"/>
                  </a:cubicBezTo>
                  <a:cubicBezTo>
                    <a:pt x="233" y="48"/>
                    <a:pt x="233" y="48"/>
                    <a:pt x="233" y="48"/>
                  </a:cubicBezTo>
                  <a:cubicBezTo>
                    <a:pt x="237" y="49"/>
                    <a:pt x="238" y="48"/>
                    <a:pt x="240" y="48"/>
                  </a:cubicBezTo>
                  <a:cubicBezTo>
                    <a:pt x="240" y="49"/>
                    <a:pt x="240" y="49"/>
                    <a:pt x="240" y="49"/>
                  </a:cubicBezTo>
                  <a:cubicBezTo>
                    <a:pt x="242" y="50"/>
                    <a:pt x="244" y="50"/>
                    <a:pt x="245" y="50"/>
                  </a:cubicBezTo>
                  <a:cubicBezTo>
                    <a:pt x="246" y="50"/>
                    <a:pt x="247" y="50"/>
                    <a:pt x="248" y="50"/>
                  </a:cubicBezTo>
                  <a:cubicBezTo>
                    <a:pt x="248" y="50"/>
                    <a:pt x="249" y="50"/>
                    <a:pt x="250" y="50"/>
                  </a:cubicBezTo>
                  <a:cubicBezTo>
                    <a:pt x="250" y="51"/>
                    <a:pt x="250" y="51"/>
                    <a:pt x="250" y="51"/>
                  </a:cubicBezTo>
                  <a:cubicBezTo>
                    <a:pt x="250" y="51"/>
                    <a:pt x="252" y="51"/>
                    <a:pt x="251" y="53"/>
                  </a:cubicBezTo>
                  <a:cubicBezTo>
                    <a:pt x="251" y="53"/>
                    <a:pt x="251" y="54"/>
                    <a:pt x="251" y="54"/>
                  </a:cubicBezTo>
                  <a:cubicBezTo>
                    <a:pt x="251" y="54"/>
                    <a:pt x="251" y="55"/>
                    <a:pt x="251" y="56"/>
                  </a:cubicBezTo>
                  <a:cubicBezTo>
                    <a:pt x="251" y="57"/>
                    <a:pt x="251" y="58"/>
                    <a:pt x="251" y="60"/>
                  </a:cubicBezTo>
                  <a:cubicBezTo>
                    <a:pt x="251" y="60"/>
                    <a:pt x="251" y="60"/>
                    <a:pt x="251" y="59"/>
                  </a:cubicBezTo>
                  <a:cubicBezTo>
                    <a:pt x="252" y="65"/>
                    <a:pt x="249" y="74"/>
                    <a:pt x="253" y="76"/>
                  </a:cubicBezTo>
                  <a:cubicBezTo>
                    <a:pt x="254" y="80"/>
                    <a:pt x="254" y="80"/>
                    <a:pt x="254" y="80"/>
                  </a:cubicBezTo>
                  <a:cubicBezTo>
                    <a:pt x="254" y="75"/>
                    <a:pt x="255" y="81"/>
                    <a:pt x="256" y="79"/>
                  </a:cubicBezTo>
                  <a:cubicBezTo>
                    <a:pt x="256" y="81"/>
                    <a:pt x="255" y="84"/>
                    <a:pt x="255" y="82"/>
                  </a:cubicBezTo>
                  <a:cubicBezTo>
                    <a:pt x="255" y="81"/>
                    <a:pt x="255" y="81"/>
                    <a:pt x="255" y="81"/>
                  </a:cubicBezTo>
                  <a:cubicBezTo>
                    <a:pt x="253" y="80"/>
                    <a:pt x="255" y="88"/>
                    <a:pt x="253" y="88"/>
                  </a:cubicBezTo>
                  <a:cubicBezTo>
                    <a:pt x="254" y="90"/>
                    <a:pt x="254" y="91"/>
                    <a:pt x="254" y="92"/>
                  </a:cubicBezTo>
                  <a:cubicBezTo>
                    <a:pt x="253" y="93"/>
                    <a:pt x="254" y="94"/>
                    <a:pt x="253" y="94"/>
                  </a:cubicBezTo>
                  <a:cubicBezTo>
                    <a:pt x="251" y="93"/>
                    <a:pt x="251" y="93"/>
                    <a:pt x="251" y="93"/>
                  </a:cubicBezTo>
                  <a:cubicBezTo>
                    <a:pt x="250" y="93"/>
                    <a:pt x="249" y="92"/>
                    <a:pt x="247" y="92"/>
                  </a:cubicBezTo>
                  <a:cubicBezTo>
                    <a:pt x="245" y="91"/>
                    <a:pt x="243" y="90"/>
                    <a:pt x="241" y="89"/>
                  </a:cubicBezTo>
                  <a:cubicBezTo>
                    <a:pt x="241" y="91"/>
                    <a:pt x="241" y="91"/>
                    <a:pt x="241" y="91"/>
                  </a:cubicBezTo>
                  <a:cubicBezTo>
                    <a:pt x="238" y="90"/>
                    <a:pt x="238" y="90"/>
                    <a:pt x="238" y="90"/>
                  </a:cubicBezTo>
                  <a:cubicBezTo>
                    <a:pt x="237" y="89"/>
                    <a:pt x="237" y="88"/>
                    <a:pt x="239" y="89"/>
                  </a:cubicBezTo>
                  <a:cubicBezTo>
                    <a:pt x="238" y="88"/>
                    <a:pt x="235" y="89"/>
                    <a:pt x="235" y="89"/>
                  </a:cubicBezTo>
                  <a:cubicBezTo>
                    <a:pt x="231" y="87"/>
                    <a:pt x="238" y="88"/>
                    <a:pt x="236" y="87"/>
                  </a:cubicBezTo>
                  <a:cubicBezTo>
                    <a:pt x="234" y="87"/>
                    <a:pt x="234" y="87"/>
                    <a:pt x="234" y="87"/>
                  </a:cubicBezTo>
                  <a:cubicBezTo>
                    <a:pt x="235" y="87"/>
                    <a:pt x="235" y="87"/>
                    <a:pt x="235" y="87"/>
                  </a:cubicBezTo>
                  <a:cubicBezTo>
                    <a:pt x="233" y="87"/>
                    <a:pt x="233" y="88"/>
                    <a:pt x="230" y="87"/>
                  </a:cubicBezTo>
                  <a:cubicBezTo>
                    <a:pt x="228" y="86"/>
                    <a:pt x="229" y="85"/>
                    <a:pt x="229" y="85"/>
                  </a:cubicBezTo>
                  <a:cubicBezTo>
                    <a:pt x="229" y="85"/>
                    <a:pt x="228" y="85"/>
                    <a:pt x="228" y="85"/>
                  </a:cubicBezTo>
                  <a:cubicBezTo>
                    <a:pt x="224" y="83"/>
                    <a:pt x="224" y="83"/>
                    <a:pt x="224" y="83"/>
                  </a:cubicBezTo>
                  <a:cubicBezTo>
                    <a:pt x="225" y="85"/>
                    <a:pt x="225" y="85"/>
                    <a:pt x="225" y="85"/>
                  </a:cubicBezTo>
                  <a:cubicBezTo>
                    <a:pt x="223" y="85"/>
                    <a:pt x="221" y="84"/>
                    <a:pt x="222" y="85"/>
                  </a:cubicBezTo>
                  <a:cubicBezTo>
                    <a:pt x="220" y="83"/>
                    <a:pt x="208" y="79"/>
                    <a:pt x="206" y="78"/>
                  </a:cubicBezTo>
                  <a:cubicBezTo>
                    <a:pt x="203" y="78"/>
                    <a:pt x="201" y="77"/>
                    <a:pt x="198" y="76"/>
                  </a:cubicBezTo>
                  <a:cubicBezTo>
                    <a:pt x="198" y="77"/>
                    <a:pt x="198" y="78"/>
                    <a:pt x="196" y="77"/>
                  </a:cubicBezTo>
                  <a:cubicBezTo>
                    <a:pt x="198" y="75"/>
                    <a:pt x="191" y="74"/>
                    <a:pt x="190" y="72"/>
                  </a:cubicBezTo>
                  <a:cubicBezTo>
                    <a:pt x="191" y="73"/>
                    <a:pt x="182" y="69"/>
                    <a:pt x="185" y="72"/>
                  </a:cubicBezTo>
                  <a:cubicBezTo>
                    <a:pt x="182" y="71"/>
                    <a:pt x="185" y="71"/>
                    <a:pt x="183" y="70"/>
                  </a:cubicBezTo>
                  <a:cubicBezTo>
                    <a:pt x="178" y="69"/>
                    <a:pt x="172" y="65"/>
                    <a:pt x="165" y="64"/>
                  </a:cubicBezTo>
                  <a:cubicBezTo>
                    <a:pt x="165" y="64"/>
                    <a:pt x="166" y="65"/>
                    <a:pt x="164" y="65"/>
                  </a:cubicBezTo>
                  <a:cubicBezTo>
                    <a:pt x="161" y="62"/>
                    <a:pt x="161" y="62"/>
                    <a:pt x="161" y="62"/>
                  </a:cubicBezTo>
                  <a:cubicBezTo>
                    <a:pt x="160" y="62"/>
                    <a:pt x="159" y="64"/>
                    <a:pt x="157" y="62"/>
                  </a:cubicBezTo>
                  <a:cubicBezTo>
                    <a:pt x="157" y="62"/>
                    <a:pt x="158" y="63"/>
                    <a:pt x="157" y="63"/>
                  </a:cubicBezTo>
                  <a:cubicBezTo>
                    <a:pt x="144" y="57"/>
                    <a:pt x="130" y="57"/>
                    <a:pt x="116" y="52"/>
                  </a:cubicBezTo>
                  <a:cubicBezTo>
                    <a:pt x="118" y="53"/>
                    <a:pt x="117" y="53"/>
                    <a:pt x="115" y="53"/>
                  </a:cubicBezTo>
                  <a:cubicBezTo>
                    <a:pt x="116" y="53"/>
                    <a:pt x="115" y="54"/>
                    <a:pt x="115" y="54"/>
                  </a:cubicBezTo>
                  <a:cubicBezTo>
                    <a:pt x="115" y="54"/>
                    <a:pt x="114" y="54"/>
                    <a:pt x="113" y="53"/>
                  </a:cubicBezTo>
                  <a:cubicBezTo>
                    <a:pt x="111" y="53"/>
                    <a:pt x="110" y="52"/>
                    <a:pt x="110" y="52"/>
                  </a:cubicBezTo>
                  <a:cubicBezTo>
                    <a:pt x="109" y="53"/>
                    <a:pt x="104" y="52"/>
                    <a:pt x="103" y="53"/>
                  </a:cubicBezTo>
                  <a:cubicBezTo>
                    <a:pt x="105" y="53"/>
                    <a:pt x="105" y="53"/>
                    <a:pt x="105" y="53"/>
                  </a:cubicBezTo>
                  <a:cubicBezTo>
                    <a:pt x="102" y="54"/>
                    <a:pt x="108" y="56"/>
                    <a:pt x="107" y="58"/>
                  </a:cubicBezTo>
                  <a:cubicBezTo>
                    <a:pt x="110" y="57"/>
                    <a:pt x="114" y="62"/>
                    <a:pt x="119" y="60"/>
                  </a:cubicBezTo>
                  <a:cubicBezTo>
                    <a:pt x="120" y="60"/>
                    <a:pt x="118" y="60"/>
                    <a:pt x="118" y="61"/>
                  </a:cubicBezTo>
                  <a:cubicBezTo>
                    <a:pt x="119" y="60"/>
                    <a:pt x="121" y="60"/>
                    <a:pt x="123" y="61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30" y="62"/>
                    <a:pt x="133" y="64"/>
                    <a:pt x="140" y="66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41" y="65"/>
                    <a:pt x="142" y="66"/>
                    <a:pt x="142" y="66"/>
                  </a:cubicBezTo>
                  <a:cubicBezTo>
                    <a:pt x="145" y="65"/>
                    <a:pt x="138" y="65"/>
                    <a:pt x="140" y="64"/>
                  </a:cubicBezTo>
                  <a:cubicBezTo>
                    <a:pt x="142" y="66"/>
                    <a:pt x="151" y="67"/>
                    <a:pt x="152" y="69"/>
                  </a:cubicBezTo>
                  <a:cubicBezTo>
                    <a:pt x="155" y="70"/>
                    <a:pt x="152" y="68"/>
                    <a:pt x="154" y="69"/>
                  </a:cubicBezTo>
                  <a:cubicBezTo>
                    <a:pt x="155" y="70"/>
                    <a:pt x="155" y="70"/>
                    <a:pt x="155" y="70"/>
                  </a:cubicBezTo>
                  <a:cubicBezTo>
                    <a:pt x="156" y="69"/>
                    <a:pt x="156" y="69"/>
                    <a:pt x="156" y="69"/>
                  </a:cubicBezTo>
                  <a:cubicBezTo>
                    <a:pt x="157" y="70"/>
                    <a:pt x="158" y="70"/>
                    <a:pt x="158" y="71"/>
                  </a:cubicBezTo>
                  <a:cubicBezTo>
                    <a:pt x="158" y="71"/>
                    <a:pt x="157" y="71"/>
                    <a:pt x="156" y="71"/>
                  </a:cubicBezTo>
                  <a:cubicBezTo>
                    <a:pt x="158" y="72"/>
                    <a:pt x="162" y="72"/>
                    <a:pt x="163" y="73"/>
                  </a:cubicBezTo>
                  <a:cubicBezTo>
                    <a:pt x="161" y="72"/>
                    <a:pt x="161" y="72"/>
                    <a:pt x="161" y="72"/>
                  </a:cubicBezTo>
                  <a:cubicBezTo>
                    <a:pt x="168" y="73"/>
                    <a:pt x="176" y="76"/>
                    <a:pt x="183" y="78"/>
                  </a:cubicBezTo>
                  <a:cubicBezTo>
                    <a:pt x="182" y="77"/>
                    <a:pt x="182" y="77"/>
                    <a:pt x="182" y="77"/>
                  </a:cubicBezTo>
                  <a:cubicBezTo>
                    <a:pt x="188" y="78"/>
                    <a:pt x="186" y="79"/>
                    <a:pt x="192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93" y="80"/>
                    <a:pt x="194" y="81"/>
                    <a:pt x="196" y="81"/>
                  </a:cubicBezTo>
                  <a:cubicBezTo>
                    <a:pt x="194" y="81"/>
                    <a:pt x="198" y="83"/>
                    <a:pt x="196" y="83"/>
                  </a:cubicBezTo>
                  <a:cubicBezTo>
                    <a:pt x="202" y="84"/>
                    <a:pt x="199" y="83"/>
                    <a:pt x="203" y="83"/>
                  </a:cubicBezTo>
                  <a:cubicBezTo>
                    <a:pt x="204" y="84"/>
                    <a:pt x="204" y="84"/>
                    <a:pt x="204" y="84"/>
                  </a:cubicBezTo>
                  <a:cubicBezTo>
                    <a:pt x="205" y="84"/>
                    <a:pt x="205" y="83"/>
                    <a:pt x="208" y="84"/>
                  </a:cubicBezTo>
                  <a:cubicBezTo>
                    <a:pt x="206" y="84"/>
                    <a:pt x="210" y="86"/>
                    <a:pt x="207" y="86"/>
                  </a:cubicBezTo>
                  <a:cubicBezTo>
                    <a:pt x="212" y="89"/>
                    <a:pt x="216" y="87"/>
                    <a:pt x="218" y="90"/>
                  </a:cubicBezTo>
                  <a:cubicBezTo>
                    <a:pt x="221" y="89"/>
                    <a:pt x="213" y="88"/>
                    <a:pt x="215" y="88"/>
                  </a:cubicBezTo>
                  <a:cubicBezTo>
                    <a:pt x="214" y="87"/>
                    <a:pt x="217" y="87"/>
                    <a:pt x="219" y="88"/>
                  </a:cubicBezTo>
                  <a:cubicBezTo>
                    <a:pt x="221" y="88"/>
                    <a:pt x="221" y="91"/>
                    <a:pt x="226" y="93"/>
                  </a:cubicBezTo>
                  <a:cubicBezTo>
                    <a:pt x="226" y="93"/>
                    <a:pt x="226" y="93"/>
                    <a:pt x="225" y="93"/>
                  </a:cubicBezTo>
                  <a:cubicBezTo>
                    <a:pt x="227" y="94"/>
                    <a:pt x="229" y="93"/>
                    <a:pt x="231" y="95"/>
                  </a:cubicBezTo>
                  <a:cubicBezTo>
                    <a:pt x="232" y="94"/>
                    <a:pt x="233" y="96"/>
                    <a:pt x="234" y="94"/>
                  </a:cubicBezTo>
                  <a:cubicBezTo>
                    <a:pt x="230" y="93"/>
                    <a:pt x="230" y="93"/>
                    <a:pt x="230" y="93"/>
                  </a:cubicBezTo>
                  <a:cubicBezTo>
                    <a:pt x="232" y="94"/>
                    <a:pt x="235" y="93"/>
                    <a:pt x="239" y="95"/>
                  </a:cubicBezTo>
                  <a:cubicBezTo>
                    <a:pt x="239" y="95"/>
                    <a:pt x="237" y="95"/>
                    <a:pt x="236" y="95"/>
                  </a:cubicBezTo>
                  <a:cubicBezTo>
                    <a:pt x="237" y="96"/>
                    <a:pt x="239" y="96"/>
                    <a:pt x="240" y="96"/>
                  </a:cubicBezTo>
                  <a:cubicBezTo>
                    <a:pt x="239" y="98"/>
                    <a:pt x="234" y="95"/>
                    <a:pt x="231" y="95"/>
                  </a:cubicBezTo>
                  <a:cubicBezTo>
                    <a:pt x="232" y="96"/>
                    <a:pt x="237" y="96"/>
                    <a:pt x="235" y="97"/>
                  </a:cubicBezTo>
                  <a:cubicBezTo>
                    <a:pt x="237" y="96"/>
                    <a:pt x="239" y="99"/>
                    <a:pt x="243" y="98"/>
                  </a:cubicBezTo>
                  <a:cubicBezTo>
                    <a:pt x="243" y="99"/>
                    <a:pt x="243" y="99"/>
                    <a:pt x="243" y="99"/>
                  </a:cubicBezTo>
                  <a:cubicBezTo>
                    <a:pt x="243" y="99"/>
                    <a:pt x="244" y="99"/>
                    <a:pt x="245" y="99"/>
                  </a:cubicBezTo>
                  <a:cubicBezTo>
                    <a:pt x="243" y="100"/>
                    <a:pt x="243" y="100"/>
                    <a:pt x="243" y="100"/>
                  </a:cubicBezTo>
                  <a:cubicBezTo>
                    <a:pt x="244" y="100"/>
                    <a:pt x="244" y="100"/>
                    <a:pt x="245" y="100"/>
                  </a:cubicBezTo>
                  <a:cubicBezTo>
                    <a:pt x="246" y="101"/>
                    <a:pt x="247" y="101"/>
                    <a:pt x="248" y="102"/>
                  </a:cubicBezTo>
                  <a:cubicBezTo>
                    <a:pt x="250" y="102"/>
                    <a:pt x="252" y="104"/>
                    <a:pt x="254" y="104"/>
                  </a:cubicBezTo>
                  <a:cubicBezTo>
                    <a:pt x="250" y="102"/>
                    <a:pt x="250" y="102"/>
                    <a:pt x="250" y="102"/>
                  </a:cubicBezTo>
                  <a:cubicBezTo>
                    <a:pt x="250" y="101"/>
                    <a:pt x="250" y="101"/>
                    <a:pt x="249" y="100"/>
                  </a:cubicBezTo>
                  <a:cubicBezTo>
                    <a:pt x="253" y="101"/>
                    <a:pt x="255" y="102"/>
                    <a:pt x="257" y="103"/>
                  </a:cubicBezTo>
                  <a:cubicBezTo>
                    <a:pt x="258" y="104"/>
                    <a:pt x="259" y="105"/>
                    <a:pt x="261" y="106"/>
                  </a:cubicBezTo>
                  <a:cubicBezTo>
                    <a:pt x="261" y="106"/>
                    <a:pt x="262" y="107"/>
                    <a:pt x="263" y="107"/>
                  </a:cubicBezTo>
                  <a:cubicBezTo>
                    <a:pt x="263" y="106"/>
                    <a:pt x="263" y="104"/>
                    <a:pt x="263" y="103"/>
                  </a:cubicBezTo>
                  <a:cubicBezTo>
                    <a:pt x="263" y="104"/>
                    <a:pt x="263" y="105"/>
                    <a:pt x="263" y="106"/>
                  </a:cubicBezTo>
                  <a:cubicBezTo>
                    <a:pt x="263" y="106"/>
                    <a:pt x="263" y="106"/>
                    <a:pt x="263" y="106"/>
                  </a:cubicBezTo>
                  <a:cubicBezTo>
                    <a:pt x="263" y="106"/>
                    <a:pt x="262" y="106"/>
                    <a:pt x="262" y="106"/>
                  </a:cubicBezTo>
                  <a:cubicBezTo>
                    <a:pt x="262" y="106"/>
                    <a:pt x="262" y="106"/>
                    <a:pt x="262" y="106"/>
                  </a:cubicBezTo>
                  <a:cubicBezTo>
                    <a:pt x="262" y="106"/>
                    <a:pt x="262" y="106"/>
                    <a:pt x="262" y="105"/>
                  </a:cubicBezTo>
                  <a:cubicBezTo>
                    <a:pt x="262" y="103"/>
                    <a:pt x="263" y="100"/>
                    <a:pt x="263" y="99"/>
                  </a:cubicBezTo>
                  <a:cubicBezTo>
                    <a:pt x="263" y="95"/>
                    <a:pt x="262" y="95"/>
                    <a:pt x="262" y="96"/>
                  </a:cubicBezTo>
                  <a:cubicBezTo>
                    <a:pt x="262" y="97"/>
                    <a:pt x="262" y="98"/>
                    <a:pt x="261" y="96"/>
                  </a:cubicBezTo>
                  <a:cubicBezTo>
                    <a:pt x="262" y="94"/>
                    <a:pt x="261" y="92"/>
                    <a:pt x="260" y="89"/>
                  </a:cubicBezTo>
                  <a:cubicBezTo>
                    <a:pt x="261" y="89"/>
                    <a:pt x="261" y="89"/>
                    <a:pt x="261" y="89"/>
                  </a:cubicBezTo>
                  <a:cubicBezTo>
                    <a:pt x="261" y="88"/>
                    <a:pt x="261" y="88"/>
                    <a:pt x="261" y="87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86"/>
                    <a:pt x="261" y="86"/>
                    <a:pt x="261" y="86"/>
                  </a:cubicBezTo>
                  <a:cubicBezTo>
                    <a:pt x="261" y="85"/>
                    <a:pt x="260" y="85"/>
                    <a:pt x="260" y="85"/>
                  </a:cubicBezTo>
                  <a:cubicBezTo>
                    <a:pt x="260" y="85"/>
                    <a:pt x="259" y="85"/>
                    <a:pt x="259" y="82"/>
                  </a:cubicBezTo>
                  <a:cubicBezTo>
                    <a:pt x="261" y="84"/>
                    <a:pt x="261" y="84"/>
                    <a:pt x="261" y="84"/>
                  </a:cubicBezTo>
                  <a:cubicBezTo>
                    <a:pt x="260" y="81"/>
                    <a:pt x="260" y="81"/>
                    <a:pt x="260" y="81"/>
                  </a:cubicBezTo>
                  <a:cubicBezTo>
                    <a:pt x="261" y="82"/>
                    <a:pt x="261" y="82"/>
                    <a:pt x="261" y="82"/>
                  </a:cubicBezTo>
                  <a:cubicBezTo>
                    <a:pt x="260" y="79"/>
                    <a:pt x="261" y="78"/>
                    <a:pt x="261" y="75"/>
                  </a:cubicBezTo>
                  <a:cubicBezTo>
                    <a:pt x="260" y="76"/>
                    <a:pt x="259" y="75"/>
                    <a:pt x="259" y="73"/>
                  </a:cubicBezTo>
                  <a:cubicBezTo>
                    <a:pt x="259" y="71"/>
                    <a:pt x="260" y="73"/>
                    <a:pt x="259" y="70"/>
                  </a:cubicBezTo>
                  <a:cubicBezTo>
                    <a:pt x="260" y="71"/>
                    <a:pt x="261" y="72"/>
                    <a:pt x="260" y="73"/>
                  </a:cubicBezTo>
                  <a:cubicBezTo>
                    <a:pt x="260" y="73"/>
                    <a:pt x="261" y="74"/>
                    <a:pt x="261" y="74"/>
                  </a:cubicBezTo>
                  <a:cubicBezTo>
                    <a:pt x="262" y="72"/>
                    <a:pt x="261" y="69"/>
                    <a:pt x="261" y="68"/>
                  </a:cubicBezTo>
                  <a:cubicBezTo>
                    <a:pt x="261" y="69"/>
                    <a:pt x="261" y="69"/>
                    <a:pt x="261" y="70"/>
                  </a:cubicBezTo>
                  <a:cubicBezTo>
                    <a:pt x="259" y="65"/>
                    <a:pt x="259" y="65"/>
                    <a:pt x="259" y="65"/>
                  </a:cubicBezTo>
                  <a:cubicBezTo>
                    <a:pt x="259" y="64"/>
                    <a:pt x="260" y="64"/>
                    <a:pt x="260" y="65"/>
                  </a:cubicBezTo>
                  <a:cubicBezTo>
                    <a:pt x="260" y="64"/>
                    <a:pt x="259" y="63"/>
                    <a:pt x="259" y="62"/>
                  </a:cubicBezTo>
                  <a:cubicBezTo>
                    <a:pt x="260" y="62"/>
                    <a:pt x="261" y="62"/>
                    <a:pt x="261" y="64"/>
                  </a:cubicBezTo>
                  <a:cubicBezTo>
                    <a:pt x="260" y="59"/>
                    <a:pt x="260" y="59"/>
                    <a:pt x="260" y="59"/>
                  </a:cubicBezTo>
                  <a:cubicBezTo>
                    <a:pt x="260" y="59"/>
                    <a:pt x="261" y="57"/>
                    <a:pt x="261" y="57"/>
                  </a:cubicBezTo>
                  <a:cubicBezTo>
                    <a:pt x="261" y="56"/>
                    <a:pt x="261" y="55"/>
                    <a:pt x="260" y="51"/>
                  </a:cubicBezTo>
                  <a:cubicBezTo>
                    <a:pt x="260" y="50"/>
                    <a:pt x="260" y="48"/>
                    <a:pt x="260" y="47"/>
                  </a:cubicBezTo>
                  <a:cubicBezTo>
                    <a:pt x="260" y="46"/>
                    <a:pt x="259" y="45"/>
                    <a:pt x="259" y="45"/>
                  </a:cubicBezTo>
                  <a:cubicBezTo>
                    <a:pt x="259" y="44"/>
                    <a:pt x="259" y="44"/>
                    <a:pt x="259" y="44"/>
                  </a:cubicBezTo>
                  <a:cubicBezTo>
                    <a:pt x="259" y="44"/>
                    <a:pt x="259" y="44"/>
                    <a:pt x="259" y="44"/>
                  </a:cubicBezTo>
                  <a:cubicBezTo>
                    <a:pt x="257" y="44"/>
                    <a:pt x="257" y="44"/>
                    <a:pt x="257" y="44"/>
                  </a:cubicBezTo>
                  <a:cubicBezTo>
                    <a:pt x="257" y="44"/>
                    <a:pt x="256" y="44"/>
                    <a:pt x="255" y="44"/>
                  </a:cubicBezTo>
                  <a:cubicBezTo>
                    <a:pt x="249" y="42"/>
                    <a:pt x="247" y="41"/>
                    <a:pt x="243" y="41"/>
                  </a:cubicBezTo>
                  <a:cubicBezTo>
                    <a:pt x="241" y="39"/>
                    <a:pt x="241" y="39"/>
                    <a:pt x="241" y="39"/>
                  </a:cubicBezTo>
                  <a:cubicBezTo>
                    <a:pt x="238" y="38"/>
                    <a:pt x="244" y="41"/>
                    <a:pt x="238" y="41"/>
                  </a:cubicBezTo>
                  <a:cubicBezTo>
                    <a:pt x="235" y="40"/>
                    <a:pt x="237" y="39"/>
                    <a:pt x="236" y="38"/>
                  </a:cubicBezTo>
                  <a:cubicBezTo>
                    <a:pt x="234" y="39"/>
                    <a:pt x="231" y="39"/>
                    <a:pt x="228" y="37"/>
                  </a:cubicBezTo>
                  <a:cubicBezTo>
                    <a:pt x="229" y="37"/>
                    <a:pt x="230" y="38"/>
                    <a:pt x="231" y="38"/>
                  </a:cubicBezTo>
                  <a:close/>
                  <a:moveTo>
                    <a:pt x="194" y="27"/>
                  </a:moveTo>
                  <a:cubicBezTo>
                    <a:pt x="195" y="27"/>
                    <a:pt x="197" y="27"/>
                    <a:pt x="197" y="27"/>
                  </a:cubicBezTo>
                  <a:cubicBezTo>
                    <a:pt x="196" y="28"/>
                    <a:pt x="196" y="27"/>
                    <a:pt x="194" y="27"/>
                  </a:cubicBezTo>
                  <a:close/>
                  <a:moveTo>
                    <a:pt x="138" y="10"/>
                  </a:moveTo>
                  <a:cubicBezTo>
                    <a:pt x="139" y="9"/>
                    <a:pt x="140" y="10"/>
                    <a:pt x="140" y="10"/>
                  </a:cubicBezTo>
                  <a:cubicBezTo>
                    <a:pt x="140" y="10"/>
                    <a:pt x="139" y="10"/>
                    <a:pt x="138" y="10"/>
                  </a:cubicBezTo>
                  <a:close/>
                  <a:moveTo>
                    <a:pt x="7" y="44"/>
                  </a:moveTo>
                  <a:cubicBezTo>
                    <a:pt x="7" y="44"/>
                    <a:pt x="7" y="44"/>
                    <a:pt x="7" y="44"/>
                  </a:cubicBezTo>
                  <a:cubicBezTo>
                    <a:pt x="7" y="42"/>
                    <a:pt x="7" y="43"/>
                    <a:pt x="7" y="44"/>
                  </a:cubicBezTo>
                  <a:close/>
                  <a:moveTo>
                    <a:pt x="6" y="47"/>
                  </a:moveTo>
                  <a:cubicBezTo>
                    <a:pt x="6" y="48"/>
                    <a:pt x="6" y="48"/>
                    <a:pt x="6" y="48"/>
                  </a:cubicBezTo>
                  <a:cubicBezTo>
                    <a:pt x="6" y="47"/>
                    <a:pt x="6" y="47"/>
                    <a:pt x="6" y="46"/>
                  </a:cubicBezTo>
                  <a:cubicBezTo>
                    <a:pt x="6" y="46"/>
                    <a:pt x="6" y="46"/>
                    <a:pt x="6" y="47"/>
                  </a:cubicBezTo>
                  <a:close/>
                  <a:moveTo>
                    <a:pt x="228" y="85"/>
                  </a:moveTo>
                  <a:cubicBezTo>
                    <a:pt x="229" y="86"/>
                    <a:pt x="229" y="86"/>
                    <a:pt x="229" y="86"/>
                  </a:cubicBezTo>
                  <a:cubicBezTo>
                    <a:pt x="227" y="86"/>
                    <a:pt x="228" y="86"/>
                    <a:pt x="228" y="85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17" name="Freeform 3507"/>
            <p:cNvSpPr>
              <a:spLocks/>
            </p:cNvSpPr>
            <p:nvPr/>
          </p:nvSpPr>
          <p:spPr bwMode="auto">
            <a:xfrm>
              <a:off x="2627" y="1786"/>
              <a:ext cx="0" cy="3"/>
            </a:xfrm>
            <a:custGeom>
              <a:avLst/>
              <a:gdLst>
                <a:gd name="T0" fmla="*/ 0 h 1"/>
                <a:gd name="T1" fmla="*/ 3 h 1"/>
                <a:gd name="T2" fmla="*/ 0 h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18" name="Freeform 3508"/>
            <p:cNvSpPr>
              <a:spLocks/>
            </p:cNvSpPr>
            <p:nvPr/>
          </p:nvSpPr>
          <p:spPr bwMode="auto">
            <a:xfrm>
              <a:off x="2891" y="1867"/>
              <a:ext cx="3" cy="0"/>
            </a:xfrm>
            <a:custGeom>
              <a:avLst/>
              <a:gdLst>
                <a:gd name="T0" fmla="*/ 0 w 1"/>
                <a:gd name="T1" fmla="*/ 0 w 1"/>
                <a:gd name="T2" fmla="*/ 3 w 1"/>
                <a:gd name="T3" fmla="*/ 0 w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19" name="Freeform 3509"/>
            <p:cNvSpPr>
              <a:spLocks/>
            </p:cNvSpPr>
            <p:nvPr/>
          </p:nvSpPr>
          <p:spPr bwMode="auto">
            <a:xfrm>
              <a:off x="2343" y="1779"/>
              <a:ext cx="3" cy="3"/>
            </a:xfrm>
            <a:custGeom>
              <a:avLst/>
              <a:gdLst>
                <a:gd name="T0" fmla="*/ 0 w 1"/>
                <a:gd name="T1" fmla="*/ 3 h 1"/>
                <a:gd name="T2" fmla="*/ 3 w 1"/>
                <a:gd name="T3" fmla="*/ 3 h 1"/>
                <a:gd name="T4" fmla="*/ 0 w 1"/>
                <a:gd name="T5" fmla="*/ 3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0"/>
                    <a:pt x="0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20" name="Freeform 3510"/>
            <p:cNvSpPr>
              <a:spLocks/>
            </p:cNvSpPr>
            <p:nvPr/>
          </p:nvSpPr>
          <p:spPr bwMode="auto">
            <a:xfrm>
              <a:off x="2298" y="1900"/>
              <a:ext cx="3" cy="2"/>
            </a:xfrm>
            <a:custGeom>
              <a:avLst/>
              <a:gdLst>
                <a:gd name="T0" fmla="*/ 3 w 1"/>
                <a:gd name="T1" fmla="*/ 0 h 1"/>
                <a:gd name="T2" fmla="*/ 3 w 1"/>
                <a:gd name="T3" fmla="*/ 0 h 1"/>
                <a:gd name="T4" fmla="*/ 0 w 1"/>
                <a:gd name="T5" fmla="*/ 2 h 1"/>
                <a:gd name="T6" fmla="*/ 3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21" name="Freeform 3511"/>
            <p:cNvSpPr>
              <a:spLocks/>
            </p:cNvSpPr>
            <p:nvPr/>
          </p:nvSpPr>
          <p:spPr bwMode="auto">
            <a:xfrm>
              <a:off x="2324" y="1907"/>
              <a:ext cx="7" cy="2"/>
            </a:xfrm>
            <a:custGeom>
              <a:avLst/>
              <a:gdLst>
                <a:gd name="T0" fmla="*/ 5 w 3"/>
                <a:gd name="T1" fmla="*/ 2 h 1"/>
                <a:gd name="T2" fmla="*/ 7 w 3"/>
                <a:gd name="T3" fmla="*/ 2 h 1"/>
                <a:gd name="T4" fmla="*/ 7 w 3"/>
                <a:gd name="T5" fmla="*/ 0 h 1"/>
                <a:gd name="T6" fmla="*/ 5 w 3"/>
                <a:gd name="T7" fmla="*/ 2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2" y="1"/>
                    <a:pt x="2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1"/>
                    <a:pt x="0" y="1"/>
                    <a:pt x="2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22" name="Freeform 3512"/>
            <p:cNvSpPr>
              <a:spLocks/>
            </p:cNvSpPr>
            <p:nvPr/>
          </p:nvSpPr>
          <p:spPr bwMode="auto">
            <a:xfrm>
              <a:off x="2294" y="1907"/>
              <a:ext cx="7" cy="7"/>
            </a:xfrm>
            <a:custGeom>
              <a:avLst/>
              <a:gdLst>
                <a:gd name="T0" fmla="*/ 0 w 3"/>
                <a:gd name="T1" fmla="*/ 5 h 3"/>
                <a:gd name="T2" fmla="*/ 5 w 3"/>
                <a:gd name="T3" fmla="*/ 5 h 3"/>
                <a:gd name="T4" fmla="*/ 5 w 3"/>
                <a:gd name="T5" fmla="*/ 5 h 3"/>
                <a:gd name="T6" fmla="*/ 0 w 3"/>
                <a:gd name="T7" fmla="*/ 5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0" y="3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2" y="1"/>
                    <a:pt x="0" y="2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23" name="Freeform 3513"/>
            <p:cNvSpPr>
              <a:spLocks/>
            </p:cNvSpPr>
            <p:nvPr/>
          </p:nvSpPr>
          <p:spPr bwMode="auto">
            <a:xfrm>
              <a:off x="2298" y="1909"/>
              <a:ext cx="5" cy="0"/>
            </a:xfrm>
            <a:custGeom>
              <a:avLst/>
              <a:gdLst>
                <a:gd name="T0" fmla="*/ 0 w 2"/>
                <a:gd name="T1" fmla="*/ 3 w 2"/>
                <a:gd name="T2" fmla="*/ 0 w 2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24" name="Freeform 3514"/>
            <p:cNvSpPr>
              <a:spLocks/>
            </p:cNvSpPr>
            <p:nvPr/>
          </p:nvSpPr>
          <p:spPr bwMode="auto">
            <a:xfrm>
              <a:off x="2298" y="1876"/>
              <a:ext cx="5" cy="14"/>
            </a:xfrm>
            <a:custGeom>
              <a:avLst/>
              <a:gdLst>
                <a:gd name="T0" fmla="*/ 0 w 2"/>
                <a:gd name="T1" fmla="*/ 9 h 6"/>
                <a:gd name="T2" fmla="*/ 3 w 2"/>
                <a:gd name="T3" fmla="*/ 12 h 6"/>
                <a:gd name="T4" fmla="*/ 0 w 2"/>
                <a:gd name="T5" fmla="*/ 9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" h="6">
                  <a:moveTo>
                    <a:pt x="0" y="4"/>
                  </a:moveTo>
                  <a:cubicBezTo>
                    <a:pt x="0" y="4"/>
                    <a:pt x="1" y="4"/>
                    <a:pt x="1" y="5"/>
                  </a:cubicBezTo>
                  <a:cubicBezTo>
                    <a:pt x="2" y="6"/>
                    <a:pt x="0" y="0"/>
                    <a:pt x="0" y="4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25" name="Freeform 3515"/>
            <p:cNvSpPr>
              <a:spLocks/>
            </p:cNvSpPr>
            <p:nvPr/>
          </p:nvSpPr>
          <p:spPr bwMode="auto">
            <a:xfrm>
              <a:off x="2289" y="1914"/>
              <a:ext cx="5" cy="5"/>
            </a:xfrm>
            <a:custGeom>
              <a:avLst/>
              <a:gdLst>
                <a:gd name="T0" fmla="*/ 2 w 5"/>
                <a:gd name="T1" fmla="*/ 5 h 5"/>
                <a:gd name="T2" fmla="*/ 5 w 5"/>
                <a:gd name="T3" fmla="*/ 0 h 5"/>
                <a:gd name="T4" fmla="*/ 0 w 5"/>
                <a:gd name="T5" fmla="*/ 5 h 5"/>
                <a:gd name="T6" fmla="*/ 2 w 5"/>
                <a:gd name="T7" fmla="*/ 5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lnTo>
                    <a:pt x="5" y="0"/>
                  </a:lnTo>
                  <a:lnTo>
                    <a:pt x="0" y="5"/>
                  </a:lnTo>
                  <a:lnTo>
                    <a:pt x="2" y="5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26" name="Freeform 3516"/>
            <p:cNvSpPr>
              <a:spLocks/>
            </p:cNvSpPr>
            <p:nvPr/>
          </p:nvSpPr>
          <p:spPr bwMode="auto">
            <a:xfrm>
              <a:off x="2289" y="1895"/>
              <a:ext cx="0" cy="7"/>
            </a:xfrm>
            <a:custGeom>
              <a:avLst/>
              <a:gdLst>
                <a:gd name="T0" fmla="*/ 0 h 3"/>
                <a:gd name="T1" fmla="*/ 7 h 3"/>
                <a:gd name="T2" fmla="*/ 7 h 3"/>
                <a:gd name="T3" fmla="*/ 0 h 3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27" name="Freeform 3517"/>
            <p:cNvSpPr>
              <a:spLocks/>
            </p:cNvSpPr>
            <p:nvPr/>
          </p:nvSpPr>
          <p:spPr bwMode="auto">
            <a:xfrm>
              <a:off x="2289" y="1902"/>
              <a:ext cx="0" cy="5"/>
            </a:xfrm>
            <a:custGeom>
              <a:avLst/>
              <a:gdLst>
                <a:gd name="T0" fmla="*/ 0 h 2"/>
                <a:gd name="T1" fmla="*/ 5 h 2"/>
                <a:gd name="T2" fmla="*/ 0 h 2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28" name="Freeform 3518"/>
            <p:cNvSpPr>
              <a:spLocks/>
            </p:cNvSpPr>
            <p:nvPr/>
          </p:nvSpPr>
          <p:spPr bwMode="auto">
            <a:xfrm>
              <a:off x="2284" y="1912"/>
              <a:ext cx="3" cy="7"/>
            </a:xfrm>
            <a:custGeom>
              <a:avLst/>
              <a:gdLst>
                <a:gd name="T0" fmla="*/ 0 w 3"/>
                <a:gd name="T1" fmla="*/ 7 h 7"/>
                <a:gd name="T2" fmla="*/ 3 w 3"/>
                <a:gd name="T3" fmla="*/ 4 h 7"/>
                <a:gd name="T4" fmla="*/ 3 w 3"/>
                <a:gd name="T5" fmla="*/ 0 h 7"/>
                <a:gd name="T6" fmla="*/ 0 w 3"/>
                <a:gd name="T7" fmla="*/ 7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lnTo>
                    <a:pt x="3" y="4"/>
                  </a:lnTo>
                  <a:lnTo>
                    <a:pt x="3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29" name="Freeform 3519"/>
            <p:cNvSpPr>
              <a:spLocks/>
            </p:cNvSpPr>
            <p:nvPr/>
          </p:nvSpPr>
          <p:spPr bwMode="auto">
            <a:xfrm>
              <a:off x="2291" y="1827"/>
              <a:ext cx="3" cy="7"/>
            </a:xfrm>
            <a:custGeom>
              <a:avLst/>
              <a:gdLst>
                <a:gd name="T0" fmla="*/ 3 w 1"/>
                <a:gd name="T1" fmla="*/ 7 h 3"/>
                <a:gd name="T2" fmla="*/ 3 w 1"/>
                <a:gd name="T3" fmla="*/ 0 h 3"/>
                <a:gd name="T4" fmla="*/ 0 w 1"/>
                <a:gd name="T5" fmla="*/ 5 h 3"/>
                <a:gd name="T6" fmla="*/ 3 w 1"/>
                <a:gd name="T7" fmla="*/ 7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30" name="Freeform 3520"/>
            <p:cNvSpPr>
              <a:spLocks/>
            </p:cNvSpPr>
            <p:nvPr/>
          </p:nvSpPr>
          <p:spPr bwMode="auto">
            <a:xfrm>
              <a:off x="2284" y="1850"/>
              <a:ext cx="3" cy="3"/>
            </a:xfrm>
            <a:custGeom>
              <a:avLst/>
              <a:gdLst>
                <a:gd name="T0" fmla="*/ 0 w 1"/>
                <a:gd name="T1" fmla="*/ 3 h 1"/>
                <a:gd name="T2" fmla="*/ 3 w 1"/>
                <a:gd name="T3" fmla="*/ 0 h 1"/>
                <a:gd name="T4" fmla="*/ 0 w 1"/>
                <a:gd name="T5" fmla="*/ 0 h 1"/>
                <a:gd name="T6" fmla="*/ 0 w 1"/>
                <a:gd name="T7" fmla="*/ 3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31" name="Freeform 3521"/>
            <p:cNvSpPr>
              <a:spLocks/>
            </p:cNvSpPr>
            <p:nvPr/>
          </p:nvSpPr>
          <p:spPr bwMode="auto">
            <a:xfrm>
              <a:off x="2284" y="1824"/>
              <a:ext cx="3" cy="14"/>
            </a:xfrm>
            <a:custGeom>
              <a:avLst/>
              <a:gdLst>
                <a:gd name="T0" fmla="*/ 3 w 1"/>
                <a:gd name="T1" fmla="*/ 9 h 6"/>
                <a:gd name="T2" fmla="*/ 0 w 1"/>
                <a:gd name="T3" fmla="*/ 7 h 6"/>
                <a:gd name="T4" fmla="*/ 3 w 1"/>
                <a:gd name="T5" fmla="*/ 9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6">
                  <a:moveTo>
                    <a:pt x="1" y="4"/>
                  </a:moveTo>
                  <a:cubicBezTo>
                    <a:pt x="0" y="4"/>
                    <a:pt x="0" y="0"/>
                    <a:pt x="0" y="3"/>
                  </a:cubicBezTo>
                  <a:cubicBezTo>
                    <a:pt x="0" y="4"/>
                    <a:pt x="0" y="6"/>
                    <a:pt x="1" y="4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32" name="Freeform 3522"/>
            <p:cNvSpPr>
              <a:spLocks/>
            </p:cNvSpPr>
            <p:nvPr/>
          </p:nvSpPr>
          <p:spPr bwMode="auto">
            <a:xfrm>
              <a:off x="2353" y="1786"/>
              <a:ext cx="2" cy="5"/>
            </a:xfrm>
            <a:custGeom>
              <a:avLst/>
              <a:gdLst>
                <a:gd name="T0" fmla="*/ 2 w 2"/>
                <a:gd name="T1" fmla="*/ 0 h 5"/>
                <a:gd name="T2" fmla="*/ 0 w 2"/>
                <a:gd name="T3" fmla="*/ 0 h 5"/>
                <a:gd name="T4" fmla="*/ 0 w 2"/>
                <a:gd name="T5" fmla="*/ 5 h 5"/>
                <a:gd name="T6" fmla="*/ 2 w 2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33" name="Freeform 3523"/>
            <p:cNvSpPr>
              <a:spLocks/>
            </p:cNvSpPr>
            <p:nvPr/>
          </p:nvSpPr>
          <p:spPr bwMode="auto">
            <a:xfrm>
              <a:off x="2426" y="1763"/>
              <a:ext cx="14" cy="4"/>
            </a:xfrm>
            <a:custGeom>
              <a:avLst/>
              <a:gdLst>
                <a:gd name="T0" fmla="*/ 12 w 6"/>
                <a:gd name="T1" fmla="*/ 0 h 2"/>
                <a:gd name="T2" fmla="*/ 2 w 6"/>
                <a:gd name="T3" fmla="*/ 2 h 2"/>
                <a:gd name="T4" fmla="*/ 7 w 6"/>
                <a:gd name="T5" fmla="*/ 4 h 2"/>
                <a:gd name="T6" fmla="*/ 12 w 6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2">
                  <a:moveTo>
                    <a:pt x="5" y="0"/>
                  </a:moveTo>
                  <a:cubicBezTo>
                    <a:pt x="1" y="0"/>
                    <a:pt x="4" y="2"/>
                    <a:pt x="1" y="1"/>
                  </a:cubicBezTo>
                  <a:cubicBezTo>
                    <a:pt x="0" y="2"/>
                    <a:pt x="4" y="2"/>
                    <a:pt x="3" y="2"/>
                  </a:cubicBezTo>
                  <a:cubicBezTo>
                    <a:pt x="5" y="1"/>
                    <a:pt x="6" y="2"/>
                    <a:pt x="5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34" name="Freeform 3524"/>
            <p:cNvSpPr>
              <a:spLocks/>
            </p:cNvSpPr>
            <p:nvPr/>
          </p:nvSpPr>
          <p:spPr bwMode="auto">
            <a:xfrm>
              <a:off x="2431" y="1767"/>
              <a:ext cx="2" cy="3"/>
            </a:xfrm>
            <a:custGeom>
              <a:avLst/>
              <a:gdLst>
                <a:gd name="T0" fmla="*/ 2 w 1"/>
                <a:gd name="T1" fmla="*/ 0 h 1"/>
                <a:gd name="T2" fmla="*/ 0 w 1"/>
                <a:gd name="T3" fmla="*/ 3 h 1"/>
                <a:gd name="T4" fmla="*/ 2 w 1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35" name="Freeform 3525"/>
            <p:cNvSpPr>
              <a:spLocks/>
            </p:cNvSpPr>
            <p:nvPr/>
          </p:nvSpPr>
          <p:spPr bwMode="auto">
            <a:xfrm>
              <a:off x="2530" y="1881"/>
              <a:ext cx="5" cy="2"/>
            </a:xfrm>
            <a:custGeom>
              <a:avLst/>
              <a:gdLst>
                <a:gd name="T0" fmla="*/ 5 w 5"/>
                <a:gd name="T1" fmla="*/ 2 h 2"/>
                <a:gd name="T2" fmla="*/ 0 w 5"/>
                <a:gd name="T3" fmla="*/ 0 h 2"/>
                <a:gd name="T4" fmla="*/ 2 w 5"/>
                <a:gd name="T5" fmla="*/ 2 h 2"/>
                <a:gd name="T6" fmla="*/ 5 w 5"/>
                <a:gd name="T7" fmla="*/ 2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36" name="Freeform 3526"/>
            <p:cNvSpPr>
              <a:spLocks/>
            </p:cNvSpPr>
            <p:nvPr/>
          </p:nvSpPr>
          <p:spPr bwMode="auto">
            <a:xfrm>
              <a:off x="2520" y="1883"/>
              <a:ext cx="5" cy="3"/>
            </a:xfrm>
            <a:custGeom>
              <a:avLst/>
              <a:gdLst>
                <a:gd name="T0" fmla="*/ 5 w 2"/>
                <a:gd name="T1" fmla="*/ 3 h 1"/>
                <a:gd name="T2" fmla="*/ 5 w 2"/>
                <a:gd name="T3" fmla="*/ 0 h 1"/>
                <a:gd name="T4" fmla="*/ 0 w 2"/>
                <a:gd name="T5" fmla="*/ 3 h 1"/>
                <a:gd name="T6" fmla="*/ 5 w 2"/>
                <a:gd name="T7" fmla="*/ 3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37" name="Freeform 3527"/>
            <p:cNvSpPr>
              <a:spLocks/>
            </p:cNvSpPr>
            <p:nvPr/>
          </p:nvSpPr>
          <p:spPr bwMode="auto">
            <a:xfrm>
              <a:off x="2733" y="1815"/>
              <a:ext cx="2" cy="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2 w 1"/>
                <a:gd name="T5" fmla="*/ 2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38" name="Freeform 3528"/>
            <p:cNvSpPr>
              <a:spLocks/>
            </p:cNvSpPr>
            <p:nvPr/>
          </p:nvSpPr>
          <p:spPr bwMode="auto">
            <a:xfrm>
              <a:off x="2792" y="1838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39" name="Freeform 3529"/>
            <p:cNvSpPr>
              <a:spLocks/>
            </p:cNvSpPr>
            <p:nvPr/>
          </p:nvSpPr>
          <p:spPr bwMode="auto">
            <a:xfrm>
              <a:off x="2842" y="1850"/>
              <a:ext cx="4" cy="5"/>
            </a:xfrm>
            <a:custGeom>
              <a:avLst/>
              <a:gdLst>
                <a:gd name="T0" fmla="*/ 4 w 2"/>
                <a:gd name="T1" fmla="*/ 0 h 2"/>
                <a:gd name="T2" fmla="*/ 0 w 2"/>
                <a:gd name="T3" fmla="*/ 0 h 2"/>
                <a:gd name="T4" fmla="*/ 4 w 2"/>
                <a:gd name="T5" fmla="*/ 0 h 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0" y="0"/>
                    <a:pt x="0" y="0"/>
                  </a:cubicBezTo>
                  <a:cubicBezTo>
                    <a:pt x="2" y="0"/>
                    <a:pt x="2" y="2"/>
                    <a:pt x="2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40" name="Freeform 3530"/>
            <p:cNvSpPr>
              <a:spLocks/>
            </p:cNvSpPr>
            <p:nvPr/>
          </p:nvSpPr>
          <p:spPr bwMode="auto">
            <a:xfrm>
              <a:off x="2939" y="1805"/>
              <a:ext cx="543" cy="222"/>
            </a:xfrm>
            <a:custGeom>
              <a:avLst/>
              <a:gdLst>
                <a:gd name="T0" fmla="*/ 137 w 230"/>
                <a:gd name="T1" fmla="*/ 222 h 94"/>
                <a:gd name="T2" fmla="*/ 543 w 230"/>
                <a:gd name="T3" fmla="*/ 111 h 94"/>
                <a:gd name="T4" fmla="*/ 510 w 230"/>
                <a:gd name="T5" fmla="*/ 0 h 94"/>
                <a:gd name="T6" fmla="*/ 109 w 230"/>
                <a:gd name="T7" fmla="*/ 87 h 94"/>
                <a:gd name="T8" fmla="*/ 0 w 230"/>
                <a:gd name="T9" fmla="*/ 80 h 94"/>
                <a:gd name="T10" fmla="*/ 12 w 230"/>
                <a:gd name="T11" fmla="*/ 208 h 94"/>
                <a:gd name="T12" fmla="*/ 137 w 230"/>
                <a:gd name="T13" fmla="*/ 222 h 9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0" h="94">
                  <a:moveTo>
                    <a:pt x="58" y="94"/>
                  </a:moveTo>
                  <a:cubicBezTo>
                    <a:pt x="126" y="94"/>
                    <a:pt x="206" y="59"/>
                    <a:pt x="230" y="47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199" y="9"/>
                    <a:pt x="141" y="37"/>
                    <a:pt x="46" y="37"/>
                  </a:cubicBezTo>
                  <a:cubicBezTo>
                    <a:pt x="30" y="37"/>
                    <a:pt x="14" y="36"/>
                    <a:pt x="0" y="34"/>
                  </a:cubicBezTo>
                  <a:cubicBezTo>
                    <a:pt x="5" y="88"/>
                    <a:pt x="5" y="88"/>
                    <a:pt x="5" y="88"/>
                  </a:cubicBezTo>
                  <a:cubicBezTo>
                    <a:pt x="22" y="91"/>
                    <a:pt x="40" y="94"/>
                    <a:pt x="58" y="94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41" name="Freeform 3531"/>
            <p:cNvSpPr>
              <a:spLocks/>
            </p:cNvSpPr>
            <p:nvPr/>
          </p:nvSpPr>
          <p:spPr bwMode="auto">
            <a:xfrm>
              <a:off x="3071" y="2013"/>
              <a:ext cx="5" cy="2"/>
            </a:xfrm>
            <a:custGeom>
              <a:avLst/>
              <a:gdLst>
                <a:gd name="T0" fmla="*/ 3 w 2"/>
                <a:gd name="T1" fmla="*/ 2 h 1"/>
                <a:gd name="T2" fmla="*/ 5 w 2"/>
                <a:gd name="T3" fmla="*/ 0 h 1"/>
                <a:gd name="T4" fmla="*/ 3 w 2"/>
                <a:gd name="T5" fmla="*/ 2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2" y="0"/>
                    <a:pt x="2" y="0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42" name="Freeform 3532"/>
            <p:cNvSpPr>
              <a:spLocks/>
            </p:cNvSpPr>
            <p:nvPr/>
          </p:nvSpPr>
          <p:spPr bwMode="auto">
            <a:xfrm>
              <a:off x="3038" y="2018"/>
              <a:ext cx="4" cy="2"/>
            </a:xfrm>
            <a:custGeom>
              <a:avLst/>
              <a:gdLst>
                <a:gd name="T0" fmla="*/ 4 w 4"/>
                <a:gd name="T1" fmla="*/ 0 h 2"/>
                <a:gd name="T2" fmla="*/ 4 w 4"/>
                <a:gd name="T3" fmla="*/ 0 h 2"/>
                <a:gd name="T4" fmla="*/ 0 w 4"/>
                <a:gd name="T5" fmla="*/ 2 h 2"/>
                <a:gd name="T6" fmla="*/ 4 w 4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43" name="Freeform 3533"/>
            <p:cNvSpPr>
              <a:spLocks/>
            </p:cNvSpPr>
            <p:nvPr/>
          </p:nvSpPr>
          <p:spPr bwMode="auto">
            <a:xfrm>
              <a:off x="3012" y="2015"/>
              <a:ext cx="19" cy="5"/>
            </a:xfrm>
            <a:custGeom>
              <a:avLst/>
              <a:gdLst>
                <a:gd name="T0" fmla="*/ 0 w 8"/>
                <a:gd name="T1" fmla="*/ 0 h 2"/>
                <a:gd name="T2" fmla="*/ 17 w 8"/>
                <a:gd name="T3" fmla="*/ 3 h 2"/>
                <a:gd name="T4" fmla="*/ 17 w 8"/>
                <a:gd name="T5" fmla="*/ 5 h 2"/>
                <a:gd name="T6" fmla="*/ 19 w 8"/>
                <a:gd name="T7" fmla="*/ 0 h 2"/>
                <a:gd name="T8" fmla="*/ 0 w 8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cubicBezTo>
                    <a:pt x="1" y="2"/>
                    <a:pt x="5" y="0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44" name="Freeform 3534"/>
            <p:cNvSpPr>
              <a:spLocks/>
            </p:cNvSpPr>
            <p:nvPr/>
          </p:nvSpPr>
          <p:spPr bwMode="auto">
            <a:xfrm>
              <a:off x="2993" y="2006"/>
              <a:ext cx="7" cy="2"/>
            </a:xfrm>
            <a:custGeom>
              <a:avLst/>
              <a:gdLst>
                <a:gd name="T0" fmla="*/ 5 w 3"/>
                <a:gd name="T1" fmla="*/ 0 h 1"/>
                <a:gd name="T2" fmla="*/ 7 w 3"/>
                <a:gd name="T3" fmla="*/ 2 h 1"/>
                <a:gd name="T4" fmla="*/ 7 w 3"/>
                <a:gd name="T5" fmla="*/ 0 h 1"/>
                <a:gd name="T6" fmla="*/ 5 w 3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2" y="1"/>
                    <a:pt x="0" y="0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45" name="Freeform 3535"/>
            <p:cNvSpPr>
              <a:spLocks/>
            </p:cNvSpPr>
            <p:nvPr/>
          </p:nvSpPr>
          <p:spPr bwMode="auto">
            <a:xfrm>
              <a:off x="2998" y="2006"/>
              <a:ext cx="7" cy="2"/>
            </a:xfrm>
            <a:custGeom>
              <a:avLst/>
              <a:gdLst>
                <a:gd name="T0" fmla="*/ 2 w 3"/>
                <a:gd name="T1" fmla="*/ 0 h 1"/>
                <a:gd name="T2" fmla="*/ 2 w 3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3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46" name="Freeform 3536"/>
            <p:cNvSpPr>
              <a:spLocks/>
            </p:cNvSpPr>
            <p:nvPr/>
          </p:nvSpPr>
          <p:spPr bwMode="auto">
            <a:xfrm>
              <a:off x="2983" y="2004"/>
              <a:ext cx="7" cy="2"/>
            </a:xfrm>
            <a:custGeom>
              <a:avLst/>
              <a:gdLst>
                <a:gd name="T0" fmla="*/ 2 w 3"/>
                <a:gd name="T1" fmla="*/ 2 h 1"/>
                <a:gd name="T2" fmla="*/ 7 w 3"/>
                <a:gd name="T3" fmla="*/ 2 h 1"/>
                <a:gd name="T4" fmla="*/ 5 w 3"/>
                <a:gd name="T5" fmla="*/ 0 h 1"/>
                <a:gd name="T6" fmla="*/ 2 w 3"/>
                <a:gd name="T7" fmla="*/ 2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1" y="0"/>
                    <a:pt x="2" y="0"/>
                  </a:cubicBezTo>
                  <a:cubicBezTo>
                    <a:pt x="0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47" name="Freeform 3537"/>
            <p:cNvSpPr>
              <a:spLocks/>
            </p:cNvSpPr>
            <p:nvPr/>
          </p:nvSpPr>
          <p:spPr bwMode="auto">
            <a:xfrm>
              <a:off x="2981" y="2006"/>
              <a:ext cx="2" cy="0"/>
            </a:xfrm>
            <a:custGeom>
              <a:avLst/>
              <a:gdLst>
                <a:gd name="T0" fmla="*/ 0 w 1"/>
                <a:gd name="T1" fmla="*/ 2 w 1"/>
                <a:gd name="T2" fmla="*/ 0 w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48" name="Freeform 3538"/>
            <p:cNvSpPr>
              <a:spLocks/>
            </p:cNvSpPr>
            <p:nvPr/>
          </p:nvSpPr>
          <p:spPr bwMode="auto">
            <a:xfrm>
              <a:off x="2983" y="2006"/>
              <a:ext cx="5" cy="2"/>
            </a:xfrm>
            <a:custGeom>
              <a:avLst/>
              <a:gdLst>
                <a:gd name="T0" fmla="*/ 5 w 2"/>
                <a:gd name="T1" fmla="*/ 0 h 1"/>
                <a:gd name="T2" fmla="*/ 0 w 2"/>
                <a:gd name="T3" fmla="*/ 0 h 1"/>
                <a:gd name="T4" fmla="*/ 3 w 2"/>
                <a:gd name="T5" fmla="*/ 0 h 1"/>
                <a:gd name="T6" fmla="*/ 5 w 2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0" y="1"/>
                    <a:pt x="1" y="0"/>
                  </a:cubicBez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49" name="Freeform 3539"/>
            <p:cNvSpPr>
              <a:spLocks/>
            </p:cNvSpPr>
            <p:nvPr/>
          </p:nvSpPr>
          <p:spPr bwMode="auto">
            <a:xfrm>
              <a:off x="2990" y="2008"/>
              <a:ext cx="10" cy="3"/>
            </a:xfrm>
            <a:custGeom>
              <a:avLst/>
              <a:gdLst>
                <a:gd name="T0" fmla="*/ 0 w 4"/>
                <a:gd name="T1" fmla="*/ 0 h 1"/>
                <a:gd name="T2" fmla="*/ 3 w 4"/>
                <a:gd name="T3" fmla="*/ 3 h 1"/>
                <a:gd name="T4" fmla="*/ 0 w 4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1" y="1"/>
                  </a:cubicBezTo>
                  <a:cubicBezTo>
                    <a:pt x="4" y="1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50" name="Freeform 3540"/>
            <p:cNvSpPr>
              <a:spLocks/>
            </p:cNvSpPr>
            <p:nvPr/>
          </p:nvSpPr>
          <p:spPr bwMode="auto">
            <a:xfrm>
              <a:off x="3009" y="2018"/>
              <a:ext cx="7" cy="2"/>
            </a:xfrm>
            <a:custGeom>
              <a:avLst/>
              <a:gdLst>
                <a:gd name="T0" fmla="*/ 0 w 3"/>
                <a:gd name="T1" fmla="*/ 2 h 1"/>
                <a:gd name="T2" fmla="*/ 5 w 3"/>
                <a:gd name="T3" fmla="*/ 2 h 1"/>
                <a:gd name="T4" fmla="*/ 7 w 3"/>
                <a:gd name="T5" fmla="*/ 2 h 1"/>
                <a:gd name="T6" fmla="*/ 0 w 3"/>
                <a:gd name="T7" fmla="*/ 2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51" name="Freeform 3541"/>
            <p:cNvSpPr>
              <a:spLocks/>
            </p:cNvSpPr>
            <p:nvPr/>
          </p:nvSpPr>
          <p:spPr bwMode="auto">
            <a:xfrm>
              <a:off x="2965" y="1999"/>
              <a:ext cx="2" cy="2"/>
            </a:xfrm>
            <a:custGeom>
              <a:avLst/>
              <a:gdLst>
                <a:gd name="T0" fmla="*/ 2 w 1"/>
                <a:gd name="T1" fmla="*/ 0 h 1"/>
                <a:gd name="T2" fmla="*/ 0 w 1"/>
                <a:gd name="T3" fmla="*/ 2 h 1"/>
                <a:gd name="T4" fmla="*/ 2 w 1"/>
                <a:gd name="T5" fmla="*/ 2 h 1"/>
                <a:gd name="T6" fmla="*/ 2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52" name="Freeform 3542"/>
            <p:cNvSpPr>
              <a:spLocks/>
            </p:cNvSpPr>
            <p:nvPr/>
          </p:nvSpPr>
          <p:spPr bwMode="auto">
            <a:xfrm>
              <a:off x="2962" y="2001"/>
              <a:ext cx="3" cy="3"/>
            </a:xfrm>
            <a:custGeom>
              <a:avLst/>
              <a:gdLst>
                <a:gd name="T0" fmla="*/ 3 w 1"/>
                <a:gd name="T1" fmla="*/ 0 h 1"/>
                <a:gd name="T2" fmla="*/ 0 w 1"/>
                <a:gd name="T3" fmla="*/ 3 h 1"/>
                <a:gd name="T4" fmla="*/ 3 w 1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53" name="Freeform 3543"/>
            <p:cNvSpPr>
              <a:spLocks/>
            </p:cNvSpPr>
            <p:nvPr/>
          </p:nvSpPr>
          <p:spPr bwMode="auto">
            <a:xfrm>
              <a:off x="2979" y="2008"/>
              <a:ext cx="9" cy="3"/>
            </a:xfrm>
            <a:custGeom>
              <a:avLst/>
              <a:gdLst>
                <a:gd name="T0" fmla="*/ 2 w 9"/>
                <a:gd name="T1" fmla="*/ 3 h 3"/>
                <a:gd name="T2" fmla="*/ 9 w 9"/>
                <a:gd name="T3" fmla="*/ 0 h 3"/>
                <a:gd name="T4" fmla="*/ 0 w 9"/>
                <a:gd name="T5" fmla="*/ 3 h 3"/>
                <a:gd name="T6" fmla="*/ 2 w 9"/>
                <a:gd name="T7" fmla="*/ 3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" h="3">
                  <a:moveTo>
                    <a:pt x="2" y="3"/>
                  </a:moveTo>
                  <a:lnTo>
                    <a:pt x="9" y="0"/>
                  </a:lnTo>
                  <a:lnTo>
                    <a:pt x="0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54" name="Freeform 3544"/>
            <p:cNvSpPr>
              <a:spLocks/>
            </p:cNvSpPr>
            <p:nvPr/>
          </p:nvSpPr>
          <p:spPr bwMode="auto">
            <a:xfrm>
              <a:off x="2965" y="1997"/>
              <a:ext cx="2" cy="2"/>
            </a:xfrm>
            <a:custGeom>
              <a:avLst/>
              <a:gdLst>
                <a:gd name="T0" fmla="*/ 0 w 1"/>
                <a:gd name="T1" fmla="*/ 2 h 1"/>
                <a:gd name="T2" fmla="*/ 2 w 1"/>
                <a:gd name="T3" fmla="*/ 0 h 1"/>
                <a:gd name="T4" fmla="*/ 0 w 1"/>
                <a:gd name="T5" fmla="*/ 0 h 1"/>
                <a:gd name="T6" fmla="*/ 0 w 1"/>
                <a:gd name="T7" fmla="*/ 2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0" y="1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55" name="Freeform 3545"/>
            <p:cNvSpPr>
              <a:spLocks/>
            </p:cNvSpPr>
            <p:nvPr/>
          </p:nvSpPr>
          <p:spPr bwMode="auto">
            <a:xfrm>
              <a:off x="2965" y="1980"/>
              <a:ext cx="2" cy="12"/>
            </a:xfrm>
            <a:custGeom>
              <a:avLst/>
              <a:gdLst>
                <a:gd name="T0" fmla="*/ 0 w 1"/>
                <a:gd name="T1" fmla="*/ 10 h 5"/>
                <a:gd name="T2" fmla="*/ 2 w 1"/>
                <a:gd name="T3" fmla="*/ 10 h 5"/>
                <a:gd name="T4" fmla="*/ 0 w 1"/>
                <a:gd name="T5" fmla="*/ 0 h 5"/>
                <a:gd name="T6" fmla="*/ 0 w 1"/>
                <a:gd name="T7" fmla="*/ 1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5">
                  <a:moveTo>
                    <a:pt x="0" y="4"/>
                  </a:moveTo>
                  <a:cubicBezTo>
                    <a:pt x="0" y="5"/>
                    <a:pt x="1" y="3"/>
                    <a:pt x="1" y="4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1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56" name="Freeform 3546"/>
            <p:cNvSpPr>
              <a:spLocks/>
            </p:cNvSpPr>
            <p:nvPr/>
          </p:nvSpPr>
          <p:spPr bwMode="auto">
            <a:xfrm>
              <a:off x="2962" y="1978"/>
              <a:ext cx="3" cy="2"/>
            </a:xfrm>
            <a:custGeom>
              <a:avLst/>
              <a:gdLst>
                <a:gd name="T0" fmla="*/ 0 w 1"/>
                <a:gd name="T1" fmla="*/ 0 h 1"/>
                <a:gd name="T2" fmla="*/ 3 w 1"/>
                <a:gd name="T3" fmla="*/ 2 h 1"/>
                <a:gd name="T4" fmla="*/ 0 w 1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57" name="Freeform 3547"/>
            <p:cNvSpPr>
              <a:spLocks/>
            </p:cNvSpPr>
            <p:nvPr/>
          </p:nvSpPr>
          <p:spPr bwMode="auto">
            <a:xfrm>
              <a:off x="2962" y="1999"/>
              <a:ext cx="0" cy="2"/>
            </a:xfrm>
            <a:custGeom>
              <a:avLst/>
              <a:gdLst>
                <a:gd name="T0" fmla="*/ 2 h 1"/>
                <a:gd name="T1" fmla="*/ 0 h 1"/>
                <a:gd name="T2" fmla="*/ 2 h 1"/>
                <a:gd name="T3" fmla="*/ 2 h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58" name="Freeform 3548"/>
            <p:cNvSpPr>
              <a:spLocks/>
            </p:cNvSpPr>
            <p:nvPr/>
          </p:nvSpPr>
          <p:spPr bwMode="auto">
            <a:xfrm>
              <a:off x="2962" y="1999"/>
              <a:ext cx="0" cy="2"/>
            </a:xfrm>
            <a:custGeom>
              <a:avLst/>
              <a:gdLst>
                <a:gd name="T0" fmla="*/ 2 h 1"/>
                <a:gd name="T1" fmla="*/ 2 h 1"/>
                <a:gd name="T2" fmla="*/ 0 h 1"/>
                <a:gd name="T3" fmla="*/ 2 h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59" name="Freeform 3549"/>
            <p:cNvSpPr>
              <a:spLocks/>
            </p:cNvSpPr>
            <p:nvPr/>
          </p:nvSpPr>
          <p:spPr bwMode="auto">
            <a:xfrm>
              <a:off x="2962" y="2001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60" name="Freeform 3550"/>
            <p:cNvSpPr>
              <a:spLocks/>
            </p:cNvSpPr>
            <p:nvPr/>
          </p:nvSpPr>
          <p:spPr bwMode="auto">
            <a:xfrm>
              <a:off x="2962" y="2006"/>
              <a:ext cx="7" cy="5"/>
            </a:xfrm>
            <a:custGeom>
              <a:avLst/>
              <a:gdLst>
                <a:gd name="T0" fmla="*/ 7 w 3"/>
                <a:gd name="T1" fmla="*/ 0 h 2"/>
                <a:gd name="T2" fmla="*/ 2 w 3"/>
                <a:gd name="T3" fmla="*/ 5 h 2"/>
                <a:gd name="T4" fmla="*/ 7 w 3"/>
                <a:gd name="T5" fmla="*/ 0 h 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0"/>
                    <a:pt x="0" y="1"/>
                    <a:pt x="1" y="2"/>
                  </a:cubicBezTo>
                  <a:cubicBezTo>
                    <a:pt x="2" y="1"/>
                    <a:pt x="1" y="1"/>
                    <a:pt x="3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61" name="Freeform 3551"/>
            <p:cNvSpPr>
              <a:spLocks/>
            </p:cNvSpPr>
            <p:nvPr/>
          </p:nvSpPr>
          <p:spPr bwMode="auto">
            <a:xfrm>
              <a:off x="2960" y="2004"/>
              <a:ext cx="2" cy="2"/>
            </a:xfrm>
            <a:custGeom>
              <a:avLst/>
              <a:gdLst>
                <a:gd name="T0" fmla="*/ 0 w 1"/>
                <a:gd name="T1" fmla="*/ 0 h 1"/>
                <a:gd name="T2" fmla="*/ 2 w 1"/>
                <a:gd name="T3" fmla="*/ 2 h 1"/>
                <a:gd name="T4" fmla="*/ 2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62" name="Freeform 3552"/>
            <p:cNvSpPr>
              <a:spLocks/>
            </p:cNvSpPr>
            <p:nvPr/>
          </p:nvSpPr>
          <p:spPr bwMode="auto">
            <a:xfrm>
              <a:off x="2957" y="2004"/>
              <a:ext cx="3" cy="0"/>
            </a:xfrm>
            <a:custGeom>
              <a:avLst/>
              <a:gdLst>
                <a:gd name="T0" fmla="*/ 0 w 1"/>
                <a:gd name="T1" fmla="*/ 3 w 1"/>
                <a:gd name="T2" fmla="*/ 3 w 1"/>
                <a:gd name="T3" fmla="*/ 0 w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63" name="Freeform 3553"/>
            <p:cNvSpPr>
              <a:spLocks/>
            </p:cNvSpPr>
            <p:nvPr/>
          </p:nvSpPr>
          <p:spPr bwMode="auto">
            <a:xfrm>
              <a:off x="2960" y="1978"/>
              <a:ext cx="0" cy="9"/>
            </a:xfrm>
            <a:custGeom>
              <a:avLst/>
              <a:gdLst>
                <a:gd name="T0" fmla="*/ 7 h 4"/>
                <a:gd name="T1" fmla="*/ 0 h 4"/>
                <a:gd name="T2" fmla="*/ 9 h 4"/>
                <a:gd name="T3" fmla="*/ 7 h 4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4">
                  <a:moveTo>
                    <a:pt x="0" y="3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64" name="Freeform 3554"/>
            <p:cNvSpPr>
              <a:spLocks/>
            </p:cNvSpPr>
            <p:nvPr/>
          </p:nvSpPr>
          <p:spPr bwMode="auto">
            <a:xfrm>
              <a:off x="2960" y="1994"/>
              <a:ext cx="0" cy="3"/>
            </a:xfrm>
            <a:custGeom>
              <a:avLst/>
              <a:gdLst>
                <a:gd name="T0" fmla="*/ 3 h 1"/>
                <a:gd name="T1" fmla="*/ 0 h 1"/>
                <a:gd name="T2" fmla="*/ 3 h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65" name="Freeform 3555"/>
            <p:cNvSpPr>
              <a:spLocks/>
            </p:cNvSpPr>
            <p:nvPr/>
          </p:nvSpPr>
          <p:spPr bwMode="auto">
            <a:xfrm>
              <a:off x="2955" y="1952"/>
              <a:ext cx="2" cy="2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2 h 2"/>
                <a:gd name="T6" fmla="*/ 2 w 2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66" name="Freeform 3556"/>
            <p:cNvSpPr>
              <a:spLocks/>
            </p:cNvSpPr>
            <p:nvPr/>
          </p:nvSpPr>
          <p:spPr bwMode="auto">
            <a:xfrm>
              <a:off x="2957" y="1987"/>
              <a:ext cx="3" cy="5"/>
            </a:xfrm>
            <a:custGeom>
              <a:avLst/>
              <a:gdLst>
                <a:gd name="T0" fmla="*/ 3 w 1"/>
                <a:gd name="T1" fmla="*/ 0 h 2"/>
                <a:gd name="T2" fmla="*/ 3 w 1"/>
                <a:gd name="T3" fmla="*/ 5 h 2"/>
                <a:gd name="T4" fmla="*/ 3 w 1"/>
                <a:gd name="T5" fmla="*/ 0 h 2"/>
                <a:gd name="T6" fmla="*/ 3 w 1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0" y="1"/>
                    <a:pt x="1" y="1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67" name="Freeform 3557"/>
            <p:cNvSpPr>
              <a:spLocks/>
            </p:cNvSpPr>
            <p:nvPr/>
          </p:nvSpPr>
          <p:spPr bwMode="auto">
            <a:xfrm>
              <a:off x="2960" y="1971"/>
              <a:ext cx="0" cy="2"/>
            </a:xfrm>
            <a:custGeom>
              <a:avLst/>
              <a:gdLst>
                <a:gd name="T0" fmla="*/ 0 h 1"/>
                <a:gd name="T1" fmla="*/ 2 h 1"/>
                <a:gd name="T2" fmla="*/ 0 h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68" name="Freeform 3558"/>
            <p:cNvSpPr>
              <a:spLocks/>
            </p:cNvSpPr>
            <p:nvPr/>
          </p:nvSpPr>
          <p:spPr bwMode="auto">
            <a:xfrm>
              <a:off x="2962" y="1994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69" name="Freeform 3559"/>
            <p:cNvSpPr>
              <a:spLocks/>
            </p:cNvSpPr>
            <p:nvPr/>
          </p:nvSpPr>
          <p:spPr bwMode="auto">
            <a:xfrm>
              <a:off x="2960" y="1992"/>
              <a:ext cx="2" cy="2"/>
            </a:xfrm>
            <a:custGeom>
              <a:avLst/>
              <a:gdLst>
                <a:gd name="T0" fmla="*/ 2 w 1"/>
                <a:gd name="T1" fmla="*/ 2 h 1"/>
                <a:gd name="T2" fmla="*/ 0 w 1"/>
                <a:gd name="T3" fmla="*/ 0 h 1"/>
                <a:gd name="T4" fmla="*/ 0 w 1"/>
                <a:gd name="T5" fmla="*/ 2 h 1"/>
                <a:gd name="T6" fmla="*/ 2 w 1"/>
                <a:gd name="T7" fmla="*/ 2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70" name="Freeform 3560"/>
            <p:cNvSpPr>
              <a:spLocks/>
            </p:cNvSpPr>
            <p:nvPr/>
          </p:nvSpPr>
          <p:spPr bwMode="auto">
            <a:xfrm>
              <a:off x="2943" y="1940"/>
              <a:ext cx="12" cy="21"/>
            </a:xfrm>
            <a:custGeom>
              <a:avLst/>
              <a:gdLst>
                <a:gd name="T0" fmla="*/ 0 w 5"/>
                <a:gd name="T1" fmla="*/ 7 h 9"/>
                <a:gd name="T2" fmla="*/ 2 w 5"/>
                <a:gd name="T3" fmla="*/ 16 h 9"/>
                <a:gd name="T4" fmla="*/ 12 w 5"/>
                <a:gd name="T5" fmla="*/ 14 h 9"/>
                <a:gd name="T6" fmla="*/ 10 w 5"/>
                <a:gd name="T7" fmla="*/ 9 h 9"/>
                <a:gd name="T8" fmla="*/ 7 w 5"/>
                <a:gd name="T9" fmla="*/ 16 h 9"/>
                <a:gd name="T10" fmla="*/ 7 w 5"/>
                <a:gd name="T11" fmla="*/ 7 h 9"/>
                <a:gd name="T12" fmla="*/ 0 w 5"/>
                <a:gd name="T13" fmla="*/ 0 h 9"/>
                <a:gd name="T14" fmla="*/ 2 w 5"/>
                <a:gd name="T15" fmla="*/ 7 h 9"/>
                <a:gd name="T16" fmla="*/ 0 w 5"/>
                <a:gd name="T17" fmla="*/ 7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" h="9">
                  <a:moveTo>
                    <a:pt x="0" y="3"/>
                  </a:moveTo>
                  <a:cubicBezTo>
                    <a:pt x="1" y="3"/>
                    <a:pt x="2" y="5"/>
                    <a:pt x="1" y="7"/>
                  </a:cubicBezTo>
                  <a:cubicBezTo>
                    <a:pt x="2" y="9"/>
                    <a:pt x="4" y="7"/>
                    <a:pt x="5" y="6"/>
                  </a:cubicBezTo>
                  <a:cubicBezTo>
                    <a:pt x="5" y="6"/>
                    <a:pt x="5" y="6"/>
                    <a:pt x="4" y="4"/>
                  </a:cubicBezTo>
                  <a:cubicBezTo>
                    <a:pt x="4" y="4"/>
                    <a:pt x="4" y="8"/>
                    <a:pt x="3" y="7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2" y="4"/>
                    <a:pt x="1" y="0"/>
                    <a:pt x="0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71" name="Freeform 3561"/>
            <p:cNvSpPr>
              <a:spLocks/>
            </p:cNvSpPr>
            <p:nvPr/>
          </p:nvSpPr>
          <p:spPr bwMode="auto">
            <a:xfrm>
              <a:off x="2957" y="1954"/>
              <a:ext cx="3" cy="10"/>
            </a:xfrm>
            <a:custGeom>
              <a:avLst/>
              <a:gdLst>
                <a:gd name="T0" fmla="*/ 0 w 1"/>
                <a:gd name="T1" fmla="*/ 8 h 4"/>
                <a:gd name="T2" fmla="*/ 0 w 1"/>
                <a:gd name="T3" fmla="*/ 10 h 4"/>
                <a:gd name="T4" fmla="*/ 3 w 1"/>
                <a:gd name="T5" fmla="*/ 3 h 4"/>
                <a:gd name="T6" fmla="*/ 0 w 1"/>
                <a:gd name="T7" fmla="*/ 0 h 4"/>
                <a:gd name="T8" fmla="*/ 0 w 1"/>
                <a:gd name="T9" fmla="*/ 10 h 4"/>
                <a:gd name="T10" fmla="*/ 0 w 1"/>
                <a:gd name="T11" fmla="*/ 8 h 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" h="4">
                  <a:moveTo>
                    <a:pt x="0" y="3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72" name="Freeform 3562"/>
            <p:cNvSpPr>
              <a:spLocks/>
            </p:cNvSpPr>
            <p:nvPr/>
          </p:nvSpPr>
          <p:spPr bwMode="auto">
            <a:xfrm>
              <a:off x="2953" y="1964"/>
              <a:ext cx="7" cy="16"/>
            </a:xfrm>
            <a:custGeom>
              <a:avLst/>
              <a:gdLst>
                <a:gd name="T0" fmla="*/ 5 w 3"/>
                <a:gd name="T1" fmla="*/ 9 h 7"/>
                <a:gd name="T2" fmla="*/ 0 w 3"/>
                <a:gd name="T3" fmla="*/ 7 h 7"/>
                <a:gd name="T4" fmla="*/ 2 w 3"/>
                <a:gd name="T5" fmla="*/ 14 h 7"/>
                <a:gd name="T6" fmla="*/ 5 w 3"/>
                <a:gd name="T7" fmla="*/ 9 h 7"/>
                <a:gd name="T8" fmla="*/ 7 w 3"/>
                <a:gd name="T9" fmla="*/ 14 h 7"/>
                <a:gd name="T10" fmla="*/ 7 w 3"/>
                <a:gd name="T11" fmla="*/ 9 h 7"/>
                <a:gd name="T12" fmla="*/ 7 w 3"/>
                <a:gd name="T13" fmla="*/ 9 h 7"/>
                <a:gd name="T14" fmla="*/ 7 w 3"/>
                <a:gd name="T15" fmla="*/ 9 h 7"/>
                <a:gd name="T16" fmla="*/ 7 w 3"/>
                <a:gd name="T17" fmla="*/ 9 h 7"/>
                <a:gd name="T18" fmla="*/ 7 w 3"/>
                <a:gd name="T19" fmla="*/ 9 h 7"/>
                <a:gd name="T20" fmla="*/ 7 w 3"/>
                <a:gd name="T21" fmla="*/ 9 h 7"/>
                <a:gd name="T22" fmla="*/ 5 w 3"/>
                <a:gd name="T23" fmla="*/ 9 h 7"/>
                <a:gd name="T24" fmla="*/ 7 w 3"/>
                <a:gd name="T25" fmla="*/ 9 h 7"/>
                <a:gd name="T26" fmla="*/ 7 w 3"/>
                <a:gd name="T27" fmla="*/ 9 h 7"/>
                <a:gd name="T28" fmla="*/ 7 w 3"/>
                <a:gd name="T29" fmla="*/ 9 h 7"/>
                <a:gd name="T30" fmla="*/ 5 w 3"/>
                <a:gd name="T31" fmla="*/ 0 h 7"/>
                <a:gd name="T32" fmla="*/ 5 w 3"/>
                <a:gd name="T33" fmla="*/ 9 h 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" h="7">
                  <a:moveTo>
                    <a:pt x="2" y="4"/>
                  </a:moveTo>
                  <a:cubicBezTo>
                    <a:pt x="1" y="4"/>
                    <a:pt x="1" y="2"/>
                    <a:pt x="0" y="3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1" y="2"/>
                    <a:pt x="2" y="7"/>
                    <a:pt x="2" y="4"/>
                  </a:cubicBezTo>
                  <a:cubicBezTo>
                    <a:pt x="2" y="5"/>
                    <a:pt x="2" y="6"/>
                    <a:pt x="3" y="6"/>
                  </a:cubicBezTo>
                  <a:cubicBezTo>
                    <a:pt x="3" y="6"/>
                    <a:pt x="3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2"/>
                    <a:pt x="2" y="4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73" name="Freeform 3563"/>
            <p:cNvSpPr>
              <a:spLocks/>
            </p:cNvSpPr>
            <p:nvPr/>
          </p:nvSpPr>
          <p:spPr bwMode="auto">
            <a:xfrm>
              <a:off x="2960" y="2013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74" name="Freeform 3564"/>
            <p:cNvSpPr>
              <a:spLocks/>
            </p:cNvSpPr>
            <p:nvPr/>
          </p:nvSpPr>
          <p:spPr bwMode="auto">
            <a:xfrm>
              <a:off x="2955" y="2006"/>
              <a:ext cx="10" cy="7"/>
            </a:xfrm>
            <a:custGeom>
              <a:avLst/>
              <a:gdLst>
                <a:gd name="T0" fmla="*/ 3 w 4"/>
                <a:gd name="T1" fmla="*/ 5 h 3"/>
                <a:gd name="T2" fmla="*/ 5 w 4"/>
                <a:gd name="T3" fmla="*/ 5 h 3"/>
                <a:gd name="T4" fmla="*/ 5 w 4"/>
                <a:gd name="T5" fmla="*/ 7 h 3"/>
                <a:gd name="T6" fmla="*/ 8 w 4"/>
                <a:gd name="T7" fmla="*/ 5 h 3"/>
                <a:gd name="T8" fmla="*/ 5 w 4"/>
                <a:gd name="T9" fmla="*/ 5 h 3"/>
                <a:gd name="T10" fmla="*/ 3 w 4"/>
                <a:gd name="T11" fmla="*/ 0 h 3"/>
                <a:gd name="T12" fmla="*/ 3 w 4"/>
                <a:gd name="T13" fmla="*/ 5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" h="3">
                  <a:moveTo>
                    <a:pt x="1" y="2"/>
                  </a:moveTo>
                  <a:cubicBezTo>
                    <a:pt x="1" y="2"/>
                    <a:pt x="2" y="2"/>
                    <a:pt x="2" y="2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3" y="3"/>
                    <a:pt x="4" y="3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1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75" name="Freeform 3565"/>
            <p:cNvSpPr>
              <a:spLocks/>
            </p:cNvSpPr>
            <p:nvPr/>
          </p:nvSpPr>
          <p:spPr bwMode="auto">
            <a:xfrm>
              <a:off x="2953" y="1987"/>
              <a:ext cx="2" cy="10"/>
            </a:xfrm>
            <a:custGeom>
              <a:avLst/>
              <a:gdLst>
                <a:gd name="T0" fmla="*/ 2 w 1"/>
                <a:gd name="T1" fmla="*/ 8 h 4"/>
                <a:gd name="T2" fmla="*/ 0 w 1"/>
                <a:gd name="T3" fmla="*/ 0 h 4"/>
                <a:gd name="T4" fmla="*/ 0 w 1"/>
                <a:gd name="T5" fmla="*/ 5 h 4"/>
                <a:gd name="T6" fmla="*/ 0 w 1"/>
                <a:gd name="T7" fmla="*/ 5 h 4"/>
                <a:gd name="T8" fmla="*/ 2 w 1"/>
                <a:gd name="T9" fmla="*/ 8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4">
                  <a:moveTo>
                    <a:pt x="1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4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76" name="Freeform 3566"/>
            <p:cNvSpPr>
              <a:spLocks/>
            </p:cNvSpPr>
            <p:nvPr/>
          </p:nvSpPr>
          <p:spPr bwMode="auto">
            <a:xfrm>
              <a:off x="2957" y="1949"/>
              <a:ext cx="3" cy="3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3 h 3"/>
                <a:gd name="T4" fmla="*/ 0 w 3"/>
                <a:gd name="T5" fmla="*/ 0 h 3"/>
                <a:gd name="T6" fmla="*/ 0 w 3"/>
                <a:gd name="T7" fmla="*/ 3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3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77" name="Freeform 3567"/>
            <p:cNvSpPr>
              <a:spLocks/>
            </p:cNvSpPr>
            <p:nvPr/>
          </p:nvSpPr>
          <p:spPr bwMode="auto">
            <a:xfrm>
              <a:off x="2957" y="1940"/>
              <a:ext cx="0" cy="2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2 h 2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78" name="Freeform 3568"/>
            <p:cNvSpPr>
              <a:spLocks/>
            </p:cNvSpPr>
            <p:nvPr/>
          </p:nvSpPr>
          <p:spPr bwMode="auto">
            <a:xfrm>
              <a:off x="3451" y="1789"/>
              <a:ext cx="2" cy="2"/>
            </a:xfrm>
            <a:custGeom>
              <a:avLst/>
              <a:gdLst>
                <a:gd name="T0" fmla="*/ 0 w 1"/>
                <a:gd name="T1" fmla="*/ 2 h 1"/>
                <a:gd name="T2" fmla="*/ 2 w 1"/>
                <a:gd name="T3" fmla="*/ 0 h 1"/>
                <a:gd name="T4" fmla="*/ 0 w 1"/>
                <a:gd name="T5" fmla="*/ 2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79" name="Freeform 3569"/>
            <p:cNvSpPr>
              <a:spLocks/>
            </p:cNvSpPr>
            <p:nvPr/>
          </p:nvSpPr>
          <p:spPr bwMode="auto">
            <a:xfrm>
              <a:off x="3427" y="1803"/>
              <a:ext cx="0" cy="2"/>
            </a:xfrm>
            <a:custGeom>
              <a:avLst/>
              <a:gdLst>
                <a:gd name="T0" fmla="*/ 0 h 1"/>
                <a:gd name="T1" fmla="*/ 2 h 1"/>
                <a:gd name="T2" fmla="*/ 0 h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0" name="Freeform 3570"/>
            <p:cNvSpPr>
              <a:spLocks/>
            </p:cNvSpPr>
            <p:nvPr/>
          </p:nvSpPr>
          <p:spPr bwMode="auto">
            <a:xfrm>
              <a:off x="3135" y="1900"/>
              <a:ext cx="7" cy="4"/>
            </a:xfrm>
            <a:custGeom>
              <a:avLst/>
              <a:gdLst>
                <a:gd name="T0" fmla="*/ 0 w 3"/>
                <a:gd name="T1" fmla="*/ 0 h 2"/>
                <a:gd name="T2" fmla="*/ 7 w 3"/>
                <a:gd name="T3" fmla="*/ 2 h 2"/>
                <a:gd name="T4" fmla="*/ 5 w 3"/>
                <a:gd name="T5" fmla="*/ 0 h 2"/>
                <a:gd name="T6" fmla="*/ 0 w 3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1" y="1"/>
                    <a:pt x="3" y="2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1" name="Freeform 3571"/>
            <p:cNvSpPr>
              <a:spLocks/>
            </p:cNvSpPr>
            <p:nvPr/>
          </p:nvSpPr>
          <p:spPr bwMode="auto">
            <a:xfrm>
              <a:off x="3300" y="1860"/>
              <a:ext cx="2" cy="2"/>
            </a:xfrm>
            <a:custGeom>
              <a:avLst/>
              <a:gdLst>
                <a:gd name="T0" fmla="*/ 2 w 1"/>
                <a:gd name="T1" fmla="*/ 0 h 1"/>
                <a:gd name="T2" fmla="*/ 2 w 1"/>
                <a:gd name="T3" fmla="*/ 0 h 1"/>
                <a:gd name="T4" fmla="*/ 0 w 1"/>
                <a:gd name="T5" fmla="*/ 2 h 1"/>
                <a:gd name="T6" fmla="*/ 2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2" name="Freeform 3572"/>
            <p:cNvSpPr>
              <a:spLocks/>
            </p:cNvSpPr>
            <p:nvPr/>
          </p:nvSpPr>
          <p:spPr bwMode="auto">
            <a:xfrm>
              <a:off x="3302" y="1850"/>
              <a:ext cx="5" cy="3"/>
            </a:xfrm>
            <a:custGeom>
              <a:avLst/>
              <a:gdLst>
                <a:gd name="T0" fmla="*/ 0 w 2"/>
                <a:gd name="T1" fmla="*/ 0 h 1"/>
                <a:gd name="T2" fmla="*/ 5 w 2"/>
                <a:gd name="T3" fmla="*/ 3 h 1"/>
                <a:gd name="T4" fmla="*/ 0 w 2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3" name="Freeform 3573"/>
            <p:cNvSpPr>
              <a:spLocks/>
            </p:cNvSpPr>
            <p:nvPr/>
          </p:nvSpPr>
          <p:spPr bwMode="auto">
            <a:xfrm>
              <a:off x="3487" y="1883"/>
              <a:ext cx="2" cy="3"/>
            </a:xfrm>
            <a:custGeom>
              <a:avLst/>
              <a:gdLst>
                <a:gd name="T0" fmla="*/ 0 w 1"/>
                <a:gd name="T1" fmla="*/ 3 h 1"/>
                <a:gd name="T2" fmla="*/ 2 w 1"/>
                <a:gd name="T3" fmla="*/ 3 h 1"/>
                <a:gd name="T4" fmla="*/ 0 w 1"/>
                <a:gd name="T5" fmla="*/ 3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4" name="Freeform 3574"/>
            <p:cNvSpPr>
              <a:spLocks/>
            </p:cNvSpPr>
            <p:nvPr/>
          </p:nvSpPr>
          <p:spPr bwMode="auto">
            <a:xfrm>
              <a:off x="2986" y="1900"/>
              <a:ext cx="9" cy="4"/>
            </a:xfrm>
            <a:custGeom>
              <a:avLst/>
              <a:gdLst>
                <a:gd name="T0" fmla="*/ 0 w 4"/>
                <a:gd name="T1" fmla="*/ 2 h 2"/>
                <a:gd name="T2" fmla="*/ 9 w 4"/>
                <a:gd name="T3" fmla="*/ 4 h 2"/>
                <a:gd name="T4" fmla="*/ 0 w 4"/>
                <a:gd name="T5" fmla="*/ 2 h 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" h="2">
                  <a:moveTo>
                    <a:pt x="0" y="1"/>
                  </a:moveTo>
                  <a:cubicBezTo>
                    <a:pt x="2" y="2"/>
                    <a:pt x="3" y="2"/>
                    <a:pt x="4" y="2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5" name="Freeform 3575"/>
            <p:cNvSpPr>
              <a:spLocks/>
            </p:cNvSpPr>
            <p:nvPr/>
          </p:nvSpPr>
          <p:spPr bwMode="auto">
            <a:xfrm>
              <a:off x="3439" y="1819"/>
              <a:ext cx="0" cy="3"/>
            </a:xfrm>
            <a:custGeom>
              <a:avLst/>
              <a:gdLst>
                <a:gd name="T0" fmla="*/ 3 h 1"/>
                <a:gd name="T1" fmla="*/ 0 h 1"/>
                <a:gd name="T2" fmla="*/ 3 h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6" name="Freeform 3576"/>
            <p:cNvSpPr>
              <a:spLocks/>
            </p:cNvSpPr>
            <p:nvPr/>
          </p:nvSpPr>
          <p:spPr bwMode="auto">
            <a:xfrm>
              <a:off x="2995" y="1904"/>
              <a:ext cx="7" cy="3"/>
            </a:xfrm>
            <a:custGeom>
              <a:avLst/>
              <a:gdLst>
                <a:gd name="T0" fmla="*/ 7 w 3"/>
                <a:gd name="T1" fmla="*/ 0 h 1"/>
                <a:gd name="T2" fmla="*/ 5 w 3"/>
                <a:gd name="T3" fmla="*/ 0 h 1"/>
                <a:gd name="T4" fmla="*/ 0 w 3"/>
                <a:gd name="T5" fmla="*/ 0 h 1"/>
                <a:gd name="T6" fmla="*/ 7 w 3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1">
                  <a:moveTo>
                    <a:pt x="3" y="0"/>
                  </a:move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7" name="Freeform 3577"/>
            <p:cNvSpPr>
              <a:spLocks/>
            </p:cNvSpPr>
            <p:nvPr/>
          </p:nvSpPr>
          <p:spPr bwMode="auto">
            <a:xfrm>
              <a:off x="3201" y="2025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8" name="Freeform 3578"/>
            <p:cNvSpPr>
              <a:spLocks/>
            </p:cNvSpPr>
            <p:nvPr/>
          </p:nvSpPr>
          <p:spPr bwMode="auto">
            <a:xfrm>
              <a:off x="3101" y="2018"/>
              <a:ext cx="5" cy="0"/>
            </a:xfrm>
            <a:custGeom>
              <a:avLst/>
              <a:gdLst>
                <a:gd name="T0" fmla="*/ 0 w 2"/>
                <a:gd name="T1" fmla="*/ 5 w 2"/>
                <a:gd name="T2" fmla="*/ 0 w 2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9" name="Rectangle 3579"/>
            <p:cNvSpPr>
              <a:spLocks noChangeArrowheads="1"/>
            </p:cNvSpPr>
            <p:nvPr/>
          </p:nvSpPr>
          <p:spPr bwMode="auto">
            <a:xfrm>
              <a:off x="2955" y="1904"/>
              <a:ext cx="1" cy="3"/>
            </a:xfrm>
            <a:prstGeom prst="rect">
              <a:avLst/>
            </a:pr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en-GB" altLang="en-US"/>
            </a:p>
          </p:txBody>
        </p:sp>
        <p:sp>
          <p:nvSpPr>
            <p:cNvPr id="3290" name="Freeform 3580"/>
            <p:cNvSpPr>
              <a:spLocks/>
            </p:cNvSpPr>
            <p:nvPr/>
          </p:nvSpPr>
          <p:spPr bwMode="auto">
            <a:xfrm>
              <a:off x="2946" y="1912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91" name="Freeform 3581"/>
            <p:cNvSpPr>
              <a:spLocks/>
            </p:cNvSpPr>
            <p:nvPr/>
          </p:nvSpPr>
          <p:spPr bwMode="auto">
            <a:xfrm>
              <a:off x="3024" y="1893"/>
              <a:ext cx="2" cy="0"/>
            </a:xfrm>
            <a:custGeom>
              <a:avLst/>
              <a:gdLst>
                <a:gd name="T0" fmla="*/ 0 w 1"/>
                <a:gd name="T1" fmla="*/ 2 w 1"/>
                <a:gd name="T2" fmla="*/ 0 w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92" name="Freeform 3582"/>
            <p:cNvSpPr>
              <a:spLocks/>
            </p:cNvSpPr>
            <p:nvPr/>
          </p:nvSpPr>
          <p:spPr bwMode="auto">
            <a:xfrm>
              <a:off x="2953" y="1907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93" name="Freeform 3583"/>
            <p:cNvSpPr>
              <a:spLocks/>
            </p:cNvSpPr>
            <p:nvPr/>
          </p:nvSpPr>
          <p:spPr bwMode="auto">
            <a:xfrm>
              <a:off x="2955" y="1907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94" name="Freeform 3584"/>
            <p:cNvSpPr>
              <a:spLocks/>
            </p:cNvSpPr>
            <p:nvPr/>
          </p:nvSpPr>
          <p:spPr bwMode="auto">
            <a:xfrm>
              <a:off x="2953" y="1904"/>
              <a:ext cx="2" cy="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3 h 1"/>
                <a:gd name="T4" fmla="*/ 2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95" name="Freeform 3585"/>
            <p:cNvSpPr>
              <a:spLocks/>
            </p:cNvSpPr>
            <p:nvPr/>
          </p:nvSpPr>
          <p:spPr bwMode="auto">
            <a:xfrm>
              <a:off x="3368" y="1971"/>
              <a:ext cx="3" cy="2"/>
            </a:xfrm>
            <a:custGeom>
              <a:avLst/>
              <a:gdLst>
                <a:gd name="T0" fmla="*/ 3 w 1"/>
                <a:gd name="T1" fmla="*/ 0 h 1"/>
                <a:gd name="T2" fmla="*/ 3 w 1"/>
                <a:gd name="T3" fmla="*/ 0 h 1"/>
                <a:gd name="T4" fmla="*/ 3 w 1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96" name="Rectangle 3586"/>
            <p:cNvSpPr>
              <a:spLocks noChangeArrowheads="1"/>
            </p:cNvSpPr>
            <p:nvPr/>
          </p:nvSpPr>
          <p:spPr bwMode="auto">
            <a:xfrm>
              <a:off x="3189" y="1874"/>
              <a:ext cx="1" cy="1"/>
            </a:xfrm>
            <a:prstGeom prst="rect">
              <a:avLst/>
            </a:pr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en-GB" altLang="en-US"/>
            </a:p>
          </p:txBody>
        </p:sp>
        <p:sp>
          <p:nvSpPr>
            <p:cNvPr id="3297" name="Freeform 3587"/>
            <p:cNvSpPr>
              <a:spLocks/>
            </p:cNvSpPr>
            <p:nvPr/>
          </p:nvSpPr>
          <p:spPr bwMode="auto">
            <a:xfrm>
              <a:off x="3189" y="1871"/>
              <a:ext cx="7" cy="7"/>
            </a:xfrm>
            <a:custGeom>
              <a:avLst/>
              <a:gdLst>
                <a:gd name="T0" fmla="*/ 7 w 3"/>
                <a:gd name="T1" fmla="*/ 0 h 3"/>
                <a:gd name="T2" fmla="*/ 0 w 3"/>
                <a:gd name="T3" fmla="*/ 2 h 3"/>
                <a:gd name="T4" fmla="*/ 2 w 3"/>
                <a:gd name="T5" fmla="*/ 7 h 3"/>
                <a:gd name="T6" fmla="*/ 7 w 3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98" name="Freeform 3588"/>
            <p:cNvSpPr>
              <a:spLocks noEditPoints="1"/>
            </p:cNvSpPr>
            <p:nvPr/>
          </p:nvSpPr>
          <p:spPr bwMode="auto">
            <a:xfrm>
              <a:off x="2939" y="1791"/>
              <a:ext cx="559" cy="248"/>
            </a:xfrm>
            <a:custGeom>
              <a:avLst/>
              <a:gdLst>
                <a:gd name="T0" fmla="*/ 528 w 237"/>
                <a:gd name="T1" fmla="*/ 24 h 105"/>
                <a:gd name="T2" fmla="*/ 512 w 237"/>
                <a:gd name="T3" fmla="*/ 0 h 105"/>
                <a:gd name="T4" fmla="*/ 484 w 237"/>
                <a:gd name="T5" fmla="*/ 19 h 105"/>
                <a:gd name="T6" fmla="*/ 458 w 237"/>
                <a:gd name="T7" fmla="*/ 19 h 105"/>
                <a:gd name="T8" fmla="*/ 436 w 237"/>
                <a:gd name="T9" fmla="*/ 31 h 105"/>
                <a:gd name="T10" fmla="*/ 408 w 237"/>
                <a:gd name="T11" fmla="*/ 50 h 105"/>
                <a:gd name="T12" fmla="*/ 368 w 237"/>
                <a:gd name="T13" fmla="*/ 71 h 105"/>
                <a:gd name="T14" fmla="*/ 366 w 237"/>
                <a:gd name="T15" fmla="*/ 61 h 105"/>
                <a:gd name="T16" fmla="*/ 351 w 237"/>
                <a:gd name="T17" fmla="*/ 64 h 105"/>
                <a:gd name="T18" fmla="*/ 323 w 237"/>
                <a:gd name="T19" fmla="*/ 71 h 105"/>
                <a:gd name="T20" fmla="*/ 290 w 237"/>
                <a:gd name="T21" fmla="*/ 78 h 105"/>
                <a:gd name="T22" fmla="*/ 250 w 237"/>
                <a:gd name="T23" fmla="*/ 83 h 105"/>
                <a:gd name="T24" fmla="*/ 219 w 237"/>
                <a:gd name="T25" fmla="*/ 92 h 105"/>
                <a:gd name="T26" fmla="*/ 170 w 237"/>
                <a:gd name="T27" fmla="*/ 106 h 105"/>
                <a:gd name="T28" fmla="*/ 167 w 237"/>
                <a:gd name="T29" fmla="*/ 85 h 105"/>
                <a:gd name="T30" fmla="*/ 149 w 237"/>
                <a:gd name="T31" fmla="*/ 90 h 105"/>
                <a:gd name="T32" fmla="*/ 116 w 237"/>
                <a:gd name="T33" fmla="*/ 97 h 105"/>
                <a:gd name="T34" fmla="*/ 61 w 237"/>
                <a:gd name="T35" fmla="*/ 99 h 105"/>
                <a:gd name="T36" fmla="*/ 38 w 237"/>
                <a:gd name="T37" fmla="*/ 106 h 105"/>
                <a:gd name="T38" fmla="*/ 9 w 237"/>
                <a:gd name="T39" fmla="*/ 97 h 105"/>
                <a:gd name="T40" fmla="*/ 2 w 237"/>
                <a:gd name="T41" fmla="*/ 111 h 105"/>
                <a:gd name="T42" fmla="*/ 7 w 237"/>
                <a:gd name="T43" fmla="*/ 120 h 105"/>
                <a:gd name="T44" fmla="*/ 17 w 237"/>
                <a:gd name="T45" fmla="*/ 118 h 105"/>
                <a:gd name="T46" fmla="*/ 14 w 237"/>
                <a:gd name="T47" fmla="*/ 116 h 105"/>
                <a:gd name="T48" fmla="*/ 12 w 237"/>
                <a:gd name="T49" fmla="*/ 109 h 105"/>
                <a:gd name="T50" fmla="*/ 21 w 237"/>
                <a:gd name="T51" fmla="*/ 111 h 105"/>
                <a:gd name="T52" fmla="*/ 75 w 237"/>
                <a:gd name="T53" fmla="*/ 113 h 105"/>
                <a:gd name="T54" fmla="*/ 137 w 237"/>
                <a:gd name="T55" fmla="*/ 111 h 105"/>
                <a:gd name="T56" fmla="*/ 193 w 237"/>
                <a:gd name="T57" fmla="*/ 109 h 105"/>
                <a:gd name="T58" fmla="*/ 203 w 237"/>
                <a:gd name="T59" fmla="*/ 106 h 105"/>
                <a:gd name="T60" fmla="*/ 241 w 237"/>
                <a:gd name="T61" fmla="*/ 102 h 105"/>
                <a:gd name="T62" fmla="*/ 295 w 237"/>
                <a:gd name="T63" fmla="*/ 92 h 105"/>
                <a:gd name="T64" fmla="*/ 354 w 237"/>
                <a:gd name="T65" fmla="*/ 85 h 105"/>
                <a:gd name="T66" fmla="*/ 392 w 237"/>
                <a:gd name="T67" fmla="*/ 68 h 105"/>
                <a:gd name="T68" fmla="*/ 429 w 237"/>
                <a:gd name="T69" fmla="*/ 54 h 105"/>
                <a:gd name="T70" fmla="*/ 469 w 237"/>
                <a:gd name="T71" fmla="*/ 47 h 105"/>
                <a:gd name="T72" fmla="*/ 500 w 237"/>
                <a:gd name="T73" fmla="*/ 28 h 105"/>
                <a:gd name="T74" fmla="*/ 514 w 237"/>
                <a:gd name="T75" fmla="*/ 59 h 105"/>
                <a:gd name="T76" fmla="*/ 528 w 237"/>
                <a:gd name="T77" fmla="*/ 106 h 105"/>
                <a:gd name="T78" fmla="*/ 531 w 237"/>
                <a:gd name="T79" fmla="*/ 120 h 105"/>
                <a:gd name="T80" fmla="*/ 505 w 237"/>
                <a:gd name="T81" fmla="*/ 139 h 105"/>
                <a:gd name="T82" fmla="*/ 429 w 237"/>
                <a:gd name="T83" fmla="*/ 163 h 105"/>
                <a:gd name="T84" fmla="*/ 406 w 237"/>
                <a:gd name="T85" fmla="*/ 172 h 105"/>
                <a:gd name="T86" fmla="*/ 359 w 237"/>
                <a:gd name="T87" fmla="*/ 189 h 105"/>
                <a:gd name="T88" fmla="*/ 271 w 237"/>
                <a:gd name="T89" fmla="*/ 210 h 105"/>
                <a:gd name="T90" fmla="*/ 167 w 237"/>
                <a:gd name="T91" fmla="*/ 227 h 105"/>
                <a:gd name="T92" fmla="*/ 153 w 237"/>
                <a:gd name="T93" fmla="*/ 241 h 105"/>
                <a:gd name="T94" fmla="*/ 224 w 237"/>
                <a:gd name="T95" fmla="*/ 236 h 105"/>
                <a:gd name="T96" fmla="*/ 259 w 237"/>
                <a:gd name="T97" fmla="*/ 231 h 105"/>
                <a:gd name="T98" fmla="*/ 316 w 237"/>
                <a:gd name="T99" fmla="*/ 217 h 105"/>
                <a:gd name="T100" fmla="*/ 363 w 237"/>
                <a:gd name="T101" fmla="*/ 203 h 105"/>
                <a:gd name="T102" fmla="*/ 413 w 237"/>
                <a:gd name="T103" fmla="*/ 189 h 105"/>
                <a:gd name="T104" fmla="*/ 432 w 237"/>
                <a:gd name="T105" fmla="*/ 180 h 105"/>
                <a:gd name="T106" fmla="*/ 453 w 237"/>
                <a:gd name="T107" fmla="*/ 175 h 105"/>
                <a:gd name="T108" fmla="*/ 484 w 237"/>
                <a:gd name="T109" fmla="*/ 168 h 105"/>
                <a:gd name="T110" fmla="*/ 509 w 237"/>
                <a:gd name="T111" fmla="*/ 151 h 105"/>
                <a:gd name="T112" fmla="*/ 524 w 237"/>
                <a:gd name="T113" fmla="*/ 149 h 105"/>
                <a:gd name="T114" fmla="*/ 540 w 237"/>
                <a:gd name="T115" fmla="*/ 139 h 105"/>
                <a:gd name="T116" fmla="*/ 557 w 237"/>
                <a:gd name="T117" fmla="*/ 125 h 105"/>
                <a:gd name="T118" fmla="*/ 545 w 237"/>
                <a:gd name="T119" fmla="*/ 92 h 105"/>
                <a:gd name="T120" fmla="*/ 531 w 237"/>
                <a:gd name="T121" fmla="*/ 45 h 105"/>
                <a:gd name="T122" fmla="*/ 351 w 237"/>
                <a:gd name="T123" fmla="*/ 68 h 105"/>
                <a:gd name="T124" fmla="*/ 14 w 237"/>
                <a:gd name="T125" fmla="*/ 109 h 10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37" h="105">
                  <a:moveTo>
                    <a:pt x="225" y="19"/>
                  </a:moveTo>
                  <a:cubicBezTo>
                    <a:pt x="226" y="16"/>
                    <a:pt x="226" y="16"/>
                    <a:pt x="226" y="16"/>
                  </a:cubicBezTo>
                  <a:cubicBezTo>
                    <a:pt x="228" y="19"/>
                    <a:pt x="228" y="21"/>
                    <a:pt x="228" y="18"/>
                  </a:cubicBezTo>
                  <a:cubicBezTo>
                    <a:pt x="227" y="19"/>
                    <a:pt x="226" y="17"/>
                    <a:pt x="225" y="14"/>
                  </a:cubicBezTo>
                  <a:cubicBezTo>
                    <a:pt x="225" y="14"/>
                    <a:pt x="225" y="13"/>
                    <a:pt x="225" y="13"/>
                  </a:cubicBezTo>
                  <a:cubicBezTo>
                    <a:pt x="225" y="12"/>
                    <a:pt x="224" y="11"/>
                    <a:pt x="224" y="10"/>
                  </a:cubicBezTo>
                  <a:cubicBezTo>
                    <a:pt x="223" y="9"/>
                    <a:pt x="223" y="8"/>
                    <a:pt x="222" y="9"/>
                  </a:cubicBezTo>
                  <a:cubicBezTo>
                    <a:pt x="222" y="6"/>
                    <a:pt x="222" y="6"/>
                    <a:pt x="222" y="6"/>
                  </a:cubicBezTo>
                  <a:cubicBezTo>
                    <a:pt x="222" y="6"/>
                    <a:pt x="222" y="6"/>
                    <a:pt x="222" y="7"/>
                  </a:cubicBezTo>
                  <a:cubicBezTo>
                    <a:pt x="222" y="1"/>
                    <a:pt x="220" y="5"/>
                    <a:pt x="219" y="0"/>
                  </a:cubicBezTo>
                  <a:cubicBezTo>
                    <a:pt x="219" y="0"/>
                    <a:pt x="218" y="0"/>
                    <a:pt x="218" y="0"/>
                  </a:cubicBezTo>
                  <a:cubicBezTo>
                    <a:pt x="217" y="1"/>
                    <a:pt x="216" y="1"/>
                    <a:pt x="217" y="0"/>
                  </a:cubicBezTo>
                  <a:cubicBezTo>
                    <a:pt x="213" y="3"/>
                    <a:pt x="213" y="3"/>
                    <a:pt x="213" y="3"/>
                  </a:cubicBezTo>
                  <a:cubicBezTo>
                    <a:pt x="211" y="4"/>
                    <a:pt x="212" y="3"/>
                    <a:pt x="213" y="2"/>
                  </a:cubicBezTo>
                  <a:cubicBezTo>
                    <a:pt x="207" y="6"/>
                    <a:pt x="207" y="6"/>
                    <a:pt x="207" y="6"/>
                  </a:cubicBezTo>
                  <a:cubicBezTo>
                    <a:pt x="207" y="6"/>
                    <a:pt x="207" y="6"/>
                    <a:pt x="207" y="6"/>
                  </a:cubicBezTo>
                  <a:cubicBezTo>
                    <a:pt x="206" y="6"/>
                    <a:pt x="206" y="7"/>
                    <a:pt x="206" y="7"/>
                  </a:cubicBezTo>
                  <a:cubicBezTo>
                    <a:pt x="205" y="8"/>
                    <a:pt x="205" y="8"/>
                    <a:pt x="205" y="8"/>
                  </a:cubicBezTo>
                  <a:cubicBezTo>
                    <a:pt x="203" y="8"/>
                    <a:pt x="205" y="8"/>
                    <a:pt x="205" y="8"/>
                  </a:cubicBezTo>
                  <a:cubicBezTo>
                    <a:pt x="203" y="9"/>
                    <a:pt x="203" y="9"/>
                    <a:pt x="203" y="9"/>
                  </a:cubicBezTo>
                  <a:cubicBezTo>
                    <a:pt x="201" y="9"/>
                    <a:pt x="203" y="8"/>
                    <a:pt x="205" y="7"/>
                  </a:cubicBezTo>
                  <a:cubicBezTo>
                    <a:pt x="201" y="5"/>
                    <a:pt x="203" y="8"/>
                    <a:pt x="198" y="9"/>
                  </a:cubicBezTo>
                  <a:cubicBezTo>
                    <a:pt x="200" y="8"/>
                    <a:pt x="200" y="8"/>
                    <a:pt x="200" y="8"/>
                  </a:cubicBezTo>
                  <a:cubicBezTo>
                    <a:pt x="198" y="7"/>
                    <a:pt x="196" y="8"/>
                    <a:pt x="194" y="8"/>
                  </a:cubicBezTo>
                  <a:cubicBezTo>
                    <a:pt x="194" y="8"/>
                    <a:pt x="199" y="8"/>
                    <a:pt x="197" y="10"/>
                  </a:cubicBezTo>
                  <a:cubicBezTo>
                    <a:pt x="196" y="10"/>
                    <a:pt x="195" y="11"/>
                    <a:pt x="194" y="12"/>
                  </a:cubicBezTo>
                  <a:cubicBezTo>
                    <a:pt x="194" y="11"/>
                    <a:pt x="193" y="11"/>
                    <a:pt x="191" y="12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89" y="12"/>
                    <a:pt x="190" y="13"/>
                    <a:pt x="189" y="13"/>
                  </a:cubicBezTo>
                  <a:cubicBezTo>
                    <a:pt x="187" y="14"/>
                    <a:pt x="186" y="13"/>
                    <a:pt x="185" y="13"/>
                  </a:cubicBezTo>
                  <a:cubicBezTo>
                    <a:pt x="182" y="14"/>
                    <a:pt x="188" y="13"/>
                    <a:pt x="184" y="15"/>
                  </a:cubicBezTo>
                  <a:cubicBezTo>
                    <a:pt x="181" y="16"/>
                    <a:pt x="180" y="17"/>
                    <a:pt x="177" y="19"/>
                  </a:cubicBezTo>
                  <a:cubicBezTo>
                    <a:pt x="175" y="19"/>
                    <a:pt x="177" y="18"/>
                    <a:pt x="176" y="18"/>
                  </a:cubicBezTo>
                  <a:cubicBezTo>
                    <a:pt x="175" y="19"/>
                    <a:pt x="175" y="19"/>
                    <a:pt x="175" y="19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3" y="20"/>
                    <a:pt x="175" y="20"/>
                    <a:pt x="173" y="21"/>
                  </a:cubicBezTo>
                  <a:cubicBezTo>
                    <a:pt x="172" y="23"/>
                    <a:pt x="167" y="21"/>
                    <a:pt x="165" y="23"/>
                  </a:cubicBezTo>
                  <a:cubicBezTo>
                    <a:pt x="164" y="23"/>
                    <a:pt x="165" y="22"/>
                    <a:pt x="165" y="22"/>
                  </a:cubicBezTo>
                  <a:cubicBezTo>
                    <a:pt x="161" y="24"/>
                    <a:pt x="162" y="23"/>
                    <a:pt x="159" y="26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58" y="26"/>
                    <a:pt x="156" y="28"/>
                    <a:pt x="154" y="29"/>
                  </a:cubicBezTo>
                  <a:cubicBezTo>
                    <a:pt x="155" y="29"/>
                    <a:pt x="156" y="30"/>
                    <a:pt x="156" y="30"/>
                  </a:cubicBezTo>
                  <a:cubicBezTo>
                    <a:pt x="153" y="31"/>
                    <a:pt x="153" y="31"/>
                    <a:pt x="153" y="31"/>
                  </a:cubicBezTo>
                  <a:cubicBezTo>
                    <a:pt x="152" y="31"/>
                    <a:pt x="152" y="31"/>
                    <a:pt x="153" y="30"/>
                  </a:cubicBezTo>
                  <a:cubicBezTo>
                    <a:pt x="153" y="30"/>
                    <a:pt x="152" y="30"/>
                    <a:pt x="152" y="31"/>
                  </a:cubicBezTo>
                  <a:cubicBezTo>
                    <a:pt x="151" y="30"/>
                    <a:pt x="151" y="30"/>
                    <a:pt x="152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54" y="28"/>
                    <a:pt x="155" y="27"/>
                    <a:pt x="155" y="26"/>
                  </a:cubicBezTo>
                  <a:cubicBezTo>
                    <a:pt x="154" y="27"/>
                    <a:pt x="154" y="27"/>
                    <a:pt x="153" y="27"/>
                  </a:cubicBezTo>
                  <a:cubicBezTo>
                    <a:pt x="154" y="27"/>
                    <a:pt x="154" y="26"/>
                    <a:pt x="154" y="26"/>
                  </a:cubicBezTo>
                  <a:cubicBezTo>
                    <a:pt x="153" y="26"/>
                    <a:pt x="153" y="27"/>
                    <a:pt x="153" y="27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7"/>
                    <a:pt x="151" y="27"/>
                    <a:pt x="151" y="27"/>
                  </a:cubicBezTo>
                  <a:cubicBezTo>
                    <a:pt x="151" y="27"/>
                    <a:pt x="150" y="27"/>
                    <a:pt x="149" y="27"/>
                  </a:cubicBezTo>
                  <a:cubicBezTo>
                    <a:pt x="148" y="27"/>
                    <a:pt x="147" y="27"/>
                    <a:pt x="147" y="27"/>
                  </a:cubicBezTo>
                  <a:cubicBezTo>
                    <a:pt x="144" y="29"/>
                    <a:pt x="141" y="32"/>
                    <a:pt x="136" y="34"/>
                  </a:cubicBezTo>
                  <a:cubicBezTo>
                    <a:pt x="137" y="32"/>
                    <a:pt x="136" y="32"/>
                    <a:pt x="136" y="31"/>
                  </a:cubicBezTo>
                  <a:cubicBezTo>
                    <a:pt x="137" y="32"/>
                    <a:pt x="140" y="29"/>
                    <a:pt x="142" y="29"/>
                  </a:cubicBezTo>
                  <a:cubicBezTo>
                    <a:pt x="141" y="29"/>
                    <a:pt x="141" y="28"/>
                    <a:pt x="142" y="28"/>
                  </a:cubicBezTo>
                  <a:cubicBezTo>
                    <a:pt x="137" y="30"/>
                    <a:pt x="137" y="30"/>
                    <a:pt x="137" y="30"/>
                  </a:cubicBezTo>
                  <a:cubicBezTo>
                    <a:pt x="137" y="29"/>
                    <a:pt x="136" y="30"/>
                    <a:pt x="134" y="30"/>
                  </a:cubicBezTo>
                  <a:cubicBezTo>
                    <a:pt x="136" y="31"/>
                    <a:pt x="131" y="32"/>
                    <a:pt x="129" y="33"/>
                  </a:cubicBezTo>
                  <a:cubicBezTo>
                    <a:pt x="129" y="32"/>
                    <a:pt x="129" y="31"/>
                    <a:pt x="132" y="31"/>
                  </a:cubicBezTo>
                  <a:cubicBezTo>
                    <a:pt x="129" y="30"/>
                    <a:pt x="129" y="34"/>
                    <a:pt x="126" y="33"/>
                  </a:cubicBezTo>
                  <a:cubicBezTo>
                    <a:pt x="126" y="33"/>
                    <a:pt x="127" y="33"/>
                    <a:pt x="127" y="33"/>
                  </a:cubicBezTo>
                  <a:cubicBezTo>
                    <a:pt x="126" y="34"/>
                    <a:pt x="122" y="34"/>
                    <a:pt x="123" y="33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119" y="33"/>
                    <a:pt x="111" y="35"/>
                    <a:pt x="111" y="37"/>
                  </a:cubicBezTo>
                  <a:cubicBezTo>
                    <a:pt x="111" y="36"/>
                    <a:pt x="111" y="35"/>
                    <a:pt x="111" y="34"/>
                  </a:cubicBezTo>
                  <a:cubicBezTo>
                    <a:pt x="111" y="34"/>
                    <a:pt x="110" y="36"/>
                    <a:pt x="108" y="38"/>
                  </a:cubicBezTo>
                  <a:cubicBezTo>
                    <a:pt x="106" y="39"/>
                    <a:pt x="105" y="41"/>
                    <a:pt x="105" y="41"/>
                  </a:cubicBezTo>
                  <a:cubicBezTo>
                    <a:pt x="105" y="39"/>
                    <a:pt x="102" y="36"/>
                    <a:pt x="106" y="35"/>
                  </a:cubicBezTo>
                  <a:cubicBezTo>
                    <a:pt x="105" y="35"/>
                    <a:pt x="103" y="35"/>
                    <a:pt x="101" y="36"/>
                  </a:cubicBezTo>
                  <a:cubicBezTo>
                    <a:pt x="102" y="36"/>
                    <a:pt x="103" y="37"/>
                    <a:pt x="103" y="38"/>
                  </a:cubicBezTo>
                  <a:cubicBezTo>
                    <a:pt x="100" y="36"/>
                    <a:pt x="101" y="37"/>
                    <a:pt x="98" y="36"/>
                  </a:cubicBezTo>
                  <a:cubicBezTo>
                    <a:pt x="99" y="36"/>
                    <a:pt x="98" y="39"/>
                    <a:pt x="96" y="39"/>
                  </a:cubicBezTo>
                  <a:cubicBezTo>
                    <a:pt x="96" y="38"/>
                    <a:pt x="96" y="37"/>
                    <a:pt x="96" y="36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4" y="38"/>
                    <a:pt x="93" y="37"/>
                    <a:pt x="92" y="36"/>
                  </a:cubicBezTo>
                  <a:cubicBezTo>
                    <a:pt x="92" y="37"/>
                    <a:pt x="88" y="37"/>
                    <a:pt x="87" y="37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5" y="37"/>
                    <a:pt x="85" y="41"/>
                    <a:pt x="81" y="41"/>
                  </a:cubicBezTo>
                  <a:cubicBezTo>
                    <a:pt x="81" y="41"/>
                    <a:pt x="82" y="38"/>
                    <a:pt x="80" y="38"/>
                  </a:cubicBezTo>
                  <a:cubicBezTo>
                    <a:pt x="79" y="39"/>
                    <a:pt x="76" y="44"/>
                    <a:pt x="72" y="45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70" y="44"/>
                    <a:pt x="75" y="40"/>
                    <a:pt x="77" y="38"/>
                  </a:cubicBezTo>
                  <a:cubicBezTo>
                    <a:pt x="76" y="38"/>
                    <a:pt x="77" y="37"/>
                    <a:pt x="74" y="37"/>
                  </a:cubicBezTo>
                  <a:cubicBezTo>
                    <a:pt x="74" y="37"/>
                    <a:pt x="76" y="36"/>
                    <a:pt x="76" y="36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71" y="38"/>
                    <a:pt x="66" y="38"/>
                    <a:pt x="67" y="39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73" y="39"/>
                    <a:pt x="69" y="41"/>
                    <a:pt x="65" y="41"/>
                  </a:cubicBezTo>
                  <a:cubicBezTo>
                    <a:pt x="64" y="41"/>
                    <a:pt x="66" y="39"/>
                    <a:pt x="66" y="38"/>
                  </a:cubicBezTo>
                  <a:cubicBezTo>
                    <a:pt x="65" y="39"/>
                    <a:pt x="62" y="40"/>
                    <a:pt x="62" y="39"/>
                  </a:cubicBezTo>
                  <a:cubicBezTo>
                    <a:pt x="63" y="38"/>
                    <a:pt x="63" y="38"/>
                    <a:pt x="63" y="38"/>
                  </a:cubicBezTo>
                  <a:cubicBezTo>
                    <a:pt x="61" y="38"/>
                    <a:pt x="60" y="40"/>
                    <a:pt x="57" y="39"/>
                  </a:cubicBezTo>
                  <a:cubicBezTo>
                    <a:pt x="56" y="39"/>
                    <a:pt x="54" y="37"/>
                    <a:pt x="54" y="38"/>
                  </a:cubicBezTo>
                  <a:cubicBezTo>
                    <a:pt x="56" y="40"/>
                    <a:pt x="56" y="44"/>
                    <a:pt x="55" y="46"/>
                  </a:cubicBezTo>
                  <a:cubicBezTo>
                    <a:pt x="55" y="46"/>
                    <a:pt x="50" y="44"/>
                    <a:pt x="49" y="44"/>
                  </a:cubicBezTo>
                  <a:cubicBezTo>
                    <a:pt x="48" y="42"/>
                    <a:pt x="51" y="41"/>
                    <a:pt x="50" y="40"/>
                  </a:cubicBezTo>
                  <a:cubicBezTo>
                    <a:pt x="50" y="40"/>
                    <a:pt x="49" y="40"/>
                    <a:pt x="49" y="41"/>
                  </a:cubicBezTo>
                  <a:cubicBezTo>
                    <a:pt x="48" y="40"/>
                    <a:pt x="49" y="39"/>
                    <a:pt x="47" y="40"/>
                  </a:cubicBezTo>
                  <a:cubicBezTo>
                    <a:pt x="47" y="41"/>
                    <a:pt x="43" y="40"/>
                    <a:pt x="46" y="41"/>
                  </a:cubicBezTo>
                  <a:cubicBezTo>
                    <a:pt x="44" y="41"/>
                    <a:pt x="44" y="41"/>
                    <a:pt x="41" y="41"/>
                  </a:cubicBezTo>
                  <a:cubicBezTo>
                    <a:pt x="42" y="42"/>
                    <a:pt x="39" y="44"/>
                    <a:pt x="37" y="44"/>
                  </a:cubicBezTo>
                  <a:cubicBezTo>
                    <a:pt x="37" y="44"/>
                    <a:pt x="37" y="43"/>
                    <a:pt x="36" y="43"/>
                  </a:cubicBezTo>
                  <a:cubicBezTo>
                    <a:pt x="32" y="43"/>
                    <a:pt x="30" y="42"/>
                    <a:pt x="26" y="42"/>
                  </a:cubicBezTo>
                  <a:cubicBezTo>
                    <a:pt x="26" y="41"/>
                    <a:pt x="24" y="41"/>
                    <a:pt x="25" y="40"/>
                  </a:cubicBezTo>
                  <a:cubicBezTo>
                    <a:pt x="24" y="41"/>
                    <a:pt x="23" y="41"/>
                    <a:pt x="22" y="41"/>
                  </a:cubicBezTo>
                  <a:cubicBezTo>
                    <a:pt x="20" y="40"/>
                    <a:pt x="25" y="41"/>
                    <a:pt x="23" y="39"/>
                  </a:cubicBezTo>
                  <a:cubicBezTo>
                    <a:pt x="23" y="40"/>
                    <a:pt x="20" y="40"/>
                    <a:pt x="18" y="41"/>
                  </a:cubicBezTo>
                  <a:cubicBezTo>
                    <a:pt x="19" y="42"/>
                    <a:pt x="22" y="41"/>
                    <a:pt x="24" y="41"/>
                  </a:cubicBezTo>
                  <a:cubicBezTo>
                    <a:pt x="24" y="43"/>
                    <a:pt x="21" y="44"/>
                    <a:pt x="16" y="45"/>
                  </a:cubicBezTo>
                  <a:cubicBezTo>
                    <a:pt x="13" y="45"/>
                    <a:pt x="15" y="43"/>
                    <a:pt x="14" y="44"/>
                  </a:cubicBezTo>
                  <a:cubicBezTo>
                    <a:pt x="13" y="43"/>
                    <a:pt x="12" y="43"/>
                    <a:pt x="11" y="44"/>
                  </a:cubicBezTo>
                  <a:cubicBezTo>
                    <a:pt x="10" y="44"/>
                    <a:pt x="9" y="44"/>
                    <a:pt x="9" y="44"/>
                  </a:cubicBezTo>
                  <a:cubicBezTo>
                    <a:pt x="8" y="45"/>
                    <a:pt x="8" y="45"/>
                    <a:pt x="6" y="45"/>
                  </a:cubicBezTo>
                  <a:cubicBezTo>
                    <a:pt x="5" y="44"/>
                    <a:pt x="5" y="43"/>
                    <a:pt x="5" y="43"/>
                  </a:cubicBezTo>
                  <a:cubicBezTo>
                    <a:pt x="4" y="42"/>
                    <a:pt x="4" y="42"/>
                    <a:pt x="4" y="41"/>
                  </a:cubicBezTo>
                  <a:cubicBezTo>
                    <a:pt x="6" y="41"/>
                    <a:pt x="8" y="42"/>
                    <a:pt x="9" y="43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8" y="42"/>
                    <a:pt x="10" y="41"/>
                    <a:pt x="11" y="42"/>
                  </a:cubicBezTo>
                  <a:cubicBezTo>
                    <a:pt x="10" y="41"/>
                    <a:pt x="5" y="41"/>
                    <a:pt x="0" y="40"/>
                  </a:cubicBezTo>
                  <a:cubicBezTo>
                    <a:pt x="0" y="42"/>
                    <a:pt x="0" y="43"/>
                    <a:pt x="0" y="45"/>
                  </a:cubicBezTo>
                  <a:cubicBezTo>
                    <a:pt x="0" y="46"/>
                    <a:pt x="1" y="48"/>
                    <a:pt x="1" y="47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2" y="45"/>
                    <a:pt x="2" y="48"/>
                    <a:pt x="3" y="47"/>
                  </a:cubicBezTo>
                  <a:cubicBezTo>
                    <a:pt x="3" y="48"/>
                    <a:pt x="4" y="49"/>
                    <a:pt x="4" y="49"/>
                  </a:cubicBezTo>
                  <a:cubicBezTo>
                    <a:pt x="4" y="50"/>
                    <a:pt x="5" y="52"/>
                    <a:pt x="4" y="53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4" y="54"/>
                    <a:pt x="4" y="52"/>
                    <a:pt x="3" y="51"/>
                  </a:cubicBezTo>
                  <a:cubicBezTo>
                    <a:pt x="4" y="52"/>
                    <a:pt x="2" y="56"/>
                    <a:pt x="4" y="57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5" y="57"/>
                    <a:pt x="7" y="59"/>
                    <a:pt x="7" y="62"/>
                  </a:cubicBezTo>
                  <a:cubicBezTo>
                    <a:pt x="8" y="60"/>
                    <a:pt x="6" y="61"/>
                    <a:pt x="8" y="59"/>
                  </a:cubicBezTo>
                  <a:cubicBezTo>
                    <a:pt x="6" y="61"/>
                    <a:pt x="7" y="53"/>
                    <a:pt x="6" y="55"/>
                  </a:cubicBezTo>
                  <a:cubicBezTo>
                    <a:pt x="7" y="53"/>
                    <a:pt x="6" y="52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49"/>
                  </a:cubicBezTo>
                  <a:cubicBezTo>
                    <a:pt x="6" y="49"/>
                    <a:pt x="7" y="49"/>
                    <a:pt x="7" y="4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5" y="49"/>
                    <a:pt x="4" y="47"/>
                    <a:pt x="4" y="46"/>
                  </a:cubicBezTo>
                  <a:cubicBezTo>
                    <a:pt x="4" y="45"/>
                    <a:pt x="4" y="47"/>
                    <a:pt x="5" y="46"/>
                  </a:cubicBezTo>
                  <a:cubicBezTo>
                    <a:pt x="5" y="47"/>
                    <a:pt x="4" y="45"/>
                    <a:pt x="4" y="45"/>
                  </a:cubicBezTo>
                  <a:cubicBezTo>
                    <a:pt x="5" y="45"/>
                    <a:pt x="5" y="45"/>
                    <a:pt x="5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6"/>
                    <a:pt x="6" y="46"/>
                    <a:pt x="6" y="47"/>
                  </a:cubicBezTo>
                  <a:cubicBezTo>
                    <a:pt x="6" y="47"/>
                    <a:pt x="6" y="46"/>
                    <a:pt x="6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9" y="47"/>
                    <a:pt x="9" y="46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0" y="47"/>
                    <a:pt x="10" y="47"/>
                    <a:pt x="11" y="47"/>
                  </a:cubicBezTo>
                  <a:cubicBezTo>
                    <a:pt x="12" y="47"/>
                    <a:pt x="13" y="47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7" y="47"/>
                    <a:pt x="22" y="46"/>
                    <a:pt x="26" y="48"/>
                  </a:cubicBezTo>
                  <a:cubicBezTo>
                    <a:pt x="28" y="48"/>
                    <a:pt x="29" y="47"/>
                    <a:pt x="32" y="48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48"/>
                    <a:pt x="38" y="49"/>
                    <a:pt x="38" y="49"/>
                  </a:cubicBezTo>
                  <a:cubicBezTo>
                    <a:pt x="40" y="51"/>
                    <a:pt x="47" y="49"/>
                    <a:pt x="51" y="49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3" y="48"/>
                    <a:pt x="55" y="48"/>
                    <a:pt x="58" y="48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60" y="46"/>
                    <a:pt x="64" y="47"/>
                    <a:pt x="67" y="47"/>
                  </a:cubicBezTo>
                  <a:cubicBezTo>
                    <a:pt x="67" y="47"/>
                    <a:pt x="66" y="47"/>
                    <a:pt x="65" y="47"/>
                  </a:cubicBezTo>
                  <a:cubicBezTo>
                    <a:pt x="70" y="49"/>
                    <a:pt x="75" y="45"/>
                    <a:pt x="79" y="46"/>
                  </a:cubicBezTo>
                  <a:cubicBezTo>
                    <a:pt x="80" y="46"/>
                    <a:pt x="81" y="46"/>
                    <a:pt x="81" y="46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6"/>
                    <a:pt x="81" y="46"/>
                    <a:pt x="82" y="46"/>
                  </a:cubicBezTo>
                  <a:cubicBezTo>
                    <a:pt x="82" y="46"/>
                    <a:pt x="82" y="46"/>
                    <a:pt x="83" y="46"/>
                  </a:cubicBezTo>
                  <a:cubicBezTo>
                    <a:pt x="83" y="46"/>
                    <a:pt x="82" y="46"/>
                    <a:pt x="82" y="46"/>
                  </a:cubicBezTo>
                  <a:cubicBezTo>
                    <a:pt x="83" y="46"/>
                    <a:pt x="84" y="46"/>
                    <a:pt x="85" y="45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6"/>
                    <a:pt x="86" y="46"/>
                    <a:pt x="86" y="46"/>
                  </a:cubicBezTo>
                  <a:cubicBezTo>
                    <a:pt x="87" y="47"/>
                    <a:pt x="87" y="46"/>
                    <a:pt x="86" y="45"/>
                  </a:cubicBezTo>
                  <a:cubicBezTo>
                    <a:pt x="86" y="45"/>
                    <a:pt x="87" y="45"/>
                    <a:pt x="87" y="44"/>
                  </a:cubicBezTo>
                  <a:cubicBezTo>
                    <a:pt x="88" y="46"/>
                    <a:pt x="90" y="44"/>
                    <a:pt x="92" y="45"/>
                  </a:cubicBezTo>
                  <a:cubicBezTo>
                    <a:pt x="92" y="44"/>
                    <a:pt x="97" y="44"/>
                    <a:pt x="98" y="42"/>
                  </a:cubicBezTo>
                  <a:cubicBezTo>
                    <a:pt x="98" y="42"/>
                    <a:pt x="98" y="42"/>
                    <a:pt x="98" y="43"/>
                  </a:cubicBezTo>
                  <a:cubicBezTo>
                    <a:pt x="99" y="43"/>
                    <a:pt x="100" y="43"/>
                    <a:pt x="101" y="42"/>
                  </a:cubicBezTo>
                  <a:cubicBezTo>
                    <a:pt x="102" y="43"/>
                    <a:pt x="102" y="43"/>
                    <a:pt x="102" y="43"/>
                  </a:cubicBezTo>
                  <a:cubicBezTo>
                    <a:pt x="105" y="41"/>
                    <a:pt x="105" y="41"/>
                    <a:pt x="105" y="41"/>
                  </a:cubicBezTo>
                  <a:cubicBezTo>
                    <a:pt x="106" y="42"/>
                    <a:pt x="107" y="42"/>
                    <a:pt x="106" y="43"/>
                  </a:cubicBezTo>
                  <a:cubicBezTo>
                    <a:pt x="109" y="41"/>
                    <a:pt x="109" y="42"/>
                    <a:pt x="112" y="40"/>
                  </a:cubicBezTo>
                  <a:cubicBezTo>
                    <a:pt x="112" y="41"/>
                    <a:pt x="112" y="41"/>
                    <a:pt x="112" y="41"/>
                  </a:cubicBezTo>
                  <a:cubicBezTo>
                    <a:pt x="113" y="41"/>
                    <a:pt x="115" y="39"/>
                    <a:pt x="116" y="40"/>
                  </a:cubicBezTo>
                  <a:cubicBezTo>
                    <a:pt x="117" y="40"/>
                    <a:pt x="121" y="40"/>
                    <a:pt x="125" y="39"/>
                  </a:cubicBezTo>
                  <a:cubicBezTo>
                    <a:pt x="129" y="39"/>
                    <a:pt x="133" y="38"/>
                    <a:pt x="137" y="38"/>
                  </a:cubicBezTo>
                  <a:cubicBezTo>
                    <a:pt x="135" y="36"/>
                    <a:pt x="140" y="38"/>
                    <a:pt x="140" y="36"/>
                  </a:cubicBezTo>
                  <a:cubicBezTo>
                    <a:pt x="141" y="37"/>
                    <a:pt x="142" y="37"/>
                    <a:pt x="141" y="37"/>
                  </a:cubicBezTo>
                  <a:cubicBezTo>
                    <a:pt x="144" y="36"/>
                    <a:pt x="146" y="37"/>
                    <a:pt x="148" y="35"/>
                  </a:cubicBezTo>
                  <a:cubicBezTo>
                    <a:pt x="149" y="35"/>
                    <a:pt x="148" y="36"/>
                    <a:pt x="148" y="36"/>
                  </a:cubicBezTo>
                  <a:cubicBezTo>
                    <a:pt x="148" y="36"/>
                    <a:pt x="149" y="36"/>
                    <a:pt x="150" y="36"/>
                  </a:cubicBezTo>
                  <a:cubicBezTo>
                    <a:pt x="150" y="36"/>
                    <a:pt x="149" y="36"/>
                    <a:pt x="149" y="37"/>
                  </a:cubicBezTo>
                  <a:cubicBezTo>
                    <a:pt x="152" y="36"/>
                    <a:pt x="152" y="34"/>
                    <a:pt x="152" y="32"/>
                  </a:cubicBezTo>
                  <a:cubicBezTo>
                    <a:pt x="154" y="33"/>
                    <a:pt x="155" y="32"/>
                    <a:pt x="156" y="31"/>
                  </a:cubicBezTo>
                  <a:cubicBezTo>
                    <a:pt x="157" y="31"/>
                    <a:pt x="158" y="31"/>
                    <a:pt x="156" y="32"/>
                  </a:cubicBezTo>
                  <a:cubicBezTo>
                    <a:pt x="157" y="32"/>
                    <a:pt x="164" y="31"/>
                    <a:pt x="163" y="30"/>
                  </a:cubicBezTo>
                  <a:cubicBezTo>
                    <a:pt x="164" y="30"/>
                    <a:pt x="165" y="29"/>
                    <a:pt x="166" y="29"/>
                  </a:cubicBezTo>
                  <a:cubicBezTo>
                    <a:pt x="168" y="28"/>
                    <a:pt x="169" y="28"/>
                    <a:pt x="171" y="27"/>
                  </a:cubicBezTo>
                  <a:cubicBezTo>
                    <a:pt x="171" y="27"/>
                    <a:pt x="171" y="27"/>
                    <a:pt x="171" y="27"/>
                  </a:cubicBezTo>
                  <a:cubicBezTo>
                    <a:pt x="171" y="25"/>
                    <a:pt x="173" y="26"/>
                    <a:pt x="175" y="25"/>
                  </a:cubicBezTo>
                  <a:cubicBezTo>
                    <a:pt x="175" y="25"/>
                    <a:pt x="175" y="25"/>
                    <a:pt x="175" y="25"/>
                  </a:cubicBezTo>
                  <a:cubicBezTo>
                    <a:pt x="180" y="25"/>
                    <a:pt x="177" y="24"/>
                    <a:pt x="182" y="24"/>
                  </a:cubicBezTo>
                  <a:cubicBezTo>
                    <a:pt x="182" y="23"/>
                    <a:pt x="182" y="23"/>
                    <a:pt x="182" y="23"/>
                  </a:cubicBezTo>
                  <a:cubicBezTo>
                    <a:pt x="181" y="21"/>
                    <a:pt x="186" y="22"/>
                    <a:pt x="189" y="21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9" y="19"/>
                    <a:pt x="193" y="21"/>
                    <a:pt x="195" y="21"/>
                  </a:cubicBezTo>
                  <a:cubicBezTo>
                    <a:pt x="195" y="21"/>
                    <a:pt x="194" y="22"/>
                    <a:pt x="194" y="22"/>
                  </a:cubicBezTo>
                  <a:cubicBezTo>
                    <a:pt x="198" y="21"/>
                    <a:pt x="194" y="21"/>
                    <a:pt x="197" y="19"/>
                  </a:cubicBezTo>
                  <a:cubicBezTo>
                    <a:pt x="198" y="19"/>
                    <a:pt x="197" y="21"/>
                    <a:pt x="199" y="20"/>
                  </a:cubicBezTo>
                  <a:cubicBezTo>
                    <a:pt x="200" y="20"/>
                    <a:pt x="204" y="16"/>
                    <a:pt x="207" y="16"/>
                  </a:cubicBezTo>
                  <a:cubicBezTo>
                    <a:pt x="206" y="15"/>
                    <a:pt x="206" y="15"/>
                    <a:pt x="207" y="14"/>
                  </a:cubicBezTo>
                  <a:cubicBezTo>
                    <a:pt x="207" y="14"/>
                    <a:pt x="208" y="14"/>
                    <a:pt x="209" y="13"/>
                  </a:cubicBezTo>
                  <a:cubicBezTo>
                    <a:pt x="209" y="13"/>
                    <a:pt x="209" y="13"/>
                    <a:pt x="210" y="13"/>
                  </a:cubicBezTo>
                  <a:cubicBezTo>
                    <a:pt x="210" y="13"/>
                    <a:pt x="210" y="13"/>
                    <a:pt x="210" y="13"/>
                  </a:cubicBezTo>
                  <a:cubicBezTo>
                    <a:pt x="211" y="13"/>
                    <a:pt x="212" y="13"/>
                    <a:pt x="212" y="12"/>
                  </a:cubicBezTo>
                  <a:cubicBezTo>
                    <a:pt x="212" y="12"/>
                    <a:pt x="212" y="12"/>
                    <a:pt x="212" y="12"/>
                  </a:cubicBezTo>
                  <a:cubicBezTo>
                    <a:pt x="213" y="12"/>
                    <a:pt x="214" y="11"/>
                    <a:pt x="214" y="11"/>
                  </a:cubicBezTo>
                  <a:cubicBezTo>
                    <a:pt x="215" y="11"/>
                    <a:pt x="215" y="11"/>
                    <a:pt x="216" y="11"/>
                  </a:cubicBezTo>
                  <a:cubicBezTo>
                    <a:pt x="215" y="13"/>
                    <a:pt x="215" y="14"/>
                    <a:pt x="216" y="15"/>
                  </a:cubicBezTo>
                  <a:cubicBezTo>
                    <a:pt x="217" y="18"/>
                    <a:pt x="218" y="20"/>
                    <a:pt x="217" y="20"/>
                  </a:cubicBezTo>
                  <a:cubicBezTo>
                    <a:pt x="218" y="25"/>
                    <a:pt x="218" y="25"/>
                    <a:pt x="218" y="25"/>
                  </a:cubicBezTo>
                  <a:cubicBezTo>
                    <a:pt x="218" y="25"/>
                    <a:pt x="218" y="25"/>
                    <a:pt x="218" y="25"/>
                  </a:cubicBezTo>
                  <a:cubicBezTo>
                    <a:pt x="219" y="29"/>
                    <a:pt x="220" y="30"/>
                    <a:pt x="221" y="31"/>
                  </a:cubicBezTo>
                  <a:cubicBezTo>
                    <a:pt x="221" y="31"/>
                    <a:pt x="220" y="31"/>
                    <a:pt x="220" y="31"/>
                  </a:cubicBezTo>
                  <a:cubicBezTo>
                    <a:pt x="221" y="36"/>
                    <a:pt x="221" y="36"/>
                    <a:pt x="224" y="40"/>
                  </a:cubicBezTo>
                  <a:cubicBezTo>
                    <a:pt x="223" y="41"/>
                    <a:pt x="223" y="41"/>
                    <a:pt x="223" y="41"/>
                  </a:cubicBezTo>
                  <a:cubicBezTo>
                    <a:pt x="224" y="41"/>
                    <a:pt x="224" y="43"/>
                    <a:pt x="224" y="45"/>
                  </a:cubicBezTo>
                  <a:cubicBezTo>
                    <a:pt x="224" y="46"/>
                    <a:pt x="224" y="46"/>
                    <a:pt x="224" y="47"/>
                  </a:cubicBezTo>
                  <a:cubicBezTo>
                    <a:pt x="225" y="49"/>
                    <a:pt x="225" y="49"/>
                    <a:pt x="225" y="49"/>
                  </a:cubicBezTo>
                  <a:cubicBezTo>
                    <a:pt x="225" y="49"/>
                    <a:pt x="225" y="50"/>
                    <a:pt x="226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0"/>
                    <a:pt x="225" y="51"/>
                    <a:pt x="226" y="51"/>
                  </a:cubicBezTo>
                  <a:cubicBezTo>
                    <a:pt x="226" y="51"/>
                    <a:pt x="225" y="51"/>
                    <a:pt x="225" y="51"/>
                  </a:cubicBezTo>
                  <a:cubicBezTo>
                    <a:pt x="225" y="52"/>
                    <a:pt x="225" y="52"/>
                    <a:pt x="225" y="52"/>
                  </a:cubicBezTo>
                  <a:cubicBezTo>
                    <a:pt x="224" y="52"/>
                    <a:pt x="223" y="52"/>
                    <a:pt x="222" y="52"/>
                  </a:cubicBezTo>
                  <a:cubicBezTo>
                    <a:pt x="220" y="53"/>
                    <a:pt x="217" y="54"/>
                    <a:pt x="217" y="56"/>
                  </a:cubicBezTo>
                  <a:cubicBezTo>
                    <a:pt x="214" y="58"/>
                    <a:pt x="214" y="58"/>
                    <a:pt x="214" y="58"/>
                  </a:cubicBezTo>
                  <a:cubicBezTo>
                    <a:pt x="219" y="56"/>
                    <a:pt x="214" y="60"/>
                    <a:pt x="216" y="60"/>
                  </a:cubicBezTo>
                  <a:cubicBezTo>
                    <a:pt x="215" y="60"/>
                    <a:pt x="211" y="60"/>
                    <a:pt x="214" y="59"/>
                  </a:cubicBezTo>
                  <a:cubicBezTo>
                    <a:pt x="214" y="59"/>
                    <a:pt x="214" y="59"/>
                    <a:pt x="214" y="59"/>
                  </a:cubicBezTo>
                  <a:cubicBezTo>
                    <a:pt x="214" y="57"/>
                    <a:pt x="208" y="61"/>
                    <a:pt x="208" y="60"/>
                  </a:cubicBezTo>
                  <a:cubicBezTo>
                    <a:pt x="199" y="64"/>
                    <a:pt x="191" y="66"/>
                    <a:pt x="182" y="69"/>
                  </a:cubicBezTo>
                  <a:cubicBezTo>
                    <a:pt x="184" y="70"/>
                    <a:pt x="184" y="70"/>
                    <a:pt x="184" y="70"/>
                  </a:cubicBezTo>
                  <a:cubicBezTo>
                    <a:pt x="181" y="71"/>
                    <a:pt x="181" y="71"/>
                    <a:pt x="181" y="71"/>
                  </a:cubicBezTo>
                  <a:cubicBezTo>
                    <a:pt x="180" y="71"/>
                    <a:pt x="180" y="70"/>
                    <a:pt x="182" y="69"/>
                  </a:cubicBezTo>
                  <a:cubicBezTo>
                    <a:pt x="180" y="69"/>
                    <a:pt x="178" y="71"/>
                    <a:pt x="178" y="72"/>
                  </a:cubicBezTo>
                  <a:cubicBezTo>
                    <a:pt x="174" y="73"/>
                    <a:pt x="179" y="69"/>
                    <a:pt x="178" y="70"/>
                  </a:cubicBezTo>
                  <a:cubicBezTo>
                    <a:pt x="177" y="71"/>
                    <a:pt x="177" y="71"/>
                    <a:pt x="177" y="71"/>
                  </a:cubicBezTo>
                  <a:cubicBezTo>
                    <a:pt x="177" y="71"/>
                    <a:pt x="177" y="71"/>
                    <a:pt x="177" y="71"/>
                  </a:cubicBezTo>
                  <a:cubicBezTo>
                    <a:pt x="176" y="72"/>
                    <a:pt x="176" y="72"/>
                    <a:pt x="173" y="73"/>
                  </a:cubicBezTo>
                  <a:cubicBezTo>
                    <a:pt x="172" y="73"/>
                    <a:pt x="172" y="73"/>
                    <a:pt x="172" y="73"/>
                  </a:cubicBezTo>
                  <a:cubicBezTo>
                    <a:pt x="172" y="73"/>
                    <a:pt x="172" y="73"/>
                    <a:pt x="171" y="73"/>
                  </a:cubicBezTo>
                  <a:cubicBezTo>
                    <a:pt x="167" y="74"/>
                    <a:pt x="167" y="74"/>
                    <a:pt x="167" y="74"/>
                  </a:cubicBezTo>
                  <a:cubicBezTo>
                    <a:pt x="169" y="75"/>
                    <a:pt x="169" y="75"/>
                    <a:pt x="169" y="75"/>
                  </a:cubicBezTo>
                  <a:cubicBezTo>
                    <a:pt x="168" y="76"/>
                    <a:pt x="166" y="76"/>
                    <a:pt x="168" y="76"/>
                  </a:cubicBezTo>
                  <a:cubicBezTo>
                    <a:pt x="166" y="76"/>
                    <a:pt x="163" y="77"/>
                    <a:pt x="159" y="78"/>
                  </a:cubicBezTo>
                  <a:cubicBezTo>
                    <a:pt x="156" y="79"/>
                    <a:pt x="153" y="80"/>
                    <a:pt x="152" y="80"/>
                  </a:cubicBezTo>
                  <a:cubicBezTo>
                    <a:pt x="150" y="82"/>
                    <a:pt x="148" y="82"/>
                    <a:pt x="145" y="83"/>
                  </a:cubicBezTo>
                  <a:cubicBezTo>
                    <a:pt x="146" y="83"/>
                    <a:pt x="147" y="84"/>
                    <a:pt x="144" y="85"/>
                  </a:cubicBezTo>
                  <a:cubicBezTo>
                    <a:pt x="144" y="82"/>
                    <a:pt x="139" y="85"/>
                    <a:pt x="137" y="83"/>
                  </a:cubicBezTo>
                  <a:cubicBezTo>
                    <a:pt x="139" y="84"/>
                    <a:pt x="130" y="86"/>
                    <a:pt x="133" y="87"/>
                  </a:cubicBezTo>
                  <a:cubicBezTo>
                    <a:pt x="131" y="87"/>
                    <a:pt x="133" y="86"/>
                    <a:pt x="131" y="85"/>
                  </a:cubicBezTo>
                  <a:cubicBezTo>
                    <a:pt x="127" y="88"/>
                    <a:pt x="121" y="87"/>
                    <a:pt x="115" y="89"/>
                  </a:cubicBezTo>
                  <a:cubicBezTo>
                    <a:pt x="115" y="89"/>
                    <a:pt x="116" y="90"/>
                    <a:pt x="115" y="90"/>
                  </a:cubicBezTo>
                  <a:cubicBezTo>
                    <a:pt x="111" y="89"/>
                    <a:pt x="111" y="89"/>
                    <a:pt x="111" y="89"/>
                  </a:cubicBezTo>
                  <a:cubicBezTo>
                    <a:pt x="110" y="90"/>
                    <a:pt x="110" y="92"/>
                    <a:pt x="108" y="91"/>
                  </a:cubicBezTo>
                  <a:cubicBezTo>
                    <a:pt x="108" y="91"/>
                    <a:pt x="109" y="91"/>
                    <a:pt x="108" y="92"/>
                  </a:cubicBezTo>
                  <a:cubicBezTo>
                    <a:pt x="96" y="92"/>
                    <a:pt x="84" y="97"/>
                    <a:pt x="72" y="95"/>
                  </a:cubicBezTo>
                  <a:cubicBezTo>
                    <a:pt x="73" y="95"/>
                    <a:pt x="72" y="95"/>
                    <a:pt x="71" y="96"/>
                  </a:cubicBezTo>
                  <a:cubicBezTo>
                    <a:pt x="72" y="96"/>
                    <a:pt x="71" y="96"/>
                    <a:pt x="71" y="97"/>
                  </a:cubicBezTo>
                  <a:cubicBezTo>
                    <a:pt x="71" y="97"/>
                    <a:pt x="70" y="97"/>
                    <a:pt x="69" y="96"/>
                  </a:cubicBezTo>
                  <a:cubicBezTo>
                    <a:pt x="67" y="96"/>
                    <a:pt x="66" y="96"/>
                    <a:pt x="66" y="96"/>
                  </a:cubicBezTo>
                  <a:cubicBezTo>
                    <a:pt x="65" y="97"/>
                    <a:pt x="61" y="96"/>
                    <a:pt x="60" y="97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0" y="99"/>
                    <a:pt x="65" y="100"/>
                    <a:pt x="65" y="102"/>
                  </a:cubicBezTo>
                  <a:cubicBezTo>
                    <a:pt x="67" y="100"/>
                    <a:pt x="71" y="105"/>
                    <a:pt x="75" y="102"/>
                  </a:cubicBezTo>
                  <a:cubicBezTo>
                    <a:pt x="76" y="102"/>
                    <a:pt x="74" y="102"/>
                    <a:pt x="75" y="103"/>
                  </a:cubicBezTo>
                  <a:cubicBezTo>
                    <a:pt x="76" y="102"/>
                    <a:pt x="77" y="102"/>
                    <a:pt x="79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85" y="101"/>
                    <a:pt x="88" y="102"/>
                    <a:pt x="96" y="101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96" y="100"/>
                    <a:pt x="97" y="100"/>
                    <a:pt x="98" y="101"/>
                  </a:cubicBezTo>
                  <a:cubicBezTo>
                    <a:pt x="99" y="99"/>
                    <a:pt x="93" y="101"/>
                    <a:pt x="95" y="99"/>
                  </a:cubicBezTo>
                  <a:cubicBezTo>
                    <a:pt x="97" y="101"/>
                    <a:pt x="105" y="98"/>
                    <a:pt x="107" y="99"/>
                  </a:cubicBezTo>
                  <a:cubicBezTo>
                    <a:pt x="109" y="99"/>
                    <a:pt x="106" y="99"/>
                    <a:pt x="109" y="98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1" y="98"/>
                    <a:pt x="112" y="98"/>
                    <a:pt x="112" y="99"/>
                  </a:cubicBezTo>
                  <a:cubicBezTo>
                    <a:pt x="112" y="99"/>
                    <a:pt x="111" y="99"/>
                    <a:pt x="111" y="99"/>
                  </a:cubicBezTo>
                  <a:cubicBezTo>
                    <a:pt x="113" y="99"/>
                    <a:pt x="116" y="98"/>
                    <a:pt x="117" y="98"/>
                  </a:cubicBezTo>
                  <a:cubicBezTo>
                    <a:pt x="115" y="98"/>
                    <a:pt x="115" y="98"/>
                    <a:pt x="115" y="98"/>
                  </a:cubicBezTo>
                  <a:cubicBezTo>
                    <a:pt x="121" y="96"/>
                    <a:pt x="129" y="95"/>
                    <a:pt x="135" y="92"/>
                  </a:cubicBezTo>
                  <a:cubicBezTo>
                    <a:pt x="134" y="92"/>
                    <a:pt x="134" y="92"/>
                    <a:pt x="134" y="92"/>
                  </a:cubicBezTo>
                  <a:cubicBezTo>
                    <a:pt x="139" y="90"/>
                    <a:pt x="138" y="91"/>
                    <a:pt x="143" y="90"/>
                  </a:cubicBezTo>
                  <a:cubicBezTo>
                    <a:pt x="143" y="90"/>
                    <a:pt x="143" y="90"/>
                    <a:pt x="143" y="90"/>
                  </a:cubicBezTo>
                  <a:cubicBezTo>
                    <a:pt x="144" y="89"/>
                    <a:pt x="145" y="88"/>
                    <a:pt x="146" y="88"/>
                  </a:cubicBezTo>
                  <a:cubicBezTo>
                    <a:pt x="145" y="89"/>
                    <a:pt x="149" y="88"/>
                    <a:pt x="148" y="89"/>
                  </a:cubicBezTo>
                  <a:cubicBezTo>
                    <a:pt x="152" y="87"/>
                    <a:pt x="150" y="88"/>
                    <a:pt x="153" y="85"/>
                  </a:cubicBezTo>
                  <a:cubicBezTo>
                    <a:pt x="154" y="86"/>
                    <a:pt x="154" y="86"/>
                    <a:pt x="154" y="86"/>
                  </a:cubicBezTo>
                  <a:cubicBezTo>
                    <a:pt x="155" y="85"/>
                    <a:pt x="155" y="85"/>
                    <a:pt x="157" y="84"/>
                  </a:cubicBezTo>
                  <a:cubicBezTo>
                    <a:pt x="155" y="85"/>
                    <a:pt x="159" y="84"/>
                    <a:pt x="157" y="86"/>
                  </a:cubicBezTo>
                  <a:cubicBezTo>
                    <a:pt x="163" y="86"/>
                    <a:pt x="164" y="82"/>
                    <a:pt x="167" y="83"/>
                  </a:cubicBezTo>
                  <a:cubicBezTo>
                    <a:pt x="169" y="80"/>
                    <a:pt x="162" y="84"/>
                    <a:pt x="164" y="83"/>
                  </a:cubicBezTo>
                  <a:cubicBezTo>
                    <a:pt x="162" y="82"/>
                    <a:pt x="165" y="81"/>
                    <a:pt x="167" y="80"/>
                  </a:cubicBezTo>
                  <a:cubicBezTo>
                    <a:pt x="168" y="80"/>
                    <a:pt x="170" y="82"/>
                    <a:pt x="175" y="80"/>
                  </a:cubicBezTo>
                  <a:cubicBezTo>
                    <a:pt x="174" y="80"/>
                    <a:pt x="174" y="81"/>
                    <a:pt x="174" y="81"/>
                  </a:cubicBezTo>
                  <a:cubicBezTo>
                    <a:pt x="176" y="81"/>
                    <a:pt x="177" y="79"/>
                    <a:pt x="179" y="79"/>
                  </a:cubicBezTo>
                  <a:cubicBezTo>
                    <a:pt x="179" y="78"/>
                    <a:pt x="181" y="78"/>
                    <a:pt x="181" y="77"/>
                  </a:cubicBezTo>
                  <a:cubicBezTo>
                    <a:pt x="177" y="78"/>
                    <a:pt x="177" y="78"/>
                    <a:pt x="177" y="78"/>
                  </a:cubicBezTo>
                  <a:cubicBezTo>
                    <a:pt x="179" y="77"/>
                    <a:pt x="181" y="75"/>
                    <a:pt x="185" y="74"/>
                  </a:cubicBezTo>
                  <a:cubicBezTo>
                    <a:pt x="184" y="75"/>
                    <a:pt x="184" y="76"/>
                    <a:pt x="183" y="76"/>
                  </a:cubicBezTo>
                  <a:cubicBezTo>
                    <a:pt x="184" y="76"/>
                    <a:pt x="185" y="75"/>
                    <a:pt x="186" y="75"/>
                  </a:cubicBezTo>
                  <a:cubicBezTo>
                    <a:pt x="186" y="77"/>
                    <a:pt x="182" y="77"/>
                    <a:pt x="180" y="79"/>
                  </a:cubicBezTo>
                  <a:cubicBezTo>
                    <a:pt x="181" y="79"/>
                    <a:pt x="184" y="76"/>
                    <a:pt x="183" y="78"/>
                  </a:cubicBezTo>
                  <a:cubicBezTo>
                    <a:pt x="184" y="76"/>
                    <a:pt x="187" y="77"/>
                    <a:pt x="189" y="74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90" y="75"/>
                    <a:pt x="191" y="74"/>
                    <a:pt x="192" y="74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2" y="74"/>
                    <a:pt x="195" y="75"/>
                    <a:pt x="197" y="74"/>
                  </a:cubicBezTo>
                  <a:cubicBezTo>
                    <a:pt x="193" y="75"/>
                    <a:pt x="196" y="73"/>
                    <a:pt x="194" y="73"/>
                  </a:cubicBezTo>
                  <a:cubicBezTo>
                    <a:pt x="199" y="70"/>
                    <a:pt x="198" y="74"/>
                    <a:pt x="204" y="71"/>
                  </a:cubicBezTo>
                  <a:cubicBezTo>
                    <a:pt x="203" y="72"/>
                    <a:pt x="200" y="72"/>
                    <a:pt x="202" y="71"/>
                  </a:cubicBezTo>
                  <a:cubicBezTo>
                    <a:pt x="203" y="71"/>
                    <a:pt x="205" y="70"/>
                    <a:pt x="205" y="71"/>
                  </a:cubicBezTo>
                  <a:cubicBezTo>
                    <a:pt x="210" y="69"/>
                    <a:pt x="204" y="70"/>
                    <a:pt x="206" y="69"/>
                  </a:cubicBezTo>
                  <a:cubicBezTo>
                    <a:pt x="208" y="69"/>
                    <a:pt x="208" y="67"/>
                    <a:pt x="210" y="66"/>
                  </a:cubicBezTo>
                  <a:cubicBezTo>
                    <a:pt x="210" y="67"/>
                    <a:pt x="210" y="67"/>
                    <a:pt x="210" y="67"/>
                  </a:cubicBezTo>
                  <a:cubicBezTo>
                    <a:pt x="215" y="66"/>
                    <a:pt x="210" y="65"/>
                    <a:pt x="215" y="64"/>
                  </a:cubicBezTo>
                  <a:cubicBezTo>
                    <a:pt x="214" y="66"/>
                    <a:pt x="214" y="66"/>
                    <a:pt x="214" y="66"/>
                  </a:cubicBezTo>
                  <a:cubicBezTo>
                    <a:pt x="216" y="64"/>
                    <a:pt x="216" y="64"/>
                    <a:pt x="216" y="64"/>
                  </a:cubicBezTo>
                  <a:cubicBezTo>
                    <a:pt x="216" y="66"/>
                    <a:pt x="216" y="66"/>
                    <a:pt x="216" y="66"/>
                  </a:cubicBezTo>
                  <a:cubicBezTo>
                    <a:pt x="218" y="64"/>
                    <a:pt x="219" y="64"/>
                    <a:pt x="221" y="63"/>
                  </a:cubicBezTo>
                  <a:cubicBezTo>
                    <a:pt x="220" y="63"/>
                    <a:pt x="221" y="61"/>
                    <a:pt x="223" y="60"/>
                  </a:cubicBezTo>
                  <a:cubicBezTo>
                    <a:pt x="224" y="60"/>
                    <a:pt x="222" y="61"/>
                    <a:pt x="225" y="60"/>
                  </a:cubicBezTo>
                  <a:cubicBezTo>
                    <a:pt x="225" y="61"/>
                    <a:pt x="224" y="62"/>
                    <a:pt x="223" y="62"/>
                  </a:cubicBezTo>
                  <a:cubicBezTo>
                    <a:pt x="223" y="62"/>
                    <a:pt x="222" y="63"/>
                    <a:pt x="222" y="63"/>
                  </a:cubicBezTo>
                  <a:cubicBezTo>
                    <a:pt x="223" y="63"/>
                    <a:pt x="224" y="62"/>
                    <a:pt x="225" y="62"/>
                  </a:cubicBezTo>
                  <a:cubicBezTo>
                    <a:pt x="226" y="62"/>
                    <a:pt x="226" y="61"/>
                    <a:pt x="228" y="61"/>
                  </a:cubicBezTo>
                  <a:cubicBezTo>
                    <a:pt x="227" y="61"/>
                    <a:pt x="227" y="61"/>
                    <a:pt x="226" y="61"/>
                  </a:cubicBezTo>
                  <a:cubicBezTo>
                    <a:pt x="226" y="61"/>
                    <a:pt x="226" y="61"/>
                    <a:pt x="226" y="61"/>
                  </a:cubicBezTo>
                  <a:cubicBezTo>
                    <a:pt x="226" y="61"/>
                    <a:pt x="226" y="61"/>
                    <a:pt x="227" y="61"/>
                  </a:cubicBezTo>
                  <a:cubicBezTo>
                    <a:pt x="227" y="60"/>
                    <a:pt x="228" y="60"/>
                    <a:pt x="229" y="59"/>
                  </a:cubicBezTo>
                  <a:cubicBezTo>
                    <a:pt x="230" y="58"/>
                    <a:pt x="231" y="57"/>
                    <a:pt x="231" y="57"/>
                  </a:cubicBezTo>
                  <a:cubicBezTo>
                    <a:pt x="233" y="57"/>
                    <a:pt x="232" y="57"/>
                    <a:pt x="232" y="58"/>
                  </a:cubicBezTo>
                  <a:cubicBezTo>
                    <a:pt x="233" y="57"/>
                    <a:pt x="233" y="57"/>
                    <a:pt x="235" y="56"/>
                  </a:cubicBezTo>
                  <a:cubicBezTo>
                    <a:pt x="235" y="56"/>
                    <a:pt x="237" y="57"/>
                    <a:pt x="234" y="58"/>
                  </a:cubicBezTo>
                  <a:cubicBezTo>
                    <a:pt x="234" y="58"/>
                    <a:pt x="235" y="58"/>
                    <a:pt x="237" y="57"/>
                  </a:cubicBezTo>
                  <a:cubicBezTo>
                    <a:pt x="236" y="55"/>
                    <a:pt x="235" y="53"/>
                    <a:pt x="236" y="53"/>
                  </a:cubicBezTo>
                  <a:cubicBezTo>
                    <a:pt x="236" y="53"/>
                    <a:pt x="235" y="49"/>
                    <a:pt x="236" y="50"/>
                  </a:cubicBezTo>
                  <a:cubicBezTo>
                    <a:pt x="236" y="49"/>
                    <a:pt x="235" y="48"/>
                    <a:pt x="235" y="47"/>
                  </a:cubicBezTo>
                  <a:cubicBezTo>
                    <a:pt x="235" y="46"/>
                    <a:pt x="234" y="45"/>
                    <a:pt x="234" y="45"/>
                  </a:cubicBezTo>
                  <a:cubicBezTo>
                    <a:pt x="234" y="45"/>
                    <a:pt x="234" y="44"/>
                    <a:pt x="234" y="44"/>
                  </a:cubicBezTo>
                  <a:cubicBezTo>
                    <a:pt x="233" y="43"/>
                    <a:pt x="232" y="41"/>
                    <a:pt x="232" y="40"/>
                  </a:cubicBezTo>
                  <a:cubicBezTo>
                    <a:pt x="232" y="39"/>
                    <a:pt x="232" y="39"/>
                    <a:pt x="231" y="39"/>
                  </a:cubicBezTo>
                  <a:cubicBezTo>
                    <a:pt x="231" y="36"/>
                    <a:pt x="231" y="33"/>
                    <a:pt x="229" y="30"/>
                  </a:cubicBezTo>
                  <a:cubicBezTo>
                    <a:pt x="230" y="27"/>
                    <a:pt x="230" y="27"/>
                    <a:pt x="230" y="27"/>
                  </a:cubicBezTo>
                  <a:cubicBezTo>
                    <a:pt x="228" y="25"/>
                    <a:pt x="229" y="30"/>
                    <a:pt x="227" y="26"/>
                  </a:cubicBezTo>
                  <a:cubicBezTo>
                    <a:pt x="225" y="23"/>
                    <a:pt x="228" y="25"/>
                    <a:pt x="228" y="23"/>
                  </a:cubicBezTo>
                  <a:cubicBezTo>
                    <a:pt x="226" y="22"/>
                    <a:pt x="224" y="20"/>
                    <a:pt x="225" y="16"/>
                  </a:cubicBezTo>
                  <a:cubicBezTo>
                    <a:pt x="225" y="17"/>
                    <a:pt x="225" y="18"/>
                    <a:pt x="225" y="19"/>
                  </a:cubicBezTo>
                  <a:close/>
                  <a:moveTo>
                    <a:pt x="197" y="10"/>
                  </a:moveTo>
                  <a:cubicBezTo>
                    <a:pt x="198" y="10"/>
                    <a:pt x="199" y="9"/>
                    <a:pt x="199" y="9"/>
                  </a:cubicBezTo>
                  <a:cubicBezTo>
                    <a:pt x="199" y="10"/>
                    <a:pt x="198" y="10"/>
                    <a:pt x="197" y="10"/>
                  </a:cubicBezTo>
                  <a:close/>
                  <a:moveTo>
                    <a:pt x="149" y="29"/>
                  </a:moveTo>
                  <a:cubicBezTo>
                    <a:pt x="149" y="28"/>
                    <a:pt x="150" y="28"/>
                    <a:pt x="151" y="28"/>
                  </a:cubicBezTo>
                  <a:cubicBezTo>
                    <a:pt x="150" y="29"/>
                    <a:pt x="150" y="29"/>
                    <a:pt x="149" y="29"/>
                  </a:cubicBezTo>
                  <a:close/>
                  <a:moveTo>
                    <a:pt x="7" y="46"/>
                  </a:moveTo>
                  <a:cubicBezTo>
                    <a:pt x="7" y="46"/>
                    <a:pt x="7" y="46"/>
                    <a:pt x="7" y="46"/>
                  </a:cubicBezTo>
                  <a:cubicBezTo>
                    <a:pt x="8" y="46"/>
                    <a:pt x="7" y="46"/>
                    <a:pt x="7" y="46"/>
                  </a:cubicBezTo>
                  <a:close/>
                  <a:moveTo>
                    <a:pt x="5" y="45"/>
                  </a:moveTo>
                  <a:cubicBezTo>
                    <a:pt x="5" y="45"/>
                    <a:pt x="5" y="46"/>
                    <a:pt x="6" y="46"/>
                  </a:cubicBezTo>
                  <a:cubicBezTo>
                    <a:pt x="5" y="45"/>
                    <a:pt x="6" y="45"/>
                    <a:pt x="6" y="46"/>
                  </a:cubicBezTo>
                  <a:cubicBezTo>
                    <a:pt x="6" y="45"/>
                    <a:pt x="6" y="45"/>
                    <a:pt x="5" y="45"/>
                  </a:cubicBezTo>
                  <a:close/>
                  <a:moveTo>
                    <a:pt x="172" y="73"/>
                  </a:moveTo>
                  <a:cubicBezTo>
                    <a:pt x="172" y="73"/>
                    <a:pt x="172" y="73"/>
                    <a:pt x="172" y="73"/>
                  </a:cubicBezTo>
                  <a:cubicBezTo>
                    <a:pt x="171" y="74"/>
                    <a:pt x="171" y="74"/>
                    <a:pt x="172" y="73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99" name="Freeform 3589"/>
            <p:cNvSpPr>
              <a:spLocks/>
            </p:cNvSpPr>
            <p:nvPr/>
          </p:nvSpPr>
          <p:spPr bwMode="auto">
            <a:xfrm>
              <a:off x="3302" y="1853"/>
              <a:ext cx="3" cy="0"/>
            </a:xfrm>
            <a:custGeom>
              <a:avLst/>
              <a:gdLst>
                <a:gd name="T0" fmla="*/ 0 w 1"/>
                <a:gd name="T1" fmla="*/ 3 w 1"/>
                <a:gd name="T2" fmla="*/ 0 w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00" name="Freeform 3590"/>
            <p:cNvSpPr>
              <a:spLocks/>
            </p:cNvSpPr>
            <p:nvPr/>
          </p:nvSpPr>
          <p:spPr bwMode="auto">
            <a:xfrm>
              <a:off x="3487" y="1883"/>
              <a:ext cx="0" cy="3"/>
            </a:xfrm>
            <a:custGeom>
              <a:avLst/>
              <a:gdLst>
                <a:gd name="T0" fmla="*/ 0 h 1"/>
                <a:gd name="T1" fmla="*/ 3 h 1"/>
                <a:gd name="T2" fmla="*/ 3 h 1"/>
                <a:gd name="T3" fmla="*/ 0 h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01" name="Freeform 3591"/>
            <p:cNvSpPr>
              <a:spLocks/>
            </p:cNvSpPr>
            <p:nvPr/>
          </p:nvSpPr>
          <p:spPr bwMode="auto">
            <a:xfrm>
              <a:off x="3054" y="1883"/>
              <a:ext cx="3" cy="3"/>
            </a:xfrm>
            <a:custGeom>
              <a:avLst/>
              <a:gdLst>
                <a:gd name="T0" fmla="*/ 0 w 1"/>
                <a:gd name="T1" fmla="*/ 0 h 1"/>
                <a:gd name="T2" fmla="*/ 3 w 1"/>
                <a:gd name="T3" fmla="*/ 3 h 1"/>
                <a:gd name="T4" fmla="*/ 0 w 1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0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02" name="Freeform 3592"/>
            <p:cNvSpPr>
              <a:spLocks/>
            </p:cNvSpPr>
            <p:nvPr/>
          </p:nvSpPr>
          <p:spPr bwMode="auto">
            <a:xfrm>
              <a:off x="2955" y="1919"/>
              <a:ext cx="2" cy="4"/>
            </a:xfrm>
            <a:custGeom>
              <a:avLst/>
              <a:gdLst>
                <a:gd name="T0" fmla="*/ 2 w 1"/>
                <a:gd name="T1" fmla="*/ 4 h 2"/>
                <a:gd name="T2" fmla="*/ 0 w 1"/>
                <a:gd name="T3" fmla="*/ 0 h 2"/>
                <a:gd name="T4" fmla="*/ 0 w 1"/>
                <a:gd name="T5" fmla="*/ 4 h 2"/>
                <a:gd name="T6" fmla="*/ 2 w 1"/>
                <a:gd name="T7" fmla="*/ 4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03" name="Freeform 3593"/>
            <p:cNvSpPr>
              <a:spLocks/>
            </p:cNvSpPr>
            <p:nvPr/>
          </p:nvSpPr>
          <p:spPr bwMode="auto">
            <a:xfrm>
              <a:off x="2946" y="1961"/>
              <a:ext cx="2" cy="5"/>
            </a:xfrm>
            <a:custGeom>
              <a:avLst/>
              <a:gdLst>
                <a:gd name="T0" fmla="*/ 0 w 1"/>
                <a:gd name="T1" fmla="*/ 3 h 2"/>
                <a:gd name="T2" fmla="*/ 0 w 1"/>
                <a:gd name="T3" fmla="*/ 5 h 2"/>
                <a:gd name="T4" fmla="*/ 2 w 1"/>
                <a:gd name="T5" fmla="*/ 5 h 2"/>
                <a:gd name="T6" fmla="*/ 0 w 1"/>
                <a:gd name="T7" fmla="*/ 3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04" name="Freeform 3594"/>
            <p:cNvSpPr>
              <a:spLocks/>
            </p:cNvSpPr>
            <p:nvPr/>
          </p:nvSpPr>
          <p:spPr bwMode="auto">
            <a:xfrm>
              <a:off x="2948" y="1928"/>
              <a:ext cx="5" cy="7"/>
            </a:xfrm>
            <a:custGeom>
              <a:avLst/>
              <a:gdLst>
                <a:gd name="T0" fmla="*/ 3 w 2"/>
                <a:gd name="T1" fmla="*/ 0 h 3"/>
                <a:gd name="T2" fmla="*/ 0 w 2"/>
                <a:gd name="T3" fmla="*/ 7 h 3"/>
                <a:gd name="T4" fmla="*/ 0 w 2"/>
                <a:gd name="T5" fmla="*/ 5 h 3"/>
                <a:gd name="T6" fmla="*/ 3 w 2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0"/>
                    <a:pt x="0" y="1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2" y="3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05" name="Freeform 3595"/>
            <p:cNvSpPr>
              <a:spLocks/>
            </p:cNvSpPr>
            <p:nvPr/>
          </p:nvSpPr>
          <p:spPr bwMode="auto">
            <a:xfrm>
              <a:off x="2950" y="1935"/>
              <a:ext cx="0" cy="3"/>
            </a:xfrm>
            <a:custGeom>
              <a:avLst/>
              <a:gdLst>
                <a:gd name="T0" fmla="*/ 0 h 1"/>
                <a:gd name="T1" fmla="*/ 3 h 1"/>
                <a:gd name="T2" fmla="*/ 0 h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06" name="Freeform 3596"/>
            <p:cNvSpPr>
              <a:spLocks/>
            </p:cNvSpPr>
            <p:nvPr/>
          </p:nvSpPr>
          <p:spPr bwMode="auto">
            <a:xfrm>
              <a:off x="2950" y="1900"/>
              <a:ext cx="5" cy="4"/>
            </a:xfrm>
            <a:custGeom>
              <a:avLst/>
              <a:gdLst>
                <a:gd name="T0" fmla="*/ 3 w 2"/>
                <a:gd name="T1" fmla="*/ 2 h 2"/>
                <a:gd name="T2" fmla="*/ 5 w 2"/>
                <a:gd name="T3" fmla="*/ 4 h 2"/>
                <a:gd name="T4" fmla="*/ 3 w 2"/>
                <a:gd name="T5" fmla="*/ 2 h 2"/>
                <a:gd name="T6" fmla="*/ 3 w 2"/>
                <a:gd name="T7" fmla="*/ 2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1" y="1"/>
                    <a:pt x="2" y="2"/>
                    <a:pt x="2" y="2"/>
                  </a:cubicBezTo>
                  <a:cubicBezTo>
                    <a:pt x="2" y="2"/>
                    <a:pt x="2" y="2"/>
                    <a:pt x="1" y="1"/>
                  </a:cubicBezTo>
                  <a:cubicBezTo>
                    <a:pt x="1" y="1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07" name="Freeform 3597"/>
            <p:cNvSpPr>
              <a:spLocks/>
            </p:cNvSpPr>
            <p:nvPr/>
          </p:nvSpPr>
          <p:spPr bwMode="auto">
            <a:xfrm>
              <a:off x="2943" y="1928"/>
              <a:ext cx="3" cy="2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0 w 3"/>
                <a:gd name="T5" fmla="*/ 0 h 2"/>
                <a:gd name="T6" fmla="*/ 0 w 3"/>
                <a:gd name="T7" fmla="*/ 2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08" name="Freeform 3598"/>
            <p:cNvSpPr>
              <a:spLocks/>
            </p:cNvSpPr>
            <p:nvPr/>
          </p:nvSpPr>
          <p:spPr bwMode="auto">
            <a:xfrm>
              <a:off x="2943" y="1904"/>
              <a:ext cx="0" cy="8"/>
            </a:xfrm>
            <a:custGeom>
              <a:avLst/>
              <a:gdLst>
                <a:gd name="T0" fmla="*/ 0 h 3"/>
                <a:gd name="T1" fmla="*/ 5 h 3"/>
                <a:gd name="T2" fmla="*/ 8 h 3"/>
                <a:gd name="T3" fmla="*/ 0 h 3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09" name="Freeform 3599"/>
            <p:cNvSpPr>
              <a:spLocks/>
            </p:cNvSpPr>
            <p:nvPr/>
          </p:nvSpPr>
          <p:spPr bwMode="auto">
            <a:xfrm>
              <a:off x="2943" y="1912"/>
              <a:ext cx="0" cy="4"/>
            </a:xfrm>
            <a:custGeom>
              <a:avLst/>
              <a:gdLst>
                <a:gd name="T0" fmla="*/ 0 h 2"/>
                <a:gd name="T1" fmla="*/ 4 h 2"/>
                <a:gd name="T2" fmla="*/ 0 h 2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10" name="Freeform 3600"/>
            <p:cNvSpPr>
              <a:spLocks/>
            </p:cNvSpPr>
            <p:nvPr/>
          </p:nvSpPr>
          <p:spPr bwMode="auto">
            <a:xfrm>
              <a:off x="2941" y="1919"/>
              <a:ext cx="2" cy="4"/>
            </a:xfrm>
            <a:custGeom>
              <a:avLst/>
              <a:gdLst>
                <a:gd name="T0" fmla="*/ 0 w 2"/>
                <a:gd name="T1" fmla="*/ 4 h 4"/>
                <a:gd name="T2" fmla="*/ 2 w 2"/>
                <a:gd name="T3" fmla="*/ 4 h 4"/>
                <a:gd name="T4" fmla="*/ 2 w 2"/>
                <a:gd name="T5" fmla="*/ 0 h 4"/>
                <a:gd name="T6" fmla="*/ 0 w 2"/>
                <a:gd name="T7" fmla="*/ 4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lnTo>
                    <a:pt x="2" y="4"/>
                  </a:lnTo>
                  <a:lnTo>
                    <a:pt x="2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11" name="Freeform 3601"/>
            <p:cNvSpPr>
              <a:spLocks/>
            </p:cNvSpPr>
            <p:nvPr/>
          </p:nvSpPr>
          <p:spPr bwMode="auto">
            <a:xfrm>
              <a:off x="2976" y="1890"/>
              <a:ext cx="7" cy="3"/>
            </a:xfrm>
            <a:custGeom>
              <a:avLst/>
              <a:gdLst>
                <a:gd name="T0" fmla="*/ 0 w 3"/>
                <a:gd name="T1" fmla="*/ 3 h 1"/>
                <a:gd name="T2" fmla="*/ 7 w 3"/>
                <a:gd name="T3" fmla="*/ 3 h 1"/>
                <a:gd name="T4" fmla="*/ 2 w 3"/>
                <a:gd name="T5" fmla="*/ 0 h 1"/>
                <a:gd name="T6" fmla="*/ 0 w 3"/>
                <a:gd name="T7" fmla="*/ 3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12" name="Freeform 3602"/>
            <p:cNvSpPr>
              <a:spLocks/>
            </p:cNvSpPr>
            <p:nvPr/>
          </p:nvSpPr>
          <p:spPr bwMode="auto">
            <a:xfrm>
              <a:off x="2960" y="1883"/>
              <a:ext cx="2" cy="3"/>
            </a:xfrm>
            <a:custGeom>
              <a:avLst/>
              <a:gdLst>
                <a:gd name="T0" fmla="*/ 0 w 1"/>
                <a:gd name="T1" fmla="*/ 3 h 1"/>
                <a:gd name="T2" fmla="*/ 2 w 1"/>
                <a:gd name="T3" fmla="*/ 3 h 1"/>
                <a:gd name="T4" fmla="*/ 2 w 1"/>
                <a:gd name="T5" fmla="*/ 0 h 1"/>
                <a:gd name="T6" fmla="*/ 0 w 1"/>
                <a:gd name="T7" fmla="*/ 3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13" name="Freeform 3603"/>
            <p:cNvSpPr>
              <a:spLocks/>
            </p:cNvSpPr>
            <p:nvPr/>
          </p:nvSpPr>
          <p:spPr bwMode="auto">
            <a:xfrm>
              <a:off x="2972" y="1883"/>
              <a:ext cx="14" cy="3"/>
            </a:xfrm>
            <a:custGeom>
              <a:avLst/>
              <a:gdLst>
                <a:gd name="T0" fmla="*/ 5 w 6"/>
                <a:gd name="T1" fmla="*/ 3 h 1"/>
                <a:gd name="T2" fmla="*/ 7 w 6"/>
                <a:gd name="T3" fmla="*/ 0 h 1"/>
                <a:gd name="T4" fmla="*/ 5 w 6"/>
                <a:gd name="T5" fmla="*/ 3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1">
                  <a:moveTo>
                    <a:pt x="2" y="1"/>
                  </a:moveTo>
                  <a:cubicBezTo>
                    <a:pt x="2" y="1"/>
                    <a:pt x="6" y="0"/>
                    <a:pt x="3" y="0"/>
                  </a:cubicBezTo>
                  <a:cubicBezTo>
                    <a:pt x="2" y="0"/>
                    <a:pt x="0" y="1"/>
                    <a:pt x="2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14" name="Freeform 3604"/>
            <p:cNvSpPr>
              <a:spLocks/>
            </p:cNvSpPr>
            <p:nvPr/>
          </p:nvSpPr>
          <p:spPr bwMode="auto">
            <a:xfrm>
              <a:off x="3061" y="1890"/>
              <a:ext cx="3" cy="7"/>
            </a:xfrm>
            <a:custGeom>
              <a:avLst/>
              <a:gdLst>
                <a:gd name="T0" fmla="*/ 3 w 3"/>
                <a:gd name="T1" fmla="*/ 0 h 7"/>
                <a:gd name="T2" fmla="*/ 0 w 3"/>
                <a:gd name="T3" fmla="*/ 3 h 7"/>
                <a:gd name="T4" fmla="*/ 0 w 3"/>
                <a:gd name="T5" fmla="*/ 7 h 7"/>
                <a:gd name="T6" fmla="*/ 3 w 3"/>
                <a:gd name="T7" fmla="*/ 0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lnTo>
                    <a:pt x="0" y="3"/>
                  </a:lnTo>
                  <a:lnTo>
                    <a:pt x="0" y="7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15" name="Freeform 3605"/>
            <p:cNvSpPr>
              <a:spLocks/>
            </p:cNvSpPr>
            <p:nvPr/>
          </p:nvSpPr>
          <p:spPr bwMode="auto">
            <a:xfrm>
              <a:off x="3127" y="1876"/>
              <a:ext cx="12" cy="5"/>
            </a:xfrm>
            <a:custGeom>
              <a:avLst/>
              <a:gdLst>
                <a:gd name="T0" fmla="*/ 10 w 5"/>
                <a:gd name="T1" fmla="*/ 0 h 2"/>
                <a:gd name="T2" fmla="*/ 2 w 5"/>
                <a:gd name="T3" fmla="*/ 3 h 2"/>
                <a:gd name="T4" fmla="*/ 7 w 5"/>
                <a:gd name="T5" fmla="*/ 5 h 2"/>
                <a:gd name="T6" fmla="*/ 10 w 5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2">
                  <a:moveTo>
                    <a:pt x="4" y="0"/>
                  </a:moveTo>
                  <a:cubicBezTo>
                    <a:pt x="1" y="0"/>
                    <a:pt x="4" y="1"/>
                    <a:pt x="1" y="1"/>
                  </a:cubicBezTo>
                  <a:cubicBezTo>
                    <a:pt x="0" y="1"/>
                    <a:pt x="3" y="1"/>
                    <a:pt x="3" y="2"/>
                  </a:cubicBezTo>
                  <a:cubicBezTo>
                    <a:pt x="4" y="1"/>
                    <a:pt x="5" y="1"/>
                    <a:pt x="4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16" name="Freeform 3606"/>
            <p:cNvSpPr>
              <a:spLocks/>
            </p:cNvSpPr>
            <p:nvPr/>
          </p:nvSpPr>
          <p:spPr bwMode="auto">
            <a:xfrm>
              <a:off x="3132" y="1881"/>
              <a:ext cx="3" cy="0"/>
            </a:xfrm>
            <a:custGeom>
              <a:avLst/>
              <a:gdLst>
                <a:gd name="T0" fmla="*/ 3 w 1"/>
                <a:gd name="T1" fmla="*/ 0 w 1"/>
                <a:gd name="T2" fmla="*/ 3 w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17" name="Freeform 3607"/>
            <p:cNvSpPr>
              <a:spLocks/>
            </p:cNvSpPr>
            <p:nvPr/>
          </p:nvSpPr>
          <p:spPr bwMode="auto">
            <a:xfrm>
              <a:off x="3083" y="2013"/>
              <a:ext cx="4" cy="2"/>
            </a:xfrm>
            <a:custGeom>
              <a:avLst/>
              <a:gdLst>
                <a:gd name="T0" fmla="*/ 4 w 4"/>
                <a:gd name="T1" fmla="*/ 2 h 2"/>
                <a:gd name="T2" fmla="*/ 0 w 4"/>
                <a:gd name="T3" fmla="*/ 0 h 2"/>
                <a:gd name="T4" fmla="*/ 2 w 4"/>
                <a:gd name="T5" fmla="*/ 2 h 2"/>
                <a:gd name="T6" fmla="*/ 4 w 4"/>
                <a:gd name="T7" fmla="*/ 2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2">
                  <a:moveTo>
                    <a:pt x="4" y="2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18" name="Freeform 3608"/>
            <p:cNvSpPr>
              <a:spLocks/>
            </p:cNvSpPr>
            <p:nvPr/>
          </p:nvSpPr>
          <p:spPr bwMode="auto">
            <a:xfrm>
              <a:off x="3076" y="2015"/>
              <a:ext cx="2" cy="3"/>
            </a:xfrm>
            <a:custGeom>
              <a:avLst/>
              <a:gdLst>
                <a:gd name="T0" fmla="*/ 2 w 1"/>
                <a:gd name="T1" fmla="*/ 3 h 1"/>
                <a:gd name="T2" fmla="*/ 2 w 1"/>
                <a:gd name="T3" fmla="*/ 0 h 1"/>
                <a:gd name="T4" fmla="*/ 0 w 1"/>
                <a:gd name="T5" fmla="*/ 3 h 1"/>
                <a:gd name="T6" fmla="*/ 2 w 1"/>
                <a:gd name="T7" fmla="*/ 3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19" name="Freeform 3609"/>
            <p:cNvSpPr>
              <a:spLocks/>
            </p:cNvSpPr>
            <p:nvPr/>
          </p:nvSpPr>
          <p:spPr bwMode="auto">
            <a:xfrm>
              <a:off x="3392" y="1815"/>
              <a:ext cx="2" cy="0"/>
            </a:xfrm>
            <a:custGeom>
              <a:avLst/>
              <a:gdLst>
                <a:gd name="T0" fmla="*/ 0 w 1"/>
                <a:gd name="T1" fmla="*/ 0 w 1"/>
                <a:gd name="T2" fmla="*/ 2 w 1"/>
                <a:gd name="T3" fmla="*/ 0 w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20" name="Freeform 3610"/>
            <p:cNvSpPr>
              <a:spLocks/>
            </p:cNvSpPr>
            <p:nvPr/>
          </p:nvSpPr>
          <p:spPr bwMode="auto">
            <a:xfrm>
              <a:off x="3458" y="1784"/>
              <a:ext cx="0" cy="7"/>
            </a:xfrm>
            <a:custGeom>
              <a:avLst/>
              <a:gdLst>
                <a:gd name="T0" fmla="*/ 2 h 7"/>
                <a:gd name="T1" fmla="*/ 0 h 7"/>
                <a:gd name="T2" fmla="*/ 7 h 7"/>
                <a:gd name="T3" fmla="*/ 2 h 7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7">
                  <a:moveTo>
                    <a:pt x="0" y="2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21" name="Freeform 3611"/>
            <p:cNvSpPr>
              <a:spLocks/>
            </p:cNvSpPr>
            <p:nvPr/>
          </p:nvSpPr>
          <p:spPr bwMode="auto">
            <a:xfrm>
              <a:off x="3477" y="1843"/>
              <a:ext cx="5" cy="7"/>
            </a:xfrm>
            <a:custGeom>
              <a:avLst/>
              <a:gdLst>
                <a:gd name="T0" fmla="*/ 5 w 2"/>
                <a:gd name="T1" fmla="*/ 5 h 3"/>
                <a:gd name="T2" fmla="*/ 3 w 2"/>
                <a:gd name="T3" fmla="*/ 0 h 3"/>
                <a:gd name="T4" fmla="*/ 5 w 2"/>
                <a:gd name="T5" fmla="*/ 5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1" y="2"/>
                    <a:pt x="1" y="1"/>
                    <a:pt x="1" y="0"/>
                  </a:cubicBezTo>
                  <a:cubicBezTo>
                    <a:pt x="1" y="2"/>
                    <a:pt x="0" y="3"/>
                    <a:pt x="2" y="2"/>
                  </a:cubicBezTo>
                  <a:close/>
                </a:path>
              </a:pathLst>
            </a:custGeom>
            <a:solidFill>
              <a:srgbClr val="D7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4567" name="Picture 2" descr="C:\Users\Anna Smith\Documents\reindeer (01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675" y="3521075"/>
            <a:ext cx="612775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621" name="Ink 4620"/>
              <p14:cNvContentPartPr/>
              <p14:nvPr/>
            </p14:nvContentPartPr>
            <p14:xfrm>
              <a:off x="473541" y="2071928"/>
              <a:ext cx="351000" cy="266400"/>
            </p14:xfrm>
          </p:contentPart>
        </mc:Choice>
        <mc:Fallback xmlns="">
          <p:pic>
            <p:nvPicPr>
              <p:cNvPr id="4621" name="Ink 462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67061" y="2065448"/>
                <a:ext cx="363960" cy="27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622" name="Ink 4621"/>
              <p14:cNvContentPartPr/>
              <p14:nvPr/>
            </p14:nvContentPartPr>
            <p14:xfrm flipV="1">
              <a:off x="1617621" y="2546408"/>
              <a:ext cx="423360" cy="350280"/>
            </p14:xfrm>
          </p:contentPart>
        </mc:Choice>
        <mc:Fallback xmlns="">
          <p:pic>
            <p:nvPicPr>
              <p:cNvPr id="4622" name="Ink 462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 flipV="1">
                <a:off x="1609341" y="2538128"/>
                <a:ext cx="439920" cy="36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626" name="Ink 4625"/>
              <p14:cNvContentPartPr/>
              <p14:nvPr/>
            </p14:nvContentPartPr>
            <p14:xfrm>
              <a:off x="1130501" y="3301950"/>
              <a:ext cx="423360" cy="350280"/>
            </p14:xfrm>
          </p:contentPart>
        </mc:Choice>
        <mc:Fallback xmlns="">
          <p:pic>
            <p:nvPicPr>
              <p:cNvPr id="4626" name="Ink 462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122221" y="3293670"/>
                <a:ext cx="439920" cy="366840"/>
              </a:xfrm>
              <a:prstGeom prst="rect">
                <a:avLst/>
              </a:prstGeom>
            </p:spPr>
          </p:pic>
        </mc:Fallback>
      </mc:AlternateContent>
      <p:grpSp>
        <p:nvGrpSpPr>
          <p:cNvPr id="4645" name="Group 4644"/>
          <p:cNvGrpSpPr>
            <a:grpSpLocks/>
          </p:cNvGrpSpPr>
          <p:nvPr/>
        </p:nvGrpSpPr>
        <p:grpSpPr bwMode="auto">
          <a:xfrm>
            <a:off x="455613" y="2505075"/>
            <a:ext cx="368300" cy="241300"/>
            <a:chOff x="381965" y="2639028"/>
            <a:chExt cx="369362" cy="242635"/>
          </a:xfrm>
        </p:grpSpPr>
        <p:sp>
          <p:nvSpPr>
            <p:cNvPr id="4627" name="Freeform 4626"/>
            <p:cNvSpPr/>
            <p:nvPr/>
          </p:nvSpPr>
          <p:spPr>
            <a:xfrm>
              <a:off x="381965" y="2639028"/>
              <a:ext cx="347073" cy="196343"/>
            </a:xfrm>
            <a:custGeom>
              <a:avLst/>
              <a:gdLst>
                <a:gd name="connsiteX0" fmla="*/ 0 w 347240"/>
                <a:gd name="connsiteY0" fmla="*/ 196769 h 196769"/>
                <a:gd name="connsiteX1" fmla="*/ 243068 w 347240"/>
                <a:gd name="connsiteY1" fmla="*/ 127321 h 196769"/>
                <a:gd name="connsiteX2" fmla="*/ 347240 w 347240"/>
                <a:gd name="connsiteY2" fmla="*/ 0 h 196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7240" h="196769">
                  <a:moveTo>
                    <a:pt x="0" y="196769"/>
                  </a:moveTo>
                  <a:cubicBezTo>
                    <a:pt x="92597" y="178442"/>
                    <a:pt x="185195" y="160116"/>
                    <a:pt x="243068" y="127321"/>
                  </a:cubicBezTo>
                  <a:cubicBezTo>
                    <a:pt x="300941" y="94526"/>
                    <a:pt x="324090" y="47263"/>
                    <a:pt x="347240" y="0"/>
                  </a:cubicBezTo>
                </a:path>
              </a:pathLst>
            </a:custGeom>
            <a:noFill/>
            <a:ln w="12700">
              <a:solidFill>
                <a:srgbClr val="ABA71C"/>
              </a:solidFill>
              <a:tailEnd type="none" w="sm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cxnSp>
          <p:nvCxnSpPr>
            <p:cNvPr id="4630" name="Straight Connector 4629"/>
            <p:cNvCxnSpPr/>
            <p:nvPr/>
          </p:nvCxnSpPr>
          <p:spPr>
            <a:xfrm flipV="1">
              <a:off x="574606" y="2731612"/>
              <a:ext cx="22289" cy="47888"/>
            </a:xfrm>
            <a:prstGeom prst="line">
              <a:avLst/>
            </a:prstGeom>
            <a:ln>
              <a:solidFill>
                <a:srgbClr val="ABA7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2" name="Straight Connector 4631"/>
            <p:cNvCxnSpPr/>
            <p:nvPr/>
          </p:nvCxnSpPr>
          <p:spPr>
            <a:xfrm flipV="1">
              <a:off x="654210" y="2757153"/>
              <a:ext cx="73236" cy="1597"/>
            </a:xfrm>
            <a:prstGeom prst="line">
              <a:avLst/>
            </a:prstGeom>
            <a:ln>
              <a:solidFill>
                <a:srgbClr val="ABA7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4" name="Straight Connector 4633"/>
            <p:cNvCxnSpPr>
              <a:stCxn id="4627" idx="0"/>
            </p:cNvCxnSpPr>
            <p:nvPr/>
          </p:nvCxnSpPr>
          <p:spPr>
            <a:xfrm>
              <a:off x="381965" y="2835371"/>
              <a:ext cx="136919" cy="46292"/>
            </a:xfrm>
            <a:prstGeom prst="line">
              <a:avLst/>
            </a:prstGeom>
            <a:ln>
              <a:solidFill>
                <a:srgbClr val="ABA7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6" name="Straight Connector 4635"/>
            <p:cNvCxnSpPr/>
            <p:nvPr/>
          </p:nvCxnSpPr>
          <p:spPr>
            <a:xfrm flipV="1">
              <a:off x="495002" y="2731612"/>
              <a:ext cx="11145" cy="79814"/>
            </a:xfrm>
            <a:prstGeom prst="line">
              <a:avLst/>
            </a:prstGeom>
            <a:ln>
              <a:solidFill>
                <a:srgbClr val="ABA7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8" name="Straight Connector 4637"/>
            <p:cNvCxnSpPr/>
            <p:nvPr/>
          </p:nvCxnSpPr>
          <p:spPr>
            <a:xfrm>
              <a:off x="701972" y="2722035"/>
              <a:ext cx="49355" cy="0"/>
            </a:xfrm>
            <a:prstGeom prst="line">
              <a:avLst/>
            </a:prstGeom>
            <a:ln>
              <a:solidFill>
                <a:srgbClr val="ABA7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0" name="Straight Connector 4639"/>
            <p:cNvCxnSpPr/>
            <p:nvPr/>
          </p:nvCxnSpPr>
          <p:spPr>
            <a:xfrm>
              <a:off x="518884" y="2822601"/>
              <a:ext cx="97116" cy="11173"/>
            </a:xfrm>
            <a:prstGeom prst="line">
              <a:avLst/>
            </a:prstGeom>
            <a:ln>
              <a:solidFill>
                <a:srgbClr val="ABA7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2" name="Straight Connector 4641"/>
            <p:cNvCxnSpPr/>
            <p:nvPr/>
          </p:nvCxnSpPr>
          <p:spPr>
            <a:xfrm>
              <a:off x="616000" y="2781098"/>
              <a:ext cx="71644" cy="6385"/>
            </a:xfrm>
            <a:prstGeom prst="line">
              <a:avLst/>
            </a:prstGeom>
            <a:ln>
              <a:solidFill>
                <a:srgbClr val="ABA7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4" name="Straight Connector 4643"/>
            <p:cNvCxnSpPr>
              <a:stCxn id="4627" idx="1"/>
            </p:cNvCxnSpPr>
            <p:nvPr/>
          </p:nvCxnSpPr>
          <p:spPr>
            <a:xfrm flipV="1">
              <a:off x="625552" y="2685321"/>
              <a:ext cx="28657" cy="81410"/>
            </a:xfrm>
            <a:prstGeom prst="line">
              <a:avLst/>
            </a:prstGeom>
            <a:ln>
              <a:solidFill>
                <a:srgbClr val="ABA7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65" name="Group 4664"/>
          <p:cNvGrpSpPr>
            <a:grpSpLocks/>
          </p:cNvGrpSpPr>
          <p:nvPr/>
        </p:nvGrpSpPr>
        <p:grpSpPr bwMode="auto">
          <a:xfrm>
            <a:off x="771525" y="3530600"/>
            <a:ext cx="376238" cy="241300"/>
            <a:chOff x="771525" y="3530774"/>
            <a:chExt cx="376238" cy="241126"/>
          </a:xfrm>
        </p:grpSpPr>
        <p:sp>
          <p:nvSpPr>
            <p:cNvPr id="4646" name="Freeform 4645"/>
            <p:cNvSpPr/>
            <p:nvPr/>
          </p:nvSpPr>
          <p:spPr>
            <a:xfrm>
              <a:off x="771525" y="3530774"/>
              <a:ext cx="376238" cy="241126"/>
            </a:xfrm>
            <a:custGeom>
              <a:avLst/>
              <a:gdLst>
                <a:gd name="connsiteX0" fmla="*/ 0 w 376238"/>
                <a:gd name="connsiteY0" fmla="*/ 3001 h 241126"/>
                <a:gd name="connsiteX1" fmla="*/ 57150 w 376238"/>
                <a:gd name="connsiteY1" fmla="*/ 12526 h 241126"/>
                <a:gd name="connsiteX2" fmla="*/ 247650 w 376238"/>
                <a:gd name="connsiteY2" fmla="*/ 103014 h 241126"/>
                <a:gd name="connsiteX3" fmla="*/ 376238 w 376238"/>
                <a:gd name="connsiteY3" fmla="*/ 241126 h 241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6238" h="241126">
                  <a:moveTo>
                    <a:pt x="0" y="3001"/>
                  </a:moveTo>
                  <a:cubicBezTo>
                    <a:pt x="7937" y="-571"/>
                    <a:pt x="15875" y="-4143"/>
                    <a:pt x="57150" y="12526"/>
                  </a:cubicBezTo>
                  <a:cubicBezTo>
                    <a:pt x="98425" y="29195"/>
                    <a:pt x="194469" y="64914"/>
                    <a:pt x="247650" y="103014"/>
                  </a:cubicBezTo>
                  <a:cubicBezTo>
                    <a:pt x="300831" y="141114"/>
                    <a:pt x="338534" y="191120"/>
                    <a:pt x="376238" y="241126"/>
                  </a:cubicBezTo>
                </a:path>
              </a:pathLst>
            </a:custGeom>
            <a:noFill/>
            <a:ln w="15875">
              <a:solidFill>
                <a:srgbClr val="ABA7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cxnSp>
          <p:nvCxnSpPr>
            <p:cNvPr id="4648" name="Straight Connector 4647"/>
            <p:cNvCxnSpPr>
              <a:stCxn id="4646" idx="1"/>
            </p:cNvCxnSpPr>
            <p:nvPr/>
          </p:nvCxnSpPr>
          <p:spPr>
            <a:xfrm flipH="1">
              <a:off x="827088" y="3543465"/>
              <a:ext cx="1587" cy="90423"/>
            </a:xfrm>
            <a:prstGeom prst="line">
              <a:avLst/>
            </a:prstGeom>
            <a:ln>
              <a:solidFill>
                <a:srgbClr val="ABA7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0" name="Straight Connector 4649"/>
            <p:cNvCxnSpPr>
              <a:stCxn id="4646" idx="1"/>
            </p:cNvCxnSpPr>
            <p:nvPr/>
          </p:nvCxnSpPr>
          <p:spPr>
            <a:xfrm>
              <a:off x="828675" y="3543465"/>
              <a:ext cx="163513" cy="0"/>
            </a:xfrm>
            <a:prstGeom prst="line">
              <a:avLst/>
            </a:prstGeom>
            <a:ln>
              <a:solidFill>
                <a:srgbClr val="ABA7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2" name="Straight Connector 4651"/>
            <p:cNvCxnSpPr/>
            <p:nvPr/>
          </p:nvCxnSpPr>
          <p:spPr>
            <a:xfrm>
              <a:off x="885825" y="3576779"/>
              <a:ext cx="80963" cy="99940"/>
            </a:xfrm>
            <a:prstGeom prst="line">
              <a:avLst/>
            </a:prstGeom>
            <a:ln>
              <a:solidFill>
                <a:srgbClr val="ABA7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4" name="Straight Connector 4653"/>
            <p:cNvCxnSpPr/>
            <p:nvPr/>
          </p:nvCxnSpPr>
          <p:spPr>
            <a:xfrm>
              <a:off x="993775" y="3603746"/>
              <a:ext cx="55563" cy="0"/>
            </a:xfrm>
            <a:prstGeom prst="line">
              <a:avLst/>
            </a:prstGeom>
            <a:ln>
              <a:solidFill>
                <a:srgbClr val="ABA7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6" name="Straight Connector 4655"/>
            <p:cNvCxnSpPr>
              <a:stCxn id="4646" idx="2"/>
            </p:cNvCxnSpPr>
            <p:nvPr/>
          </p:nvCxnSpPr>
          <p:spPr>
            <a:xfrm flipH="1">
              <a:off x="1012825" y="3633888"/>
              <a:ext cx="6350" cy="76145"/>
            </a:xfrm>
            <a:prstGeom prst="line">
              <a:avLst/>
            </a:prstGeom>
            <a:ln>
              <a:solidFill>
                <a:srgbClr val="ABA7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8" name="Straight Connector 4657"/>
            <p:cNvCxnSpPr/>
            <p:nvPr/>
          </p:nvCxnSpPr>
          <p:spPr>
            <a:xfrm>
              <a:off x="1082675" y="3676719"/>
              <a:ext cx="65088" cy="4760"/>
            </a:xfrm>
            <a:prstGeom prst="line">
              <a:avLst/>
            </a:prstGeom>
            <a:ln>
              <a:solidFill>
                <a:srgbClr val="ABA7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3" name="Straight Connector 4662"/>
            <p:cNvCxnSpPr/>
            <p:nvPr/>
          </p:nvCxnSpPr>
          <p:spPr>
            <a:xfrm flipH="1">
              <a:off x="1090613" y="3729069"/>
              <a:ext cx="23812" cy="36486"/>
            </a:xfrm>
            <a:prstGeom prst="line">
              <a:avLst/>
            </a:prstGeom>
            <a:ln>
              <a:solidFill>
                <a:srgbClr val="ABA7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66" name="Group 4665"/>
          <p:cNvGrpSpPr>
            <a:grpSpLocks/>
          </p:cNvGrpSpPr>
          <p:nvPr/>
        </p:nvGrpSpPr>
        <p:grpSpPr bwMode="auto">
          <a:xfrm flipV="1">
            <a:off x="1049338" y="2763838"/>
            <a:ext cx="376237" cy="239712"/>
            <a:chOff x="771525" y="3530774"/>
            <a:chExt cx="376238" cy="241126"/>
          </a:xfrm>
        </p:grpSpPr>
        <p:sp>
          <p:nvSpPr>
            <p:cNvPr id="4667" name="Freeform 4666"/>
            <p:cNvSpPr/>
            <p:nvPr/>
          </p:nvSpPr>
          <p:spPr>
            <a:xfrm>
              <a:off x="771525" y="3530774"/>
              <a:ext cx="376238" cy="241126"/>
            </a:xfrm>
            <a:custGeom>
              <a:avLst/>
              <a:gdLst>
                <a:gd name="connsiteX0" fmla="*/ 0 w 376238"/>
                <a:gd name="connsiteY0" fmla="*/ 3001 h 241126"/>
                <a:gd name="connsiteX1" fmla="*/ 57150 w 376238"/>
                <a:gd name="connsiteY1" fmla="*/ 12526 h 241126"/>
                <a:gd name="connsiteX2" fmla="*/ 247650 w 376238"/>
                <a:gd name="connsiteY2" fmla="*/ 103014 h 241126"/>
                <a:gd name="connsiteX3" fmla="*/ 376238 w 376238"/>
                <a:gd name="connsiteY3" fmla="*/ 241126 h 241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6238" h="241126">
                  <a:moveTo>
                    <a:pt x="0" y="3001"/>
                  </a:moveTo>
                  <a:cubicBezTo>
                    <a:pt x="7937" y="-571"/>
                    <a:pt x="15875" y="-4143"/>
                    <a:pt x="57150" y="12526"/>
                  </a:cubicBezTo>
                  <a:cubicBezTo>
                    <a:pt x="98425" y="29195"/>
                    <a:pt x="194469" y="64914"/>
                    <a:pt x="247650" y="103014"/>
                  </a:cubicBezTo>
                  <a:cubicBezTo>
                    <a:pt x="300831" y="141114"/>
                    <a:pt x="338534" y="191120"/>
                    <a:pt x="376238" y="241126"/>
                  </a:cubicBezTo>
                </a:path>
              </a:pathLst>
            </a:custGeom>
            <a:noFill/>
            <a:ln w="15875">
              <a:solidFill>
                <a:srgbClr val="ABA7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cxnSp>
          <p:nvCxnSpPr>
            <p:cNvPr id="4668" name="Straight Connector 4667"/>
            <p:cNvCxnSpPr>
              <a:stCxn id="4667" idx="1"/>
            </p:cNvCxnSpPr>
            <p:nvPr/>
          </p:nvCxnSpPr>
          <p:spPr>
            <a:xfrm flipH="1">
              <a:off x="827087" y="3543549"/>
              <a:ext cx="1588" cy="91021"/>
            </a:xfrm>
            <a:prstGeom prst="line">
              <a:avLst/>
            </a:prstGeom>
            <a:ln>
              <a:solidFill>
                <a:srgbClr val="ABA7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9" name="Straight Connector 4668"/>
            <p:cNvCxnSpPr>
              <a:stCxn id="4667" idx="1"/>
            </p:cNvCxnSpPr>
            <p:nvPr/>
          </p:nvCxnSpPr>
          <p:spPr>
            <a:xfrm>
              <a:off x="828675" y="3543549"/>
              <a:ext cx="163512" cy="0"/>
            </a:xfrm>
            <a:prstGeom prst="line">
              <a:avLst/>
            </a:prstGeom>
            <a:ln>
              <a:solidFill>
                <a:srgbClr val="ABA7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0" name="Straight Connector 4669"/>
            <p:cNvCxnSpPr/>
            <p:nvPr/>
          </p:nvCxnSpPr>
          <p:spPr>
            <a:xfrm>
              <a:off x="885825" y="3577083"/>
              <a:ext cx="80962" cy="99006"/>
            </a:xfrm>
            <a:prstGeom prst="line">
              <a:avLst/>
            </a:prstGeom>
            <a:ln>
              <a:solidFill>
                <a:srgbClr val="ABA7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1" name="Straight Connector 4670"/>
            <p:cNvCxnSpPr/>
            <p:nvPr/>
          </p:nvCxnSpPr>
          <p:spPr>
            <a:xfrm>
              <a:off x="993776" y="3604230"/>
              <a:ext cx="55562" cy="0"/>
            </a:xfrm>
            <a:prstGeom prst="line">
              <a:avLst/>
            </a:prstGeom>
            <a:ln>
              <a:solidFill>
                <a:srgbClr val="ABA7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2" name="Straight Connector 4671"/>
            <p:cNvCxnSpPr>
              <a:stCxn id="4667" idx="2"/>
            </p:cNvCxnSpPr>
            <p:nvPr/>
          </p:nvCxnSpPr>
          <p:spPr>
            <a:xfrm flipH="1">
              <a:off x="1012826" y="3634570"/>
              <a:ext cx="6350" cy="75053"/>
            </a:xfrm>
            <a:prstGeom prst="line">
              <a:avLst/>
            </a:prstGeom>
            <a:ln>
              <a:solidFill>
                <a:srgbClr val="ABA7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3" name="Straight Connector 4672"/>
            <p:cNvCxnSpPr/>
            <p:nvPr/>
          </p:nvCxnSpPr>
          <p:spPr>
            <a:xfrm>
              <a:off x="1082676" y="3676088"/>
              <a:ext cx="65087" cy="4791"/>
            </a:xfrm>
            <a:prstGeom prst="line">
              <a:avLst/>
            </a:prstGeom>
            <a:ln>
              <a:solidFill>
                <a:srgbClr val="ABA7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4" name="Straight Connector 4673"/>
            <p:cNvCxnSpPr/>
            <p:nvPr/>
          </p:nvCxnSpPr>
          <p:spPr>
            <a:xfrm flipH="1">
              <a:off x="1090613" y="3728785"/>
              <a:ext cx="23813" cy="38325"/>
            </a:xfrm>
            <a:prstGeom prst="line">
              <a:avLst/>
            </a:prstGeom>
            <a:ln>
              <a:solidFill>
                <a:srgbClr val="ABA7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6" name="Freeform 4675"/>
          <p:cNvSpPr/>
          <p:nvPr/>
        </p:nvSpPr>
        <p:spPr>
          <a:xfrm>
            <a:off x="322263" y="3484563"/>
            <a:ext cx="215900" cy="76200"/>
          </a:xfrm>
          <a:custGeom>
            <a:avLst/>
            <a:gdLst>
              <a:gd name="connsiteX0" fmla="*/ 0 w 215153"/>
              <a:gd name="connsiteY0" fmla="*/ 463 h 75766"/>
              <a:gd name="connsiteX1" fmla="*/ 150607 w 215153"/>
              <a:gd name="connsiteY1" fmla="*/ 11220 h 75766"/>
              <a:gd name="connsiteX2" fmla="*/ 215153 w 215153"/>
              <a:gd name="connsiteY2" fmla="*/ 75766 h 75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5153" h="75766">
                <a:moveTo>
                  <a:pt x="0" y="463"/>
                </a:moveTo>
                <a:cubicBezTo>
                  <a:pt x="57374" y="-434"/>
                  <a:pt x="114748" y="-1331"/>
                  <a:pt x="150607" y="11220"/>
                </a:cubicBezTo>
                <a:cubicBezTo>
                  <a:pt x="186466" y="23771"/>
                  <a:pt x="200809" y="49768"/>
                  <a:pt x="215153" y="75766"/>
                </a:cubicBezTo>
              </a:path>
            </a:pathLst>
          </a:custGeom>
          <a:noFill/>
          <a:ln>
            <a:solidFill>
              <a:srgbClr val="DED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677" name="Freeform 4676"/>
          <p:cNvSpPr/>
          <p:nvPr/>
        </p:nvSpPr>
        <p:spPr>
          <a:xfrm>
            <a:off x="290513" y="2420938"/>
            <a:ext cx="130175" cy="225425"/>
          </a:xfrm>
          <a:custGeom>
            <a:avLst/>
            <a:gdLst>
              <a:gd name="connsiteX0" fmla="*/ 0 w 129721"/>
              <a:gd name="connsiteY0" fmla="*/ 225910 h 225910"/>
              <a:gd name="connsiteX1" fmla="*/ 118335 w 129721"/>
              <a:gd name="connsiteY1" fmla="*/ 129091 h 225910"/>
              <a:gd name="connsiteX2" fmla="*/ 118335 w 129721"/>
              <a:gd name="connsiteY2" fmla="*/ 0 h 225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9721" h="225910">
                <a:moveTo>
                  <a:pt x="0" y="225910"/>
                </a:moveTo>
                <a:cubicBezTo>
                  <a:pt x="49306" y="196326"/>
                  <a:pt x="98612" y="166743"/>
                  <a:pt x="118335" y="129091"/>
                </a:cubicBezTo>
                <a:cubicBezTo>
                  <a:pt x="138058" y="91439"/>
                  <a:pt x="128196" y="45719"/>
                  <a:pt x="118335" y="0"/>
                </a:cubicBezTo>
              </a:path>
            </a:pathLst>
          </a:custGeom>
          <a:noFill/>
          <a:ln>
            <a:solidFill>
              <a:srgbClr val="DED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678" name="Freeform 4677"/>
          <p:cNvSpPr/>
          <p:nvPr/>
        </p:nvSpPr>
        <p:spPr>
          <a:xfrm>
            <a:off x="731838" y="3065463"/>
            <a:ext cx="225425" cy="96837"/>
          </a:xfrm>
          <a:custGeom>
            <a:avLst/>
            <a:gdLst>
              <a:gd name="connsiteX0" fmla="*/ 0 w 225911"/>
              <a:gd name="connsiteY0" fmla="*/ 0 h 96819"/>
              <a:gd name="connsiteX1" fmla="*/ 118334 w 225911"/>
              <a:gd name="connsiteY1" fmla="*/ 32273 h 96819"/>
              <a:gd name="connsiteX2" fmla="*/ 225911 w 225911"/>
              <a:gd name="connsiteY2" fmla="*/ 96819 h 96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911" h="96819">
                <a:moveTo>
                  <a:pt x="0" y="0"/>
                </a:moveTo>
                <a:cubicBezTo>
                  <a:pt x="40341" y="8068"/>
                  <a:pt x="80682" y="16137"/>
                  <a:pt x="118334" y="32273"/>
                </a:cubicBezTo>
                <a:cubicBezTo>
                  <a:pt x="155986" y="48410"/>
                  <a:pt x="190948" y="72614"/>
                  <a:pt x="225911" y="96819"/>
                </a:cubicBezTo>
              </a:path>
            </a:pathLst>
          </a:custGeom>
          <a:noFill/>
          <a:ln>
            <a:solidFill>
              <a:srgbClr val="DED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679" name="Freeform 4678"/>
          <p:cNvSpPr/>
          <p:nvPr/>
        </p:nvSpPr>
        <p:spPr>
          <a:xfrm rot="20403454" flipV="1">
            <a:off x="958850" y="2549525"/>
            <a:ext cx="215900" cy="74613"/>
          </a:xfrm>
          <a:custGeom>
            <a:avLst/>
            <a:gdLst>
              <a:gd name="connsiteX0" fmla="*/ 0 w 215153"/>
              <a:gd name="connsiteY0" fmla="*/ 463 h 75766"/>
              <a:gd name="connsiteX1" fmla="*/ 150607 w 215153"/>
              <a:gd name="connsiteY1" fmla="*/ 11220 h 75766"/>
              <a:gd name="connsiteX2" fmla="*/ 215153 w 215153"/>
              <a:gd name="connsiteY2" fmla="*/ 75766 h 75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5153" h="75766">
                <a:moveTo>
                  <a:pt x="0" y="463"/>
                </a:moveTo>
                <a:cubicBezTo>
                  <a:pt x="57374" y="-434"/>
                  <a:pt x="114748" y="-1331"/>
                  <a:pt x="150607" y="11220"/>
                </a:cubicBezTo>
                <a:cubicBezTo>
                  <a:pt x="186466" y="23771"/>
                  <a:pt x="200809" y="49768"/>
                  <a:pt x="215153" y="75766"/>
                </a:cubicBezTo>
              </a:path>
            </a:pathLst>
          </a:custGeom>
          <a:noFill/>
          <a:ln>
            <a:solidFill>
              <a:srgbClr val="DED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766" name="Rectangle 7765"/>
          <p:cNvSpPr/>
          <p:nvPr/>
        </p:nvSpPr>
        <p:spPr>
          <a:xfrm>
            <a:off x="1103687" y="4048125"/>
            <a:ext cx="2845094" cy="7837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800" dirty="0" smtClean="0">
                <a:solidFill>
                  <a:srgbClr val="ABA71C"/>
                </a:solidFill>
                <a:effectLst>
                  <a:outerShdw blurRad="63500" sx="102000" sy="102000" algn="ctr" rotWithShape="0">
                    <a:srgbClr val="DEDC00">
                      <a:alpha val="40000"/>
                    </a:srgbClr>
                  </a:outerShdw>
                </a:effectLst>
                <a:latin typeface="Freestyle Script" panose="030804020302050B0404" pitchFamily="66" charset="0"/>
              </a:rPr>
              <a:t>Happy Holidays </a:t>
            </a:r>
            <a:endParaRPr lang="en-GB" sz="4800" dirty="0">
              <a:solidFill>
                <a:srgbClr val="ABA71C"/>
              </a:solidFill>
              <a:effectLst>
                <a:outerShdw blurRad="63500" sx="102000" sy="102000" algn="ctr" rotWithShape="0">
                  <a:srgbClr val="DEDC00">
                    <a:alpha val="40000"/>
                  </a:srgbClr>
                </a:outerShdw>
              </a:effectLst>
              <a:latin typeface="Freestyle Script" panose="030804020302050B0404" pitchFamily="66" charset="0"/>
            </a:endParaRPr>
          </a:p>
        </p:txBody>
      </p:sp>
      <p:grpSp>
        <p:nvGrpSpPr>
          <p:cNvPr id="6752" name="Group 6751"/>
          <p:cNvGrpSpPr>
            <a:grpSpLocks/>
          </p:cNvGrpSpPr>
          <p:nvPr/>
        </p:nvGrpSpPr>
        <p:grpSpPr bwMode="auto">
          <a:xfrm>
            <a:off x="404869" y="-5418138"/>
            <a:ext cx="9047163" cy="5221288"/>
            <a:chOff x="149293" y="-5418406"/>
            <a:chExt cx="9047785" cy="5221309"/>
          </a:xfrm>
        </p:grpSpPr>
        <p:sp>
          <p:nvSpPr>
            <p:cNvPr id="6753" name="Oval 4329"/>
            <p:cNvSpPr>
              <a:spLocks noChangeAspect="1"/>
            </p:cNvSpPr>
            <p:nvPr/>
          </p:nvSpPr>
          <p:spPr>
            <a:xfrm>
              <a:off x="904995" y="-4986604"/>
              <a:ext cx="241317" cy="24288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54" name="Oval 4330"/>
            <p:cNvSpPr>
              <a:spLocks noChangeAspect="1"/>
            </p:cNvSpPr>
            <p:nvPr/>
          </p:nvSpPr>
          <p:spPr>
            <a:xfrm>
              <a:off x="1503524" y="-5418406"/>
              <a:ext cx="241317" cy="24130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55" name="Oval 4331"/>
            <p:cNvSpPr>
              <a:spLocks noChangeAspect="1"/>
            </p:cNvSpPr>
            <p:nvPr/>
          </p:nvSpPr>
          <p:spPr>
            <a:xfrm>
              <a:off x="760523" y="-3762636"/>
              <a:ext cx="242904" cy="24288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56" name="Oval 4332"/>
            <p:cNvSpPr>
              <a:spLocks noChangeAspect="1"/>
            </p:cNvSpPr>
            <p:nvPr/>
          </p:nvSpPr>
          <p:spPr>
            <a:xfrm>
              <a:off x="1244743" y="-2322769"/>
              <a:ext cx="242905" cy="24288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57" name="Oval 4333"/>
            <p:cNvSpPr>
              <a:spLocks noChangeAspect="1"/>
            </p:cNvSpPr>
            <p:nvPr/>
          </p:nvSpPr>
          <p:spPr>
            <a:xfrm>
              <a:off x="3640446" y="-4827854"/>
              <a:ext cx="242904" cy="24288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58" name="Oval 4334"/>
            <p:cNvSpPr>
              <a:spLocks noChangeAspect="1"/>
            </p:cNvSpPr>
            <p:nvPr/>
          </p:nvSpPr>
          <p:spPr>
            <a:xfrm>
              <a:off x="3065731" y="-3762636"/>
              <a:ext cx="241317" cy="24288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59" name="Oval 4335"/>
            <p:cNvSpPr>
              <a:spLocks noChangeAspect="1"/>
            </p:cNvSpPr>
            <p:nvPr/>
          </p:nvSpPr>
          <p:spPr>
            <a:xfrm>
              <a:off x="4577135" y="-2438656"/>
              <a:ext cx="241317" cy="24288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60" name="Oval 4336"/>
            <p:cNvSpPr>
              <a:spLocks noChangeAspect="1"/>
            </p:cNvSpPr>
            <p:nvPr/>
          </p:nvSpPr>
          <p:spPr>
            <a:xfrm>
              <a:off x="149293" y="-4049975"/>
              <a:ext cx="241317" cy="24130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61" name="Oval 4337"/>
            <p:cNvSpPr>
              <a:spLocks noChangeAspect="1"/>
            </p:cNvSpPr>
            <p:nvPr/>
          </p:nvSpPr>
          <p:spPr>
            <a:xfrm>
              <a:off x="4145306" y="-3561024"/>
              <a:ext cx="241317" cy="24130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62" name="Oval 4338"/>
            <p:cNvSpPr>
              <a:spLocks noChangeAspect="1"/>
            </p:cNvSpPr>
            <p:nvPr/>
          </p:nvSpPr>
          <p:spPr>
            <a:xfrm>
              <a:off x="6880756" y="-3402273"/>
              <a:ext cx="242905" cy="24130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63" name="Oval 4339"/>
            <p:cNvSpPr>
              <a:spLocks noChangeAspect="1"/>
            </p:cNvSpPr>
            <p:nvPr/>
          </p:nvSpPr>
          <p:spPr>
            <a:xfrm>
              <a:off x="8125441" y="-4986604"/>
              <a:ext cx="241317" cy="24288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64" name="Oval 4340"/>
            <p:cNvSpPr>
              <a:spLocks noChangeAspect="1"/>
            </p:cNvSpPr>
            <p:nvPr/>
          </p:nvSpPr>
          <p:spPr>
            <a:xfrm>
              <a:off x="5493185" y="-2465644"/>
              <a:ext cx="241317" cy="24130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65" name="Oval 4341"/>
            <p:cNvSpPr>
              <a:spLocks noChangeAspect="1"/>
            </p:cNvSpPr>
            <p:nvPr/>
          </p:nvSpPr>
          <p:spPr>
            <a:xfrm>
              <a:off x="7652334" y="-1379790"/>
              <a:ext cx="242905" cy="24288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66" name="Oval 4342"/>
            <p:cNvSpPr>
              <a:spLocks noChangeAspect="1"/>
            </p:cNvSpPr>
            <p:nvPr/>
          </p:nvSpPr>
          <p:spPr>
            <a:xfrm>
              <a:off x="4899420" y="-4683390"/>
              <a:ext cx="242905" cy="24130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67" name="Oval 4343"/>
            <p:cNvSpPr>
              <a:spLocks noChangeAspect="1"/>
            </p:cNvSpPr>
            <p:nvPr/>
          </p:nvSpPr>
          <p:spPr>
            <a:xfrm>
              <a:off x="5801182" y="-3330835"/>
              <a:ext cx="242905" cy="24288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68" name="Oval 4344"/>
            <p:cNvSpPr>
              <a:spLocks noChangeAspect="1"/>
            </p:cNvSpPr>
            <p:nvPr/>
          </p:nvSpPr>
          <p:spPr>
            <a:xfrm>
              <a:off x="2776787" y="-2283080"/>
              <a:ext cx="242904" cy="24288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69" name="Oval 4345"/>
            <p:cNvSpPr>
              <a:spLocks noChangeAspect="1"/>
            </p:cNvSpPr>
            <p:nvPr/>
          </p:nvSpPr>
          <p:spPr>
            <a:xfrm>
              <a:off x="5899613" y="-884488"/>
              <a:ext cx="242905" cy="24130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70" name="Oval 4346"/>
            <p:cNvSpPr>
              <a:spLocks noChangeAspect="1"/>
            </p:cNvSpPr>
            <p:nvPr/>
          </p:nvSpPr>
          <p:spPr>
            <a:xfrm>
              <a:off x="8762073" y="-2283080"/>
              <a:ext cx="242904" cy="24288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71" name="Oval 4347"/>
            <p:cNvSpPr>
              <a:spLocks noChangeAspect="1"/>
            </p:cNvSpPr>
            <p:nvPr/>
          </p:nvSpPr>
          <p:spPr>
            <a:xfrm>
              <a:off x="3602343" y="-438398"/>
              <a:ext cx="242904" cy="24130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72" name="Oval 4348"/>
            <p:cNvSpPr>
              <a:spLocks noChangeAspect="1"/>
            </p:cNvSpPr>
            <p:nvPr/>
          </p:nvSpPr>
          <p:spPr>
            <a:xfrm>
              <a:off x="6709294" y="-4389702"/>
              <a:ext cx="241317" cy="24288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73" name="Oval 4349"/>
            <p:cNvSpPr>
              <a:spLocks noChangeAspect="1"/>
            </p:cNvSpPr>
            <p:nvPr/>
          </p:nvSpPr>
          <p:spPr>
            <a:xfrm>
              <a:off x="8955761" y="-3705486"/>
              <a:ext cx="241317" cy="24288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74" name="Oval 4350"/>
            <p:cNvSpPr>
              <a:spLocks noChangeAspect="1"/>
            </p:cNvSpPr>
            <p:nvPr/>
          </p:nvSpPr>
          <p:spPr>
            <a:xfrm>
              <a:off x="7188752" y="-4980254"/>
              <a:ext cx="242905" cy="24288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75" name="Oval 4351"/>
            <p:cNvSpPr>
              <a:spLocks noChangeAspect="1"/>
            </p:cNvSpPr>
            <p:nvPr/>
          </p:nvSpPr>
          <p:spPr>
            <a:xfrm>
              <a:off x="8723970" y="-1535365"/>
              <a:ext cx="241317" cy="24130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76" name="Oval 4352"/>
            <p:cNvSpPr>
              <a:spLocks noChangeAspect="1"/>
            </p:cNvSpPr>
            <p:nvPr/>
          </p:nvSpPr>
          <p:spPr>
            <a:xfrm>
              <a:off x="495392" y="-1832229"/>
              <a:ext cx="241317" cy="24130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77" name="Oval 4353"/>
            <p:cNvSpPr>
              <a:spLocks noChangeAspect="1"/>
            </p:cNvSpPr>
            <p:nvPr/>
          </p:nvSpPr>
          <p:spPr>
            <a:xfrm>
              <a:off x="2632314" y="-1241676"/>
              <a:ext cx="242905" cy="24130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78" name="Oval 4354"/>
            <p:cNvSpPr>
              <a:spLocks noChangeAspect="1"/>
            </p:cNvSpPr>
            <p:nvPr/>
          </p:nvSpPr>
          <p:spPr>
            <a:xfrm>
              <a:off x="7025229" y="-1667128"/>
              <a:ext cx="242904" cy="24130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79" name="Oval 4355"/>
            <p:cNvSpPr>
              <a:spLocks noChangeAspect="1"/>
            </p:cNvSpPr>
            <p:nvPr/>
          </p:nvSpPr>
          <p:spPr>
            <a:xfrm flipH="1">
              <a:off x="4564435" y="-3715011"/>
              <a:ext cx="180987" cy="182563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80" name="Oval 4356"/>
            <p:cNvSpPr>
              <a:spLocks noChangeAspect="1"/>
            </p:cNvSpPr>
            <p:nvPr/>
          </p:nvSpPr>
          <p:spPr>
            <a:xfrm flipH="1">
              <a:off x="4456477" y="-2040192"/>
              <a:ext cx="180987" cy="180976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81" name="Oval 4357"/>
            <p:cNvSpPr>
              <a:spLocks noChangeAspect="1"/>
            </p:cNvSpPr>
            <p:nvPr/>
          </p:nvSpPr>
          <p:spPr>
            <a:xfrm>
              <a:off x="3316574" y="-1487740"/>
              <a:ext cx="180987" cy="182564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82" name="Oval 4358"/>
            <p:cNvSpPr>
              <a:spLocks noChangeAspect="1"/>
            </p:cNvSpPr>
            <p:nvPr/>
          </p:nvSpPr>
          <p:spPr>
            <a:xfrm>
              <a:off x="4789875" y="-892425"/>
              <a:ext cx="180987" cy="180976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83" name="Oval 4359"/>
            <p:cNvSpPr>
              <a:spLocks noChangeAspect="1"/>
            </p:cNvSpPr>
            <p:nvPr/>
          </p:nvSpPr>
          <p:spPr>
            <a:xfrm>
              <a:off x="6169507" y="-2084643"/>
              <a:ext cx="182576" cy="180976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84" name="Oval 4360"/>
            <p:cNvSpPr>
              <a:spLocks noChangeAspect="1"/>
            </p:cNvSpPr>
            <p:nvPr/>
          </p:nvSpPr>
          <p:spPr>
            <a:xfrm>
              <a:off x="7803157" y="-3284797"/>
              <a:ext cx="182575" cy="180976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85" name="Oval 4361"/>
            <p:cNvSpPr>
              <a:spLocks noChangeAspect="1"/>
            </p:cNvSpPr>
            <p:nvPr/>
          </p:nvSpPr>
          <p:spPr>
            <a:xfrm>
              <a:off x="1435256" y="-2583120"/>
              <a:ext cx="180987" cy="180976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86" name="Oval 4362"/>
            <p:cNvSpPr>
              <a:spLocks noChangeAspect="1"/>
            </p:cNvSpPr>
            <p:nvPr/>
          </p:nvSpPr>
          <p:spPr>
            <a:xfrm>
              <a:off x="1543214" y="-909888"/>
              <a:ext cx="180987" cy="182564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87" name="Oval 4363"/>
            <p:cNvSpPr>
              <a:spLocks noChangeAspect="1"/>
            </p:cNvSpPr>
            <p:nvPr/>
          </p:nvSpPr>
          <p:spPr>
            <a:xfrm>
              <a:off x="5007377" y="-2756157"/>
              <a:ext cx="180987" cy="180976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</p:grpSp>
      <p:grpSp>
        <p:nvGrpSpPr>
          <p:cNvPr id="6788" name="Group 6787"/>
          <p:cNvGrpSpPr>
            <a:grpSpLocks/>
          </p:cNvGrpSpPr>
          <p:nvPr/>
        </p:nvGrpSpPr>
        <p:grpSpPr bwMode="auto">
          <a:xfrm>
            <a:off x="-38044" y="-4987925"/>
            <a:ext cx="9659938" cy="4379912"/>
            <a:chOff x="-293479" y="-4988066"/>
            <a:chExt cx="9659805" cy="4380293"/>
          </a:xfrm>
        </p:grpSpPr>
        <p:sp>
          <p:nvSpPr>
            <p:cNvPr id="6789" name="Oval 4365"/>
            <p:cNvSpPr>
              <a:spLocks noChangeAspect="1"/>
            </p:cNvSpPr>
            <p:nvPr/>
          </p:nvSpPr>
          <p:spPr>
            <a:xfrm>
              <a:off x="1244788" y="-4538765"/>
              <a:ext cx="242885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90" name="Oval 4366"/>
            <p:cNvSpPr>
              <a:spLocks noChangeAspect="1"/>
            </p:cNvSpPr>
            <p:nvPr/>
          </p:nvSpPr>
          <p:spPr>
            <a:xfrm>
              <a:off x="2129014" y="-4173608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91" name="Oval 4367"/>
            <p:cNvSpPr>
              <a:spLocks noChangeAspect="1"/>
            </p:cNvSpPr>
            <p:nvPr/>
          </p:nvSpPr>
          <p:spPr>
            <a:xfrm>
              <a:off x="2222674" y="-2970178"/>
              <a:ext cx="242885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92" name="Oval 4368"/>
            <p:cNvSpPr>
              <a:spLocks noChangeAspect="1"/>
            </p:cNvSpPr>
            <p:nvPr/>
          </p:nvSpPr>
          <p:spPr>
            <a:xfrm>
              <a:off x="2532233" y="-3114653"/>
              <a:ext cx="241297" cy="24290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93" name="Oval 4369"/>
            <p:cNvSpPr>
              <a:spLocks noChangeAspect="1"/>
            </p:cNvSpPr>
            <p:nvPr/>
          </p:nvSpPr>
          <p:spPr>
            <a:xfrm>
              <a:off x="1617846" y="-3257540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94" name="Oval 4370"/>
            <p:cNvSpPr>
              <a:spLocks noChangeAspect="1"/>
            </p:cNvSpPr>
            <p:nvPr/>
          </p:nvSpPr>
          <p:spPr>
            <a:xfrm>
              <a:off x="3641880" y="-2582795"/>
              <a:ext cx="241297" cy="24290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95" name="Oval 4371"/>
            <p:cNvSpPr>
              <a:spLocks noChangeAspect="1"/>
            </p:cNvSpPr>
            <p:nvPr/>
          </p:nvSpPr>
          <p:spPr>
            <a:xfrm>
              <a:off x="3208499" y="-1530190"/>
              <a:ext cx="242884" cy="24290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96" name="Oval 4372"/>
            <p:cNvSpPr>
              <a:spLocks noChangeAspect="1"/>
            </p:cNvSpPr>
            <p:nvPr/>
          </p:nvSpPr>
          <p:spPr>
            <a:xfrm>
              <a:off x="1935341" y="-1525428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97" name="Oval 4373"/>
            <p:cNvSpPr>
              <a:spLocks noChangeAspect="1"/>
            </p:cNvSpPr>
            <p:nvPr/>
          </p:nvSpPr>
          <p:spPr>
            <a:xfrm>
              <a:off x="584397" y="-1382540"/>
              <a:ext cx="242885" cy="24290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98" name="Oval 4374"/>
            <p:cNvSpPr>
              <a:spLocks noChangeAspect="1"/>
            </p:cNvSpPr>
            <p:nvPr/>
          </p:nvSpPr>
          <p:spPr>
            <a:xfrm>
              <a:off x="149428" y="-2574856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799" name="Oval 4375"/>
            <p:cNvSpPr>
              <a:spLocks noChangeAspect="1"/>
            </p:cNvSpPr>
            <p:nvPr/>
          </p:nvSpPr>
          <p:spPr>
            <a:xfrm>
              <a:off x="7828060" y="-3992617"/>
              <a:ext cx="242884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00" name="Oval 4376"/>
            <p:cNvSpPr>
              <a:spLocks noChangeAspect="1"/>
            </p:cNvSpPr>
            <p:nvPr/>
          </p:nvSpPr>
          <p:spPr>
            <a:xfrm>
              <a:off x="5049973" y="-3119416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01" name="Oval 4377"/>
            <p:cNvSpPr>
              <a:spLocks noChangeAspect="1"/>
            </p:cNvSpPr>
            <p:nvPr/>
          </p:nvSpPr>
          <p:spPr>
            <a:xfrm>
              <a:off x="5800850" y="-3849730"/>
              <a:ext cx="242885" cy="24290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02" name="Oval 4378"/>
            <p:cNvSpPr>
              <a:spLocks noChangeAspect="1"/>
            </p:cNvSpPr>
            <p:nvPr/>
          </p:nvSpPr>
          <p:spPr>
            <a:xfrm>
              <a:off x="4413394" y="-2913024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03" name="Oval 4379"/>
            <p:cNvSpPr>
              <a:spLocks noChangeAspect="1"/>
            </p:cNvSpPr>
            <p:nvPr/>
          </p:nvSpPr>
          <p:spPr>
            <a:xfrm>
              <a:off x="5205546" y="-3617935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04" name="Oval 4380"/>
            <p:cNvSpPr>
              <a:spLocks noChangeAspect="1"/>
            </p:cNvSpPr>
            <p:nvPr/>
          </p:nvSpPr>
          <p:spPr>
            <a:xfrm>
              <a:off x="6191370" y="-2177947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05" name="Oval 4381"/>
            <p:cNvSpPr>
              <a:spLocks noChangeAspect="1"/>
            </p:cNvSpPr>
            <p:nvPr/>
          </p:nvSpPr>
          <p:spPr>
            <a:xfrm>
              <a:off x="8474163" y="-3114653"/>
              <a:ext cx="242885" cy="24290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06" name="Oval 4382"/>
            <p:cNvSpPr>
              <a:spLocks noChangeAspect="1"/>
            </p:cNvSpPr>
            <p:nvPr/>
          </p:nvSpPr>
          <p:spPr>
            <a:xfrm>
              <a:off x="7394678" y="-3560780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07" name="Oval 4383"/>
            <p:cNvSpPr>
              <a:spLocks noChangeAspect="1"/>
            </p:cNvSpPr>
            <p:nvPr/>
          </p:nvSpPr>
          <p:spPr>
            <a:xfrm>
              <a:off x="6916848" y="-2768548"/>
              <a:ext cx="242884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08" name="Oval 4384"/>
            <p:cNvSpPr>
              <a:spLocks noChangeAspect="1"/>
            </p:cNvSpPr>
            <p:nvPr/>
          </p:nvSpPr>
          <p:spPr>
            <a:xfrm>
              <a:off x="4926150" y="-1674666"/>
              <a:ext cx="241297" cy="24290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09" name="Oval 4385"/>
            <p:cNvSpPr>
              <a:spLocks noChangeAspect="1"/>
            </p:cNvSpPr>
            <p:nvPr/>
          </p:nvSpPr>
          <p:spPr>
            <a:xfrm>
              <a:off x="4164161" y="-1028497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10" name="Oval 4386"/>
            <p:cNvSpPr>
              <a:spLocks noChangeAspect="1"/>
            </p:cNvSpPr>
            <p:nvPr/>
          </p:nvSpPr>
          <p:spPr>
            <a:xfrm>
              <a:off x="2430634" y="-869733"/>
              <a:ext cx="241297" cy="24290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11" name="Oval 4387"/>
            <p:cNvSpPr>
              <a:spLocks noChangeAspect="1"/>
            </p:cNvSpPr>
            <p:nvPr/>
          </p:nvSpPr>
          <p:spPr>
            <a:xfrm>
              <a:off x="2675106" y="-4988066"/>
              <a:ext cx="242884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12" name="Oval 4388"/>
            <p:cNvSpPr>
              <a:spLocks noChangeAspect="1"/>
            </p:cNvSpPr>
            <p:nvPr/>
          </p:nvSpPr>
          <p:spPr>
            <a:xfrm>
              <a:off x="7928071" y="-2403391"/>
              <a:ext cx="242885" cy="24290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13" name="Oval 4389"/>
            <p:cNvSpPr>
              <a:spLocks noChangeAspect="1"/>
            </p:cNvSpPr>
            <p:nvPr/>
          </p:nvSpPr>
          <p:spPr>
            <a:xfrm>
              <a:off x="6694601" y="-1234890"/>
              <a:ext cx="242884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14" name="Oval 4390"/>
            <p:cNvSpPr>
              <a:spLocks noChangeAspect="1"/>
            </p:cNvSpPr>
            <p:nvPr/>
          </p:nvSpPr>
          <p:spPr>
            <a:xfrm>
              <a:off x="7705824" y="-868146"/>
              <a:ext cx="242885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15" name="Oval 4391"/>
            <p:cNvSpPr>
              <a:spLocks noChangeAspect="1"/>
            </p:cNvSpPr>
            <p:nvPr/>
          </p:nvSpPr>
          <p:spPr>
            <a:xfrm>
              <a:off x="8759909" y="-1392066"/>
              <a:ext cx="241297" cy="24290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16" name="Oval 4392"/>
            <p:cNvSpPr>
              <a:spLocks noChangeAspect="1"/>
            </p:cNvSpPr>
            <p:nvPr/>
          </p:nvSpPr>
          <p:spPr>
            <a:xfrm>
              <a:off x="1667057" y="-1403179"/>
              <a:ext cx="242885" cy="24290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17" name="Oval 4393"/>
            <p:cNvSpPr>
              <a:spLocks noChangeAspect="1"/>
            </p:cNvSpPr>
            <p:nvPr/>
          </p:nvSpPr>
          <p:spPr>
            <a:xfrm>
              <a:off x="6089771" y="-1660377"/>
              <a:ext cx="241297" cy="24132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18" name="Oval 4394"/>
            <p:cNvSpPr>
              <a:spLocks noChangeAspect="1"/>
            </p:cNvSpPr>
            <p:nvPr/>
          </p:nvSpPr>
          <p:spPr>
            <a:xfrm flipH="1">
              <a:off x="6291381" y="-3714780"/>
              <a:ext cx="182559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19" name="Oval 4395"/>
            <p:cNvSpPr>
              <a:spLocks noChangeAspect="1"/>
            </p:cNvSpPr>
            <p:nvPr/>
          </p:nvSpPr>
          <p:spPr>
            <a:xfrm flipH="1">
              <a:off x="4964250" y="-3228963"/>
              <a:ext cx="180973" cy="18257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20" name="Oval 4396"/>
            <p:cNvSpPr>
              <a:spLocks noChangeAspect="1"/>
            </p:cNvSpPr>
            <p:nvPr/>
          </p:nvSpPr>
          <p:spPr>
            <a:xfrm flipH="1">
              <a:off x="5929436" y="-2635186"/>
              <a:ext cx="180973" cy="18257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21" name="Oval 4397"/>
            <p:cNvSpPr>
              <a:spLocks noChangeAspect="1"/>
            </p:cNvSpPr>
            <p:nvPr/>
          </p:nvSpPr>
          <p:spPr>
            <a:xfrm flipH="1">
              <a:off x="990791" y="-3887833"/>
              <a:ext cx="182560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22" name="Oval 4398"/>
            <p:cNvSpPr>
              <a:spLocks noChangeAspect="1"/>
            </p:cNvSpPr>
            <p:nvPr/>
          </p:nvSpPr>
          <p:spPr>
            <a:xfrm flipH="1">
              <a:off x="3075151" y="-3232138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23" name="Oval 4399"/>
            <p:cNvSpPr>
              <a:spLocks noChangeAspect="1"/>
            </p:cNvSpPr>
            <p:nvPr/>
          </p:nvSpPr>
          <p:spPr>
            <a:xfrm flipH="1">
              <a:off x="1674995" y="-2970178"/>
              <a:ext cx="180973" cy="18257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24" name="Oval 4400"/>
            <p:cNvSpPr>
              <a:spLocks noChangeAspect="1"/>
            </p:cNvSpPr>
            <p:nvPr/>
          </p:nvSpPr>
          <p:spPr>
            <a:xfrm flipH="1">
              <a:off x="293889" y="-1936626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25" name="Oval 4401"/>
            <p:cNvSpPr>
              <a:spLocks noChangeAspect="1"/>
            </p:cNvSpPr>
            <p:nvPr/>
          </p:nvSpPr>
          <p:spPr>
            <a:xfrm flipH="1">
              <a:off x="2295698" y="-2138256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26" name="Oval 4402"/>
            <p:cNvSpPr>
              <a:spLocks noChangeAspect="1"/>
            </p:cNvSpPr>
            <p:nvPr/>
          </p:nvSpPr>
          <p:spPr>
            <a:xfrm>
              <a:off x="2952914" y="-2566918"/>
              <a:ext cx="182560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27" name="Oval 4403"/>
            <p:cNvSpPr>
              <a:spLocks noChangeAspect="1"/>
            </p:cNvSpPr>
            <p:nvPr/>
          </p:nvSpPr>
          <p:spPr>
            <a:xfrm>
              <a:off x="4281634" y="-2081101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28" name="Oval 4404"/>
            <p:cNvSpPr>
              <a:spLocks noChangeAspect="1"/>
            </p:cNvSpPr>
            <p:nvPr/>
          </p:nvSpPr>
          <p:spPr>
            <a:xfrm>
              <a:off x="4681679" y="-2566918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29" name="Oval 4405"/>
            <p:cNvSpPr>
              <a:spLocks noChangeAspect="1"/>
            </p:cNvSpPr>
            <p:nvPr/>
          </p:nvSpPr>
          <p:spPr>
            <a:xfrm>
              <a:off x="8253504" y="-2739970"/>
              <a:ext cx="182559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30" name="Oval 4406"/>
            <p:cNvSpPr>
              <a:spLocks noChangeAspect="1"/>
            </p:cNvSpPr>
            <p:nvPr/>
          </p:nvSpPr>
          <p:spPr>
            <a:xfrm>
              <a:off x="7570889" y="-1822316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31" name="Oval 4407"/>
            <p:cNvSpPr>
              <a:spLocks noChangeAspect="1"/>
            </p:cNvSpPr>
            <p:nvPr/>
          </p:nvSpPr>
          <p:spPr>
            <a:xfrm>
              <a:off x="8951995" y="-788764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32" name="Oval 4408"/>
            <p:cNvSpPr>
              <a:spLocks noChangeAspect="1"/>
            </p:cNvSpPr>
            <p:nvPr/>
          </p:nvSpPr>
          <p:spPr>
            <a:xfrm>
              <a:off x="6950184" y="-990393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33" name="Oval 4409"/>
            <p:cNvSpPr>
              <a:spLocks noChangeAspect="1"/>
            </p:cNvSpPr>
            <p:nvPr/>
          </p:nvSpPr>
          <p:spPr>
            <a:xfrm>
              <a:off x="3186274" y="-4030721"/>
              <a:ext cx="180973" cy="18257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34" name="Oval 4410"/>
            <p:cNvSpPr>
              <a:spLocks noChangeAspect="1"/>
            </p:cNvSpPr>
            <p:nvPr/>
          </p:nvSpPr>
          <p:spPr>
            <a:xfrm>
              <a:off x="4513406" y="-3544903"/>
              <a:ext cx="182559" cy="18257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35" name="Oval 4411"/>
            <p:cNvSpPr>
              <a:spLocks noChangeAspect="1"/>
            </p:cNvSpPr>
            <p:nvPr/>
          </p:nvSpPr>
          <p:spPr>
            <a:xfrm>
              <a:off x="3549806" y="-2949539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36" name="Oval 4412"/>
            <p:cNvSpPr>
              <a:spLocks noChangeAspect="1"/>
            </p:cNvSpPr>
            <p:nvPr/>
          </p:nvSpPr>
          <p:spPr>
            <a:xfrm>
              <a:off x="4915037" y="-4030721"/>
              <a:ext cx="180973" cy="18257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37" name="Oval 4413"/>
            <p:cNvSpPr>
              <a:spLocks noChangeAspect="1"/>
            </p:cNvSpPr>
            <p:nvPr/>
          </p:nvSpPr>
          <p:spPr>
            <a:xfrm>
              <a:off x="5022986" y="-2355762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38" name="Oval 4414"/>
            <p:cNvSpPr>
              <a:spLocks noChangeAspect="1"/>
            </p:cNvSpPr>
            <p:nvPr/>
          </p:nvSpPr>
          <p:spPr>
            <a:xfrm>
              <a:off x="8486863" y="-4203773"/>
              <a:ext cx="180973" cy="18257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39" name="Oval 4415"/>
            <p:cNvSpPr>
              <a:spLocks noChangeAspect="1"/>
            </p:cNvSpPr>
            <p:nvPr/>
          </p:nvSpPr>
          <p:spPr>
            <a:xfrm>
              <a:off x="6402505" y="-3548079"/>
              <a:ext cx="182559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40" name="Oval 4416"/>
            <p:cNvSpPr>
              <a:spLocks noChangeAspect="1"/>
            </p:cNvSpPr>
            <p:nvPr/>
          </p:nvSpPr>
          <p:spPr>
            <a:xfrm>
              <a:off x="9185353" y="-2252566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41" name="Oval 4417"/>
            <p:cNvSpPr>
              <a:spLocks noChangeAspect="1"/>
            </p:cNvSpPr>
            <p:nvPr/>
          </p:nvSpPr>
          <p:spPr>
            <a:xfrm>
              <a:off x="7181956" y="-2454196"/>
              <a:ext cx="182560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42" name="Oval 4418"/>
            <p:cNvSpPr>
              <a:spLocks noChangeAspect="1"/>
            </p:cNvSpPr>
            <p:nvPr/>
          </p:nvSpPr>
          <p:spPr>
            <a:xfrm>
              <a:off x="-293479" y="-2582795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43" name="Oval 4419"/>
            <p:cNvSpPr>
              <a:spLocks noChangeAspect="1"/>
            </p:cNvSpPr>
            <p:nvPr/>
          </p:nvSpPr>
          <p:spPr>
            <a:xfrm>
              <a:off x="1035241" y="-2096978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44" name="Oval 4420"/>
            <p:cNvSpPr>
              <a:spLocks noChangeAspect="1"/>
            </p:cNvSpPr>
            <p:nvPr/>
          </p:nvSpPr>
          <p:spPr>
            <a:xfrm>
              <a:off x="70054" y="-1503201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45" name="Oval 4421"/>
            <p:cNvSpPr>
              <a:spLocks noChangeAspect="1"/>
            </p:cNvSpPr>
            <p:nvPr/>
          </p:nvSpPr>
          <p:spPr>
            <a:xfrm>
              <a:off x="2922753" y="-2101740"/>
              <a:ext cx="182559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46" name="Oval 4422"/>
            <p:cNvSpPr>
              <a:spLocks noChangeAspect="1"/>
            </p:cNvSpPr>
            <p:nvPr/>
          </p:nvSpPr>
          <p:spPr>
            <a:xfrm>
              <a:off x="4324495" y="-1838192"/>
              <a:ext cx="180973" cy="180991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47" name="Oval 4423"/>
            <p:cNvSpPr>
              <a:spLocks noChangeAspect="1"/>
            </p:cNvSpPr>
            <p:nvPr/>
          </p:nvSpPr>
          <p:spPr>
            <a:xfrm>
              <a:off x="5705601" y="-806227"/>
              <a:ext cx="180973" cy="182578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848" name="Oval 4424"/>
            <p:cNvSpPr>
              <a:spLocks noChangeAspect="1"/>
            </p:cNvSpPr>
            <p:nvPr/>
          </p:nvSpPr>
          <p:spPr>
            <a:xfrm>
              <a:off x="3703792" y="-1007858"/>
              <a:ext cx="180973" cy="182579"/>
            </a:xfrm>
            <a:prstGeom prst="ellips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19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35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3.61111E-6 -5.47818E-7 L -1.10017 -5.47818E-7 " pathEditMode="relative" rAng="0" ptsTypes="AA">
                                          <p:cBhvr>
                                            <p:cTn id="10" dur="4500" spd="-100000" fill="hold"/>
                                            <p:tgtEl>
                                              <p:spTgt spid="5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501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2" presetClass="exit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2" dur="4500"/>
                                            <p:tgtEl>
                                              <p:spTgt spid="43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4500"/>
                                            <p:tgtEl>
                                              <p:spTgt spid="43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4499"/>
                                              </p:stCondLst>
                                            </p:cTn>
                                            <p:tgtEl>
                                              <p:spTgt spid="4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2" presetClass="exit" presetSubtype="4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6" dur="5000"/>
                                            <p:tgtEl>
                                              <p:spTgt spid="44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0"/>
                                            <p:tgtEl>
                                              <p:spTgt spid="44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4999"/>
                                              </p:stCondLst>
                                            </p:cTn>
                                            <p:tgtEl>
                                              <p:spTgt spid="44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2" presetClass="exit" presetSubtype="4" fill="hold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0" dur="5000"/>
                                            <p:tgtEl>
                                              <p:spTgt spid="43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0"/>
                                            <p:tgtEl>
                                              <p:spTgt spid="43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4999"/>
                                              </p:stCondLst>
                                            </p:cTn>
                                            <p:tgtEl>
                                              <p:spTgt spid="4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2" presetClass="exit" presetSubtype="4" fill="hold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4" dur="5000"/>
                                            <p:tgtEl>
                                              <p:spTgt spid="44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0"/>
                                            <p:tgtEl>
                                              <p:spTgt spid="44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4999"/>
                                              </p:stCondLst>
                                            </p:cTn>
                                            <p:tgtEl>
                                              <p:spTgt spid="44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2" presetClass="exit" presetSubtype="4" fill="hold" nodeType="withEffect">
                                      <p:stCondLst>
                                        <p:cond delay="99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8" dur="4500"/>
                                            <p:tgtEl>
                                              <p:spTgt spid="67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4500"/>
                                            <p:tgtEl>
                                              <p:spTgt spid="67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4499"/>
                                              </p:stCondLst>
                                            </p:cTn>
                                            <p:tgtEl>
                                              <p:spTgt spid="67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2" presetClass="exit" presetSubtype="4" fill="hold" nodeType="withEffect">
                                      <p:stCondLst>
                                        <p:cond delay="121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0"/>
                                            <p:tgtEl>
                                              <p:spTgt spid="67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0"/>
                                            <p:tgtEl>
                                              <p:spTgt spid="67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9"/>
                                              </p:stCondLst>
                                            </p:cTn>
                                            <p:tgtEl>
                                              <p:spTgt spid="67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35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53889 1.60345E-6 L 1.94444E-6 1.60345E-6 " pathEditMode="relative" rAng="0" ptsTypes="AA">
                                          <p:cBhvr>
                                            <p:cTn id="40" dur="20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94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35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53889 -4.42492E-6 L 2.77778E-7 -4.42492E-6 " pathEditMode="relative" rAng="0" ptsTypes="AA">
                                          <p:cBhvr>
                                            <p:cTn id="42" dur="2000" fill="hold"/>
                                            <p:tgtEl>
                                              <p:spTgt spid="6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94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32" presetClass="emph" presetSubtype="0" repeatCount="3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4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5" dur="25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6" dur="25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250" fill="hold">
                                              <p:stCondLst>
                                                <p:cond delay="75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8" dur="250" fill="hold">
                                              <p:stCondLst>
                                                <p:cond delay="100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9" presetID="32" presetClass="emph" presetSubtype="0" repeatCount="3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25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6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25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6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250" fill="hold">
                                              <p:stCondLst>
                                                <p:cond delay="750"/>
                                              </p:stCondLst>
                                            </p:cTn>
                                            <p:tgtEl>
                                              <p:spTgt spid="6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250" fill="hold">
                                              <p:stCondLst>
                                                <p:cond delay="1000"/>
                                              </p:stCondLst>
                                            </p:cTn>
                                            <p:tgtEl>
                                              <p:spTgt spid="6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45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5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45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4" presetClass="path" presetSubtype="0" accel="50000" decel="5000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Motion origin="layout" path="M 1.38889E-6 0.14427 L 1.38889E-6 9.86436E-7 " pathEditMode="relative" rAng="0" ptsTypes="AA">
                                          <p:cBhvr>
                                            <p:cTn id="61" dur="500" fill="hold"/>
                                            <p:tgtEl>
                                              <p:spTgt spid="45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72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1" presetClass="exit" presetSubtype="0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" presetID="42" presetClass="path" presetSubtype="0" accel="50000" decel="5000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Motion origin="layout" path="M -4.44444E-6 -1.97531E-6 L -4.44444E-6 0.10432 " pathEditMode="relative" rAng="0" ptsTypes="AA">
                                          <p:cBhvr>
                                            <p:cTn id="65" dur="350" fill="hold"/>
                                            <p:tgtEl>
                                              <p:spTgt spid="45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2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350" fill="hold"/>
                                            <p:tgtEl>
                                              <p:spTgt spid="455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1" presetClass="entr" presetSubtype="0" fill="hold" nodeType="withEffect">
                                      <p:stCondLst>
                                        <p:cond delay="51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" presetID="1" presetClass="exit" presetSubtype="0" fill="hold" nodeType="withEffect">
                                      <p:stCondLst>
                                        <p:cond delay="51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" presetID="35" presetClass="path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Motion origin="layout" path="M 1.94444E-6 4.77189E-6 L -0.04809 4.77189E-6 " pathEditMode="relative" rAng="0" ptsTypes="AA">
                                          <p:cBhvr>
                                            <p:cTn id="73" dur="35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1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35" presetClass="path" presetSubtype="0" accel="50000" decel="5000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Motion origin="layout" path="M 2.77778E-7 -4.9815E-6 L -0.15538 -4.9815E-6 " pathEditMode="relative" rAng="0" ptsTypes="AA">
                                          <p:cBhvr>
                                            <p:cTn id="75" dur="500" fill="hold"/>
                                            <p:tgtEl>
                                              <p:spTgt spid="6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77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6" presetID="22" presetClass="exit" presetSubtype="8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77" dur="500"/>
                                            <p:tgtEl>
                                              <p:spTgt spid="60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autoRev="1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Rot by="-300000">
                                          <p:cBhvr>
                                            <p:cTn id="80" dur="35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45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35" presetClass="path" presetSubtype="0" accel="7400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Motion origin="layout" path="M 2.77778E-7 1.03491E-6 L -0.94618 0.01792 " pathEditMode="relative" rAng="0" ptsTypes="AA">
                                          <p:cBhvr>
                                            <p:cTn id="85" dur="500" fill="hold"/>
                                            <p:tgtEl>
                                              <p:spTgt spid="45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309" y="8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6" presetID="1" presetClass="entr" presetSubtype="0" fill="hold" nodeType="withEffect">
                                      <p:stCondLst>
                                        <p:cond delay="519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" presetID="1" presetClass="entr" presetSubtype="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1" presetClass="entr" presetSubtype="0" fill="hold" nodeType="withEffect">
                                      <p:stCondLst>
                                        <p:cond delay="519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2" presetID="1" presetClass="entr" presetSubtype="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" presetID="1" presetClass="entr" presetSubtype="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1" presetClass="entr" presetSubtype="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" presetID="1" presetClass="entr" presetSubtype="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0" presetID="63" presetClass="path" presetSubtype="0" accel="50000" decel="5000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Motion origin="layout" path="M -0.09028 -0.02687 L 1.38889E-6 4.32366E-7 " pathEditMode="relative" rAng="0" ptsTypes="AA">
                                          <p:cBhvr>
                                            <p:cTn id="101" dur="1500" fill="hold"/>
                                            <p:tgtEl>
                                              <p:spTgt spid="46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514" y="13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63" presetClass="path" presetSubtype="0" accel="50000" decel="5000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Motion origin="layout" path="M -0.13229 -0.05806 L -1.11111E-6 -7.53552E-7 " pathEditMode="relative" rAng="0" ptsTypes="AA">
                                          <p:cBhvr>
                                            <p:cTn id="103" dur="1500" fill="hold"/>
                                            <p:tgtEl>
                                              <p:spTgt spid="46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15" y="29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63" presetClass="path" presetSubtype="0" accel="50000" decel="50000" fill="hold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animMotion origin="layout" path="M -0.09445 0.04385 L 3.33333E-6 1.67387E-6 " pathEditMode="relative" rAng="0" ptsTypes="AA">
                                          <p:cBhvr>
                                            <p:cTn id="105" dur="1500" fill="hold"/>
                                            <p:tgtEl>
                                              <p:spTgt spid="46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722" y="-21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63" presetClass="path" presetSubtype="0" accel="50000" decel="5000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Motion origin="layout" path="M -0.07604 0.03489 L 1.11111E-6 3.15009E-6 " pathEditMode="relative" rAng="0" ptsTypes="AA">
                                          <p:cBhvr>
                                            <p:cTn id="107" dur="1500" fill="hold"/>
                                            <p:tgtEl>
                                              <p:spTgt spid="46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02" y="-17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10" presetClass="exit" presetSubtype="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9" dur="500"/>
                                            <p:tgtEl>
                                              <p:spTgt spid="467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" presetID="10" presetClass="exit" presetSubtype="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2" dur="500"/>
                                            <p:tgtEl>
                                              <p:spTgt spid="46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" presetID="10" presetClass="exit" presetSubtype="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5" dur="500"/>
                                            <p:tgtEl>
                                              <p:spTgt spid="46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" presetID="10" presetClass="exit" presetSubtype="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8" dur="500"/>
                                            <p:tgtEl>
                                              <p:spTgt spid="46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1250" fill="hold"/>
                                            <p:tgtEl>
                                              <p:spTgt spid="46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1250" fill="hold"/>
                                            <p:tgtEl>
                                              <p:spTgt spid="46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1250"/>
                                            <p:tgtEl>
                                              <p:spTgt spid="46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63" presetClass="path" presetSubtype="0" accel="50000" decel="5000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animMotion origin="layout" path="M -0.23559 0.05096 L 0 9.01791E-7 " pathEditMode="relative" rAng="0" ptsTypes="AA">
                                          <p:cBhvr>
                                            <p:cTn id="126" dur="1250" fill="hold"/>
                                            <p:tgtEl>
                                              <p:spTgt spid="46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771" y="-25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7" presetID="53" presetClass="entr" presetSubtype="16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1250" fill="hold"/>
                                            <p:tgtEl>
                                              <p:spTgt spid="46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1250" fill="hold"/>
                                            <p:tgtEl>
                                              <p:spTgt spid="46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1" dur="1250"/>
                                            <p:tgtEl>
                                              <p:spTgt spid="46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63" presetClass="path" presetSubtype="0" accel="50000" decel="5000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Motion origin="layout" path="M -0.09444 0.02687 L -3.33333E-6 1.50093E-6 " pathEditMode="relative" rAng="0" ptsTypes="AA">
                                          <p:cBhvr>
                                            <p:cTn id="133" dur="1250" fill="hold"/>
                                            <p:tgtEl>
                                              <p:spTgt spid="46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722" y="-13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53" presetClass="entr" presetSubtype="16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1250" fill="hold"/>
                                            <p:tgtEl>
                                              <p:spTgt spid="46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250" fill="hold"/>
                                            <p:tgtEl>
                                              <p:spTgt spid="46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1250"/>
                                            <p:tgtEl>
                                              <p:spTgt spid="46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63" presetClass="path" presetSubtype="0" accel="50000" decel="50000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Motion origin="layout" path="M -0.17864 0.04942 L -1.38889E-6 -3.42187E-6 " pathEditMode="relative" rAng="0" ptsTypes="AA">
                                          <p:cBhvr>
                                            <p:cTn id="140" dur="1250" fill="hold"/>
                                            <p:tgtEl>
                                              <p:spTgt spid="46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924" y="-247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1" presetID="10" presetClass="exit" presetSubtype="0" fill="hold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2" dur="750"/>
                                            <p:tgtEl>
                                              <p:spTgt spid="46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6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4" presetID="53" presetClass="exit" presetSubtype="32" fill="hold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45" dur="750"/>
                                            <p:tgtEl>
                                              <p:spTgt spid="46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750"/>
                                            <p:tgtEl>
                                              <p:spTgt spid="46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47" dur="750"/>
                                            <p:tgtEl>
                                              <p:spTgt spid="46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6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9" presetID="10" presetClass="exit" presetSubtype="0" fill="hold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0" dur="750"/>
                                            <p:tgtEl>
                                              <p:spTgt spid="46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6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2" presetID="53" presetClass="exit" presetSubtype="32" fill="hold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53" dur="750"/>
                                            <p:tgtEl>
                                              <p:spTgt spid="46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750"/>
                                            <p:tgtEl>
                                              <p:spTgt spid="46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55" dur="750"/>
                                            <p:tgtEl>
                                              <p:spTgt spid="46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6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10" presetClass="exit" presetSubtype="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8" dur="750"/>
                                            <p:tgtEl>
                                              <p:spTgt spid="46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6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0" presetID="53" presetClass="exit" presetSubtype="32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61" dur="750"/>
                                            <p:tgtEl>
                                              <p:spTgt spid="46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750"/>
                                            <p:tgtEl>
                                              <p:spTgt spid="46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63" dur="750"/>
                                            <p:tgtEl>
                                              <p:spTgt spid="46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6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5" presetID="63" presetClass="path" presetSubtype="0" accel="50000" decel="5000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Motion origin="layout" path="M -0.04167 0.01545 L 2.5E-6 -4.58308E-6 " pathEditMode="relative" rAng="0" ptsTypes="AA">
                                          <p:cBhvr>
                                            <p:cTn id="166" dur="1500" fill="hold"/>
                                            <p:tgtEl>
                                              <p:spTgt spid="46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83" y="-7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7" presetID="63" presetClass="path" presetSubtype="0" accel="50000" decel="5000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Motion origin="layout" path="M -0.09375 0.04787 L -3.05556E-6 -2.47066E-8 " pathEditMode="relative" rAng="0" ptsTypes="AA">
                                          <p:cBhvr>
                                            <p:cTn id="168" dur="1500" fill="hold"/>
                                            <p:tgtEl>
                                              <p:spTgt spid="46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688" y="-24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9" presetID="63" presetClass="path" presetSubtype="0" accel="50000" decel="5000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Motion origin="layout" path="M -0.03732 -0.05374 L -3.88889E-6 3.00803E-6 " pathEditMode="relative" rAng="0" ptsTypes="AA">
                                          <p:cBhvr>
                                            <p:cTn id="170" dur="1500" fill="hold"/>
                                            <p:tgtEl>
                                              <p:spTgt spid="46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58" y="26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1" presetID="42" presetClass="exit" presetSubtype="0" fill="hold" nodeType="withEffect">
                                      <p:stCondLst>
                                        <p:cond delay="62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2" dur="1000"/>
                                            <p:tgtEl>
                                              <p:spTgt spid="46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3" dur="1000"/>
                                            <p:tgtEl>
                                              <p:spTgt spid="46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4" dur="1000"/>
                                            <p:tgtEl>
                                              <p:spTgt spid="46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46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6" presetID="42" presetClass="exit" presetSubtype="0" fill="hold" nodeType="withEffect">
                                      <p:stCondLst>
                                        <p:cond delay="6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7" dur="1000"/>
                                            <p:tgtEl>
                                              <p:spTgt spid="466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8" dur="1000"/>
                                            <p:tgtEl>
                                              <p:spTgt spid="46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1000"/>
                                            <p:tgtEl>
                                              <p:spTgt spid="46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46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1" presetID="42" presetClass="exit" presetSubtype="0" fill="hold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2" dur="1000"/>
                                            <p:tgtEl>
                                              <p:spTgt spid="46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3" dur="1000"/>
                                            <p:tgtEl>
                                              <p:spTgt spid="46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4" dur="1000"/>
                                            <p:tgtEl>
                                              <p:spTgt spid="46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46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6" presetID="6" presetClass="emph" presetSubtype="0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animScale>
                                          <p:cBhvr>
                                            <p:cTn id="187" dur="1500" fill="hold"/>
                                            <p:tgtEl>
                                              <p:spTgt spid="456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8" presetID="42" presetClass="path" presetSubtype="0" accel="50000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animMotion origin="layout" path="M -8.33333E-7 0.00093 L -0.38802 0.36184 " pathEditMode="relative" rAng="0" ptsTypes="AA">
                                          <p:cBhvr>
                                            <p:cTn id="189" dur="1500" fill="hold"/>
                                            <p:tgtEl>
                                              <p:spTgt spid="45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410" y="180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0" presetID="32" presetClass="emph" presetSubtype="0" repeatCount="2000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9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5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9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5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5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9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5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6" presetID="2" presetClass="entr" presetSubtype="8" accel="28000" fill="hold" grpId="0" nodeType="withEffect" p14:presetBounceEnd="64000">
                                      <p:stCondLst>
                                        <p:cond delay="910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8" dur="750" fill="hold"/>
                                            <p:tgtEl>
                                              <p:spTgt spid="77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99" dur="750" fill="hold"/>
                                            <p:tgtEl>
                                              <p:spTgt spid="77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20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3" grpId="0" animBg="1"/>
          <p:bldP spid="776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19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35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3.61111E-6 -5.47818E-7 L -1.10017 -5.47818E-7 " pathEditMode="relative" rAng="0" ptsTypes="AA">
                                          <p:cBhvr>
                                            <p:cTn id="10" dur="4500" spd="-100000" fill="hold"/>
                                            <p:tgtEl>
                                              <p:spTgt spid="5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501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2" presetClass="exit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2" dur="4500"/>
                                            <p:tgtEl>
                                              <p:spTgt spid="43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4500"/>
                                            <p:tgtEl>
                                              <p:spTgt spid="43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4499"/>
                                              </p:stCondLst>
                                            </p:cTn>
                                            <p:tgtEl>
                                              <p:spTgt spid="4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2" presetClass="exit" presetSubtype="4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6" dur="5000"/>
                                            <p:tgtEl>
                                              <p:spTgt spid="44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0"/>
                                            <p:tgtEl>
                                              <p:spTgt spid="44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4999"/>
                                              </p:stCondLst>
                                            </p:cTn>
                                            <p:tgtEl>
                                              <p:spTgt spid="44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2" presetClass="exit" presetSubtype="4" fill="hold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0" dur="5000"/>
                                            <p:tgtEl>
                                              <p:spTgt spid="43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0"/>
                                            <p:tgtEl>
                                              <p:spTgt spid="43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4999"/>
                                              </p:stCondLst>
                                            </p:cTn>
                                            <p:tgtEl>
                                              <p:spTgt spid="4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2" presetClass="exit" presetSubtype="4" fill="hold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4" dur="5000"/>
                                            <p:tgtEl>
                                              <p:spTgt spid="44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0"/>
                                            <p:tgtEl>
                                              <p:spTgt spid="44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4999"/>
                                              </p:stCondLst>
                                            </p:cTn>
                                            <p:tgtEl>
                                              <p:spTgt spid="44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2" presetClass="exit" presetSubtype="4" fill="hold" nodeType="withEffect">
                                      <p:stCondLst>
                                        <p:cond delay="99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8" dur="4500"/>
                                            <p:tgtEl>
                                              <p:spTgt spid="67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4500"/>
                                            <p:tgtEl>
                                              <p:spTgt spid="67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4499"/>
                                              </p:stCondLst>
                                            </p:cTn>
                                            <p:tgtEl>
                                              <p:spTgt spid="67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2" presetClass="exit" presetSubtype="4" fill="hold" nodeType="withEffect">
                                      <p:stCondLst>
                                        <p:cond delay="121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0"/>
                                            <p:tgtEl>
                                              <p:spTgt spid="67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0"/>
                                            <p:tgtEl>
                                              <p:spTgt spid="67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9"/>
                                              </p:stCondLst>
                                            </p:cTn>
                                            <p:tgtEl>
                                              <p:spTgt spid="67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35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53889 1.60345E-6 L 1.94444E-6 1.60345E-6 " pathEditMode="relative" rAng="0" ptsTypes="AA">
                                          <p:cBhvr>
                                            <p:cTn id="40" dur="20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94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35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53889 -4.42492E-6 L 2.77778E-7 -4.42492E-6 " pathEditMode="relative" rAng="0" ptsTypes="AA">
                                          <p:cBhvr>
                                            <p:cTn id="42" dur="2000" fill="hold"/>
                                            <p:tgtEl>
                                              <p:spTgt spid="6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94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32" presetClass="emph" presetSubtype="0" repeatCount="3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4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5" dur="25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6" dur="25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250" fill="hold">
                                              <p:stCondLst>
                                                <p:cond delay="75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8" dur="250" fill="hold">
                                              <p:stCondLst>
                                                <p:cond delay="100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9" presetID="32" presetClass="emph" presetSubtype="0" repeatCount="3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25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6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25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6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250" fill="hold">
                                              <p:stCondLst>
                                                <p:cond delay="750"/>
                                              </p:stCondLst>
                                            </p:cTn>
                                            <p:tgtEl>
                                              <p:spTgt spid="6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250" fill="hold">
                                              <p:stCondLst>
                                                <p:cond delay="1000"/>
                                              </p:stCondLst>
                                            </p:cTn>
                                            <p:tgtEl>
                                              <p:spTgt spid="6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45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5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45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4" presetClass="path" presetSubtype="0" accel="50000" decel="5000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Motion origin="layout" path="M 1.38889E-6 0.14427 L 1.38889E-6 9.86436E-7 " pathEditMode="relative" rAng="0" ptsTypes="AA">
                                          <p:cBhvr>
                                            <p:cTn id="61" dur="500" fill="hold"/>
                                            <p:tgtEl>
                                              <p:spTgt spid="45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72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1" presetClass="exit" presetSubtype="0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" presetID="42" presetClass="path" presetSubtype="0" accel="50000" decel="5000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Motion origin="layout" path="M -4.44444E-6 -1.97531E-6 L -4.44444E-6 0.10432 " pathEditMode="relative" rAng="0" ptsTypes="AA">
                                          <p:cBhvr>
                                            <p:cTn id="65" dur="350" fill="hold"/>
                                            <p:tgtEl>
                                              <p:spTgt spid="45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2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350" fill="hold"/>
                                            <p:tgtEl>
                                              <p:spTgt spid="455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1" presetClass="entr" presetSubtype="0" fill="hold" nodeType="withEffect">
                                      <p:stCondLst>
                                        <p:cond delay="51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" presetID="1" presetClass="exit" presetSubtype="0" fill="hold" nodeType="withEffect">
                                      <p:stCondLst>
                                        <p:cond delay="51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" presetID="35" presetClass="path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Motion origin="layout" path="M 1.94444E-6 4.77189E-6 L -0.04809 4.77189E-6 " pathEditMode="relative" rAng="0" ptsTypes="AA">
                                          <p:cBhvr>
                                            <p:cTn id="73" dur="35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1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35" presetClass="path" presetSubtype="0" accel="50000" decel="5000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Motion origin="layout" path="M 2.77778E-7 -4.9815E-6 L -0.15538 -4.9815E-6 " pathEditMode="relative" rAng="0" ptsTypes="AA">
                                          <p:cBhvr>
                                            <p:cTn id="75" dur="500" fill="hold"/>
                                            <p:tgtEl>
                                              <p:spTgt spid="6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77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6" presetID="22" presetClass="exit" presetSubtype="8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77" dur="500"/>
                                            <p:tgtEl>
                                              <p:spTgt spid="60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autoRev="1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Rot by="-300000">
                                          <p:cBhvr>
                                            <p:cTn id="80" dur="35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45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35" presetClass="path" presetSubtype="0" accel="7400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Motion origin="layout" path="M 2.77778E-7 1.03491E-6 L -0.94618 0.01792 " pathEditMode="relative" rAng="0" ptsTypes="AA">
                                          <p:cBhvr>
                                            <p:cTn id="85" dur="500" fill="hold"/>
                                            <p:tgtEl>
                                              <p:spTgt spid="45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309" y="8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6" presetID="1" presetClass="entr" presetSubtype="0" fill="hold" nodeType="withEffect">
                                      <p:stCondLst>
                                        <p:cond delay="519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" presetID="1" presetClass="entr" presetSubtype="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1" presetClass="entr" presetSubtype="0" fill="hold" nodeType="withEffect">
                                      <p:stCondLst>
                                        <p:cond delay="519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2" presetID="1" presetClass="entr" presetSubtype="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" presetID="1" presetClass="entr" presetSubtype="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1" presetClass="entr" presetSubtype="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" presetID="1" presetClass="entr" presetSubtype="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0" presetID="63" presetClass="path" presetSubtype="0" accel="50000" decel="5000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Motion origin="layout" path="M -0.09028 -0.02687 L 1.38889E-6 4.32366E-7 " pathEditMode="relative" rAng="0" ptsTypes="AA">
                                          <p:cBhvr>
                                            <p:cTn id="101" dur="1500" fill="hold"/>
                                            <p:tgtEl>
                                              <p:spTgt spid="46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514" y="13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63" presetClass="path" presetSubtype="0" accel="50000" decel="5000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Motion origin="layout" path="M -0.13229 -0.05806 L -1.11111E-6 -7.53552E-7 " pathEditMode="relative" rAng="0" ptsTypes="AA">
                                          <p:cBhvr>
                                            <p:cTn id="103" dur="1500" fill="hold"/>
                                            <p:tgtEl>
                                              <p:spTgt spid="46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15" y="29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63" presetClass="path" presetSubtype="0" accel="50000" decel="50000" fill="hold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animMotion origin="layout" path="M -0.09445 0.04385 L 3.33333E-6 1.67387E-6 " pathEditMode="relative" rAng="0" ptsTypes="AA">
                                          <p:cBhvr>
                                            <p:cTn id="105" dur="1500" fill="hold"/>
                                            <p:tgtEl>
                                              <p:spTgt spid="46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722" y="-21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63" presetClass="path" presetSubtype="0" accel="50000" decel="5000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Motion origin="layout" path="M -0.07604 0.03489 L 1.11111E-6 3.15009E-6 " pathEditMode="relative" rAng="0" ptsTypes="AA">
                                          <p:cBhvr>
                                            <p:cTn id="107" dur="1500" fill="hold"/>
                                            <p:tgtEl>
                                              <p:spTgt spid="46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02" y="-17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10" presetClass="exit" presetSubtype="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9" dur="500"/>
                                            <p:tgtEl>
                                              <p:spTgt spid="467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" presetID="10" presetClass="exit" presetSubtype="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2" dur="500"/>
                                            <p:tgtEl>
                                              <p:spTgt spid="46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" presetID="10" presetClass="exit" presetSubtype="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5" dur="500"/>
                                            <p:tgtEl>
                                              <p:spTgt spid="46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" presetID="10" presetClass="exit" presetSubtype="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8" dur="500"/>
                                            <p:tgtEl>
                                              <p:spTgt spid="46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1250" fill="hold"/>
                                            <p:tgtEl>
                                              <p:spTgt spid="46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1250" fill="hold"/>
                                            <p:tgtEl>
                                              <p:spTgt spid="46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1250"/>
                                            <p:tgtEl>
                                              <p:spTgt spid="46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63" presetClass="path" presetSubtype="0" accel="50000" decel="5000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animMotion origin="layout" path="M -0.23559 0.05096 L 0 9.01791E-7 " pathEditMode="relative" rAng="0" ptsTypes="AA">
                                          <p:cBhvr>
                                            <p:cTn id="126" dur="1250" fill="hold"/>
                                            <p:tgtEl>
                                              <p:spTgt spid="46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771" y="-25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7" presetID="53" presetClass="entr" presetSubtype="16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1250" fill="hold"/>
                                            <p:tgtEl>
                                              <p:spTgt spid="46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1250" fill="hold"/>
                                            <p:tgtEl>
                                              <p:spTgt spid="46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1" dur="1250"/>
                                            <p:tgtEl>
                                              <p:spTgt spid="46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63" presetClass="path" presetSubtype="0" accel="50000" decel="5000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Motion origin="layout" path="M -0.09444 0.02687 L -3.33333E-6 1.50093E-6 " pathEditMode="relative" rAng="0" ptsTypes="AA">
                                          <p:cBhvr>
                                            <p:cTn id="133" dur="1250" fill="hold"/>
                                            <p:tgtEl>
                                              <p:spTgt spid="46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722" y="-13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53" presetClass="entr" presetSubtype="16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1250" fill="hold"/>
                                            <p:tgtEl>
                                              <p:spTgt spid="46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250" fill="hold"/>
                                            <p:tgtEl>
                                              <p:spTgt spid="46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1250"/>
                                            <p:tgtEl>
                                              <p:spTgt spid="46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63" presetClass="path" presetSubtype="0" accel="50000" decel="50000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Motion origin="layout" path="M -0.17864 0.04942 L -1.38889E-6 -3.42187E-6 " pathEditMode="relative" rAng="0" ptsTypes="AA">
                                          <p:cBhvr>
                                            <p:cTn id="140" dur="1250" fill="hold"/>
                                            <p:tgtEl>
                                              <p:spTgt spid="46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924" y="-247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1" presetID="10" presetClass="exit" presetSubtype="0" fill="hold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2" dur="750"/>
                                            <p:tgtEl>
                                              <p:spTgt spid="46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6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4" presetID="53" presetClass="exit" presetSubtype="32" fill="hold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45" dur="750"/>
                                            <p:tgtEl>
                                              <p:spTgt spid="46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750"/>
                                            <p:tgtEl>
                                              <p:spTgt spid="46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47" dur="750"/>
                                            <p:tgtEl>
                                              <p:spTgt spid="46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6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9" presetID="10" presetClass="exit" presetSubtype="0" fill="hold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0" dur="750"/>
                                            <p:tgtEl>
                                              <p:spTgt spid="46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6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2" presetID="53" presetClass="exit" presetSubtype="32" fill="hold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53" dur="750"/>
                                            <p:tgtEl>
                                              <p:spTgt spid="46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750"/>
                                            <p:tgtEl>
                                              <p:spTgt spid="46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55" dur="750"/>
                                            <p:tgtEl>
                                              <p:spTgt spid="46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6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10" presetClass="exit" presetSubtype="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8" dur="750"/>
                                            <p:tgtEl>
                                              <p:spTgt spid="46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6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0" presetID="53" presetClass="exit" presetSubtype="32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61" dur="750"/>
                                            <p:tgtEl>
                                              <p:spTgt spid="46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750"/>
                                            <p:tgtEl>
                                              <p:spTgt spid="46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63" dur="750"/>
                                            <p:tgtEl>
                                              <p:spTgt spid="46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6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5" presetID="63" presetClass="path" presetSubtype="0" accel="50000" decel="5000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Motion origin="layout" path="M -0.04167 0.01545 L 2.5E-6 -4.58308E-6 " pathEditMode="relative" rAng="0" ptsTypes="AA">
                                          <p:cBhvr>
                                            <p:cTn id="166" dur="1500" fill="hold"/>
                                            <p:tgtEl>
                                              <p:spTgt spid="46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83" y="-7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7" presetID="63" presetClass="path" presetSubtype="0" accel="50000" decel="5000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Motion origin="layout" path="M -0.09375 0.04787 L -3.05556E-6 -2.47066E-8 " pathEditMode="relative" rAng="0" ptsTypes="AA">
                                          <p:cBhvr>
                                            <p:cTn id="168" dur="1500" fill="hold"/>
                                            <p:tgtEl>
                                              <p:spTgt spid="46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688" y="-24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9" presetID="63" presetClass="path" presetSubtype="0" accel="50000" decel="5000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Motion origin="layout" path="M -0.03732 -0.05374 L -3.88889E-6 3.00803E-6 " pathEditMode="relative" rAng="0" ptsTypes="AA">
                                          <p:cBhvr>
                                            <p:cTn id="170" dur="1500" fill="hold"/>
                                            <p:tgtEl>
                                              <p:spTgt spid="46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58" y="26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1" presetID="42" presetClass="exit" presetSubtype="0" fill="hold" nodeType="withEffect">
                                      <p:stCondLst>
                                        <p:cond delay="62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2" dur="1000"/>
                                            <p:tgtEl>
                                              <p:spTgt spid="46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3" dur="1000"/>
                                            <p:tgtEl>
                                              <p:spTgt spid="46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4" dur="1000"/>
                                            <p:tgtEl>
                                              <p:spTgt spid="46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46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6" presetID="42" presetClass="exit" presetSubtype="0" fill="hold" nodeType="withEffect">
                                      <p:stCondLst>
                                        <p:cond delay="6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7" dur="1000"/>
                                            <p:tgtEl>
                                              <p:spTgt spid="466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8" dur="1000"/>
                                            <p:tgtEl>
                                              <p:spTgt spid="46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1000"/>
                                            <p:tgtEl>
                                              <p:spTgt spid="46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46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1" presetID="42" presetClass="exit" presetSubtype="0" fill="hold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2" dur="1000"/>
                                            <p:tgtEl>
                                              <p:spTgt spid="46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3" dur="1000"/>
                                            <p:tgtEl>
                                              <p:spTgt spid="46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4" dur="1000"/>
                                            <p:tgtEl>
                                              <p:spTgt spid="46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46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6" presetID="6" presetClass="emph" presetSubtype="0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animScale>
                                          <p:cBhvr>
                                            <p:cTn id="187" dur="1500" fill="hold"/>
                                            <p:tgtEl>
                                              <p:spTgt spid="456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8" presetID="42" presetClass="path" presetSubtype="0" accel="50000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animMotion origin="layout" path="M -8.33333E-7 0.00093 L -0.38802 0.36184 " pathEditMode="relative" rAng="0" ptsTypes="AA">
                                          <p:cBhvr>
                                            <p:cTn id="189" dur="1500" fill="hold"/>
                                            <p:tgtEl>
                                              <p:spTgt spid="45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410" y="180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0" presetID="32" presetClass="emph" presetSubtype="0" repeatCount="2000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9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5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9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5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5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9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5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6" presetID="2" presetClass="entr" presetSubtype="8" accel="28000" fill="hold" grpId="0" nodeType="withEffect">
                                      <p:stCondLst>
                                        <p:cond delay="910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8" dur="750" fill="hold"/>
                                            <p:tgtEl>
                                              <p:spTgt spid="77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9" dur="750" fill="hold"/>
                                            <p:tgtEl>
                                              <p:spTgt spid="77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20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3" grpId="0" animBg="1"/>
          <p:bldP spid="7766" grpId="0"/>
        </p:bld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2</Words>
  <Application>Microsoft Office PowerPoint</Application>
  <PresentationFormat>On-screen Show (16:9)</PresentationFormat>
  <Paragraphs>1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 Smith</dc:creator>
  <cp:lastModifiedBy>Anna Smith</cp:lastModifiedBy>
  <cp:revision>21</cp:revision>
  <dcterms:created xsi:type="dcterms:W3CDTF">2014-12-06T14:32:18Z</dcterms:created>
  <dcterms:modified xsi:type="dcterms:W3CDTF">2014-12-09T17:19:30Z</dcterms:modified>
</cp:coreProperties>
</file>